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133"/>
  </p:notesMasterIdLst>
  <p:sldIdLst>
    <p:sldId id="1139" r:id="rId4"/>
    <p:sldId id="1558" r:id="rId5"/>
    <p:sldId id="1559" r:id="rId6"/>
    <p:sldId id="1560" r:id="rId7"/>
    <p:sldId id="1557" r:id="rId8"/>
    <p:sldId id="1556" r:id="rId9"/>
    <p:sldId id="1488" r:id="rId10"/>
    <p:sldId id="1300" r:id="rId11"/>
    <p:sldId id="1555" r:id="rId12"/>
    <p:sldId id="1476" r:id="rId13"/>
    <p:sldId id="1475" r:id="rId14"/>
    <p:sldId id="1473" r:id="rId15"/>
    <p:sldId id="277" r:id="rId16"/>
    <p:sldId id="1561" r:id="rId17"/>
    <p:sldId id="1472" r:id="rId18"/>
    <p:sldId id="1562" r:id="rId19"/>
    <p:sldId id="1477" r:id="rId20"/>
    <p:sldId id="1478" r:id="rId21"/>
    <p:sldId id="1479" r:id="rId22"/>
    <p:sldId id="1520" r:id="rId23"/>
    <p:sldId id="1516" r:id="rId24"/>
    <p:sldId id="1517" r:id="rId25"/>
    <p:sldId id="1521" r:id="rId26"/>
    <p:sldId id="1519" r:id="rId27"/>
    <p:sldId id="1523" r:id="rId28"/>
    <p:sldId id="1526" r:id="rId29"/>
    <p:sldId id="1522" r:id="rId30"/>
    <p:sldId id="1326" r:id="rId31"/>
    <p:sldId id="1565" r:id="rId32"/>
    <p:sldId id="1564" r:id="rId33"/>
    <p:sldId id="1569" r:id="rId34"/>
    <p:sldId id="1570" r:id="rId35"/>
    <p:sldId id="1571" r:id="rId36"/>
    <p:sldId id="1525" r:id="rId37"/>
    <p:sldId id="1381" r:id="rId38"/>
    <p:sldId id="1382" r:id="rId39"/>
    <p:sldId id="1528" r:id="rId40"/>
    <p:sldId id="1527" r:id="rId41"/>
    <p:sldId id="1530" r:id="rId42"/>
    <p:sldId id="1531" r:id="rId43"/>
    <p:sldId id="1532" r:id="rId44"/>
    <p:sldId id="1533" r:id="rId45"/>
    <p:sldId id="1534" r:id="rId46"/>
    <p:sldId id="1535" r:id="rId47"/>
    <p:sldId id="1524" r:id="rId48"/>
    <p:sldId id="1489" r:id="rId49"/>
    <p:sldId id="1545" r:id="rId50"/>
    <p:sldId id="1383" r:id="rId51"/>
    <p:sldId id="1384" r:id="rId52"/>
    <p:sldId id="1385" r:id="rId53"/>
    <p:sldId id="1386" r:id="rId54"/>
    <p:sldId id="1387" r:id="rId55"/>
    <p:sldId id="1388" r:id="rId56"/>
    <p:sldId id="1389" r:id="rId57"/>
    <p:sldId id="1536" r:id="rId58"/>
    <p:sldId id="1390" r:id="rId59"/>
    <p:sldId id="1391" r:id="rId60"/>
    <p:sldId id="1392" r:id="rId61"/>
    <p:sldId id="1393" r:id="rId62"/>
    <p:sldId id="1394" r:id="rId63"/>
    <p:sldId id="1395" r:id="rId64"/>
    <p:sldId id="1397" r:id="rId65"/>
    <p:sldId id="1396" r:id="rId66"/>
    <p:sldId id="1490" r:id="rId67"/>
    <p:sldId id="1548" r:id="rId68"/>
    <p:sldId id="1547" r:id="rId69"/>
    <p:sldId id="1399" r:id="rId70"/>
    <p:sldId id="1400" r:id="rId71"/>
    <p:sldId id="1401" r:id="rId72"/>
    <p:sldId id="1402" r:id="rId73"/>
    <p:sldId id="1403" r:id="rId74"/>
    <p:sldId id="1404" r:id="rId75"/>
    <p:sldId id="1405" r:id="rId76"/>
    <p:sldId id="1406" r:id="rId77"/>
    <p:sldId id="1407" r:id="rId78"/>
    <p:sldId id="1408" r:id="rId79"/>
    <p:sldId id="1409" r:id="rId80"/>
    <p:sldId id="1410" r:id="rId81"/>
    <p:sldId id="1550" r:id="rId82"/>
    <p:sldId id="1537" r:id="rId83"/>
    <p:sldId id="1411" r:id="rId84"/>
    <p:sldId id="1460" r:id="rId85"/>
    <p:sldId id="1515" r:id="rId86"/>
    <p:sldId id="1462" r:id="rId87"/>
    <p:sldId id="1461" r:id="rId88"/>
    <p:sldId id="1416" r:id="rId89"/>
    <p:sldId id="1417" r:id="rId90"/>
    <p:sldId id="1549" r:id="rId91"/>
    <p:sldId id="1418" r:id="rId92"/>
    <p:sldId id="1563" r:id="rId93"/>
    <p:sldId id="1413" r:id="rId94"/>
    <p:sldId id="1419" r:id="rId95"/>
    <p:sldId id="1420" r:id="rId96"/>
    <p:sldId id="1421" r:id="rId97"/>
    <p:sldId id="1422" r:id="rId98"/>
    <p:sldId id="1423" r:id="rId99"/>
    <p:sldId id="1492" r:id="rId100"/>
    <p:sldId id="1425" r:id="rId101"/>
    <p:sldId id="303" r:id="rId102"/>
    <p:sldId id="1427" r:id="rId103"/>
    <p:sldId id="1551" r:id="rId104"/>
    <p:sldId id="1552" r:id="rId105"/>
    <p:sldId id="1430" r:id="rId106"/>
    <p:sldId id="1432" r:id="rId107"/>
    <p:sldId id="1574" r:id="rId108"/>
    <p:sldId id="1573" r:id="rId109"/>
    <p:sldId id="1434" r:id="rId110"/>
    <p:sldId id="1435" r:id="rId111"/>
    <p:sldId id="1433" r:id="rId112"/>
    <p:sldId id="1436" r:id="rId113"/>
    <p:sldId id="1437" r:id="rId114"/>
    <p:sldId id="1572" r:id="rId115"/>
    <p:sldId id="1438" r:id="rId116"/>
    <p:sldId id="1431" r:id="rId117"/>
    <p:sldId id="1439" r:id="rId118"/>
    <p:sldId id="1440" r:id="rId119"/>
    <p:sldId id="1449" r:id="rId120"/>
    <p:sldId id="1450" r:id="rId121"/>
    <p:sldId id="1451" r:id="rId122"/>
    <p:sldId id="1452" r:id="rId123"/>
    <p:sldId id="1453" r:id="rId124"/>
    <p:sldId id="1499" r:id="rId125"/>
    <p:sldId id="1455" r:id="rId126"/>
    <p:sldId id="1456" r:id="rId127"/>
    <p:sldId id="1457" r:id="rId128"/>
    <p:sldId id="1458" r:id="rId129"/>
    <p:sldId id="1459" r:id="rId130"/>
    <p:sldId id="1546" r:id="rId131"/>
    <p:sldId id="1553" r:id="rId132"/>
  </p:sldIdLst>
  <p:sldSz cx="10972800" cy="8229600" type="B4JIS"/>
  <p:notesSz cx="7010400" cy="9296400"/>
  <p:defaultTextStyle>
    <a:defPPr>
      <a:defRPr lang="en-US"/>
    </a:defPPr>
    <a:lvl1pPr marL="0" algn="l" defTabSz="1097280" rtl="0" eaLnBrk="1" latinLnBrk="0" hangingPunct="1">
      <a:defRPr sz="2200" kern="1200">
        <a:solidFill>
          <a:schemeClr val="tx1"/>
        </a:solidFill>
        <a:latin typeface="+mn-lt"/>
        <a:ea typeface="+mn-ea"/>
        <a:cs typeface="+mn-cs"/>
      </a:defRPr>
    </a:lvl1pPr>
    <a:lvl2pPr marL="548640" algn="l" defTabSz="1097280" rtl="0" eaLnBrk="1" latinLnBrk="0" hangingPunct="1">
      <a:defRPr sz="2200" kern="1200">
        <a:solidFill>
          <a:schemeClr val="tx1"/>
        </a:solidFill>
        <a:latin typeface="+mn-lt"/>
        <a:ea typeface="+mn-ea"/>
        <a:cs typeface="+mn-cs"/>
      </a:defRPr>
    </a:lvl2pPr>
    <a:lvl3pPr marL="1097280" algn="l" defTabSz="1097280" rtl="0" eaLnBrk="1" latinLnBrk="0" hangingPunct="1">
      <a:defRPr sz="2200" kern="1200">
        <a:solidFill>
          <a:schemeClr val="tx1"/>
        </a:solidFill>
        <a:latin typeface="+mn-lt"/>
        <a:ea typeface="+mn-ea"/>
        <a:cs typeface="+mn-cs"/>
      </a:defRPr>
    </a:lvl3pPr>
    <a:lvl4pPr marL="1645920" algn="l" defTabSz="1097280" rtl="0" eaLnBrk="1" latinLnBrk="0" hangingPunct="1">
      <a:defRPr sz="2200" kern="1200">
        <a:solidFill>
          <a:schemeClr val="tx1"/>
        </a:solidFill>
        <a:latin typeface="+mn-lt"/>
        <a:ea typeface="+mn-ea"/>
        <a:cs typeface="+mn-cs"/>
      </a:defRPr>
    </a:lvl4pPr>
    <a:lvl5pPr marL="2194560" algn="l" defTabSz="1097280" rtl="0" eaLnBrk="1" latinLnBrk="0" hangingPunct="1">
      <a:defRPr sz="2200" kern="1200">
        <a:solidFill>
          <a:schemeClr val="tx1"/>
        </a:solidFill>
        <a:latin typeface="+mn-lt"/>
        <a:ea typeface="+mn-ea"/>
        <a:cs typeface="+mn-cs"/>
      </a:defRPr>
    </a:lvl5pPr>
    <a:lvl6pPr marL="2743200" algn="l" defTabSz="1097280" rtl="0" eaLnBrk="1" latinLnBrk="0" hangingPunct="1">
      <a:defRPr sz="2200" kern="1200">
        <a:solidFill>
          <a:schemeClr val="tx1"/>
        </a:solidFill>
        <a:latin typeface="+mn-lt"/>
        <a:ea typeface="+mn-ea"/>
        <a:cs typeface="+mn-cs"/>
      </a:defRPr>
    </a:lvl6pPr>
    <a:lvl7pPr marL="3291840" algn="l" defTabSz="1097280" rtl="0" eaLnBrk="1" latinLnBrk="0" hangingPunct="1">
      <a:defRPr sz="2200" kern="1200">
        <a:solidFill>
          <a:schemeClr val="tx1"/>
        </a:solidFill>
        <a:latin typeface="+mn-lt"/>
        <a:ea typeface="+mn-ea"/>
        <a:cs typeface="+mn-cs"/>
      </a:defRPr>
    </a:lvl7pPr>
    <a:lvl8pPr marL="3840480" algn="l" defTabSz="1097280" rtl="0" eaLnBrk="1" latinLnBrk="0" hangingPunct="1">
      <a:defRPr sz="2200" kern="1200">
        <a:solidFill>
          <a:schemeClr val="tx1"/>
        </a:solidFill>
        <a:latin typeface="+mn-lt"/>
        <a:ea typeface="+mn-ea"/>
        <a:cs typeface="+mn-cs"/>
      </a:defRPr>
    </a:lvl8pPr>
    <a:lvl9pPr marL="4389120" algn="l" defTabSz="1097280" rtl="0" eaLnBrk="1" latinLnBrk="0" hangingPunct="1">
      <a:defRPr sz="2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92">
          <p15:clr>
            <a:srgbClr val="A4A3A4"/>
          </p15:clr>
        </p15:guide>
        <p15:guide id="2" pos="34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0000"/>
    <a:srgbClr val="FF9933"/>
    <a:srgbClr val="00CC99"/>
    <a:srgbClr val="4F81BD"/>
    <a:srgbClr val="679CA5"/>
    <a:srgbClr val="087E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5" autoAdjust="0"/>
    <p:restoredTop sz="62746" autoAdjust="0"/>
  </p:normalViewPr>
  <p:slideViewPr>
    <p:cSldViewPr>
      <p:cViewPr varScale="1">
        <p:scale>
          <a:sx n="57" d="100"/>
          <a:sy n="57" d="100"/>
        </p:scale>
        <p:origin x="3140" y="38"/>
      </p:cViewPr>
      <p:guideLst>
        <p:guide orient="horz" pos="2592"/>
        <p:guide pos="3456"/>
      </p:guideLst>
    </p:cSldViewPr>
  </p:slideViewPr>
  <p:notesTextViewPr>
    <p:cViewPr>
      <p:scale>
        <a:sx n="100" d="100"/>
        <a:sy n="100" d="100"/>
      </p:scale>
      <p:origin x="0" y="0"/>
    </p:cViewPr>
  </p:notesTextViewPr>
  <p:sorterViewPr>
    <p:cViewPr>
      <p:scale>
        <a:sx n="50" d="100"/>
        <a:sy n="50" d="100"/>
      </p:scale>
      <p:origin x="0" y="3135"/>
    </p:cViewPr>
  </p:sorterViewPr>
  <p:gridSpacing cx="57607" cy="57607"/>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slide" Target="slides/slide125.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presProps" Target="presProps.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viewProps" Target="viewProps.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theme" Target="theme/theme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4E40943-F373-4E7B-B779-C3AEA5B646E8}" type="datetimeFigureOut">
              <a:rPr lang="en-US" smtClean="0"/>
              <a:pPr/>
              <a:t>8/7/2026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17CA959-A694-4102-A21C-010E9A3CDEF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Welcome to Wildergarten! This 14-acre property in the Santa Cruz Mountains of California was once a biological disaster.  It adjoined the original Spanish trail between missions introducing weeds to open grasslands 235 years ago.  Over the next 170 years, forests and brush fields were introduced by dirt road grading equipment.  In the early 20</a:t>
            </a:r>
            <a:r>
              <a:rPr lang="en-US" baseline="30000" dirty="0"/>
              <a:t>th</a:t>
            </a:r>
            <a:r>
              <a:rPr lang="en-US" baseline="0" dirty="0"/>
              <a:t> Century, </a:t>
            </a:r>
            <a:r>
              <a:rPr lang="en-US" baseline="0" dirty="0" err="1"/>
              <a:t>topsoils</a:t>
            </a:r>
            <a:r>
              <a:rPr lang="en-US" baseline="0" dirty="0"/>
              <a:t> were stripped when it was terraced for an apple orchard abandoned during the Great Depression of the 1930s.  In 1941 it burned, thence enduring 50 years of “preservation” that reduced the landscape to an eventual firebomb waiting to happen.  When we bet out economic lives to buy it in 1989, there were 10 acres of decadent oak and madrone woodland being invaded by </a:t>
            </a:r>
            <a:r>
              <a:rPr lang="en-US" baseline="0" dirty="0" err="1"/>
              <a:t>Doglas</a:t>
            </a:r>
            <a:r>
              <a:rPr lang="en-US" baseline="0" dirty="0"/>
              <a:t> fir, Acacia, and Eucalyptus, with an understory filled with invasive French broom.  Only 60 plant species were left reproducing atop a soil infested with seed from 124 exotic species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Today, Wildergarten now hosts 400 plant species, with grasslands testing at over 99% nativity for over a decade.  The property is evolving into a laboratory, developing processes for efficient means to recover and keep native vegetation alive and reproducing in concert with both wildlife and modern technology. The results include rare kinds of beauty I’m willing to bet you have never seen, particularly in grasslands.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1097280" rtl="0" eaLnBrk="1" fontAlgn="auto" latinLnBrk="0" hangingPunct="1">
              <a:lnSpc>
                <a:spcPct val="100000"/>
              </a:lnSpc>
              <a:spcBef>
                <a:spcPts val="0"/>
              </a:spcBef>
              <a:spcAft>
                <a:spcPts val="0"/>
              </a:spcAft>
              <a:buClrTx/>
              <a:buSzTx/>
              <a:buFontTx/>
              <a:buNone/>
              <a:tabLst/>
              <a:defRPr/>
            </a:pPr>
            <a:fld id="{117CA959-A694-4102-A21C-010E9A3CDEF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9728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4438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baseline="0" dirty="0"/>
              <a:t>Like this. </a:t>
            </a:r>
          </a:p>
        </p:txBody>
      </p:sp>
      <p:sp>
        <p:nvSpPr>
          <p:cNvPr id="4" name="Slide Number Placeholder 3"/>
          <p:cNvSpPr>
            <a:spLocks noGrp="1"/>
          </p:cNvSpPr>
          <p:nvPr>
            <p:ph type="sldNum" sz="quarter" idx="10"/>
          </p:nvPr>
        </p:nvSpPr>
        <p:spPr/>
        <p:txBody>
          <a:bodyPr/>
          <a:lstStyle/>
          <a:p>
            <a:pPr marL="0" marR="0" lvl="0" indent="0" algn="r" defTabSz="1097280" rtl="0" eaLnBrk="1" fontAlgn="auto" latinLnBrk="0" hangingPunct="1">
              <a:lnSpc>
                <a:spcPct val="100000"/>
              </a:lnSpc>
              <a:spcBef>
                <a:spcPts val="0"/>
              </a:spcBef>
              <a:spcAft>
                <a:spcPts val="0"/>
              </a:spcAft>
              <a:buClrTx/>
              <a:buSzTx/>
              <a:buFontTx/>
              <a:buNone/>
              <a:tabLst/>
              <a:defRPr/>
            </a:pPr>
            <a:fld id="{117CA959-A694-4102-A21C-010E9A3CDEF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9728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9995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baseline="0" dirty="0"/>
              <a:t>Or this. </a:t>
            </a:r>
          </a:p>
        </p:txBody>
      </p:sp>
      <p:sp>
        <p:nvSpPr>
          <p:cNvPr id="4" name="Slide Number Placeholder 3"/>
          <p:cNvSpPr>
            <a:spLocks noGrp="1"/>
          </p:cNvSpPr>
          <p:nvPr>
            <p:ph type="sldNum" sz="quarter" idx="10"/>
          </p:nvPr>
        </p:nvSpPr>
        <p:spPr/>
        <p:txBody>
          <a:bodyPr/>
          <a:lstStyle/>
          <a:p>
            <a:pPr marL="0" marR="0" lvl="0" indent="0" algn="r" defTabSz="1097280" rtl="0" eaLnBrk="1" fontAlgn="auto" latinLnBrk="0" hangingPunct="1">
              <a:lnSpc>
                <a:spcPct val="100000"/>
              </a:lnSpc>
              <a:spcBef>
                <a:spcPts val="0"/>
              </a:spcBef>
              <a:spcAft>
                <a:spcPts val="0"/>
              </a:spcAft>
              <a:buClrTx/>
              <a:buSzTx/>
              <a:buFontTx/>
              <a:buNone/>
              <a:tabLst/>
              <a:defRPr/>
            </a:pPr>
            <a:fld id="{117CA959-A694-4102-A21C-010E9A3CDEF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9728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1864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baseline="0" dirty="0"/>
              <a:t>Or this. </a:t>
            </a:r>
          </a:p>
        </p:txBody>
      </p:sp>
      <p:sp>
        <p:nvSpPr>
          <p:cNvPr id="4" name="Slide Number Placeholder 3"/>
          <p:cNvSpPr>
            <a:spLocks noGrp="1"/>
          </p:cNvSpPr>
          <p:nvPr>
            <p:ph type="sldNum" sz="quarter" idx="10"/>
          </p:nvPr>
        </p:nvSpPr>
        <p:spPr/>
        <p:txBody>
          <a:bodyPr/>
          <a:lstStyle/>
          <a:p>
            <a:pPr marL="0" marR="0" lvl="0" indent="0" algn="r" defTabSz="1097280" rtl="0" eaLnBrk="1" fontAlgn="auto" latinLnBrk="0" hangingPunct="1">
              <a:lnSpc>
                <a:spcPct val="100000"/>
              </a:lnSpc>
              <a:spcBef>
                <a:spcPts val="0"/>
              </a:spcBef>
              <a:spcAft>
                <a:spcPts val="0"/>
              </a:spcAft>
              <a:buClrTx/>
              <a:buSzTx/>
              <a:buFontTx/>
              <a:buNone/>
              <a:tabLst/>
              <a:defRPr/>
            </a:pPr>
            <a:fld id="{117CA959-A694-4102-A21C-010E9A3CDEF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9728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7988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research at Wildergarten involves everything from forestry, to drainage, road construction, soil chemistry, formulation, process equipment and infrastructural development, history, botanical archaeology, and even linguistics.  Much of the necessary research involved comprehensive readings of Spanish, Russian, and American first-contact accounts delving into recovery of Indian proto-agriculture on a landscape scale.  Yet it also involves microbiology of trace mineral soil chemistry, animal behavior, and of course, botany.  That kind of multidisciplinary approach as coupled with detailed backbreaking labor for 37 years is what it takes to bring a living system back from death’s door.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Our results are documented in the Wildergarten Picture Book, available for free online at Wildergarten.org.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rtl="0"/>
            <a:endParaRPr lang="en-US" baseline="0" dirty="0"/>
          </a:p>
        </p:txBody>
      </p:sp>
      <p:sp>
        <p:nvSpPr>
          <p:cNvPr id="4" name="Slide Number Placeholder 3"/>
          <p:cNvSpPr>
            <a:spLocks noGrp="1"/>
          </p:cNvSpPr>
          <p:nvPr>
            <p:ph type="sldNum" sz="quarter" idx="10"/>
          </p:nvPr>
        </p:nvSpPr>
        <p:spPr/>
        <p:txBody>
          <a:bodyPr/>
          <a:lstStyle/>
          <a:p>
            <a:pPr marL="0" marR="0" lvl="0" indent="0" algn="r" defTabSz="1097280" rtl="0" eaLnBrk="1" fontAlgn="auto" latinLnBrk="0" hangingPunct="1">
              <a:lnSpc>
                <a:spcPct val="100000"/>
              </a:lnSpc>
              <a:spcBef>
                <a:spcPts val="0"/>
              </a:spcBef>
              <a:spcAft>
                <a:spcPts val="0"/>
              </a:spcAft>
              <a:buClrTx/>
              <a:buSzTx/>
              <a:buFontTx/>
              <a:buNone/>
              <a:tabLst/>
              <a:defRPr/>
            </a:pPr>
            <a:fld id="{117CA959-A694-4102-A21C-010E9A3CDEF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9728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26616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baseline="0" dirty="0"/>
              <a:t>This talk in three parts will focus upon redwood, treating forests as elements of total systems involving seasonal streams, grasslands, brush, and hardwood.  Part I will discuss the three types of redwood stands we have today: old growth, second growth, and what I call “first growth redwood” we will discuss at length.  First Growth are stands that developed over the last 150 years in places where there had been no redwood at all before European colonization.  Part II will focus upon the biology of redwood response to fire and logging.  Part III will then propose what we might do to reverse some of their adverse consequences toward restoring old growth stand structure.  </a:t>
            </a:r>
          </a:p>
          <a:p>
            <a:pPr rtl="0"/>
            <a:endParaRPr lang="en-US" baseline="0" dirty="0"/>
          </a:p>
          <a:p>
            <a:pPr rtl="0"/>
            <a:r>
              <a:rPr lang="en-US" baseline="0" dirty="0"/>
              <a:t>This set of ideas is not to force my goals on anybody; I just want to learn how to do this.  Along the way I have done research I’m sharing here, to impart a new understanding of how we might learn to secure redwood forests for the future.  That learning process starts with recognizing that old growth forests took the original shape they did as a direct consequence of human behavior, just as they are still doing today.  Yes, it turns out that PEOPLE always have been key to developing groves of 300’ tall trees, the big trees we all admire.  Now people are really making a tragic mess of things, but it isn’t obvious as to why or how.  It doesn’t have to be this way!</a:t>
            </a:r>
          </a:p>
        </p:txBody>
      </p:sp>
      <p:sp>
        <p:nvSpPr>
          <p:cNvPr id="4" name="Slide Number Placeholder 3"/>
          <p:cNvSpPr>
            <a:spLocks noGrp="1"/>
          </p:cNvSpPr>
          <p:nvPr>
            <p:ph type="sldNum" sz="quarter" idx="10"/>
          </p:nvPr>
        </p:nvSpPr>
        <p:spPr/>
        <p:txBody>
          <a:bodyPr/>
          <a:lstStyle/>
          <a:p>
            <a:fld id="{117CA959-A694-4102-A21C-010E9A3CDEF0}" type="slidenum">
              <a:rPr lang="en-US" smtClean="0"/>
              <a:pPr/>
              <a:t>6</a:t>
            </a:fld>
            <a:endParaRPr lang="en-US"/>
          </a:p>
        </p:txBody>
      </p:sp>
    </p:spTree>
    <p:extLst>
      <p:ext uri="{BB962C8B-B14F-4D97-AF65-F5344CB8AC3E}">
        <p14:creationId xmlns:p14="http://schemas.microsoft.com/office/powerpoint/2010/main" val="2195742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This was Calaveras Big Trees State Park, in 1959.  The kid on the right is me, Mark Edward Vande Pol.  When it came time for the ride home in a</a:t>
            </a:r>
            <a:r>
              <a:rPr lang="en-US" spc="-6" baseline="0" dirty="0">
                <a:solidFill>
                  <a:srgbClr val="FFFFFF"/>
                </a:solidFill>
                <a:cs typeface="Arial"/>
              </a:rPr>
              <a:t> blue ‘53 Plymouth Suburban station wagon, I’d sit </a:t>
            </a:r>
            <a:r>
              <a:rPr lang="en-US" spc="-6" dirty="0">
                <a:solidFill>
                  <a:srgbClr val="FFFFFF"/>
                </a:solidFill>
                <a:cs typeface="Arial"/>
              </a:rPr>
              <a:t>in the back and weep, much to my mother’s amusement… well at least at first.  You see, whether it was Calaveras Big Trees or</a:t>
            </a:r>
            <a:r>
              <a:rPr lang="en-US" spc="-6" baseline="0" dirty="0">
                <a:solidFill>
                  <a:srgbClr val="FFFFFF"/>
                </a:solidFill>
                <a:cs typeface="Arial"/>
              </a:rPr>
              <a:t> Muir Woods, </a:t>
            </a:r>
            <a:r>
              <a:rPr lang="en-US" spc="-6" dirty="0">
                <a:solidFill>
                  <a:srgbClr val="FFFFFF"/>
                </a:solidFill>
                <a:cs typeface="Arial"/>
              </a:rPr>
              <a:t>I wanted to stay there.  I wanted to go back to the Big Trees.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So my intention in starting this way is to let you know how long I’ve been passionate about redwood forests, and not just the trees but the groundcovers too.  I want to learn how to grow an old growth style forest without it blowing up first, a future in harmony with these monster trees as we and our tools grow both in capability and sophistication.  I want to redress the past when things were harder, and wood was the only material to build economically here in</a:t>
            </a:r>
            <a:r>
              <a:rPr lang="en-US" spc="-6" baseline="0" dirty="0">
                <a:solidFill>
                  <a:srgbClr val="FFFFFF"/>
                </a:solidFill>
                <a:cs typeface="Arial"/>
              </a:rPr>
              <a:t> earthquake country</a:t>
            </a:r>
            <a:r>
              <a:rPr lang="en-US" spc="-6" dirty="0">
                <a:solidFill>
                  <a:srgbClr val="FFFFFF"/>
                </a:solidFill>
                <a:cs typeface="Arial"/>
              </a:rPr>
              <a:t>.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And along the way, as I make room for bigger trees on our property, I hope to get some really nice lumber to make beautiful things that last. </a:t>
            </a:r>
          </a:p>
        </p:txBody>
      </p:sp>
      <p:sp>
        <p:nvSpPr>
          <p:cNvPr id="4" name="Slide Number Placeholder 3"/>
          <p:cNvSpPr>
            <a:spLocks noGrp="1"/>
          </p:cNvSpPr>
          <p:nvPr>
            <p:ph type="sldNum" sz="quarter" idx="10"/>
          </p:nvPr>
        </p:nvSpPr>
        <p:spPr/>
        <p:txBody>
          <a:bodyPr/>
          <a:lstStyle/>
          <a:p>
            <a:fld id="{63272F48-0AB0-4AC4-94EE-CEF4974E64E0}"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dirty="0">
                <a:solidFill>
                  <a:schemeClr val="bg1"/>
                </a:solidFill>
              </a:rPr>
              <a:t>I’ll start with a sequence of “old growth” images, to show what these stands have in common and some of what they don’t.  These are photos taken by other people I’ve grabbed for educational purposes, and what they really show is how the photographer saw what they captured and why it impressed them.</a:t>
            </a:r>
          </a:p>
          <a:p>
            <a:pPr rtl="0"/>
            <a:endParaRPr lang="en-US" dirty="0">
              <a:solidFill>
                <a:schemeClr val="bg1"/>
              </a:solidFill>
            </a:endParaRPr>
          </a:p>
          <a:p>
            <a:pPr rtl="0"/>
            <a:r>
              <a:rPr lang="en-US" dirty="0">
                <a:solidFill>
                  <a:schemeClr val="bg1"/>
                </a:solidFill>
              </a:rPr>
              <a:t>This is the classical ‘filtered streams of light’ image.  And what we should notice is that stand density here is low enough that </a:t>
            </a:r>
            <a:r>
              <a:rPr lang="en-US" dirty="0" err="1">
                <a:solidFill>
                  <a:schemeClr val="bg1"/>
                </a:solidFill>
              </a:rPr>
              <a:t>dirct</a:t>
            </a:r>
            <a:r>
              <a:rPr lang="en-US" dirty="0">
                <a:solidFill>
                  <a:schemeClr val="bg1"/>
                </a:solidFill>
              </a:rPr>
              <a:t> sunlight can get through at all.  Here at least there is enough light here to support a rich groundcover.  That isn’t always the case, even in old growth stands today.</a:t>
            </a:r>
          </a:p>
          <a:p>
            <a:pPr rtl="0"/>
            <a:endParaRPr lang="en-US" dirty="0">
              <a:solidFill>
                <a:schemeClr val="bg1"/>
              </a:solidFill>
            </a:endParaRPr>
          </a:p>
        </p:txBody>
      </p:sp>
      <p:sp>
        <p:nvSpPr>
          <p:cNvPr id="4" name="Slide Number Placeholder 3"/>
          <p:cNvSpPr>
            <a:spLocks noGrp="1"/>
          </p:cNvSpPr>
          <p:nvPr>
            <p:ph type="sldNum" sz="quarter" idx="10"/>
          </p:nvPr>
        </p:nvSpPr>
        <p:spPr/>
        <p:txBody>
          <a:bodyPr/>
          <a:lstStyle/>
          <a:p>
            <a:fld id="{117CA959-A694-4102-A21C-010E9A3CDEF0}"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dirty="0">
                <a:solidFill>
                  <a:schemeClr val="bg1"/>
                </a:solidFill>
              </a:rPr>
              <a:t>This is an “old growth” redwood forest too, or is it really?  </a:t>
            </a:r>
          </a:p>
          <a:p>
            <a:pPr rtl="0"/>
            <a:endParaRPr lang="en-US" dirty="0">
              <a:solidFill>
                <a:schemeClr val="bg1"/>
              </a:solidFill>
            </a:endParaRPr>
          </a:p>
          <a:p>
            <a:pPr rtl="0"/>
            <a:r>
              <a:rPr lang="en-US" dirty="0">
                <a:solidFill>
                  <a:schemeClr val="bg1"/>
                </a:solidFill>
              </a:rPr>
              <a:t>The vast majority of these trees are certainly not “old.”  In fact, it’s hard to pick out more than a few ancient giants.  </a:t>
            </a:r>
          </a:p>
          <a:p>
            <a:pPr rtl="0"/>
            <a:endParaRPr lang="en-US" dirty="0">
              <a:solidFill>
                <a:schemeClr val="bg1"/>
              </a:solidFill>
            </a:endParaRPr>
          </a:p>
          <a:p>
            <a:pPr rtl="0"/>
            <a:r>
              <a:rPr lang="en-US" dirty="0">
                <a:solidFill>
                  <a:schemeClr val="bg1"/>
                </a:solidFill>
              </a:rPr>
              <a:t>Was it always like this?  I can tell you for certain, the answer is “No!!!” </a:t>
            </a:r>
          </a:p>
          <a:p>
            <a:pPr rtl="0"/>
            <a:endParaRPr lang="en-US" dirty="0">
              <a:solidFill>
                <a:schemeClr val="bg1"/>
              </a:solidFill>
            </a:endParaRPr>
          </a:p>
          <a:p>
            <a:pPr rtl="0"/>
            <a:r>
              <a:rPr lang="en-US" dirty="0">
                <a:solidFill>
                  <a:schemeClr val="bg1"/>
                </a:solidFill>
              </a:rPr>
              <a:t>In a way, this stand is telling us </a:t>
            </a:r>
            <a:r>
              <a:rPr lang="en-US" baseline="0" dirty="0">
                <a:solidFill>
                  <a:schemeClr val="bg1"/>
                </a:solidFill>
              </a:rPr>
              <a:t>what we haven’t done. </a:t>
            </a:r>
            <a:r>
              <a:rPr lang="en-US" dirty="0">
                <a:solidFill>
                  <a:schemeClr val="bg1"/>
                </a:solidFill>
              </a:rPr>
              <a:t> To me, it’s begging for help. </a:t>
            </a:r>
          </a:p>
          <a:p>
            <a:pPr rtl="0"/>
            <a:endParaRPr lang="en-US" dirty="0">
              <a:solidFill>
                <a:schemeClr val="bg1"/>
              </a:solidFill>
            </a:endParaRPr>
          </a:p>
          <a:p>
            <a:pPr rtl="0"/>
            <a:r>
              <a:rPr lang="en-US" dirty="0">
                <a:solidFill>
                  <a:schemeClr val="bg1"/>
                </a:solidFill>
              </a:rPr>
              <a:t>What we are making of it is without raising a finger, too afraid of our past to help the few towering giants in this stand to have a secure future beyond the next fire.</a:t>
            </a:r>
          </a:p>
          <a:p>
            <a:pPr rtl="0"/>
            <a:endParaRPr lang="en-US" dirty="0">
              <a:solidFill>
                <a:schemeClr val="bg1"/>
              </a:solidFill>
            </a:endParaRPr>
          </a:p>
          <a:p>
            <a:pPr rtl="0"/>
            <a:endParaRPr lang="en-US" dirty="0">
              <a:solidFill>
                <a:schemeClr val="bg1"/>
              </a:solidFill>
            </a:endParaRPr>
          </a:p>
        </p:txBody>
      </p:sp>
      <p:sp>
        <p:nvSpPr>
          <p:cNvPr id="4" name="Slide Number Placeholder 3"/>
          <p:cNvSpPr>
            <a:spLocks noGrp="1"/>
          </p:cNvSpPr>
          <p:nvPr>
            <p:ph type="sldNum" sz="quarter" idx="10"/>
          </p:nvPr>
        </p:nvSpPr>
        <p:spPr/>
        <p:txBody>
          <a:bodyPr/>
          <a:lstStyle/>
          <a:p>
            <a:fld id="{117CA959-A694-4102-A21C-010E9A3CDEF0}"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dirty="0">
                <a:solidFill>
                  <a:schemeClr val="bg1"/>
                </a:solidFill>
              </a:rPr>
              <a:t>This stand is in </a:t>
            </a:r>
            <a:r>
              <a:rPr lang="en-US" sz="1200" b="0" i="0" kern="1200" dirty="0">
                <a:solidFill>
                  <a:schemeClr val="tx1"/>
                </a:solidFill>
                <a:latin typeface="+mn-lt"/>
                <a:ea typeface="+mn-ea"/>
                <a:cs typeface="+mn-cs"/>
              </a:rPr>
              <a:t>Humboldt Redwoods State Park</a:t>
            </a:r>
            <a:r>
              <a:rPr lang="en-US" sz="1200" b="0" i="0" kern="1200" dirty="0">
                <a:solidFill>
                  <a:schemeClr val="bg1"/>
                </a:solidFill>
                <a:latin typeface="+mn-lt"/>
                <a:ea typeface="+mn-ea"/>
                <a:cs typeface="+mn-cs"/>
              </a:rPr>
              <a:t>.  This is </a:t>
            </a:r>
            <a:r>
              <a:rPr lang="en-US" dirty="0">
                <a:solidFill>
                  <a:schemeClr val="bg1"/>
                </a:solidFill>
              </a:rPr>
              <a:t>so dense that it admits very little unbroken light to the ground.  </a:t>
            </a:r>
          </a:p>
          <a:p>
            <a:pPr rtl="0"/>
            <a:endParaRPr lang="en-US" dirty="0">
              <a:solidFill>
                <a:schemeClr val="bg1"/>
              </a:solidFill>
            </a:endParaRPr>
          </a:p>
          <a:p>
            <a:pPr rtl="0"/>
            <a:r>
              <a:rPr lang="en-US" dirty="0">
                <a:solidFill>
                  <a:schemeClr val="bg1"/>
                </a:solidFill>
              </a:rPr>
              <a:t>And what do you know but there is hardly any groundcover at all.   </a:t>
            </a:r>
          </a:p>
          <a:p>
            <a:pPr rtl="0"/>
            <a:endParaRPr lang="en-US" dirty="0">
              <a:solidFill>
                <a:schemeClr val="bg1"/>
              </a:solidFill>
            </a:endParaRPr>
          </a:p>
          <a:p>
            <a:pPr rtl="0"/>
            <a:r>
              <a:rPr lang="en-US" dirty="0">
                <a:solidFill>
                  <a:schemeClr val="bg1"/>
                </a:solidFill>
              </a:rPr>
              <a:t>Yet despite that it has never been logged, this old growth forest is facing a pending catastrophe in addition to its lack of plant diversity.  </a:t>
            </a:r>
          </a:p>
          <a:p>
            <a:endParaRPr lang="en-US" dirty="0">
              <a:solidFill>
                <a:schemeClr val="bg1"/>
              </a:solidFill>
            </a:endParaRPr>
          </a:p>
        </p:txBody>
      </p:sp>
      <p:sp>
        <p:nvSpPr>
          <p:cNvPr id="4" name="Slide Number Placeholder 3"/>
          <p:cNvSpPr>
            <a:spLocks noGrp="1"/>
          </p:cNvSpPr>
          <p:nvPr>
            <p:ph type="sldNum" sz="quarter" idx="10"/>
          </p:nvPr>
        </p:nvSpPr>
        <p:spPr/>
        <p:txBody>
          <a:bodyPr/>
          <a:lstStyle/>
          <a:p>
            <a:fld id="{117CA959-A694-4102-A21C-010E9A3CDEF0}"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dirty="0">
                <a:solidFill>
                  <a:schemeClr val="bg1"/>
                </a:solidFill>
              </a:rPr>
              <a:t>This is Muir Woods, a favorite place for me as</a:t>
            </a:r>
            <a:r>
              <a:rPr lang="en-US" baseline="0" dirty="0">
                <a:solidFill>
                  <a:schemeClr val="bg1"/>
                </a:solidFill>
              </a:rPr>
              <a:t> a child</a:t>
            </a:r>
            <a:r>
              <a:rPr lang="en-US" dirty="0">
                <a:solidFill>
                  <a:schemeClr val="bg1"/>
                </a:solidFill>
              </a:rPr>
              <a:t> through to young adulthood.  Here we have a rich groundcover of </a:t>
            </a:r>
            <a:r>
              <a:rPr lang="en-US" i="1" dirty="0">
                <a:solidFill>
                  <a:schemeClr val="bg1"/>
                </a:solidFill>
              </a:rPr>
              <a:t>Oxalis </a:t>
            </a:r>
            <a:r>
              <a:rPr lang="en-US" i="1" dirty="0" err="1">
                <a:solidFill>
                  <a:schemeClr val="bg1"/>
                </a:solidFill>
              </a:rPr>
              <a:t>oreganum</a:t>
            </a:r>
            <a:r>
              <a:rPr lang="en-US" dirty="0">
                <a:solidFill>
                  <a:schemeClr val="bg1"/>
                </a:solidFill>
              </a:rPr>
              <a:t> and sword ferns.  But even here, this forest is substantially different than what it was like</a:t>
            </a:r>
            <a:r>
              <a:rPr lang="en-US" baseline="0" dirty="0">
                <a:solidFill>
                  <a:schemeClr val="bg1"/>
                </a:solidFill>
              </a:rPr>
              <a:t> </a:t>
            </a:r>
            <a:r>
              <a:rPr lang="en-US" dirty="0">
                <a:solidFill>
                  <a:schemeClr val="bg1"/>
                </a:solidFill>
              </a:rPr>
              <a:t>when I was young. </a:t>
            </a:r>
          </a:p>
          <a:p>
            <a:endParaRPr lang="en-US" dirty="0">
              <a:solidFill>
                <a:schemeClr val="bg1"/>
              </a:solidFill>
            </a:endParaRPr>
          </a:p>
        </p:txBody>
      </p:sp>
      <p:sp>
        <p:nvSpPr>
          <p:cNvPr id="4" name="Slide Number Placeholder 3"/>
          <p:cNvSpPr>
            <a:spLocks noGrp="1"/>
          </p:cNvSpPr>
          <p:nvPr>
            <p:ph type="sldNum" sz="quarter" idx="10"/>
          </p:nvPr>
        </p:nvSpPr>
        <p:spPr/>
        <p:txBody>
          <a:bodyPr/>
          <a:lstStyle/>
          <a:p>
            <a:fld id="{117CA959-A694-4102-A21C-010E9A3CDEF0}"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dirty="0">
                <a:solidFill>
                  <a:schemeClr val="bg1"/>
                </a:solidFill>
              </a:rPr>
              <a:t>In most of these images of old growth stands, the photographer has been at least fifty feet away from the subjects, so we know that there is nothing substantial growing in between the camera and the objective.  Stand density clearly isn’t crazy here but we do see these developing suckers from the tree on the left.  Although they’re small now, as you will see, this is not a small problem. </a:t>
            </a:r>
          </a:p>
          <a:p>
            <a:pPr rtl="0"/>
            <a:endParaRPr lang="en-US" dirty="0">
              <a:solidFill>
                <a:schemeClr val="bg1"/>
              </a:solidFill>
            </a:endParaRPr>
          </a:p>
        </p:txBody>
      </p:sp>
      <p:sp>
        <p:nvSpPr>
          <p:cNvPr id="4" name="Slide Number Placeholder 3"/>
          <p:cNvSpPr>
            <a:spLocks noGrp="1"/>
          </p:cNvSpPr>
          <p:nvPr>
            <p:ph type="sldNum" sz="quarter" idx="10"/>
          </p:nvPr>
        </p:nvSpPr>
        <p:spPr/>
        <p:txBody>
          <a:bodyPr/>
          <a:lstStyle/>
          <a:p>
            <a:fld id="{117CA959-A694-4102-A21C-010E9A3CDEF0}"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2" name="PlaceHolder 1"/>
          <p:cNvSpPr>
            <a:spLocks noGrp="1" noRot="1" noChangeAspect="1"/>
          </p:cNvSpPr>
          <p:nvPr>
            <p:ph type="sldImg"/>
          </p:nvPr>
        </p:nvSpPr>
        <p:spPr>
          <a:xfrm>
            <a:off x="1181100" y="696913"/>
            <a:ext cx="4648200" cy="3486150"/>
          </a:xfrm>
          <a:prstGeom prst="rect">
            <a:avLst/>
          </a:prstGeom>
          <a:ln w="0">
            <a:noFill/>
          </a:ln>
        </p:spPr>
      </p:sp>
      <p:sp>
        <p:nvSpPr>
          <p:cNvPr id="1533" name="PlaceHolder 2"/>
          <p:cNvSpPr>
            <a:spLocks noGrp="1"/>
          </p:cNvSpPr>
          <p:nvPr>
            <p:ph type="body"/>
          </p:nvPr>
        </p:nvSpPr>
        <p:spPr>
          <a:xfrm>
            <a:off x="700920" y="4415760"/>
            <a:ext cx="5608080" cy="4183200"/>
          </a:xfrm>
          <a:prstGeom prst="rect">
            <a:avLst/>
          </a:prstGeom>
          <a:noFill/>
          <a:ln w="0">
            <a:noFill/>
          </a:ln>
        </p:spPr>
        <p:txBody>
          <a:bodyPr lIns="93240" tIns="46440" rIns="93240" bIns="46440" anchor="t">
            <a:normAutofit fontScale="92500"/>
          </a:bodyPr>
          <a:lstStyle/>
          <a:p>
            <a:pPr indent="0" algn="l" defTabSz="931680">
              <a:lnSpc>
                <a:spcPct val="100000"/>
              </a:lnSpc>
              <a:buNone/>
            </a:pPr>
            <a:r>
              <a:rPr lang="en-US" sz="2000" b="0" u="none" strike="noStrike" spc="-6" dirty="0">
                <a:solidFill>
                  <a:srgbClr val="FFFFFF"/>
                </a:solidFill>
                <a:effectLst/>
                <a:uFillTx/>
                <a:latin typeface="Arial"/>
              </a:rPr>
              <a:t>This is what most people think of when someone says “old growth redwood forest”:  Massive, craggy, immensely tall trees, a cathedral, with a carpet of ferns and sorrel in the patchy glow.  </a:t>
            </a:r>
          </a:p>
          <a:p>
            <a:pPr indent="0" algn="l" defTabSz="931680">
              <a:lnSpc>
                <a:spcPct val="100000"/>
              </a:lnSpc>
              <a:buNone/>
            </a:pPr>
            <a:endParaRPr lang="en-US" sz="2000" b="0" u="none" strike="noStrike" dirty="0">
              <a:solidFill>
                <a:srgbClr val="000000"/>
              </a:solidFill>
              <a:effectLst/>
              <a:uFillTx/>
              <a:latin typeface="Arial"/>
            </a:endParaRPr>
          </a:p>
          <a:p>
            <a:pPr indent="0" algn="l" defTabSz="931680">
              <a:lnSpc>
                <a:spcPct val="100000"/>
              </a:lnSpc>
              <a:buNone/>
            </a:pPr>
            <a:r>
              <a:rPr lang="en-US" sz="2000" b="0" u="none" strike="noStrike" spc="-6" dirty="0">
                <a:solidFill>
                  <a:srgbClr val="FFFFFF"/>
                </a:solidFill>
                <a:effectLst/>
                <a:uFillTx/>
                <a:latin typeface="Arial"/>
              </a:rPr>
              <a:t>That is not all of what we see here, but it is what we recognize, not because of how things are, but because of what we believe.  And therein lies a problem for redwood.  The problem with recognition is cognition.  What we believe modifies what we see.  In this case, it’s what we don’t see is that this understory is accruing enough fuel that will eventually pose a hazard to the ancients because we believe “old growth is fire retardant.”</a:t>
            </a:r>
            <a:endParaRPr lang="en-US" sz="2000" b="0" u="none" strike="noStrike" dirty="0">
              <a:solidFill>
                <a:srgbClr val="000000"/>
              </a:solidFill>
              <a:effectLst/>
              <a:uFillTx/>
              <a:latin typeface="Arial"/>
            </a:endParaRPr>
          </a:p>
        </p:txBody>
      </p:sp>
      <p:sp>
        <p:nvSpPr>
          <p:cNvPr id="1534" name="PlaceHolder 3"/>
          <p:cNvSpPr>
            <a:spLocks noGrp="1"/>
          </p:cNvSpPr>
          <p:nvPr>
            <p:ph type="sldNum" idx="58"/>
          </p:nvPr>
        </p:nvSpPr>
        <p:spPr>
          <a:xfrm>
            <a:off x="3970800" y="8830080"/>
            <a:ext cx="3037320" cy="464400"/>
          </a:xfrm>
          <a:prstGeom prst="rect">
            <a:avLst/>
          </a:prstGeom>
          <a:noFill/>
          <a:ln w="0">
            <a:noFill/>
          </a:ln>
        </p:spPr>
        <p:txBody>
          <a:bodyPr lIns="93240" tIns="46440" rIns="93240" bIns="46440" anchor="b">
            <a:noAutofit/>
          </a:bodyPr>
          <a:lstStyle>
            <a:lvl1pPr indent="0" algn="r" defTabSz="1097280">
              <a:lnSpc>
                <a:spcPct val="100000"/>
              </a:lnSpc>
              <a:buNone/>
              <a:defRPr lang="en-US" sz="1200" b="0" u="none" strike="noStrike">
                <a:solidFill>
                  <a:schemeClr val="dk1"/>
                </a:solidFill>
                <a:effectLst/>
                <a:uFillTx/>
                <a:latin typeface="+mn-lt"/>
                <a:ea typeface="+mn-ea"/>
              </a:defRPr>
            </a:lvl1pPr>
          </a:lstStyle>
          <a:p>
            <a:pPr marL="0" marR="0" lvl="0" indent="0" algn="r" defTabSz="1097280" rtl="0" eaLnBrk="1" fontAlgn="auto" latinLnBrk="0" hangingPunct="1">
              <a:lnSpc>
                <a:spcPct val="100000"/>
              </a:lnSpc>
              <a:spcBef>
                <a:spcPts val="0"/>
              </a:spcBef>
              <a:spcAft>
                <a:spcPts val="0"/>
              </a:spcAft>
              <a:buClrTx/>
              <a:buSzTx/>
              <a:buFontTx/>
              <a:buNone/>
              <a:tabLst/>
              <a:defRPr/>
            </a:pPr>
            <a:fld id="{817AE341-7B05-4B14-80EF-52EC36ECDC6D}" type="slidenum">
              <a:rPr kumimoji="0" lang="en-US" sz="1200" b="0" i="0" u="none" strike="noStrike" kern="1200" cap="none" spc="0" normalizeH="0" baseline="0" noProof="0">
                <a:ln>
                  <a:noFill/>
                </a:ln>
                <a:solidFill>
                  <a:srgbClr val="000000"/>
                </a:solidFill>
                <a:effectLst/>
                <a:uLnTx/>
                <a:uFillTx/>
                <a:latin typeface="Arial"/>
                <a:ea typeface="+mn-ea"/>
              </a:rPr>
              <a:pPr marL="0" marR="0" lvl="0" indent="0" algn="r" defTabSz="109728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2" name="PlaceHolder 1"/>
          <p:cNvSpPr>
            <a:spLocks noGrp="1" noRot="1" noChangeAspect="1"/>
          </p:cNvSpPr>
          <p:nvPr>
            <p:ph type="sldImg"/>
          </p:nvPr>
        </p:nvSpPr>
        <p:spPr>
          <a:xfrm>
            <a:off x="1181100" y="696913"/>
            <a:ext cx="4648200" cy="3486150"/>
          </a:xfrm>
          <a:prstGeom prst="rect">
            <a:avLst/>
          </a:prstGeom>
          <a:ln w="0">
            <a:noFill/>
          </a:ln>
        </p:spPr>
      </p:sp>
      <p:sp>
        <p:nvSpPr>
          <p:cNvPr id="1533" name="PlaceHolder 2"/>
          <p:cNvSpPr>
            <a:spLocks noGrp="1"/>
          </p:cNvSpPr>
          <p:nvPr>
            <p:ph type="body"/>
          </p:nvPr>
        </p:nvSpPr>
        <p:spPr>
          <a:xfrm>
            <a:off x="700920" y="4415760"/>
            <a:ext cx="5608080" cy="4183200"/>
          </a:xfrm>
          <a:prstGeom prst="rect">
            <a:avLst/>
          </a:prstGeom>
          <a:noFill/>
          <a:ln w="0">
            <a:noFill/>
          </a:ln>
        </p:spPr>
        <p:txBody>
          <a:bodyPr lIns="93240" tIns="46440" rIns="93240" bIns="46440" anchor="t">
            <a:normAutofit/>
          </a:bodyPr>
          <a:lstStyle/>
          <a:p>
            <a:pPr indent="0" algn="l" defTabSz="931680">
              <a:lnSpc>
                <a:spcPct val="100000"/>
              </a:lnSpc>
              <a:buNone/>
            </a:pPr>
            <a:r>
              <a:rPr lang="en-US" sz="2000" b="0" u="none" strike="noStrike" spc="-6" dirty="0">
                <a:solidFill>
                  <a:srgbClr val="FFFFFF"/>
                </a:solidFill>
                <a:effectLst/>
                <a:uFillTx/>
                <a:latin typeface="Arial"/>
              </a:rPr>
              <a:t>We presume this ”goose pen” cavity on the left formed entirely from the outside of the tree.   As you will see, that may not be the case. </a:t>
            </a:r>
            <a:endParaRPr lang="en-US" sz="2000" b="0" u="none" strike="noStrike" dirty="0">
              <a:solidFill>
                <a:srgbClr val="000000"/>
              </a:solidFill>
              <a:effectLst/>
              <a:uFillTx/>
              <a:latin typeface="Arial"/>
            </a:endParaRPr>
          </a:p>
          <a:p>
            <a:pPr indent="0" algn="l" defTabSz="931680">
              <a:lnSpc>
                <a:spcPct val="100000"/>
              </a:lnSpc>
              <a:buNone/>
            </a:pPr>
            <a:endParaRPr lang="en-US" sz="2000" b="0" u="none" strike="noStrike" dirty="0">
              <a:solidFill>
                <a:srgbClr val="000000"/>
              </a:solidFill>
              <a:effectLst/>
              <a:uFillTx/>
              <a:latin typeface="Arial"/>
            </a:endParaRPr>
          </a:p>
        </p:txBody>
      </p:sp>
      <p:sp>
        <p:nvSpPr>
          <p:cNvPr id="1534" name="PlaceHolder 3"/>
          <p:cNvSpPr>
            <a:spLocks noGrp="1"/>
          </p:cNvSpPr>
          <p:nvPr>
            <p:ph type="sldNum" idx="58"/>
          </p:nvPr>
        </p:nvSpPr>
        <p:spPr>
          <a:xfrm>
            <a:off x="3970800" y="8830080"/>
            <a:ext cx="3037320" cy="464400"/>
          </a:xfrm>
          <a:prstGeom prst="rect">
            <a:avLst/>
          </a:prstGeom>
          <a:noFill/>
          <a:ln w="0">
            <a:noFill/>
          </a:ln>
        </p:spPr>
        <p:txBody>
          <a:bodyPr lIns="93240" tIns="46440" rIns="93240" bIns="46440" anchor="b">
            <a:noAutofit/>
          </a:bodyPr>
          <a:lstStyle>
            <a:lvl1pPr indent="0" algn="r" defTabSz="1097280">
              <a:lnSpc>
                <a:spcPct val="100000"/>
              </a:lnSpc>
              <a:buNone/>
              <a:defRPr lang="en-US" sz="1200" b="0" u="none" strike="noStrike">
                <a:solidFill>
                  <a:schemeClr val="dk1"/>
                </a:solidFill>
                <a:effectLst/>
                <a:uFillTx/>
                <a:latin typeface="+mn-lt"/>
                <a:ea typeface="+mn-ea"/>
              </a:defRPr>
            </a:lvl1pPr>
          </a:lstStyle>
          <a:p>
            <a:pPr marL="0" marR="0" lvl="0" indent="0" algn="r" defTabSz="1097280" rtl="0" eaLnBrk="1" fontAlgn="auto" latinLnBrk="0" hangingPunct="1">
              <a:lnSpc>
                <a:spcPct val="100000"/>
              </a:lnSpc>
              <a:spcBef>
                <a:spcPts val="0"/>
              </a:spcBef>
              <a:spcAft>
                <a:spcPts val="0"/>
              </a:spcAft>
              <a:buClrTx/>
              <a:buSzTx/>
              <a:buFontTx/>
              <a:buNone/>
              <a:tabLst/>
              <a:defRPr/>
            </a:pPr>
            <a:fld id="{817AE341-7B05-4B14-80EF-52EC36ECDC6D}" type="slidenum">
              <a:rPr kumimoji="0" lang="en-US" sz="1200" b="0" i="0" u="none" strike="noStrike" kern="1200" cap="none" spc="0" normalizeH="0" baseline="0" noProof="0">
                <a:ln>
                  <a:noFill/>
                </a:ln>
                <a:solidFill>
                  <a:srgbClr val="000000"/>
                </a:solidFill>
                <a:effectLst/>
                <a:uLnTx/>
                <a:uFillTx/>
                <a:latin typeface="Arial"/>
                <a:ea typeface="+mn-ea"/>
              </a:rPr>
              <a:pPr marL="0" marR="0" lvl="0" indent="0" algn="r" defTabSz="109728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Times New Roman"/>
            </a:endParaRPr>
          </a:p>
        </p:txBody>
      </p:sp>
    </p:spTree>
    <p:extLst>
      <p:ext uri="{BB962C8B-B14F-4D97-AF65-F5344CB8AC3E}">
        <p14:creationId xmlns:p14="http://schemas.microsoft.com/office/powerpoint/2010/main" val="16175828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dirty="0">
                <a:solidFill>
                  <a:schemeClr val="bg1"/>
                </a:solidFill>
              </a:rPr>
              <a:t>This photo, by </a:t>
            </a:r>
            <a:r>
              <a:rPr lang="en-US" dirty="0"/>
              <a:t>John Harvey for</a:t>
            </a:r>
            <a:r>
              <a:rPr lang="en-US" dirty="0">
                <a:solidFill>
                  <a:schemeClr val="bg1"/>
                </a:solidFill>
              </a:rPr>
              <a:t> the Chronicle, was taken soon after a prescribed fire in Humboldt Redwoods State Park.  Here we see the blackening on the trunks receding upward, indicating a ground fire.  We also see how the duff has been burned away producing a verdant groundcover.  This is an improvement, and for the most part, they got away with it, but have left parts of this stand at risk of a more destructive crown fire.  Whether they can manage this problem will depend upon the conditions. </a:t>
            </a:r>
          </a:p>
        </p:txBody>
      </p:sp>
      <p:sp>
        <p:nvSpPr>
          <p:cNvPr id="4" name="Slide Number Placeholder 3"/>
          <p:cNvSpPr>
            <a:spLocks noGrp="1"/>
          </p:cNvSpPr>
          <p:nvPr>
            <p:ph type="sldNum" sz="quarter" idx="10"/>
          </p:nvPr>
        </p:nvSpPr>
        <p:spPr/>
        <p:txBody>
          <a:bodyPr/>
          <a:lstStyle/>
          <a:p>
            <a:fld id="{117CA959-A694-4102-A21C-010E9A3CDEF0}"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dirty="0">
                <a:solidFill>
                  <a:schemeClr val="bg1"/>
                </a:solidFill>
              </a:rPr>
              <a:t>Note on the trees indicated that the burning reached higher up the stems.  Stand density is higher there and these are younger trees with thinner bark and lower branches. </a:t>
            </a:r>
          </a:p>
        </p:txBody>
      </p:sp>
      <p:sp>
        <p:nvSpPr>
          <p:cNvPr id="4" name="Slide Number Placeholder 3"/>
          <p:cNvSpPr>
            <a:spLocks noGrp="1"/>
          </p:cNvSpPr>
          <p:nvPr>
            <p:ph type="sldNum" sz="quarter" idx="10"/>
          </p:nvPr>
        </p:nvSpPr>
        <p:spPr/>
        <p:txBody>
          <a:bodyPr/>
          <a:lstStyle/>
          <a:p>
            <a:fld id="{117CA959-A694-4102-A21C-010E9A3CDEF0}" type="slidenum">
              <a:rPr lang="en-US" smtClean="0"/>
              <a:pPr/>
              <a:t>16</a:t>
            </a:fld>
            <a:endParaRPr lang="en-US"/>
          </a:p>
        </p:txBody>
      </p:sp>
    </p:spTree>
    <p:extLst>
      <p:ext uri="{BB962C8B-B14F-4D97-AF65-F5344CB8AC3E}">
        <p14:creationId xmlns:p14="http://schemas.microsoft.com/office/powerpoint/2010/main" val="13060014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dirty="0">
                <a:solidFill>
                  <a:schemeClr val="bg1"/>
                </a:solidFill>
              </a:rPr>
              <a:t>This condition in redwood is what arborists call, a “reiterated tree” and</a:t>
            </a:r>
            <a:r>
              <a:rPr lang="en-US" baseline="0" dirty="0">
                <a:solidFill>
                  <a:schemeClr val="bg1"/>
                </a:solidFill>
              </a:rPr>
              <a:t> it is magnificent.</a:t>
            </a:r>
            <a:r>
              <a:rPr lang="en-US" dirty="0">
                <a:solidFill>
                  <a:schemeClr val="bg1"/>
                </a:solidFill>
              </a:rPr>
              <a:t>   These can support additional habitat for numerous</a:t>
            </a:r>
            <a:r>
              <a:rPr lang="en-US" baseline="0" dirty="0">
                <a:solidFill>
                  <a:schemeClr val="bg1"/>
                </a:solidFill>
              </a:rPr>
              <a:t> </a:t>
            </a:r>
            <a:r>
              <a:rPr lang="en-US" dirty="0">
                <a:solidFill>
                  <a:schemeClr val="bg1"/>
                </a:solidFill>
              </a:rPr>
              <a:t>species in the canopy</a:t>
            </a:r>
            <a:r>
              <a:rPr lang="en-US" baseline="0" dirty="0">
                <a:solidFill>
                  <a:schemeClr val="bg1"/>
                </a:solidFill>
              </a:rPr>
              <a:t> </a:t>
            </a:r>
            <a:r>
              <a:rPr lang="en-US" dirty="0">
                <a:solidFill>
                  <a:schemeClr val="bg1"/>
                </a:solidFill>
              </a:rPr>
              <a:t>(not that they always do).  Some, such as this giant, are revered, partly because they are novel, communicating an aura of indomitable survival.  Yet if we keep managing redwood the way we have over the last couple of hundred years, this structural condition may become the rule rather than the exception among old growth trees, with colonnade stands of 300ft tall trees becoming a thing of the past.  As to the reason why, you are looking at it, hopefully to notice that none of this ladder fuel is old growth.  A fire here would be fueled by neglect.  </a:t>
            </a:r>
          </a:p>
          <a:p>
            <a:pPr rtl="0"/>
            <a:endParaRPr lang="en-US" dirty="0">
              <a:solidFill>
                <a:schemeClr val="bg1"/>
              </a:solidFill>
            </a:endParaRPr>
          </a:p>
          <a:p>
            <a:pPr rtl="0"/>
            <a:r>
              <a:rPr lang="en-US" dirty="0">
                <a:solidFill>
                  <a:schemeClr val="bg1"/>
                </a:solidFill>
              </a:rPr>
              <a:t>If we continue to allow ladder fuels like you see here to accumulate around old growth trees, there is a dim future for stands of immensely tall trees.  There are lots of reasons for that conclusion, in addition to what you see here, that beg for explanation.  We will get there in Part II.</a:t>
            </a:r>
          </a:p>
          <a:p>
            <a:pPr rtl="0"/>
            <a:endParaRPr lang="en-US" dirty="0">
              <a:solidFill>
                <a:schemeClr val="bg1"/>
              </a:solidFill>
            </a:endParaRPr>
          </a:p>
          <a:p>
            <a:pPr rtl="0"/>
            <a:endParaRPr lang="en-US" dirty="0">
              <a:solidFill>
                <a:schemeClr val="bg1"/>
              </a:solidFill>
            </a:endParaRPr>
          </a:p>
        </p:txBody>
      </p:sp>
      <p:sp>
        <p:nvSpPr>
          <p:cNvPr id="4" name="Slide Number Placeholder 3"/>
          <p:cNvSpPr>
            <a:spLocks noGrp="1"/>
          </p:cNvSpPr>
          <p:nvPr>
            <p:ph type="sldNum" sz="quarter" idx="10"/>
          </p:nvPr>
        </p:nvSpPr>
        <p:spPr/>
        <p:txBody>
          <a:bodyPr/>
          <a:lstStyle/>
          <a:p>
            <a:fld id="{117CA959-A694-4102-A21C-010E9A3CDEF0}"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dirty="0">
                <a:solidFill>
                  <a:schemeClr val="bg1"/>
                </a:solidFill>
              </a:rPr>
              <a:t>This is the “King of the Forest” in our neighborhood, the Mountain Charlie Tree near what was the Town of Glenwood a few miles north of Scotts Valley, California.  This stem is 18ft in diameter, although it’s only 260ft tall.  Yet at that point, the trunk is still 5ft in diameter.  In other words, this tree was once much taller, and may have approached the height of the tallest trees in Humboldt County.  Yet the question arises as to why it broke off where it did, as failure of a five-foot diameter trunk is non-trivial.  We will get there in Part II.  It starts with noticing the King’s vassals and goes to what that tells you needs to be done, because by the time we’re done, you will see this image very differently than upon your first glimpse.</a:t>
            </a:r>
          </a:p>
          <a:p>
            <a:endParaRPr lang="en-US" dirty="0">
              <a:solidFill>
                <a:schemeClr val="bg1"/>
              </a:solidFill>
            </a:endParaRPr>
          </a:p>
          <a:p>
            <a:r>
              <a:rPr lang="en-US" dirty="0">
                <a:solidFill>
                  <a:schemeClr val="bg1"/>
                </a:solidFill>
              </a:rPr>
              <a:t>Accordingly, much of this presentation will address how we recognize what we see and what we don’t.  It will be about how we got where we are, and how to learn what we might do about it because the solution set is not as simple as “just burn it,” particularly adjacent to an urban area   </a:t>
            </a:r>
            <a:r>
              <a:rPr lang="en-US" spc="-6" dirty="0">
                <a:solidFill>
                  <a:srgbClr val="FFFFFF"/>
                </a:solidFill>
                <a:cs typeface="Arial"/>
              </a:rPr>
              <a:t>So our first step is to recount how we got the redwood stands we have, and what that teaches us about old growth, second growth and new first-growth forests Euro-Americans have made.   And to do that, we have to turn to history because everything changed for redwood when Europeans got here. </a:t>
            </a:r>
          </a:p>
        </p:txBody>
      </p:sp>
      <p:sp>
        <p:nvSpPr>
          <p:cNvPr id="4" name="Slide Number Placeholder 3"/>
          <p:cNvSpPr>
            <a:spLocks noGrp="1"/>
          </p:cNvSpPr>
          <p:nvPr>
            <p:ph type="sldNum" sz="quarter" idx="10"/>
          </p:nvPr>
        </p:nvSpPr>
        <p:spPr/>
        <p:txBody>
          <a:bodyPr/>
          <a:lstStyle/>
          <a:p>
            <a:fld id="{117CA959-A694-4102-A21C-010E9A3CDEF0}"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solidFill>
                  <a:schemeClr val="bg1"/>
                </a:solidFill>
              </a:rPr>
              <a:t>About a half mile south of the King of the Forest was the Town of Glenwood, founded by Charlie Martin in 1853.</a:t>
            </a:r>
          </a:p>
          <a:p>
            <a:pPr defTabSz="931774">
              <a:defRPr/>
            </a:pPr>
            <a:endParaRPr lang="en-US" dirty="0">
              <a:solidFill>
                <a:schemeClr val="bg1"/>
              </a:solidFill>
            </a:endParaRPr>
          </a:p>
          <a:p>
            <a:pPr defTabSz="931774">
              <a:defRPr/>
            </a:pPr>
            <a:r>
              <a:rPr lang="en-US" dirty="0">
                <a:solidFill>
                  <a:schemeClr val="bg1"/>
                </a:solidFill>
              </a:rPr>
              <a:t>I say “was” because in 1890, this was a town of some 500 people.</a:t>
            </a:r>
            <a:r>
              <a:rPr lang="en-US" baseline="0" dirty="0">
                <a:solidFill>
                  <a:schemeClr val="bg1"/>
                </a:solidFill>
              </a:rPr>
              <a:t>  By 1949 it was largely gone. </a:t>
            </a:r>
            <a:endParaRPr lang="en-US" dirty="0">
              <a:solidFill>
                <a:schemeClr val="bg1"/>
              </a:solidFill>
            </a:endParaRPr>
          </a:p>
        </p:txBody>
      </p:sp>
      <p:sp>
        <p:nvSpPr>
          <p:cNvPr id="4" name="Slide Number Placeholder 3"/>
          <p:cNvSpPr>
            <a:spLocks noGrp="1"/>
          </p:cNvSpPr>
          <p:nvPr>
            <p:ph type="sldNum" sz="quarter" idx="10"/>
          </p:nvPr>
        </p:nvSpPr>
        <p:spPr/>
        <p:txBody>
          <a:bodyPr/>
          <a:lstStyle/>
          <a:p>
            <a:fld id="{117CA959-A694-4102-A21C-010E9A3CDEF0}"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solidFill>
                  <a:schemeClr val="bg1"/>
                </a:solidFill>
              </a:rPr>
              <a:t>There was a railroad station, </a:t>
            </a:r>
            <a:endParaRPr lang="en-US" dirty="0"/>
          </a:p>
        </p:txBody>
      </p:sp>
      <p:sp>
        <p:nvSpPr>
          <p:cNvPr id="4" name="Slide Number Placeholder 3"/>
          <p:cNvSpPr>
            <a:spLocks noGrp="1"/>
          </p:cNvSpPr>
          <p:nvPr>
            <p:ph type="sldNum" sz="quarter" idx="10"/>
          </p:nvPr>
        </p:nvSpPr>
        <p:spPr/>
        <p:txBody>
          <a:bodyPr/>
          <a:lstStyle/>
          <a:p>
            <a:fld id="{117CA959-A694-4102-A21C-010E9A3CDEF0}"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solidFill>
                  <a:schemeClr val="bg1"/>
                </a:solidFill>
              </a:rPr>
              <a:t>There were three hotels, </a:t>
            </a:r>
          </a:p>
          <a:p>
            <a:endParaRPr lang="en-US" dirty="0">
              <a:solidFill>
                <a:schemeClr val="bg1"/>
              </a:solidFill>
            </a:endParaRPr>
          </a:p>
        </p:txBody>
      </p:sp>
      <p:sp>
        <p:nvSpPr>
          <p:cNvPr id="4" name="Slide Number Placeholder 3"/>
          <p:cNvSpPr>
            <a:spLocks noGrp="1"/>
          </p:cNvSpPr>
          <p:nvPr>
            <p:ph type="sldNum" sz="quarter" idx="10"/>
          </p:nvPr>
        </p:nvSpPr>
        <p:spPr/>
        <p:txBody>
          <a:bodyPr/>
          <a:lstStyle/>
          <a:p>
            <a:fld id="{117CA959-A694-4102-A21C-010E9A3CDEF0}"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solidFill>
                  <a:schemeClr val="bg1"/>
                </a:solidFill>
              </a:rPr>
              <a:t>There was a conference center for 250 guests, a winery, a general store, a dance hall, a bowling alley, a post office, stables, a foundry…</a:t>
            </a:r>
          </a:p>
          <a:p>
            <a:pPr defTabSz="931774">
              <a:defRPr/>
            </a:pPr>
            <a:endParaRPr lang="en-US" dirty="0">
              <a:solidFill>
                <a:schemeClr val="bg1"/>
              </a:solidFill>
            </a:endParaRPr>
          </a:p>
          <a:p>
            <a:r>
              <a:rPr lang="en-US" dirty="0"/>
              <a:t>Virtually all of it built out of old growth redwood. </a:t>
            </a:r>
          </a:p>
        </p:txBody>
      </p:sp>
      <p:sp>
        <p:nvSpPr>
          <p:cNvPr id="4" name="Slide Number Placeholder 3"/>
          <p:cNvSpPr>
            <a:spLocks noGrp="1"/>
          </p:cNvSpPr>
          <p:nvPr>
            <p:ph type="sldNum" sz="quarter" idx="10"/>
          </p:nvPr>
        </p:nvSpPr>
        <p:spPr/>
        <p:txBody>
          <a:bodyPr/>
          <a:lstStyle/>
          <a:p>
            <a:fld id="{117CA959-A694-4102-A21C-010E9A3CDEF0}"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solidFill>
                  <a:schemeClr val="bg1"/>
                </a:solidFill>
              </a:rPr>
              <a:t>The railroad brought some</a:t>
            </a:r>
            <a:r>
              <a:rPr lang="en-US" baseline="0" dirty="0">
                <a:solidFill>
                  <a:schemeClr val="bg1"/>
                </a:solidFill>
              </a:rPr>
              <a:t> </a:t>
            </a:r>
            <a:r>
              <a:rPr lang="en-US" dirty="0">
                <a:solidFill>
                  <a:schemeClr val="bg1"/>
                </a:solidFill>
              </a:rPr>
              <a:t>5,000 people </a:t>
            </a:r>
            <a:r>
              <a:rPr lang="en-US" b="1" dirty="0">
                <a:solidFill>
                  <a:srgbClr val="FFCC00"/>
                </a:solidFill>
              </a:rPr>
              <a:t>per day</a:t>
            </a:r>
            <a:r>
              <a:rPr lang="en-US" dirty="0">
                <a:solidFill>
                  <a:srgbClr val="FFCC00"/>
                </a:solidFill>
              </a:rPr>
              <a:t> through this valley and lumber</a:t>
            </a:r>
            <a:r>
              <a:rPr lang="en-US" baseline="0" dirty="0">
                <a:solidFill>
                  <a:srgbClr val="FFCC00"/>
                </a:solidFill>
              </a:rPr>
              <a:t> to build the Bay Area by night</a:t>
            </a:r>
            <a:r>
              <a:rPr lang="en-US" dirty="0">
                <a:solidFill>
                  <a:srgbClr val="FFCC00"/>
                </a:solidFill>
              </a:rPr>
              <a:t>, with </a:t>
            </a:r>
            <a:r>
              <a:rPr lang="en-US" dirty="0">
                <a:solidFill>
                  <a:schemeClr val="bg1"/>
                </a:solidFill>
              </a:rPr>
              <a:t>hundreds debarking the train at Glenwood to enjoy the old growth redwoods your see here.  It was called, “The Picnic Line,” connecting to both San Francisco and to Alameda in the East Bay.</a:t>
            </a:r>
          </a:p>
          <a:p>
            <a:endParaRPr lang="en-US" dirty="0"/>
          </a:p>
          <a:p>
            <a:pPr defTabSz="931774">
              <a:defRPr/>
            </a:pPr>
            <a:r>
              <a:rPr lang="en-US" dirty="0">
                <a:solidFill>
                  <a:schemeClr val="bg1"/>
                </a:solidFill>
              </a:rPr>
              <a:t>There were animal handlers, a rail yard with a turntable and over a half mile of track, craftsmen, cleaning ladies, animal handlers, cooks, and other workers that lived here.  </a:t>
            </a:r>
            <a:endParaRPr lang="en-US" dirty="0"/>
          </a:p>
          <a:p>
            <a:endParaRPr lang="en-US" dirty="0"/>
          </a:p>
        </p:txBody>
      </p:sp>
      <p:sp>
        <p:nvSpPr>
          <p:cNvPr id="4" name="Slide Number Placeholder 3"/>
          <p:cNvSpPr>
            <a:spLocks noGrp="1"/>
          </p:cNvSpPr>
          <p:nvPr>
            <p:ph type="sldNum" sz="quarter" idx="10"/>
          </p:nvPr>
        </p:nvSpPr>
        <p:spPr/>
        <p:txBody>
          <a:bodyPr/>
          <a:lstStyle/>
          <a:p>
            <a:fld id="{117CA959-A694-4102-A21C-010E9A3CDEF0}"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solidFill>
                  <a:schemeClr val="bg1"/>
                </a:solidFill>
              </a:rPr>
              <a:t>By 1922 when this photo was taken, in addition to the train there was even electrical power and telephone service. </a:t>
            </a:r>
            <a:endParaRPr lang="en-US" dirty="0"/>
          </a:p>
        </p:txBody>
      </p:sp>
      <p:sp>
        <p:nvSpPr>
          <p:cNvPr id="4" name="Slide Number Placeholder 3"/>
          <p:cNvSpPr>
            <a:spLocks noGrp="1"/>
          </p:cNvSpPr>
          <p:nvPr>
            <p:ph type="sldNum" sz="quarter" idx="10"/>
          </p:nvPr>
        </p:nvSpPr>
        <p:spPr/>
        <p:txBody>
          <a:bodyPr/>
          <a:lstStyle/>
          <a:p>
            <a:fld id="{117CA959-A694-4102-A21C-010E9A3CDEF0}"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There was advertising, complete with “</a:t>
            </a:r>
            <a:r>
              <a:rPr lang="en-US" dirty="0" err="1"/>
              <a:t>Photoshopped</a:t>
            </a:r>
            <a:r>
              <a:rPr lang="en-US" dirty="0"/>
              <a:t>” images. </a:t>
            </a:r>
          </a:p>
          <a:p>
            <a:endParaRPr lang="en-US" dirty="0"/>
          </a:p>
          <a:p>
            <a:r>
              <a:rPr lang="en-US" dirty="0"/>
              <a:t>This was eco-tourism by rail.  And it meant that if you were a botanist from UC Berkeley, you could board in</a:t>
            </a:r>
            <a:r>
              <a:rPr lang="en-US" baseline="0" dirty="0"/>
              <a:t> Alameda and </a:t>
            </a:r>
            <a:r>
              <a:rPr lang="en-US" dirty="0"/>
              <a:t>be in Glenwood</a:t>
            </a:r>
            <a:r>
              <a:rPr lang="en-US" baseline="0" dirty="0"/>
              <a:t> in two hours. </a:t>
            </a:r>
          </a:p>
          <a:p>
            <a:endParaRPr lang="en-US" baseline="0" dirty="0"/>
          </a:p>
          <a:p>
            <a:r>
              <a:rPr lang="en-US" baseline="0" dirty="0"/>
              <a:t>So they did, and as a result, there is a huge archival record of what grew in Glenwood in 1890 that continued to develop into the 1930s. </a:t>
            </a:r>
          </a:p>
          <a:p>
            <a:endParaRPr lang="en-US" baseline="0" dirty="0"/>
          </a:p>
          <a:p>
            <a:r>
              <a:rPr lang="en-US" baseline="0" dirty="0"/>
              <a:t>Hence, what we know about the plant systems growing in Glenwood is that they were far more diverse back then than they are today.  </a:t>
            </a:r>
            <a:endParaRPr lang="en-US" dirty="0"/>
          </a:p>
        </p:txBody>
      </p:sp>
      <p:sp>
        <p:nvSpPr>
          <p:cNvPr id="4" name="Slide Number Placeholder 3"/>
          <p:cNvSpPr>
            <a:spLocks noGrp="1"/>
          </p:cNvSpPr>
          <p:nvPr>
            <p:ph type="sldNum" sz="quarter" idx="10"/>
          </p:nvPr>
        </p:nvSpPr>
        <p:spPr/>
        <p:txBody>
          <a:bodyPr/>
          <a:lstStyle/>
          <a:p>
            <a:fld id="{117CA959-A694-4102-A21C-010E9A3CDEF0}"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solidFill>
                  <a:schemeClr val="bg1"/>
                </a:solidFill>
              </a:rPr>
              <a:t>And the main draw was Charlie Martin’s old growth trees. </a:t>
            </a:r>
          </a:p>
          <a:p>
            <a:pPr defTabSz="931774">
              <a:defRPr/>
            </a:pPr>
            <a:endParaRPr lang="en-US" dirty="0">
              <a:solidFill>
                <a:schemeClr val="bg1"/>
              </a:solidFill>
            </a:endParaRPr>
          </a:p>
          <a:p>
            <a:pPr defTabSz="931774">
              <a:defRPr/>
            </a:pPr>
            <a:r>
              <a:rPr lang="en-US" dirty="0">
                <a:solidFill>
                  <a:schemeClr val="bg1"/>
                </a:solidFill>
              </a:rPr>
              <a:t>Yet in</a:t>
            </a:r>
            <a:r>
              <a:rPr lang="en-US" baseline="0" dirty="0">
                <a:solidFill>
                  <a:schemeClr val="bg1"/>
                </a:solidFill>
              </a:rPr>
              <a:t> </a:t>
            </a:r>
            <a:r>
              <a:rPr lang="en-US" dirty="0">
                <a:solidFill>
                  <a:schemeClr val="bg1"/>
                </a:solidFill>
              </a:rPr>
              <a:t>this image taken in 1922, we can see that the trees in the background that had been logged were making a comeback.</a:t>
            </a:r>
          </a:p>
          <a:p>
            <a:pPr defTabSz="931774">
              <a:defRPr/>
            </a:pPr>
            <a:endParaRPr lang="en-US" dirty="0">
              <a:solidFill>
                <a:schemeClr val="bg1"/>
              </a:solidFill>
            </a:endParaRPr>
          </a:p>
          <a:p>
            <a:pPr defTabSz="931774">
              <a:defRPr/>
            </a:pPr>
            <a:r>
              <a:rPr lang="en-US" dirty="0">
                <a:solidFill>
                  <a:schemeClr val="bg1"/>
                </a:solidFill>
              </a:rPr>
              <a:t>Notice how pointed are the tops of the trees in these clumps.  That indicates very rapid growth, typical of coppiced trees as opposed to the flatter or damaged tops we see on many of these old growth trees. </a:t>
            </a:r>
            <a:endParaRPr lang="en-US" dirty="0"/>
          </a:p>
        </p:txBody>
      </p:sp>
      <p:sp>
        <p:nvSpPr>
          <p:cNvPr id="4" name="Slide Number Placeholder 3"/>
          <p:cNvSpPr>
            <a:spLocks noGrp="1"/>
          </p:cNvSpPr>
          <p:nvPr>
            <p:ph type="sldNum" sz="quarter" idx="10"/>
          </p:nvPr>
        </p:nvSpPr>
        <p:spPr/>
        <p:txBody>
          <a:bodyPr/>
          <a:lstStyle/>
          <a:p>
            <a:fld id="{117CA959-A694-4102-A21C-010E9A3CDEF0}"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solidFill>
                  <a:schemeClr val="bg1"/>
                </a:solidFill>
              </a:rPr>
              <a:t>Charlie Martin’s dream was to make his town a tourism hot spot so that people could come see these magnificent trees.  He wouldn’t let anybody touch them.  This photo was taken in 1922 from a spot very close to where I live today.  Those old growth trees still do stand today.</a:t>
            </a:r>
          </a:p>
          <a:p>
            <a:pPr rtl="0"/>
            <a:endParaRPr lang="en-US" dirty="0">
              <a:solidFill>
                <a:schemeClr val="bg1"/>
              </a:solidFill>
            </a:endParaRPr>
          </a:p>
          <a:p>
            <a:pPr defTabSz="931774">
              <a:defRPr/>
            </a:pPr>
            <a:r>
              <a:rPr lang="en-US" dirty="0">
                <a:solidFill>
                  <a:schemeClr val="bg1"/>
                </a:solidFill>
              </a:rPr>
              <a:t>I will focus on Glenwood for much of this presentation for several reasons:  First, we have all five successional stages present</a:t>
            </a:r>
            <a:r>
              <a:rPr lang="en-US" b="1" dirty="0">
                <a:solidFill>
                  <a:schemeClr val="bg1"/>
                </a:solidFill>
              </a:rPr>
              <a:t>:</a:t>
            </a:r>
            <a:r>
              <a:rPr lang="en-US" dirty="0">
                <a:solidFill>
                  <a:schemeClr val="bg1"/>
                </a:solidFill>
              </a:rPr>
              <a:t> from sand hills of annual plants, to perennial grasslands, to brush, to hardwoods, and then to conifers.  Second, I have images from this location over a considerable time span illustrating that successional process in action.  Third, logging started here relatively early, so we can see the recovery of redwood over a longer time span.  And lastly, we have all three types of redwood forest stands here</a:t>
            </a:r>
            <a:r>
              <a:rPr lang="en-US" b="1" dirty="0">
                <a:solidFill>
                  <a:schemeClr val="bg1"/>
                </a:solidFill>
              </a:rPr>
              <a:t>:</a:t>
            </a:r>
            <a:r>
              <a:rPr lang="en-US" dirty="0">
                <a:solidFill>
                  <a:schemeClr val="bg1"/>
                </a:solidFill>
              </a:rPr>
              <a:t> old growth, second growth, and my new term, “first growth redwood”  with which to compare their development over time.  It is a much faster process than one would think.</a:t>
            </a:r>
          </a:p>
        </p:txBody>
      </p:sp>
      <p:sp>
        <p:nvSpPr>
          <p:cNvPr id="4" name="Slide Number Placeholder 3"/>
          <p:cNvSpPr>
            <a:spLocks noGrp="1"/>
          </p:cNvSpPr>
          <p:nvPr>
            <p:ph type="sldNum" sz="quarter" idx="10"/>
          </p:nvPr>
        </p:nvSpPr>
        <p:spPr/>
        <p:txBody>
          <a:bodyPr/>
          <a:lstStyle/>
          <a:p>
            <a:fld id="{117CA959-A694-4102-A21C-010E9A3CDEF0}"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dirty="0">
                <a:solidFill>
                  <a:schemeClr val="bg1"/>
                </a:solidFill>
              </a:rPr>
              <a:t>Charlie Martin logged old growth redwood to help</a:t>
            </a:r>
            <a:r>
              <a:rPr lang="en-US" baseline="0" dirty="0">
                <a:solidFill>
                  <a:schemeClr val="bg1"/>
                </a:solidFill>
              </a:rPr>
              <a:t> </a:t>
            </a:r>
            <a:r>
              <a:rPr lang="en-US" dirty="0">
                <a:solidFill>
                  <a:schemeClr val="bg1"/>
                </a:solidFill>
              </a:rPr>
              <a:t>build infrastructure for his town, but forbade anyone touching these old growth trees at the lower right, as not only did he love them, but they were to be his main source of income.  Look at the spacing between these pre-colonial trees.  Together with the Glenwood archival record, research on our property strongly indicates that the entire time this area was under Indian management, these redwoods were surrounded by grasslands on both sides burned so frequently that no redwood seedlings established except along watercourses.  Thee trees were along perennial Bean Creek, where water would be no issue.   That regular tribal burning also severely limited the hardwoods among the old growth.  Hence, his tells us something about the highest stand density of redwood that had survived regular fire along a stream under those conditions, but not these.  By the time this photo was taken in 1922, there had been 130 years of fire suppression after the Spanish</a:t>
            </a:r>
            <a:r>
              <a:rPr lang="en-US" baseline="0" dirty="0">
                <a:solidFill>
                  <a:schemeClr val="bg1"/>
                </a:solidFill>
              </a:rPr>
              <a:t> ban on Indian burning in 1793</a:t>
            </a:r>
            <a:r>
              <a:rPr lang="en-US" dirty="0">
                <a:solidFill>
                  <a:schemeClr val="bg1"/>
                </a:solidFill>
              </a:rPr>
              <a:t>.  Under aboriginal management, broadleaf ladder fuels among old growth trees were never as widely distributed, tall, and dense as they are here, even in 1922.  </a:t>
            </a:r>
          </a:p>
          <a:p>
            <a:pPr defTabSz="931774">
              <a:defRPr/>
            </a:pPr>
            <a:endParaRPr lang="en-US" dirty="0">
              <a:solidFill>
                <a:schemeClr val="bg1"/>
              </a:solidFill>
            </a:endParaRPr>
          </a:p>
          <a:p>
            <a:pPr defTabSz="931774">
              <a:defRPr/>
            </a:pPr>
            <a:r>
              <a:rPr lang="en-US" dirty="0">
                <a:solidFill>
                  <a:schemeClr val="bg1"/>
                </a:solidFill>
              </a:rPr>
              <a:t>The stands in the background were logged, yet it</a:t>
            </a:r>
            <a:r>
              <a:rPr lang="en-US" baseline="0" dirty="0">
                <a:solidFill>
                  <a:schemeClr val="bg1"/>
                </a:solidFill>
              </a:rPr>
              <a:t> is easy to see that </a:t>
            </a:r>
            <a:r>
              <a:rPr lang="en-US" dirty="0">
                <a:solidFill>
                  <a:schemeClr val="bg1"/>
                </a:solidFill>
              </a:rPr>
              <a:t>this stand density is far higher here</a:t>
            </a:r>
            <a:r>
              <a:rPr lang="en-US" baseline="0" dirty="0">
                <a:solidFill>
                  <a:schemeClr val="bg1"/>
                </a:solidFill>
              </a:rPr>
              <a:t> </a:t>
            </a:r>
            <a:r>
              <a:rPr lang="en-US" dirty="0">
                <a:solidFill>
                  <a:schemeClr val="bg1"/>
                </a:solidFill>
              </a:rPr>
              <a:t>than the old growth stand below, higher than redwood had ever tolerated long term. </a:t>
            </a:r>
          </a:p>
          <a:p>
            <a:pPr defTabSz="931774">
              <a:defRPr/>
            </a:pPr>
            <a:endParaRPr lang="en-US" dirty="0">
              <a:solidFill>
                <a:schemeClr val="bg1"/>
              </a:solidFill>
            </a:endParaRPr>
          </a:p>
          <a:p>
            <a:pPr defTabSz="931774">
              <a:defRPr/>
            </a:pPr>
            <a:r>
              <a:rPr lang="en-US" dirty="0">
                <a:solidFill>
                  <a:schemeClr val="bg1"/>
                </a:solidFill>
              </a:rPr>
              <a:t>Now, if you look carefully, you will notice that there are two distinct size classes among these rapidly growing trees where there had been logging.  </a:t>
            </a:r>
          </a:p>
          <a:p>
            <a:pPr defTabSz="931774">
              <a:defRPr/>
            </a:pPr>
            <a:endParaRPr lang="en-US" dirty="0">
              <a:solidFill>
                <a:schemeClr val="bg1"/>
              </a:solidFill>
            </a:endParaRPr>
          </a:p>
        </p:txBody>
      </p:sp>
      <p:sp>
        <p:nvSpPr>
          <p:cNvPr id="4" name="Slide Number Placeholder 3"/>
          <p:cNvSpPr>
            <a:spLocks noGrp="1"/>
          </p:cNvSpPr>
          <p:nvPr>
            <p:ph type="sldNum" sz="quarter" idx="10"/>
          </p:nvPr>
        </p:nvSpPr>
        <p:spPr/>
        <p:txBody>
          <a:bodyPr/>
          <a:lstStyle/>
          <a:p>
            <a:fld id="{117CA959-A694-4102-A21C-010E9A3CDEF0}"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dirty="0">
                <a:solidFill>
                  <a:schemeClr val="bg1"/>
                </a:solidFill>
              </a:rPr>
              <a:t>In between these taller clumps we see smaller conifers.  </a:t>
            </a:r>
          </a:p>
          <a:p>
            <a:pPr rtl="0"/>
            <a:endParaRPr lang="en-US" dirty="0">
              <a:solidFill>
                <a:schemeClr val="bg1"/>
              </a:solidFill>
            </a:endParaRPr>
          </a:p>
          <a:p>
            <a:pPr rtl="0"/>
            <a:r>
              <a:rPr lang="en-US" dirty="0">
                <a:solidFill>
                  <a:schemeClr val="bg1"/>
                </a:solidFill>
              </a:rPr>
              <a:t>These are redwoods that sprouted from seed AFTER logging.  These are our “first growth” trees, and they are numerous.  </a:t>
            </a:r>
            <a:r>
              <a:rPr lang="en-US" baseline="0" dirty="0"/>
              <a:t>In fact, these first-growth stands are likely to be  the majority of redwood trees we have in this County today! </a:t>
            </a:r>
            <a:endParaRPr lang="en-US" dirty="0">
              <a:solidFill>
                <a:schemeClr val="bg1"/>
              </a:solidFill>
            </a:endParaRPr>
          </a:p>
          <a:p>
            <a:pPr rtl="0"/>
            <a:endParaRPr lang="en-US" dirty="0">
              <a:solidFill>
                <a:schemeClr val="bg1"/>
              </a:solidFill>
            </a:endParaRPr>
          </a:p>
          <a:p>
            <a:pPr rtl="0"/>
            <a:r>
              <a:rPr lang="en-US" dirty="0">
                <a:solidFill>
                  <a:schemeClr val="bg1"/>
                </a:solidFill>
              </a:rPr>
              <a:t>It is well known in forestry that stump sprouts initially grow at least twice as fast as trees started from seed. </a:t>
            </a:r>
          </a:p>
          <a:p>
            <a:pPr rtl="0"/>
            <a:endParaRPr lang="en-US" dirty="0">
              <a:solidFill>
                <a:schemeClr val="bg1"/>
              </a:solidFill>
            </a:endParaRPr>
          </a:p>
          <a:p>
            <a:pPr rtl="0"/>
            <a:r>
              <a:rPr lang="en-US" dirty="0">
                <a:solidFill>
                  <a:schemeClr val="bg1"/>
                </a:solidFill>
              </a:rPr>
              <a:t>We can see that effect more clearly if we pan to the right. </a:t>
            </a:r>
          </a:p>
          <a:p>
            <a:pPr rtl="0"/>
            <a:endParaRPr lang="en-US" dirty="0">
              <a:solidFill>
                <a:schemeClr val="bg1"/>
              </a:solidFill>
            </a:endParaRPr>
          </a:p>
        </p:txBody>
      </p:sp>
      <p:sp>
        <p:nvSpPr>
          <p:cNvPr id="4" name="Slide Number Placeholder 3"/>
          <p:cNvSpPr>
            <a:spLocks noGrp="1"/>
          </p:cNvSpPr>
          <p:nvPr>
            <p:ph type="sldNum" sz="quarter" idx="10"/>
          </p:nvPr>
        </p:nvSpPr>
        <p:spPr/>
        <p:txBody>
          <a:bodyPr/>
          <a:lstStyle/>
          <a:p>
            <a:fld id="{117CA959-A694-4102-A21C-010E9A3CDEF0}" type="slidenum">
              <a:rPr lang="en-US" smtClean="0"/>
              <a:pPr/>
              <a:t>29</a:t>
            </a:fld>
            <a:endParaRPr lang="en-US"/>
          </a:p>
        </p:txBody>
      </p:sp>
    </p:spTree>
    <p:extLst>
      <p:ext uri="{BB962C8B-B14F-4D97-AF65-F5344CB8AC3E}">
        <p14:creationId xmlns:p14="http://schemas.microsoft.com/office/powerpoint/2010/main" val="2649033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solidFill>
                  <a:schemeClr val="bg1"/>
                </a:solidFill>
              </a:rPr>
              <a:t>Here in Panorama 2 we see taller clumps of redwood with skinny tops and patches of smaller redwoods nearby also growing rapidly </a:t>
            </a:r>
            <a:r>
              <a:rPr lang="en-US" dirty="0" err="1">
                <a:solidFill>
                  <a:schemeClr val="bg1"/>
                </a:solidFill>
              </a:rPr>
              <a:t>andusually</a:t>
            </a:r>
            <a:r>
              <a:rPr lang="en-US" dirty="0">
                <a:solidFill>
                  <a:schemeClr val="bg1"/>
                </a:solidFill>
              </a:rPr>
              <a:t> uphill from a clump.  </a:t>
            </a:r>
          </a:p>
          <a:p>
            <a:pPr defTabSz="931774">
              <a:defRPr/>
            </a:pPr>
            <a:r>
              <a:rPr lang="en-US" dirty="0">
                <a:solidFill>
                  <a:schemeClr val="bg1"/>
                </a:solidFill>
              </a:rPr>
              <a:t>The conifers appear to be growing out of a mix of brush and young hardwoods.</a:t>
            </a:r>
          </a:p>
          <a:p>
            <a:pPr defTabSz="931774">
              <a:defRPr/>
            </a:pPr>
            <a:endParaRPr lang="en-US" dirty="0">
              <a:solidFill>
                <a:schemeClr val="bg1"/>
              </a:solidFill>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dirty="0">
                <a:solidFill>
                  <a:schemeClr val="bg1"/>
                </a:solidFill>
              </a:rPr>
              <a:t>So let’s take a look at an aerial photo so that it is a bit easier to see these spatial distributions. </a:t>
            </a:r>
          </a:p>
          <a:p>
            <a:pPr defTabSz="931774">
              <a:defRPr/>
            </a:pPr>
            <a:endParaRPr lang="en-US" dirty="0">
              <a:solidFill>
                <a:schemeClr val="bg1"/>
              </a:solidFill>
            </a:endParaRPr>
          </a:p>
        </p:txBody>
      </p:sp>
      <p:sp>
        <p:nvSpPr>
          <p:cNvPr id="4" name="Slide Number Placeholder 3"/>
          <p:cNvSpPr>
            <a:spLocks noGrp="1"/>
          </p:cNvSpPr>
          <p:nvPr>
            <p:ph type="sldNum" sz="quarter" idx="10"/>
          </p:nvPr>
        </p:nvSpPr>
        <p:spPr/>
        <p:txBody>
          <a:bodyPr/>
          <a:lstStyle/>
          <a:p>
            <a:pPr marL="0" marR="0" lvl="0" indent="0" algn="r" defTabSz="1097280" rtl="0" eaLnBrk="1" fontAlgn="auto" latinLnBrk="0" hangingPunct="1">
              <a:lnSpc>
                <a:spcPct val="100000"/>
              </a:lnSpc>
              <a:spcBef>
                <a:spcPts val="0"/>
              </a:spcBef>
              <a:spcAft>
                <a:spcPts val="0"/>
              </a:spcAft>
              <a:buClrTx/>
              <a:buSzTx/>
              <a:buFontTx/>
              <a:buNone/>
              <a:tabLst/>
              <a:defRPr/>
            </a:pPr>
            <a:fld id="{117CA959-A694-4102-A21C-010E9A3CDEF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9728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64959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This aerial was taken in 1931, and here I would like to give a shout out to the University of California Santa Barbara Library, who catalogs histories of aerial images spatially on their </a:t>
            </a:r>
            <a:r>
              <a:rPr lang="en-US" dirty="0" err="1">
                <a:solidFill>
                  <a:schemeClr val="bg1"/>
                </a:solidFill>
              </a:rPr>
              <a:t>FrameFinder</a:t>
            </a:r>
            <a:r>
              <a:rPr lang="en-US" dirty="0">
                <a:solidFill>
                  <a:schemeClr val="bg1"/>
                </a:solidFill>
              </a:rPr>
              <a:t> page.  It lets you download them for free unless they haven’t been scanned yet, for which the fee is nominal and the delivery timely, at which point the scan goes into the public domain for everyone to use. </a:t>
            </a:r>
            <a:r>
              <a:rPr lang="en-US" sz="1200" spc="-6" dirty="0">
                <a:solidFill>
                  <a:schemeClr val="accent6">
                    <a:lumMod val="75000"/>
                  </a:schemeClr>
                </a:solidFill>
                <a:cs typeface="Arial"/>
              </a:rPr>
              <a:t>I paid for this one.  This is an outstanding library service with very helpful people at the desk.  </a:t>
            </a:r>
            <a:r>
              <a:rPr lang="en-US" spc="-6" dirty="0">
                <a:solidFill>
                  <a:schemeClr val="accent6">
                    <a:lumMod val="75000"/>
                  </a:schemeClr>
                </a:solidFill>
                <a:cs typeface="Arial"/>
              </a:rPr>
              <a:t>It’s the kind of great service one should expect of a public</a:t>
            </a:r>
            <a:r>
              <a:rPr lang="en-US" spc="-6" baseline="0" dirty="0">
                <a:solidFill>
                  <a:schemeClr val="accent6">
                    <a:lumMod val="75000"/>
                  </a:schemeClr>
                </a:solidFill>
                <a:cs typeface="Arial"/>
              </a:rPr>
              <a:t> university. </a:t>
            </a:r>
            <a:endParaRPr lang="en-US" spc="-6" dirty="0">
              <a:solidFill>
                <a:schemeClr val="accent6">
                  <a:lumMod val="75000"/>
                </a:schemeClr>
              </a:solidFil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bg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The two previous 1922 Panoramic landscape photos of Glenwood were taken from this Photo Point.  We live here about 1000ft to the southwest.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bg1"/>
              </a:solidFill>
            </a:endParaRPr>
          </a:p>
        </p:txBody>
      </p:sp>
      <p:sp>
        <p:nvSpPr>
          <p:cNvPr id="4" name="Slide Number Placeholder 3"/>
          <p:cNvSpPr>
            <a:spLocks noGrp="1"/>
          </p:cNvSpPr>
          <p:nvPr>
            <p:ph type="sldNum" sz="quarter" idx="10"/>
          </p:nvPr>
        </p:nvSpPr>
        <p:spPr/>
        <p:txBody>
          <a:bodyPr/>
          <a:lstStyle/>
          <a:p>
            <a:fld id="{117CA959-A694-4102-A21C-010E9A3CDEF0}" type="slidenum">
              <a:rPr lang="en-US" smtClean="0"/>
              <a:pPr/>
              <a:t>31</a:t>
            </a:fld>
            <a:endParaRPr lang="en-US"/>
          </a:p>
        </p:txBody>
      </p:sp>
    </p:spTree>
    <p:extLst>
      <p:ext uri="{BB962C8B-B14F-4D97-AF65-F5344CB8AC3E}">
        <p14:creationId xmlns:p14="http://schemas.microsoft.com/office/powerpoint/2010/main" val="2258952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That line of second growth and first growth seed trees is here along the bottom of a drainage with nothing but brush on one side and grass on the other, thus suggesting a fence</a:t>
            </a:r>
            <a:r>
              <a:rPr lang="en-US" baseline="0" dirty="0">
                <a:solidFill>
                  <a:schemeClr val="bg1"/>
                </a:solidFill>
              </a:rPr>
              <a:t> along a road</a:t>
            </a:r>
            <a:r>
              <a:rPr lang="en-US" dirty="0">
                <a:solidFill>
                  <a:schemeClr val="bg1"/>
                </a:solidFill>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bg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Note also how sparse are the indications of redwood are here in Panorama 2.</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bg1"/>
              </a:solidFill>
            </a:endParaRPr>
          </a:p>
        </p:txBody>
      </p:sp>
      <p:sp>
        <p:nvSpPr>
          <p:cNvPr id="4" name="Slide Number Placeholder 3"/>
          <p:cNvSpPr>
            <a:spLocks noGrp="1"/>
          </p:cNvSpPr>
          <p:nvPr>
            <p:ph type="sldNum" sz="quarter" idx="10"/>
          </p:nvPr>
        </p:nvSpPr>
        <p:spPr/>
        <p:txBody>
          <a:bodyPr/>
          <a:lstStyle/>
          <a:p>
            <a:fld id="{117CA959-A694-4102-A21C-010E9A3CDEF0}" type="slidenum">
              <a:rPr lang="en-US" smtClean="0"/>
              <a:pPr/>
              <a:t>32</a:t>
            </a:fld>
            <a:endParaRPr lang="en-US"/>
          </a:p>
        </p:txBody>
      </p:sp>
    </p:spTree>
    <p:extLst>
      <p:ext uri="{BB962C8B-B14F-4D97-AF65-F5344CB8AC3E}">
        <p14:creationId xmlns:p14="http://schemas.microsoft.com/office/powerpoint/2010/main" val="5092303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solidFill>
                  <a:schemeClr val="bg1"/>
                </a:solidFill>
              </a:rPr>
              <a:t>Here in Panorama 2 we see taller clumps of trees with skinny tops and patches of smaller trees nearby and usually uphill from the clump.  </a:t>
            </a:r>
          </a:p>
          <a:p>
            <a:pPr defTabSz="931774">
              <a:defRPr/>
            </a:pPr>
            <a:endParaRPr lang="en-US" dirty="0">
              <a:solidFill>
                <a:schemeClr val="bg1"/>
              </a:solidFill>
            </a:endParaRPr>
          </a:p>
        </p:txBody>
      </p:sp>
      <p:sp>
        <p:nvSpPr>
          <p:cNvPr id="4" name="Slide Number Placeholder 3"/>
          <p:cNvSpPr>
            <a:spLocks noGrp="1"/>
          </p:cNvSpPr>
          <p:nvPr>
            <p:ph type="sldNum" sz="quarter" idx="10"/>
          </p:nvPr>
        </p:nvSpPr>
        <p:spPr/>
        <p:txBody>
          <a:bodyPr/>
          <a:lstStyle/>
          <a:p>
            <a:pPr marL="0" marR="0" lvl="0" indent="0" algn="r" defTabSz="1097280" rtl="0" eaLnBrk="1" fontAlgn="auto" latinLnBrk="0" hangingPunct="1">
              <a:lnSpc>
                <a:spcPct val="100000"/>
              </a:lnSpc>
              <a:spcBef>
                <a:spcPts val="0"/>
              </a:spcBef>
              <a:spcAft>
                <a:spcPts val="0"/>
              </a:spcAft>
              <a:buClrTx/>
              <a:buSzTx/>
              <a:buFontTx/>
              <a:buNone/>
              <a:tabLst/>
              <a:defRPr/>
            </a:pPr>
            <a:fld id="{117CA959-A694-4102-A21C-010E9A3CDEF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9728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18503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The chief indication of private property in this image are these fence lines, as grazing, logging, and agricultural tilling were effectively the only the large scale </a:t>
            </a:r>
            <a:r>
              <a:rPr kumimoji="0" lang="en-US" sz="1200" b="0" i="0" u="none" strike="noStrike" kern="1200" cap="none" spc="0" normalizeH="0" baseline="0" noProof="0" dirty="0">
                <a:ln>
                  <a:noFill/>
                </a:ln>
                <a:solidFill>
                  <a:prstClr val="white"/>
                </a:solidFill>
                <a:effectLst/>
                <a:uLnTx/>
                <a:uFillTx/>
                <a:latin typeface="Calibri"/>
                <a:ea typeface="+mn-ea"/>
                <a:cs typeface="+mn-cs"/>
              </a:rPr>
              <a:t>economic </a:t>
            </a:r>
            <a:r>
              <a:rPr lang="en-US" dirty="0">
                <a:solidFill>
                  <a:schemeClr val="bg1"/>
                </a:solidFill>
              </a:rPr>
              <a:t>disturbances allowed.   Fire</a:t>
            </a:r>
            <a:r>
              <a:rPr lang="en-US" baseline="0" dirty="0">
                <a:solidFill>
                  <a:schemeClr val="bg1"/>
                </a:solidFill>
              </a:rPr>
              <a:t> was not.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solidFill>
                <a:schemeClr val="bg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Yet here in 1931, grazing was already on the wane, as we shall see in the coming sequence of aerial photos.  By the time this image was taken, </a:t>
            </a:r>
            <a:r>
              <a:rPr lang="en-US" baseline="0" dirty="0">
                <a:solidFill>
                  <a:schemeClr val="bg1"/>
                </a:solidFill>
              </a:rPr>
              <a:t>orcharding in this area was slowly being abandoned because of the railroad importing goods from flatter ground.  </a:t>
            </a:r>
            <a:r>
              <a:rPr lang="en-US" dirty="0">
                <a:solidFill>
                  <a:schemeClr val="bg1"/>
                </a:solidFill>
              </a:rPr>
              <a:t>Truck transportation had made</a:t>
            </a:r>
            <a:r>
              <a:rPr lang="en-US" baseline="0" dirty="0">
                <a:solidFill>
                  <a:schemeClr val="bg1"/>
                </a:solidFill>
              </a:rPr>
              <a:t> major advances, particularly in tires on steep dirt roads.  Our property was still in business because of this original access road to Glenwood came down to the railroad station </a:t>
            </a:r>
            <a:endParaRPr lang="en-US" dirty="0">
              <a:solidFill>
                <a:schemeClr val="bg1"/>
              </a:solidFill>
            </a:endParaRPr>
          </a:p>
          <a:p>
            <a:endParaRPr lang="en-US" dirty="0">
              <a:solidFill>
                <a:schemeClr val="bg1"/>
              </a:solidFill>
            </a:endParaRPr>
          </a:p>
          <a:p>
            <a:r>
              <a:rPr lang="en-US" dirty="0">
                <a:solidFill>
                  <a:schemeClr val="bg1"/>
                </a:solidFill>
              </a:rPr>
              <a:t>This was 138 years after 1793, when the Spanish banned Indian burning.  This is now a diverse Euro-American landscape due to varying rates of disturbance and in a state of rapid change, primarily due to the introduction of mechanized transportation slowly eliminating grazing as an economic </a:t>
            </a:r>
            <a:r>
              <a:rPr lang="en-US" baseline="0" dirty="0">
                <a:solidFill>
                  <a:schemeClr val="bg1"/>
                </a:solidFill>
              </a:rPr>
              <a:t>land use</a:t>
            </a:r>
            <a:r>
              <a:rPr lang="en-US" dirty="0">
                <a:solidFill>
                  <a:schemeClr val="bg1"/>
                </a:solidFill>
              </a:rPr>
              <a:t>.  Much of what appears to be grassland is actually orchards and vineyards, particularly along </a:t>
            </a:r>
            <a:r>
              <a:rPr lang="en-US" b="1" dirty="0">
                <a:solidFill>
                  <a:schemeClr val="bg1"/>
                </a:solidFill>
              </a:rPr>
              <a:t>Mountain Charlie Road </a:t>
            </a:r>
            <a:r>
              <a:rPr lang="en-US" dirty="0">
                <a:solidFill>
                  <a:schemeClr val="bg1"/>
                </a:solidFill>
              </a:rPr>
              <a:t>in orange.  </a:t>
            </a:r>
          </a:p>
          <a:p>
            <a:endParaRPr lang="en-US" dirty="0">
              <a:solidFill>
                <a:schemeClr val="bg1"/>
              </a:solidFill>
            </a:endParaRPr>
          </a:p>
          <a:p>
            <a:pPr rtl="0"/>
            <a:r>
              <a:rPr lang="en-US" dirty="0">
                <a:solidFill>
                  <a:schemeClr val="bg1"/>
                </a:solidFill>
              </a:rPr>
              <a:t>Here in 1931, Glenwood was still being grazed, mostly by Charlie Martin’s cows and angora goats but it had also been grazed b</a:t>
            </a:r>
            <a:r>
              <a:rPr lang="en-US" baseline="0" dirty="0">
                <a:solidFill>
                  <a:schemeClr val="bg1"/>
                </a:solidFill>
              </a:rPr>
              <a:t>y </a:t>
            </a:r>
            <a:r>
              <a:rPr lang="en-US" dirty="0">
                <a:solidFill>
                  <a:schemeClr val="bg1"/>
                </a:solidFill>
              </a:rPr>
              <a:t>oxen he had used to haul heavy logs.  </a:t>
            </a:r>
          </a:p>
          <a:p>
            <a:pPr rtl="0"/>
            <a:endParaRPr lang="en-US" dirty="0">
              <a:solidFill>
                <a:schemeClr val="bg1"/>
              </a:solidFill>
            </a:endParaRPr>
          </a:p>
          <a:p>
            <a:pPr rtl="0"/>
            <a:r>
              <a:rPr lang="en-US" dirty="0">
                <a:solidFill>
                  <a:schemeClr val="bg1"/>
                </a:solidFill>
              </a:rPr>
              <a:t>By 1931, horse</a:t>
            </a:r>
            <a:r>
              <a:rPr lang="en-US" baseline="0" dirty="0">
                <a:solidFill>
                  <a:schemeClr val="bg1"/>
                </a:solidFill>
              </a:rPr>
              <a:t>s, goats, and oxen were on their way out.  </a:t>
            </a:r>
            <a:endParaRPr lang="en-US" dirty="0">
              <a:solidFill>
                <a:schemeClr val="bg1"/>
              </a:solidFill>
            </a:endParaRPr>
          </a:p>
        </p:txBody>
      </p:sp>
      <p:sp>
        <p:nvSpPr>
          <p:cNvPr id="4" name="Slide Number Placeholder 3"/>
          <p:cNvSpPr>
            <a:spLocks noGrp="1"/>
          </p:cNvSpPr>
          <p:nvPr>
            <p:ph type="sldNum" sz="quarter" idx="10"/>
          </p:nvPr>
        </p:nvSpPr>
        <p:spPr/>
        <p:txBody>
          <a:bodyPr/>
          <a:lstStyle/>
          <a:p>
            <a:fld id="{117CA959-A694-4102-A21C-010E9A3CDEF0}"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dirty="0">
                <a:solidFill>
                  <a:schemeClr val="bg1"/>
                </a:solidFill>
              </a:rPr>
              <a:t>This photo also shows that, when it comes to the frequency of disturbance, Glenwood was the exception, rather then the rule, just as it is now to a lesser degree.  It was quite a different landscape than the grasslands tribal peoples had accomplished with regular fire.  What is also to be remembered is that this photo was taken nearly 80 years</a:t>
            </a:r>
            <a:r>
              <a:rPr lang="en-US" baseline="0" dirty="0">
                <a:solidFill>
                  <a:schemeClr val="bg1"/>
                </a:solidFill>
              </a:rPr>
              <a:t> after Charlie Martin settled here.  </a:t>
            </a:r>
            <a:r>
              <a:rPr lang="en-US" dirty="0">
                <a:solidFill>
                  <a:schemeClr val="bg1"/>
                </a:solidFill>
              </a:rPr>
              <a:t>Here we have two dominant types of cover: grasslands and brush fields, with the latter being whatever wasn’t being grazed or tilled.</a:t>
            </a:r>
          </a:p>
          <a:p>
            <a:pPr rtl="0"/>
            <a:endParaRPr lang="en-US" dirty="0">
              <a:solidFill>
                <a:schemeClr val="bg1"/>
              </a:solidFill>
            </a:endParaRPr>
          </a:p>
          <a:p>
            <a:pPr rtl="0"/>
            <a:r>
              <a:rPr lang="en-US" dirty="0">
                <a:solidFill>
                  <a:schemeClr val="bg1"/>
                </a:solidFill>
              </a:rPr>
              <a:t>And whether it</a:t>
            </a:r>
            <a:r>
              <a:rPr lang="en-US" baseline="0" dirty="0">
                <a:solidFill>
                  <a:schemeClr val="bg1"/>
                </a:solidFill>
              </a:rPr>
              <a:t> was grazed, tilled, or left to do its thing, ecology followed human economy, and as you will see, it always has.</a:t>
            </a:r>
            <a:endParaRPr lang="en-US" dirty="0">
              <a:solidFill>
                <a:schemeClr val="bg1"/>
              </a:solidFill>
            </a:endParaRPr>
          </a:p>
          <a:p>
            <a:pPr rtl="0"/>
            <a:endParaRPr lang="en-US" dirty="0">
              <a:solidFill>
                <a:schemeClr val="bg1"/>
              </a:solidFill>
            </a:endParaRPr>
          </a:p>
          <a:p>
            <a:pPr rtl="0"/>
            <a:r>
              <a:rPr lang="en-US" dirty="0">
                <a:solidFill>
                  <a:schemeClr val="bg1"/>
                </a:solidFill>
              </a:rPr>
              <a:t>Certainly redwood is NOT the dominant cover, but then it never was here, nor was oak woodland so dominant as it is today.</a:t>
            </a:r>
          </a:p>
          <a:p>
            <a:pPr rtl="0"/>
            <a:endParaRPr lang="en-US" dirty="0">
              <a:solidFill>
                <a:schemeClr val="bg1"/>
              </a:solidFill>
            </a:endParaRPr>
          </a:p>
        </p:txBody>
      </p:sp>
      <p:sp>
        <p:nvSpPr>
          <p:cNvPr id="4" name="Slide Number Placeholder 3"/>
          <p:cNvSpPr>
            <a:spLocks noGrp="1"/>
          </p:cNvSpPr>
          <p:nvPr>
            <p:ph type="sldNum" sz="quarter" idx="10"/>
          </p:nvPr>
        </p:nvSpPr>
        <p:spPr/>
        <p:txBody>
          <a:bodyPr/>
          <a:lstStyle/>
          <a:p>
            <a:fld id="{117CA959-A694-4102-A21C-010E9A3CDEF0}"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chemeClr val="accent6">
                    <a:lumMod val="75000"/>
                  </a:schemeClr>
                </a:solidFill>
                <a:cs typeface="Arial"/>
              </a:rPr>
              <a:t>By 1956, Highway 17 had been in use for 15 years.  As a result the rail line was abandoned, the hotel was gone, the Post Office had closed, and most of the orchards and vineyards were abandoned, but the Martin property and Station Ranch were still grazed, but by then Martin’s place had been given to the Catholic Church to become a camp for wayward boys it never became.  What</a:t>
            </a:r>
            <a:r>
              <a:rPr lang="en-US" spc="-6" baseline="0" dirty="0">
                <a:solidFill>
                  <a:schemeClr val="accent6">
                    <a:lumMod val="75000"/>
                  </a:schemeClr>
                </a:solidFill>
                <a:cs typeface="Arial"/>
              </a:rPr>
              <a:t> you also see here is a major change pursuant to the introduction of the automobile: rural residential development here in yellow. </a:t>
            </a:r>
            <a:endParaRPr lang="en-US" spc="-6" dirty="0">
              <a:solidFill>
                <a:schemeClr val="accent6">
                  <a:lumMod val="75000"/>
                </a:schemeClr>
              </a:solidFill>
              <a:cs typeface="Arial"/>
            </a:endParaRPr>
          </a:p>
          <a:p>
            <a:pPr defTabSz="931774">
              <a:defRPr/>
            </a:pPr>
            <a:endParaRPr lang="en-US" spc="-6" dirty="0">
              <a:solidFill>
                <a:srgbClr val="FFFFFF"/>
              </a:solidFill>
              <a:cs typeface="Arial"/>
            </a:endParaRPr>
          </a:p>
          <a:p>
            <a:pPr defTabSz="931774">
              <a:defRPr/>
            </a:pPr>
            <a:r>
              <a:rPr lang="en-US" sz="1000" spc="-6" dirty="0">
                <a:solidFill>
                  <a:srgbClr val="FFFFFF"/>
                </a:solidFill>
                <a:cs typeface="Arial"/>
              </a:rPr>
              <a:t>The old growth stand was still there, but redwood cover in general had hardly increased in area.  So we know that the establishment of those “first growth” stands begun soon after the old growth was logged was a one-time event. </a:t>
            </a:r>
          </a:p>
          <a:p>
            <a:pPr defTabSz="931774">
              <a:defRPr/>
            </a:pPr>
            <a:endParaRPr lang="en-US" sz="1000" spc="-6" dirty="0">
              <a:solidFill>
                <a:srgbClr val="FFFFFF"/>
              </a:solidFill>
              <a:cs typeface="Arial"/>
            </a:endParaRPr>
          </a:p>
          <a:p>
            <a:pPr defTabSz="931774">
              <a:defRPr/>
            </a:pPr>
            <a:r>
              <a:rPr lang="en-US" sz="1000" spc="-6" dirty="0">
                <a:solidFill>
                  <a:srgbClr val="FFFFFF"/>
                </a:solidFill>
                <a:cs typeface="Arial"/>
              </a:rPr>
              <a:t>On our place one can still see where the orchard had been but it was</a:t>
            </a:r>
            <a:r>
              <a:rPr lang="en-US" sz="1000" spc="-6" baseline="0" dirty="0">
                <a:solidFill>
                  <a:srgbClr val="FFFFFF"/>
                </a:solidFill>
                <a:cs typeface="Arial"/>
              </a:rPr>
              <a:t> also being </a:t>
            </a:r>
            <a:r>
              <a:rPr lang="en-US" sz="1000" spc="-6" dirty="0">
                <a:solidFill>
                  <a:srgbClr val="FFFFFF"/>
                </a:solidFill>
                <a:cs typeface="Arial"/>
              </a:rPr>
              <a:t>invaded from the southeast with brush and oak woodland. </a:t>
            </a:r>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chemeClr val="accent6">
                    <a:lumMod val="75000"/>
                  </a:schemeClr>
                </a:solidFill>
                <a:cs typeface="Arial"/>
              </a:rPr>
              <a:t>This is 1989, just before we moved in only 33 years</a:t>
            </a:r>
            <a:r>
              <a:rPr lang="en-US" spc="-6" baseline="0" dirty="0">
                <a:solidFill>
                  <a:schemeClr val="accent6">
                    <a:lumMod val="75000"/>
                  </a:schemeClr>
                </a:solidFill>
                <a:cs typeface="Arial"/>
              </a:rPr>
              <a:t> later</a:t>
            </a:r>
            <a:r>
              <a:rPr lang="en-US" spc="-6" dirty="0">
                <a:solidFill>
                  <a:schemeClr val="accent6">
                    <a:lumMod val="75000"/>
                  </a:schemeClr>
                </a:solidFill>
                <a:cs typeface="Arial"/>
              </a:rPr>
              <a:t>.  The orchard on</a:t>
            </a:r>
            <a:r>
              <a:rPr lang="en-US" spc="-6" baseline="0" dirty="0">
                <a:solidFill>
                  <a:schemeClr val="accent6">
                    <a:lumMod val="75000"/>
                  </a:schemeClr>
                </a:solidFill>
                <a:cs typeface="Arial"/>
              </a:rPr>
              <a:t> our property</a:t>
            </a:r>
            <a:r>
              <a:rPr lang="en-US" spc="-6" dirty="0">
                <a:solidFill>
                  <a:schemeClr val="accent6">
                    <a:lumMod val="75000"/>
                  </a:schemeClr>
                </a:solidFill>
                <a:cs typeface="Arial"/>
              </a:rPr>
              <a:t> was long gone.  It was overgrown with French broom and oak woodland with this little spot cleared to sell a house site.  The property was down to 60 species of plants, due to the combination of 10 acres of French broom and vegetative succession.  Yet the redwood stands had not increased in area with the exception of perhaps a dozen stems in two locations.  </a:t>
            </a:r>
          </a:p>
          <a:p>
            <a:pPr defTabSz="931774">
              <a:defRPr/>
            </a:pPr>
            <a:endParaRPr lang="en-US" spc="-6" dirty="0">
              <a:solidFill>
                <a:schemeClr val="accent6">
                  <a:lumMod val="75000"/>
                </a:schemeClr>
              </a:solidFill>
              <a:cs typeface="Arial"/>
            </a:endParaRPr>
          </a:p>
          <a:p>
            <a:pPr defTabSz="931774">
              <a:defRPr/>
            </a:pPr>
            <a:r>
              <a:rPr lang="en-US" spc="-6" dirty="0">
                <a:solidFill>
                  <a:schemeClr val="accent6">
                    <a:lumMod val="75000"/>
                  </a:schemeClr>
                </a:solidFill>
                <a:cs typeface="Arial"/>
              </a:rPr>
              <a:t>There were still a few cattle in Glenwood on both sides</a:t>
            </a:r>
            <a:r>
              <a:rPr lang="en-US" spc="-6" baseline="0" dirty="0">
                <a:solidFill>
                  <a:schemeClr val="accent6">
                    <a:lumMod val="75000"/>
                  </a:schemeClr>
                </a:solidFill>
                <a:cs typeface="Arial"/>
              </a:rPr>
              <a:t> of Bean Creek </a:t>
            </a:r>
            <a:r>
              <a:rPr lang="en-US" spc="-6" dirty="0">
                <a:solidFill>
                  <a:schemeClr val="accent6">
                    <a:lumMod val="75000"/>
                  </a:schemeClr>
                </a:solidFill>
                <a:cs typeface="Arial"/>
              </a:rPr>
              <a:t>on what was left of the Martin property but we can see the steady invasion of the landscape with oak woodland including alongside the old growth stand had continued despite the herbivory.  Biodiversity in this landscape is declining rapidly and with it forage value for wildlife. </a:t>
            </a:r>
          </a:p>
          <a:p>
            <a:pPr defTabSz="931774">
              <a:defRPr/>
            </a:pPr>
            <a:endParaRPr lang="en-US" spc="-6" dirty="0">
              <a:solidFill>
                <a:schemeClr val="accent6">
                  <a:lumMod val="75000"/>
                </a:schemeClr>
              </a:solidFill>
              <a:cs typeface="Arial"/>
            </a:endParaRPr>
          </a:p>
          <a:p>
            <a:pPr defTabSz="931774">
              <a:defRPr/>
            </a:pPr>
            <a:endParaRPr lang="en-US" spc="-6" dirty="0">
              <a:solidFill>
                <a:srgbClr val="FFFFFF"/>
              </a:solidFill>
              <a:cs typeface="Arial"/>
            </a:endParaRPr>
          </a:p>
          <a:p>
            <a:pPr defTabSz="931774">
              <a:defRPr/>
            </a:pPr>
            <a:endParaRPr lang="en-US" sz="1000" spc="-6" dirty="0">
              <a:solidFill>
                <a:srgbClr val="FFFFFF"/>
              </a:solidFill>
              <a:cs typeface="Arial"/>
            </a:endParaRPr>
          </a:p>
          <a:p>
            <a:pPr defTabSz="931774">
              <a:defRPr/>
            </a:pPr>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rtl="0">
              <a:defRPr/>
            </a:pPr>
            <a:r>
              <a:rPr lang="en-US" spc="-6" dirty="0">
                <a:solidFill>
                  <a:schemeClr val="accent6">
                    <a:lumMod val="75000"/>
                  </a:schemeClr>
                </a:solidFill>
                <a:cs typeface="Arial"/>
              </a:rPr>
              <a:t>And here we are today.  Grazing has ceased at Glenwood but the hay field is still being mowed.  The</a:t>
            </a:r>
            <a:r>
              <a:rPr lang="en-US" spc="-6" baseline="0" dirty="0">
                <a:solidFill>
                  <a:schemeClr val="accent6">
                    <a:lumMod val="75000"/>
                  </a:schemeClr>
                </a:solidFill>
                <a:cs typeface="Arial"/>
              </a:rPr>
              <a:t> West h</a:t>
            </a:r>
            <a:r>
              <a:rPr lang="en-US" spc="-6" dirty="0">
                <a:solidFill>
                  <a:schemeClr val="accent6">
                    <a:lumMod val="75000"/>
                  </a:schemeClr>
                </a:solidFill>
                <a:cs typeface="Arial"/>
              </a:rPr>
              <a:t>alf of what is left of the Martin property is a vineyard, now being abandoned and the other half is series of personal baronies.  I doubt anyone would disagree that the fire hazards are now spectacular, a process accelerated by an atmosphere enriched with carbon dioxide.  The redwoods are taller, but they still have not spread.</a:t>
            </a:r>
          </a:p>
          <a:p>
            <a:pPr defTabSz="931774">
              <a:defRPr/>
            </a:pPr>
            <a:endParaRPr lang="en-US" spc="-6" dirty="0">
              <a:solidFill>
                <a:schemeClr val="accent6">
                  <a:lumMod val="75000"/>
                </a:schemeClr>
              </a:solidFill>
              <a:cs typeface="Arial"/>
            </a:endParaRPr>
          </a:p>
          <a:p>
            <a:pPr defTabSz="931774">
              <a:defRPr/>
            </a:pPr>
            <a:r>
              <a:rPr lang="en-US" spc="-6" dirty="0">
                <a:solidFill>
                  <a:schemeClr val="accent6">
                    <a:lumMod val="75000"/>
                  </a:schemeClr>
                </a:solidFill>
                <a:cs typeface="Arial"/>
              </a:rPr>
              <a:t>The biggie here in terms of biodiversity is that vegetative succession has hugely depleted grasslands.  Without regular programmatic disturbance, brush will move in, oak woodland will follow, then to be displaced by conifers starting with Douglas Fir.  </a:t>
            </a:r>
          </a:p>
          <a:p>
            <a:pPr defTabSz="931774">
              <a:defRPr/>
            </a:pPr>
            <a:endParaRPr lang="en-US" spc="-6" dirty="0">
              <a:solidFill>
                <a:schemeClr val="accent6">
                  <a:lumMod val="75000"/>
                </a:schemeClr>
              </a:solidFill>
              <a:cs typeface="Arial"/>
            </a:endParaRPr>
          </a:p>
          <a:p>
            <a:pPr defTabSz="931774">
              <a:defRPr/>
            </a:pPr>
            <a:r>
              <a:rPr lang="en-US" spc="-6" dirty="0">
                <a:solidFill>
                  <a:schemeClr val="accent6">
                    <a:lumMod val="75000"/>
                  </a:schemeClr>
                </a:solidFill>
                <a:cs typeface="Arial"/>
              </a:rPr>
              <a:t>It is impossible to distinguish in aerials, but the amount of redwood cover has hardly changed since 1931; most of the increase in conifers is Douglas Fir, which first invaded our property in the 1920s.  So how did redwood cover suddenly increase after logging and then stop?   </a:t>
            </a:r>
          </a:p>
          <a:p>
            <a:pPr defTabSz="931774">
              <a:defRPr/>
            </a:pPr>
            <a:endParaRPr lang="en-US" spc="-6" dirty="0">
              <a:solidFill>
                <a:schemeClr val="accent6">
                  <a:lumMod val="75000"/>
                </a:schemeClr>
              </a:solidFill>
              <a:cs typeface="Arial"/>
            </a:endParaRPr>
          </a:p>
          <a:p>
            <a:pPr defTabSz="931774">
              <a:defRPr/>
            </a:pPr>
            <a:r>
              <a:rPr lang="en-US" spc="-6" dirty="0">
                <a:solidFill>
                  <a:schemeClr val="accent6">
                    <a:lumMod val="75000"/>
                  </a:schemeClr>
                </a:solidFill>
                <a:cs typeface="Arial"/>
              </a:rPr>
              <a:t>To understand that, we will first review the reproductive biology of redwood.</a:t>
            </a:r>
          </a:p>
          <a:p>
            <a:pPr defTabSz="931774">
              <a:defRPr/>
            </a:pPr>
            <a:endParaRPr lang="en-US" spc="-6" dirty="0">
              <a:solidFill>
                <a:schemeClr val="accent6">
                  <a:lumMod val="75000"/>
                </a:schemeClr>
              </a:solidFill>
              <a:cs typeface="Arial"/>
            </a:endParaRPr>
          </a:p>
          <a:p>
            <a:pPr defTabSz="931774">
              <a:defRPr/>
            </a:pPr>
            <a:endParaRPr lang="en-US" spc="-6" dirty="0">
              <a:solidFill>
                <a:srgbClr val="FFFFFF"/>
              </a:solidFill>
              <a:cs typeface="Arial"/>
            </a:endParaRPr>
          </a:p>
          <a:p>
            <a:pPr defTabSz="931774">
              <a:defRPr/>
            </a:pPr>
            <a:endParaRPr lang="en-US" sz="1000" spc="-6" dirty="0">
              <a:solidFill>
                <a:srgbClr val="FFFFFF"/>
              </a:solidFill>
              <a:cs typeface="Arial"/>
            </a:endParaRPr>
          </a:p>
          <a:p>
            <a:pPr defTabSz="931774">
              <a:defRPr/>
            </a:pPr>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effectLst>
                  <a:outerShdw blurRad="38100" dist="38100" dir="2700000" algn="tl">
                    <a:srgbClr val="000000">
                      <a:alpha val="43137"/>
                    </a:srgbClr>
                  </a:outerShdw>
                </a:effectLst>
                <a:cs typeface="Arial"/>
              </a:rPr>
              <a:t>Redwoods produce male and female cones and they aren’t very big. </a:t>
            </a:r>
          </a:p>
          <a:p>
            <a:pPr defTabSz="931774">
              <a:defRPr/>
            </a:pPr>
            <a:endParaRPr lang="en-US" spc="-6" dirty="0">
              <a:solidFill>
                <a:srgbClr val="FFFFFF"/>
              </a:solidFill>
              <a:effectLst>
                <a:outerShdw blurRad="38100" dist="38100" dir="2700000" algn="tl">
                  <a:srgbClr val="000000">
                    <a:alpha val="43137"/>
                  </a:srgbClr>
                </a:outerShdw>
              </a:effectLst>
              <a:cs typeface="Arial"/>
            </a:endParaRPr>
          </a:p>
          <a:p>
            <a:pPr defTabSz="931774">
              <a:defRPr/>
            </a:pPr>
            <a:r>
              <a:rPr lang="en-US" spc="-6" dirty="0">
                <a:solidFill>
                  <a:srgbClr val="FFFFFF"/>
                </a:solidFill>
                <a:effectLst>
                  <a:outerShdw blurRad="38100" dist="38100" dir="2700000" algn="tl">
                    <a:srgbClr val="000000">
                      <a:alpha val="43137"/>
                    </a:srgbClr>
                  </a:outerShdw>
                </a:effectLst>
                <a:cs typeface="Arial"/>
              </a:rPr>
              <a:t>Yet a mature redwood tree produces over a million seeds per year.  </a:t>
            </a:r>
          </a:p>
          <a:p>
            <a:pPr defTabSz="931774">
              <a:defRPr/>
            </a:pPr>
            <a:endParaRPr lang="en-US" spc="-6" dirty="0">
              <a:solidFill>
                <a:srgbClr val="FFFFFF"/>
              </a:solidFill>
              <a:effectLst>
                <a:outerShdw blurRad="38100" dist="38100" dir="2700000" algn="tl">
                  <a:srgbClr val="000000">
                    <a:alpha val="43137"/>
                  </a:srgbClr>
                </a:outerShdw>
              </a:effectLst>
              <a:latin typeface="Trajan Pro" pitchFamily="18" charset="0"/>
              <a:cs typeface="Arial"/>
            </a:endParaRPr>
          </a:p>
          <a:p>
            <a:pPr defTabSz="931774">
              <a:defRPr/>
            </a:pPr>
            <a:r>
              <a:rPr lang="en-US" spc="-6" dirty="0">
                <a:solidFill>
                  <a:srgbClr val="FFFFFF"/>
                </a:solidFill>
                <a:effectLst>
                  <a:outerShdw blurRad="38100" dist="38100" dir="2700000" algn="tl">
                    <a:srgbClr val="000000">
                      <a:alpha val="43137"/>
                    </a:srgbClr>
                  </a:outerShdw>
                </a:effectLst>
                <a:latin typeface="Trajan Pro" pitchFamily="18" charset="0"/>
                <a:cs typeface="Arial"/>
              </a:rPr>
              <a:t>So, why aren’t they taking over?</a:t>
            </a:r>
            <a:endParaRPr lang="en-US" baseline="0" dirty="0"/>
          </a:p>
          <a:p>
            <a:pPr defTabSz="931774">
              <a:defRPr/>
            </a:pPr>
            <a:endParaRPr lang="en-US" b="1" spc="-6" dirty="0">
              <a:solidFill>
                <a:srgbClr val="FFFFFF"/>
              </a:solidFill>
              <a:effectLst>
                <a:outerShdw blurRad="38100" dist="38100" dir="2700000" algn="tl">
                  <a:srgbClr val="000000">
                    <a:alpha val="43137"/>
                  </a:srgbClr>
                </a:outerShdw>
              </a:effectLst>
              <a:cs typeface="Arial"/>
            </a:endParaRPr>
          </a:p>
          <a:p>
            <a:pPr defTabSz="931774">
              <a:defRPr/>
            </a:pPr>
            <a:endParaRPr lang="en-US" b="1" spc="-6" dirty="0">
              <a:solidFill>
                <a:srgbClr val="FFFFFF"/>
              </a:solidFill>
              <a:effectLst>
                <a:outerShdw blurRad="38100" dist="38100" dir="2700000" algn="tl">
                  <a:srgbClr val="000000">
                    <a:alpha val="43137"/>
                  </a:srgbClr>
                </a:outerShdw>
              </a:effectLst>
              <a:cs typeface="Arial"/>
            </a:endParaRPr>
          </a:p>
          <a:p>
            <a:pPr defTabSz="931774">
              <a:defRPr/>
            </a:pPr>
            <a:endParaRPr lang="en-US" b="1" spc="-6" dirty="0">
              <a:solidFill>
                <a:srgbClr val="FFFFFF"/>
              </a:solidFill>
              <a:effectLst>
                <a:outerShdw blurRad="38100" dist="38100" dir="2700000" algn="tl">
                  <a:srgbClr val="000000">
                    <a:alpha val="43137"/>
                  </a:srgbClr>
                </a:outerShdw>
              </a:effectLst>
              <a:cs typeface="Arial"/>
            </a:endParaRPr>
          </a:p>
          <a:p>
            <a:pPr defTabSz="931774">
              <a:defRPr/>
            </a:pPr>
            <a:endParaRPr lang="en-US" dirty="0">
              <a:solidFill>
                <a:schemeClr val="bg1"/>
              </a:solidFill>
              <a:effectLst>
                <a:outerShdw blurRad="38100" dist="38100" dir="2700000" algn="tl">
                  <a:srgbClr val="000000">
                    <a:alpha val="43137"/>
                  </a:srgbClr>
                </a:outerShdw>
              </a:effectLst>
              <a:latin typeface="Trajan Pro" pitchFamily="18" charset="0"/>
            </a:endParaRPr>
          </a:p>
          <a:p>
            <a:pPr defTabSz="931774">
              <a:defRPr/>
            </a:pPr>
            <a:endParaRPr lang="en-US" dirty="0">
              <a:solidFill>
                <a:schemeClr val="bg1"/>
              </a:solidFill>
              <a:effectLst>
                <a:outerShdw blurRad="38100" dist="38100" dir="2700000" algn="tl">
                  <a:srgbClr val="000000">
                    <a:alpha val="43137"/>
                  </a:srgbClr>
                </a:outerShdw>
              </a:effectLst>
              <a:latin typeface="Trajan Pro" pitchFamily="18" charset="0"/>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solidFill>
                  <a:schemeClr val="bg1"/>
                </a:solidFill>
                <a:effectLst>
                  <a:outerShdw blurRad="38100" dist="38100" dir="2700000" algn="tl">
                    <a:srgbClr val="000000">
                      <a:alpha val="43137"/>
                    </a:srgbClr>
                  </a:outerShdw>
                </a:effectLst>
                <a:latin typeface="Trajan Pro" pitchFamily="18" charset="0"/>
              </a:rPr>
              <a:t>Redwood seeds are small relative to other conifers</a:t>
            </a:r>
          </a:p>
          <a:p>
            <a:pPr defTabSz="931774">
              <a:defRPr/>
            </a:pPr>
            <a:r>
              <a:rPr lang="en-US" dirty="0"/>
              <a:t>They</a:t>
            </a:r>
            <a:r>
              <a:rPr lang="en-US" baseline="0" dirty="0"/>
              <a:t> don’t have big wings like many other conifers do.  </a:t>
            </a:r>
            <a:r>
              <a:rPr lang="en-US" spc="-6" dirty="0">
                <a:solidFill>
                  <a:srgbClr val="FFFFFF"/>
                </a:solidFill>
                <a:cs typeface="Arial"/>
              </a:rPr>
              <a:t>So they don’t fly very far.</a:t>
            </a:r>
          </a:p>
          <a:p>
            <a:pPr defTabSz="931774">
              <a:defRPr/>
            </a:pPr>
            <a:r>
              <a:rPr lang="en-US" spc="-6" dirty="0">
                <a:solidFill>
                  <a:srgbClr val="FFFFFF"/>
                </a:solidFill>
                <a:cs typeface="Arial"/>
              </a:rPr>
              <a:t>A good limit for seed dispersal is equivalent to </a:t>
            </a:r>
            <a:r>
              <a:rPr lang="en-US" b="1" spc="-6" dirty="0">
                <a:solidFill>
                  <a:srgbClr val="FFFFFF"/>
                </a:solidFill>
                <a:cs typeface="Arial"/>
              </a:rPr>
              <a:t>the height of the tree</a:t>
            </a:r>
            <a:r>
              <a:rPr lang="en-US" spc="-6" dirty="0">
                <a:solidFill>
                  <a:srgbClr val="FFFFFF"/>
                </a:solidFill>
                <a:cs typeface="Arial"/>
              </a:rPr>
              <a:t>.</a:t>
            </a:r>
          </a:p>
          <a:p>
            <a:pPr defTabSz="931774">
              <a:defRPr/>
            </a:pPr>
            <a:endParaRPr lang="en-US" spc="-6" dirty="0">
              <a:solidFill>
                <a:srgbClr val="FFFFFF"/>
              </a:solidFill>
              <a:cs typeface="Arial"/>
            </a:endParaRPr>
          </a:p>
          <a:p>
            <a:pPr defTabSz="931774">
              <a:defRPr/>
            </a:pPr>
            <a:r>
              <a:rPr lang="en-US" baseline="0" dirty="0"/>
              <a:t>The next cut is that less than 1% are viable, and viable dormancy is less than five years</a:t>
            </a:r>
          </a:p>
          <a:p>
            <a:pPr defTabSz="931774">
              <a:defRPr/>
            </a:pPr>
            <a:endParaRPr lang="en-US" dirty="0">
              <a:solidFill>
                <a:schemeClr val="bg1"/>
              </a:solidFill>
              <a:effectLst>
                <a:outerShdw blurRad="38100" dist="38100" dir="2700000" algn="tl">
                  <a:srgbClr val="000000">
                    <a:alpha val="43137"/>
                  </a:srgbClr>
                </a:outerShdw>
              </a:effectLst>
              <a:latin typeface="Trajan Pro" pitchFamily="18" charset="0"/>
            </a:endParaRPr>
          </a:p>
          <a:p>
            <a:pPr>
              <a:tabLst>
                <a:tab pos="580741" algn="l"/>
                <a:tab pos="1166335" algn="l"/>
              </a:tabLst>
            </a:pPr>
            <a:r>
              <a:rPr lang="en-US" spc="-6" dirty="0">
                <a:solidFill>
                  <a:schemeClr val="bg1"/>
                </a:solidFill>
                <a:effectLst>
                  <a:outerShdw blurRad="38100" dist="38100" dir="2700000" algn="tl">
                    <a:srgbClr val="000000">
                      <a:alpha val="43137"/>
                    </a:srgbClr>
                  </a:outerShdw>
                </a:effectLst>
                <a:latin typeface="Trajan Pro" pitchFamily="18" charset="0"/>
                <a:cs typeface="Arial"/>
              </a:rPr>
              <a:t>Those few viable seeds don’t have the stored energy for their roots to penetrate through duff and then into the soil</a:t>
            </a:r>
          </a:p>
          <a:p>
            <a:pPr>
              <a:tabLst>
                <a:tab pos="580741" algn="l"/>
                <a:tab pos="1166335" algn="l"/>
              </a:tabLst>
            </a:pPr>
            <a:endParaRPr lang="en-US" spc="-6" dirty="0">
              <a:solidFill>
                <a:schemeClr val="bg1"/>
              </a:solidFill>
              <a:effectLst>
                <a:outerShdw blurRad="38100" dist="38100" dir="2700000" algn="tl">
                  <a:srgbClr val="000000">
                    <a:alpha val="43137"/>
                  </a:srgbClr>
                </a:outerShdw>
              </a:effectLst>
              <a:latin typeface="Trajan Pro" pitchFamily="18" charset="0"/>
              <a:cs typeface="Arial"/>
            </a:endParaRPr>
          </a:p>
          <a:p>
            <a:pPr defTabSz="931774">
              <a:defRPr/>
            </a:pPr>
            <a:r>
              <a:rPr lang="en-US" spc="-6" dirty="0">
                <a:solidFill>
                  <a:schemeClr val="bg1"/>
                </a:solidFill>
                <a:effectLst>
                  <a:outerShdw blurRad="38100" dist="38100" dir="2700000" algn="tl">
                    <a:srgbClr val="000000">
                      <a:alpha val="43137"/>
                    </a:srgbClr>
                  </a:outerShdw>
                </a:effectLst>
                <a:latin typeface="Trajan Pro" pitchFamily="18" charset="0"/>
                <a:cs typeface="Arial"/>
              </a:rPr>
              <a:t>So even if they do germinate, a great many dry out in summer but for surprising reasons</a:t>
            </a:r>
            <a:endParaRPr lang="en-US" dirty="0"/>
          </a:p>
          <a:p>
            <a:pPr defTabSz="931774">
              <a:defRPr/>
            </a:pPr>
            <a:endParaRPr lang="en-US" dirty="0">
              <a:solidFill>
                <a:schemeClr val="bg1"/>
              </a:solidFill>
              <a:effectLst>
                <a:outerShdw blurRad="38100" dist="38100" dir="2700000" algn="tl">
                  <a:srgbClr val="000000">
                    <a:alpha val="43137"/>
                  </a:srgbClr>
                </a:outerShdw>
              </a:effectLst>
              <a:latin typeface="Trajan Pro" pitchFamily="18" charset="0"/>
            </a:endParaRPr>
          </a:p>
          <a:p>
            <a:pPr defTabSz="931774">
              <a:defRPr/>
            </a:pPr>
            <a:endParaRPr lang="en-US" dirty="0">
              <a:solidFill>
                <a:schemeClr val="bg1"/>
              </a:solidFill>
              <a:effectLst>
                <a:outerShdw blurRad="38100" dist="38100" dir="2700000" algn="tl">
                  <a:srgbClr val="000000">
                    <a:alpha val="43137"/>
                  </a:srgbClr>
                </a:outerShdw>
              </a:effectLst>
              <a:latin typeface="Trajan Pro" pitchFamily="18" charset="0"/>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tabLst>
                <a:tab pos="580741" algn="l"/>
                <a:tab pos="1166335" algn="l"/>
              </a:tabLst>
            </a:pPr>
            <a:r>
              <a:rPr lang="en-US" dirty="0">
                <a:solidFill>
                  <a:schemeClr val="bg1"/>
                </a:solidFill>
                <a:effectLst>
                  <a:outerShdw blurRad="38100" dist="38100" dir="2700000" algn="tl">
                    <a:srgbClr val="000000">
                      <a:alpha val="43137"/>
                    </a:srgbClr>
                  </a:outerShdw>
                </a:effectLst>
                <a:latin typeface="Trajan Pro" pitchFamily="18" charset="0"/>
              </a:rPr>
              <a:t>When any seed germinates, the first thing it does is put out a root.  A redwood seedling starting in a thick layer of duff doesn’t have the stored energy to penetrate through that duff to soil for stored moisture and nutrients.  Redwood germination is more successful in bare mineral soil.</a:t>
            </a:r>
          </a:p>
          <a:p>
            <a:pPr>
              <a:tabLst>
                <a:tab pos="580741" algn="l"/>
                <a:tab pos="1166335" algn="l"/>
              </a:tabLst>
            </a:pPr>
            <a:endParaRPr lang="en-US" dirty="0">
              <a:solidFill>
                <a:schemeClr val="bg1"/>
              </a:solidFill>
              <a:effectLst>
                <a:outerShdw blurRad="38100" dist="38100" dir="2700000" algn="tl">
                  <a:srgbClr val="000000">
                    <a:alpha val="43137"/>
                  </a:srgbClr>
                </a:outerShdw>
              </a:effectLst>
              <a:latin typeface="Trajan Pro" pitchFamily="18" charset="0"/>
            </a:endParaRPr>
          </a:p>
          <a:p>
            <a:pPr>
              <a:tabLst>
                <a:tab pos="580741" algn="l"/>
                <a:tab pos="1166335" algn="l"/>
              </a:tabLst>
            </a:pPr>
            <a:r>
              <a:rPr lang="en-US" dirty="0">
                <a:solidFill>
                  <a:schemeClr val="bg1"/>
                </a:solidFill>
                <a:effectLst>
                  <a:outerShdw blurRad="38100" dist="38100" dir="2700000" algn="tl">
                    <a:srgbClr val="000000">
                      <a:alpha val="43137"/>
                    </a:srgbClr>
                  </a:outerShdw>
                </a:effectLst>
                <a:latin typeface="Trajan Pro" pitchFamily="18" charset="0"/>
              </a:rPr>
              <a:t>Worse, redwood roots do not have root hairs.  With minimal surface area to absorb moisture, they have a hard time competing with other surface plants that do have root hairs which quickly dry out surface soils over that first summer after germination.  Instead redwoods are </a:t>
            </a:r>
            <a:r>
              <a:rPr lang="en-US" dirty="0" err="1">
                <a:solidFill>
                  <a:schemeClr val="bg1"/>
                </a:solidFill>
                <a:effectLst>
                  <a:outerShdw blurRad="38100" dist="38100" dir="2700000" algn="tl">
                    <a:srgbClr val="000000">
                      <a:alpha val="43137"/>
                    </a:srgbClr>
                  </a:outerShdw>
                </a:effectLst>
                <a:latin typeface="Trajan Pro" pitchFamily="18" charset="0"/>
              </a:rPr>
              <a:t>endomycorrizal</a:t>
            </a:r>
            <a:r>
              <a:rPr lang="en-US" dirty="0">
                <a:solidFill>
                  <a:schemeClr val="bg1"/>
                </a:solidFill>
                <a:effectLst>
                  <a:outerShdw blurRad="38100" dist="38100" dir="2700000" algn="tl">
                    <a:srgbClr val="000000">
                      <a:alpha val="43137"/>
                    </a:srgbClr>
                  </a:outerShdw>
                </a:effectLst>
                <a:latin typeface="Trajan Pro" pitchFamily="18" charset="0"/>
              </a:rPr>
              <a:t>, meaning that their roots get moisture and nutrients from fungal networks that penetrate the roots providing water and nutrients in return for sugars from photosynthesis.  That symbiosis takes time a seedling desperate for water doesn’t have. </a:t>
            </a:r>
          </a:p>
          <a:p>
            <a:pPr>
              <a:tabLst>
                <a:tab pos="580741" algn="l"/>
                <a:tab pos="1166335" algn="l"/>
              </a:tabLst>
            </a:pPr>
            <a:endParaRPr lang="en-US" dirty="0">
              <a:solidFill>
                <a:schemeClr val="bg1"/>
              </a:solidFill>
              <a:effectLst>
                <a:outerShdw blurRad="38100" dist="38100" dir="2700000" algn="tl">
                  <a:srgbClr val="000000">
                    <a:alpha val="43137"/>
                  </a:srgbClr>
                </a:outerShdw>
              </a:effectLst>
              <a:latin typeface="Trajan Pro" pitchFamily="18" charset="0"/>
            </a:endParaRPr>
          </a:p>
          <a:p>
            <a:pPr>
              <a:tabLst>
                <a:tab pos="580741" algn="l"/>
                <a:tab pos="1166335" algn="l"/>
              </a:tabLst>
            </a:pPr>
            <a:r>
              <a:rPr lang="en-US" dirty="0">
                <a:solidFill>
                  <a:schemeClr val="bg1"/>
                </a:solidFill>
                <a:effectLst>
                  <a:outerShdw blurRad="38100" dist="38100" dir="2700000" algn="tl">
                    <a:srgbClr val="000000">
                      <a:alpha val="43137"/>
                    </a:srgbClr>
                  </a:outerShdw>
                </a:effectLst>
                <a:latin typeface="Trajan Pro" pitchFamily="18" charset="0"/>
              </a:rPr>
              <a:t>This is why redwood seedling mortality is very high.  They have a much easier time surviving if they germinate in bare mineral soil on a north-facing slope with minimal competition so that they don’t dry out in summer heat before that mycorrhizal relationship establishes.  </a:t>
            </a:r>
          </a:p>
        </p:txBody>
      </p:sp>
      <p:sp>
        <p:nvSpPr>
          <p:cNvPr id="4" name="Slide Number Placeholder 3"/>
          <p:cNvSpPr>
            <a:spLocks noGrp="1"/>
          </p:cNvSpPr>
          <p:nvPr>
            <p:ph type="sldNum" sz="quarter" idx="10"/>
          </p:nvPr>
        </p:nvSpPr>
        <p:spPr/>
        <p:txBody>
          <a:bodyPr/>
          <a:lstStyle/>
          <a:p>
            <a:fld id="{63272F48-0AB0-4AC4-94EE-CEF4974E64E0}"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solidFill>
                  <a:schemeClr val="bg1"/>
                </a:solidFill>
                <a:effectLst>
                  <a:outerShdw blurRad="38100" dist="38100" dir="2700000" algn="tl">
                    <a:srgbClr val="000000">
                      <a:alpha val="43137"/>
                    </a:srgbClr>
                  </a:outerShdw>
                </a:effectLst>
                <a:latin typeface="Trajan Pro" pitchFamily="18" charset="0"/>
              </a:rPr>
              <a:t>Once established, redwood is one of the few conifer </a:t>
            </a:r>
            <a:r>
              <a:rPr lang="en-US" dirty="0" err="1">
                <a:solidFill>
                  <a:schemeClr val="bg1"/>
                </a:solidFill>
                <a:effectLst>
                  <a:outerShdw blurRad="38100" dist="38100" dir="2700000" algn="tl">
                    <a:srgbClr val="000000">
                      <a:alpha val="43137"/>
                    </a:srgbClr>
                  </a:outerShdw>
                </a:effectLst>
                <a:latin typeface="Trajan Pro" pitchFamily="18" charset="0"/>
              </a:rPr>
              <a:t>spacies</a:t>
            </a:r>
            <a:r>
              <a:rPr lang="en-US" dirty="0">
                <a:solidFill>
                  <a:schemeClr val="bg1"/>
                </a:solidFill>
                <a:effectLst>
                  <a:outerShdw blurRad="38100" dist="38100" dir="2700000" algn="tl">
                    <a:srgbClr val="000000">
                      <a:alpha val="43137"/>
                    </a:srgbClr>
                  </a:outerShdw>
                </a:effectLst>
                <a:latin typeface="Trajan Pro" pitchFamily="18" charset="0"/>
              </a:rPr>
              <a:t> which absorb water directly from fog collecting on needles.  They do need fog, but not as much fog drip.  It’s been known since the 1950s that redwoods are lousy at making fog drip because the needles are absorbing so much of the water.  In a light rain shower, one can stay dry under redwood cover. </a:t>
            </a:r>
          </a:p>
          <a:p>
            <a:pPr defTabSz="931774">
              <a:defRPr/>
            </a:pPr>
            <a:endParaRPr lang="en-US" dirty="0">
              <a:solidFill>
                <a:schemeClr val="bg1"/>
              </a:solidFill>
              <a:effectLst>
                <a:outerShdw blurRad="38100" dist="38100" dir="2700000" algn="tl">
                  <a:srgbClr val="000000">
                    <a:alpha val="43137"/>
                  </a:srgbClr>
                </a:outerShdw>
              </a:effectLst>
              <a:latin typeface="Trajan Pro" pitchFamily="18" charset="0"/>
            </a:endParaRPr>
          </a:p>
          <a:p>
            <a:pPr defTabSz="931774">
              <a:defRPr/>
            </a:pPr>
            <a:r>
              <a:rPr lang="en-US" dirty="0">
                <a:solidFill>
                  <a:schemeClr val="bg1"/>
                </a:solidFill>
                <a:effectLst>
                  <a:outerShdw blurRad="38100" dist="38100" dir="2700000" algn="tl">
                    <a:srgbClr val="000000">
                      <a:alpha val="43137"/>
                    </a:srgbClr>
                  </a:outerShdw>
                </a:effectLst>
                <a:latin typeface="Trajan Pro" pitchFamily="18" charset="0"/>
              </a:rPr>
              <a:t>Most of the fog is at night, so the wood holds the water during the day to support growth. </a:t>
            </a:r>
          </a:p>
          <a:p>
            <a:pPr defTabSz="931774">
              <a:defRPr/>
            </a:pPr>
            <a:endParaRPr lang="en-US" dirty="0">
              <a:solidFill>
                <a:schemeClr val="bg1"/>
              </a:solidFill>
              <a:effectLst>
                <a:outerShdw blurRad="38100" dist="38100" dir="2700000" algn="tl">
                  <a:srgbClr val="000000">
                    <a:alpha val="43137"/>
                  </a:srgbClr>
                </a:outerShdw>
              </a:effectLst>
              <a:latin typeface="Trajan Pro" pitchFamily="18" charset="0"/>
            </a:endParaRPr>
          </a:p>
          <a:p>
            <a:pPr defTabSz="931774">
              <a:defRPr/>
            </a:pPr>
            <a:r>
              <a:rPr lang="en-US" baseline="0" dirty="0"/>
              <a:t>As long as the soil isn’t freezing, redwood will regenerate from its tissues.  Even a downed log can produce new growth. </a:t>
            </a:r>
          </a:p>
          <a:p>
            <a:pPr defTabSz="931774">
              <a:tabLst>
                <a:tab pos="580741" algn="l"/>
                <a:tab pos="1166335" algn="l"/>
              </a:tabLst>
              <a:defRPr/>
            </a:pPr>
            <a:endParaRPr lang="en-US" spc="-6" dirty="0">
              <a:solidFill>
                <a:srgbClr val="FFFFFF"/>
              </a:solidFill>
              <a:cs typeface="Arial"/>
            </a:endParaRPr>
          </a:p>
          <a:p>
            <a:pPr defTabSz="931774">
              <a:defRPr/>
            </a:pPr>
            <a:r>
              <a:rPr lang="en-US" baseline="0" dirty="0"/>
              <a:t>Extra and more dilute water in the tissue ruptures cells in hard freezes</a:t>
            </a:r>
          </a:p>
          <a:p>
            <a:pPr defTabSz="931774">
              <a:defRPr/>
            </a:pPr>
            <a:endParaRPr lang="en-US" baseline="0" dirty="0"/>
          </a:p>
          <a:p>
            <a:pPr>
              <a:tabLst>
                <a:tab pos="580741" algn="l"/>
                <a:tab pos="1166335" algn="l"/>
              </a:tabLst>
            </a:pPr>
            <a:endParaRPr lang="en-US" dirty="0">
              <a:solidFill>
                <a:schemeClr val="bg1"/>
              </a:solidFill>
              <a:effectLst>
                <a:outerShdw blurRad="38100" dist="38100" dir="2700000" algn="tl">
                  <a:srgbClr val="000000">
                    <a:alpha val="43137"/>
                  </a:srgbClr>
                </a:outerShdw>
              </a:effectLst>
              <a:latin typeface="Trajan Pro" pitchFamily="18" charset="0"/>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It is easy to note that the range of redwood ends at the California / Oregon border.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Yet today, they grow in Oregon and Washington just fine.  In fact, redwoods planted 40 years ago on Hood Canal off Puget Sound in Washington State are outgrowing everything else.</a:t>
            </a:r>
          </a:p>
          <a:p>
            <a:pPr defTabSz="931774">
              <a:defRPr/>
            </a:pPr>
            <a:endParaRPr lang="en-US" b="1" spc="-6" dirty="0">
              <a:solidFill>
                <a:srgbClr val="FFFFFF"/>
              </a:solidFill>
              <a:cs typeface="Arial"/>
            </a:endParaRPr>
          </a:p>
          <a:p>
            <a:pPr defTabSz="931774">
              <a:defRPr/>
            </a:pPr>
            <a:r>
              <a:rPr lang="en-US" spc="-6" dirty="0">
                <a:solidFill>
                  <a:srgbClr val="FFFFFF"/>
                </a:solidFill>
                <a:cs typeface="Arial"/>
              </a:rPr>
              <a:t>In other words, we could be planting redwood along the Oregon and Washington coast and those trees might even produce better lumber there because cooler weather produces slower growth and therefore tighter ring count.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So, why do they stop at the California border?  Fortunately, we have only to look to history for why and here I wish to expose you to a hypothesis I’ve had for many years. </a:t>
            </a:r>
          </a:p>
          <a:p>
            <a:pPr defTabSz="931774">
              <a:defRPr/>
            </a:pPr>
            <a:endParaRPr lang="en-US" b="1" spc="-6" dirty="0">
              <a:solidFill>
                <a:srgbClr val="FFFFFF"/>
              </a:solidFill>
              <a:cs typeface="Arial"/>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a:spcAft>
                <a:spcPts val="611"/>
              </a:spcAft>
            </a:pPr>
            <a:r>
              <a:rPr lang="en-US" dirty="0">
                <a:solidFill>
                  <a:schemeClr val="bg1"/>
                </a:solidFill>
              </a:rPr>
              <a:t>It is simply strange that the northern cutoff</a:t>
            </a:r>
            <a:r>
              <a:rPr lang="en-US" baseline="0" dirty="0">
                <a:solidFill>
                  <a:schemeClr val="bg1"/>
                </a:solidFill>
              </a:rPr>
              <a:t> is so sharp with so few outlier groups.  </a:t>
            </a:r>
            <a:r>
              <a:rPr lang="en-US" dirty="0">
                <a:solidFill>
                  <a:schemeClr val="bg1"/>
                </a:solidFill>
              </a:rPr>
              <a:t>I suspect that the range of redwood got a “haircut” at the Oregon border because of the Little Ice Age winter temperatures between 1350-1850. There are records of how cold it got from Spanish explorers; </a:t>
            </a:r>
          </a:p>
          <a:p>
            <a:pPr>
              <a:spcAft>
                <a:spcPts val="611"/>
              </a:spcAft>
            </a:pPr>
            <a:endParaRPr lang="en-US" dirty="0">
              <a:solidFill>
                <a:schemeClr val="bg1"/>
              </a:solidFill>
            </a:endParaRPr>
          </a:p>
          <a:p>
            <a:pPr rtl="0">
              <a:spcAft>
                <a:spcPts val="611"/>
              </a:spcAft>
            </a:pPr>
            <a:r>
              <a:rPr lang="en-US" dirty="0">
                <a:solidFill>
                  <a:schemeClr val="bg1"/>
                </a:solidFill>
              </a:rPr>
              <a:t>In 1602, Sebastian Vizcaino found a hand’s breadth thick in a pond in Monterey, less than 100 yards from the Pacific Ocean.  For</a:t>
            </a:r>
            <a:r>
              <a:rPr lang="en-US" baseline="0" dirty="0">
                <a:solidFill>
                  <a:schemeClr val="bg1"/>
                </a:solidFill>
              </a:rPr>
              <a:t> that to be possible so close to the Pacific the temperatures had to be in the single digits.  What would it then have been at the Oregon border?  </a:t>
            </a:r>
            <a:r>
              <a:rPr lang="en-US" dirty="0">
                <a:solidFill>
                  <a:schemeClr val="bg1"/>
                </a:solidFill>
              </a:rPr>
              <a:t>Juan Crespi, diarist of the 1769 Portola Expedition reported that Indians told him that snows would get a yard deep in Paso Robles.  Miguel </a:t>
            </a:r>
            <a:r>
              <a:rPr lang="en-US" dirty="0" err="1">
                <a:solidFill>
                  <a:schemeClr val="bg1"/>
                </a:solidFill>
              </a:rPr>
              <a:t>Costanso</a:t>
            </a:r>
            <a:r>
              <a:rPr lang="en-US" dirty="0">
                <a:solidFill>
                  <a:schemeClr val="bg1"/>
                </a:solidFill>
              </a:rPr>
              <a:t> on a ship supporting the Expedition saw snow covering the mountains from Point Conception to San Diego Bay, which he entered on the first of MAY.  </a:t>
            </a:r>
          </a:p>
          <a:p>
            <a:pPr>
              <a:spcAft>
                <a:spcPts val="611"/>
              </a:spcAft>
            </a:pPr>
            <a:endParaRPr lang="en-US" dirty="0">
              <a:solidFill>
                <a:schemeClr val="bg1"/>
              </a:solidFill>
            </a:endParaRPr>
          </a:p>
          <a:p>
            <a:pPr>
              <a:spcAft>
                <a:spcPts val="611"/>
              </a:spcAft>
            </a:pPr>
            <a:r>
              <a:rPr lang="en-US" dirty="0">
                <a:solidFill>
                  <a:schemeClr val="bg1"/>
                </a:solidFill>
              </a:rPr>
              <a:t>Yes marine pollen studies have</a:t>
            </a:r>
            <a:r>
              <a:rPr lang="en-US" baseline="0" dirty="0">
                <a:solidFill>
                  <a:schemeClr val="bg1"/>
                </a:solidFill>
              </a:rPr>
              <a:t> supposedly shown no redwood signature that far north, but the currents are north to south, and distinguishing redwood pollen from cedar is very difficult, rendering that conclusion questionable.  We do know of isolated redwood stumps as far as Central Oregon, in a manner similar to how far south Big Sur is from the southern end of the Santa Cruz Mountains.  </a:t>
            </a:r>
            <a:endParaRPr lang="en-US" dirty="0">
              <a:solidFill>
                <a:schemeClr val="bg1"/>
              </a:solidFill>
            </a:endParaRPr>
          </a:p>
          <a:p>
            <a:pPr>
              <a:spcAft>
                <a:spcPts val="611"/>
              </a:spcAft>
            </a:pPr>
            <a:endParaRPr lang="en-US" dirty="0">
              <a:solidFill>
                <a:schemeClr val="bg1"/>
              </a:solidFill>
              <a:effectLst>
                <a:outerShdw blurRad="38100" dist="38100" dir="2700000" algn="tl">
                  <a:srgbClr val="000000">
                    <a:alpha val="43137"/>
                  </a:srgbClr>
                </a:outerShdw>
              </a:effectLst>
              <a:latin typeface="Trajan Pro" pitchFamily="18" charset="0"/>
            </a:endParaRPr>
          </a:p>
          <a:p>
            <a:pPr rtl="0">
              <a:spcAft>
                <a:spcPts val="611"/>
              </a:spcAft>
            </a:pPr>
            <a:r>
              <a:rPr lang="en-US" dirty="0">
                <a:solidFill>
                  <a:schemeClr val="bg1"/>
                </a:solidFill>
                <a:effectLst>
                  <a:outerShdw blurRad="38100" dist="38100" dir="2700000" algn="tl">
                    <a:srgbClr val="000000">
                      <a:alpha val="43137"/>
                    </a:srgbClr>
                  </a:outerShdw>
                </a:effectLst>
                <a:latin typeface="Trajan Pro" pitchFamily="18" charset="0"/>
              </a:rPr>
              <a:t>Hence, I have reason to suspect that buried redwood logs might still be found in Oregon and possibly even Washington State today, and should be.  Foresters I know up there have seen partially buried logs they thought were red cedar.  Maybe not.  There is a stump on the beach at Yachats, OR, 75 miles</a:t>
            </a:r>
            <a:r>
              <a:rPr lang="en-US" baseline="0" dirty="0">
                <a:solidFill>
                  <a:schemeClr val="bg1"/>
                </a:solidFill>
                <a:effectLst>
                  <a:outerShdw blurRad="38100" dist="38100" dir="2700000" algn="tl">
                    <a:srgbClr val="000000">
                      <a:alpha val="43137"/>
                    </a:srgbClr>
                  </a:outerShdw>
                </a:effectLst>
                <a:latin typeface="Trajan Pro" pitchFamily="18" charset="0"/>
              </a:rPr>
              <a:t> north of the California border, </a:t>
            </a:r>
            <a:r>
              <a:rPr lang="en-US" dirty="0">
                <a:solidFill>
                  <a:schemeClr val="bg1"/>
                </a:solidFill>
                <a:effectLst>
                  <a:outerShdw blurRad="38100" dist="38100" dir="2700000" algn="tl">
                    <a:srgbClr val="000000">
                      <a:alpha val="43137"/>
                    </a:srgbClr>
                  </a:outerShdw>
                </a:effectLst>
                <a:latin typeface="Trajan Pro" pitchFamily="18" charset="0"/>
              </a:rPr>
              <a:t>and redwood is averse</a:t>
            </a:r>
            <a:r>
              <a:rPr lang="en-US" baseline="0" dirty="0">
                <a:solidFill>
                  <a:schemeClr val="bg1"/>
                </a:solidFill>
                <a:effectLst>
                  <a:outerShdw blurRad="38100" dist="38100" dir="2700000" algn="tl">
                    <a:srgbClr val="000000">
                      <a:alpha val="43137"/>
                    </a:srgbClr>
                  </a:outerShdw>
                </a:effectLst>
                <a:latin typeface="Trajan Pro" pitchFamily="18" charset="0"/>
              </a:rPr>
              <a:t> to salt spray. There had to be more than one tree.  The point is that even if conditions are right, redwood does not spread big distances rapidly.  Something would have to carry the seed against the wind.</a:t>
            </a:r>
            <a:endParaRPr lang="en-US" dirty="0">
              <a:solidFill>
                <a:schemeClr val="bg1"/>
              </a:solidFill>
              <a:effectLst>
                <a:outerShdw blurRad="38100" dist="38100" dir="2700000" algn="tl">
                  <a:srgbClr val="000000">
                    <a:alpha val="43137"/>
                  </a:srgbClr>
                </a:outerShdw>
              </a:effectLst>
              <a:latin typeface="Trajan Pro" pitchFamily="18" charset="0"/>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chemeClr val="accent6">
                    <a:lumMod val="75000"/>
                  </a:schemeClr>
                </a:solidFill>
                <a:cs typeface="Arial"/>
              </a:rPr>
              <a:t>Yet over short distances</a:t>
            </a:r>
            <a:r>
              <a:rPr lang="en-US" spc="-6" baseline="0" dirty="0">
                <a:solidFill>
                  <a:schemeClr val="accent6">
                    <a:lumMod val="75000"/>
                  </a:schemeClr>
                </a:solidFill>
                <a:cs typeface="Arial"/>
              </a:rPr>
              <a:t> and under the right conditions, redwood can be invasive and, once established, it does not let go. </a:t>
            </a:r>
            <a:endParaRPr lang="en-US" spc="-6" dirty="0">
              <a:solidFill>
                <a:schemeClr val="accent6">
                  <a:lumMod val="75000"/>
                </a:schemeClr>
              </a:solidFill>
              <a:cs typeface="Arial"/>
            </a:endParaRPr>
          </a:p>
          <a:p>
            <a:pPr defTabSz="931774">
              <a:defRPr/>
            </a:pPr>
            <a:endParaRPr lang="en-US" spc="-6" dirty="0">
              <a:solidFill>
                <a:schemeClr val="accent6">
                  <a:lumMod val="75000"/>
                </a:schemeClr>
              </a:solidFill>
              <a:cs typeface="Arial"/>
            </a:endParaRPr>
          </a:p>
          <a:p>
            <a:pPr defTabSz="931774">
              <a:defRPr/>
            </a:pPr>
            <a:r>
              <a:rPr lang="en-US" spc="-6" dirty="0">
                <a:solidFill>
                  <a:schemeClr val="accent6">
                    <a:lumMod val="75000"/>
                  </a:schemeClr>
                </a:solidFill>
                <a:cs typeface="Arial"/>
              </a:rPr>
              <a:t>As you can see here in 1931, much of what appeared to be grassland in the prior photo was actually an orchard with the exception of this slope on the south end, which was also the first to be invaded after the orchard was abandoned because it sits below the edge of a dirt road.</a:t>
            </a:r>
          </a:p>
        </p:txBody>
      </p:sp>
      <p:sp>
        <p:nvSpPr>
          <p:cNvPr id="4" name="Slide Number Placeholder 3"/>
          <p:cNvSpPr>
            <a:spLocks noGrp="1"/>
          </p:cNvSpPr>
          <p:nvPr>
            <p:ph type="sldNum" sz="quarter" idx="10"/>
          </p:nvPr>
        </p:nvSpPr>
        <p:spPr/>
        <p:txBody>
          <a:bodyPr/>
          <a:lstStyle/>
          <a:p>
            <a:fld id="{63272F48-0AB0-4AC4-94EE-CEF4974E64E0}"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rtl="0">
              <a:defRPr/>
            </a:pPr>
            <a:r>
              <a:rPr lang="en-US" spc="-6" dirty="0">
                <a:solidFill>
                  <a:schemeClr val="accent6">
                    <a:lumMod val="75000"/>
                  </a:schemeClr>
                </a:solidFill>
                <a:cs typeface="Arial"/>
              </a:rPr>
              <a:t>We have three stands of redwood here, but </a:t>
            </a:r>
            <a:r>
              <a:rPr lang="en-US" spc="-6" baseline="0" dirty="0">
                <a:solidFill>
                  <a:schemeClr val="accent6">
                    <a:lumMod val="75000"/>
                  </a:schemeClr>
                </a:solidFill>
                <a:cs typeface="Arial"/>
              </a:rPr>
              <a:t>the </a:t>
            </a:r>
            <a:r>
              <a:rPr lang="en-US" spc="-6" dirty="0">
                <a:solidFill>
                  <a:schemeClr val="accent6">
                    <a:lumMod val="75000"/>
                  </a:schemeClr>
                </a:solidFill>
                <a:cs typeface="Arial"/>
              </a:rPr>
              <a:t>mechanics of how they developed are very different. </a:t>
            </a:r>
          </a:p>
          <a:p>
            <a:pPr defTabSz="931774">
              <a:defRPr/>
            </a:pPr>
            <a:endParaRPr lang="en-US" spc="-6" dirty="0">
              <a:solidFill>
                <a:srgbClr val="FFFFFF"/>
              </a:solidFill>
              <a:cs typeface="Arial"/>
            </a:endParaRPr>
          </a:p>
          <a:p>
            <a:pPr defTabSz="931774">
              <a:defRPr/>
            </a:pPr>
            <a:r>
              <a:rPr lang="en-US" spc="-6" dirty="0">
                <a:solidFill>
                  <a:schemeClr val="accent6">
                    <a:lumMod val="75000"/>
                  </a:schemeClr>
                </a:solidFill>
                <a:cs typeface="Arial"/>
              </a:rPr>
              <a:t>What shocks most people who see these</a:t>
            </a:r>
            <a:r>
              <a:rPr lang="en-US" spc="-6" baseline="0" dirty="0">
                <a:solidFill>
                  <a:schemeClr val="accent6">
                    <a:lumMod val="75000"/>
                  </a:schemeClr>
                </a:solidFill>
                <a:cs typeface="Arial"/>
              </a:rPr>
              <a:t> stands today</a:t>
            </a:r>
            <a:r>
              <a:rPr lang="en-US" spc="-6" dirty="0">
                <a:solidFill>
                  <a:schemeClr val="accent6">
                    <a:lumMod val="75000"/>
                  </a:schemeClr>
                </a:solidFill>
                <a:cs typeface="Arial"/>
              </a:rPr>
              <a:t> is that all three are all of Euro-American origin despite the differences in how they developed.  </a:t>
            </a:r>
          </a:p>
          <a:p>
            <a:pPr defTabSz="931774">
              <a:defRPr/>
            </a:pPr>
            <a:endParaRPr lang="en-US" spc="-6" dirty="0">
              <a:solidFill>
                <a:schemeClr val="accent6">
                  <a:lumMod val="75000"/>
                </a:schemeClr>
              </a:solidFill>
              <a:cs typeface="Arial"/>
            </a:endParaRPr>
          </a:p>
          <a:p>
            <a:pPr defTabSz="931774">
              <a:defRPr/>
            </a:pPr>
            <a:r>
              <a:rPr lang="en-US" spc="-6" dirty="0">
                <a:solidFill>
                  <a:schemeClr val="accent6">
                    <a:lumMod val="75000"/>
                  </a:schemeClr>
                </a:solidFill>
                <a:cs typeface="Arial"/>
              </a:rPr>
              <a:t>I’ll be using details from this image to help build an understanding of how each of the three developed. </a:t>
            </a:r>
          </a:p>
          <a:p>
            <a:pPr defTabSz="931774">
              <a:defRPr/>
            </a:pPr>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31774" rtl="0" eaLnBrk="1" fontAlgn="auto" latinLnBrk="0" hangingPunct="1">
              <a:lnSpc>
                <a:spcPct val="100000"/>
              </a:lnSpc>
              <a:spcBef>
                <a:spcPts val="0"/>
              </a:spcBef>
              <a:spcAft>
                <a:spcPts val="0"/>
              </a:spcAft>
              <a:buClrTx/>
              <a:buSzTx/>
              <a:buFontTx/>
              <a:buNone/>
              <a:tabLst/>
              <a:defRPr/>
            </a:pPr>
            <a:r>
              <a:rPr lang="en-US" spc="-6" dirty="0">
                <a:solidFill>
                  <a:schemeClr val="accent6">
                    <a:lumMod val="75000"/>
                  </a:schemeClr>
                </a:solidFill>
                <a:cs typeface="Arial"/>
              </a:rPr>
              <a:t>There are two obvious fairy rings here.  When</a:t>
            </a:r>
            <a:r>
              <a:rPr lang="en-US" spc="-6" baseline="0" dirty="0">
                <a:solidFill>
                  <a:schemeClr val="accent6">
                    <a:lumMod val="75000"/>
                  </a:schemeClr>
                </a:solidFill>
                <a:cs typeface="Arial"/>
              </a:rPr>
              <a:t> we arrived in 1989, t</a:t>
            </a:r>
            <a:r>
              <a:rPr lang="en-US" spc="-6" dirty="0">
                <a:solidFill>
                  <a:schemeClr val="accent6">
                    <a:lumMod val="75000"/>
                  </a:schemeClr>
                </a:solidFill>
                <a:cs typeface="Arial"/>
              </a:rPr>
              <a:t>he one on the left had no stump, while the one on the right sprouted from four stumps that were too small to be pre-colonial trees when they were logged in the 1880s.  It is likely they germinated soon after the Spanish cut through the</a:t>
            </a:r>
            <a:r>
              <a:rPr lang="en-US" spc="-6" baseline="0" dirty="0">
                <a:solidFill>
                  <a:schemeClr val="accent6">
                    <a:lumMod val="75000"/>
                  </a:schemeClr>
                </a:solidFill>
                <a:cs typeface="Arial"/>
              </a:rPr>
              <a:t> El Camino mission trail </a:t>
            </a:r>
            <a:r>
              <a:rPr lang="en-US" spc="-6" dirty="0">
                <a:solidFill>
                  <a:schemeClr val="accent6">
                    <a:lumMod val="75000"/>
                  </a:schemeClr>
                </a:solidFill>
                <a:cs typeface="Arial"/>
              </a:rPr>
              <a:t>in</a:t>
            </a:r>
            <a:r>
              <a:rPr lang="en-US" spc="-6" baseline="0" dirty="0">
                <a:solidFill>
                  <a:schemeClr val="accent6">
                    <a:lumMod val="75000"/>
                  </a:schemeClr>
                </a:solidFill>
                <a:cs typeface="Arial"/>
              </a:rPr>
              <a:t> 1791</a:t>
            </a:r>
            <a:r>
              <a:rPr lang="en-US" spc="-6" dirty="0">
                <a:solidFill>
                  <a:schemeClr val="accent6">
                    <a:lumMod val="75000"/>
                  </a:schemeClr>
                </a:solidFill>
                <a:cs typeface="Arial"/>
              </a:rPr>
              <a:t>.</a:t>
            </a:r>
          </a:p>
          <a:p>
            <a:pPr defTabSz="931774" rtl="0">
              <a:defRPr/>
            </a:pPr>
            <a:endParaRPr lang="en-US" spc="-6" dirty="0">
              <a:solidFill>
                <a:schemeClr val="accent6">
                  <a:lumMod val="75000"/>
                </a:schemeClr>
              </a:solidFill>
              <a:cs typeface="Arial"/>
            </a:endParaRPr>
          </a:p>
          <a:p>
            <a:pPr defTabSz="931774">
              <a:defRPr/>
            </a:pPr>
            <a:r>
              <a:rPr lang="en-US" spc="-6" dirty="0">
                <a:solidFill>
                  <a:srgbClr val="FFFFFF"/>
                </a:solidFill>
                <a:cs typeface="Arial"/>
              </a:rPr>
              <a:t>This question of when those trees germinated cuts to what constitutes “old growth,” a term has become subjective.  So I hope to make that demarcation clear in Part II of this presentation.  I define “old growth” as </a:t>
            </a:r>
            <a:r>
              <a:rPr lang="en-US" b="1" spc="-6" dirty="0">
                <a:solidFill>
                  <a:srgbClr val="FFFFFF"/>
                </a:solidFill>
                <a:cs typeface="Arial"/>
              </a:rPr>
              <a:t>anything standing before 1793</a:t>
            </a:r>
            <a:r>
              <a:rPr lang="en-US" spc="-6" dirty="0">
                <a:solidFill>
                  <a:srgbClr val="FFFFFF"/>
                </a:solidFill>
                <a:cs typeface="Arial"/>
              </a:rPr>
              <a:t>, when Spanish Governor Jose Joaquin de </a:t>
            </a:r>
            <a:r>
              <a:rPr lang="en-US" spc="-6" dirty="0" err="1">
                <a:solidFill>
                  <a:srgbClr val="FFFFFF"/>
                </a:solidFill>
                <a:cs typeface="Arial"/>
              </a:rPr>
              <a:t>Arillaga</a:t>
            </a:r>
            <a:r>
              <a:rPr lang="en-US" spc="-6" dirty="0">
                <a:solidFill>
                  <a:srgbClr val="FFFFFF"/>
                </a:solidFill>
                <a:cs typeface="Arial"/>
              </a:rPr>
              <a:t> banned Indian burning.  The date refers not only to the end of Indian redwood management, but it also gets to redwood physiology and the risks we face because even </a:t>
            </a:r>
            <a:r>
              <a:rPr lang="en-US" b="1" spc="-6" dirty="0">
                <a:solidFill>
                  <a:srgbClr val="FFFFFF"/>
                </a:solidFill>
                <a:cs typeface="Arial"/>
              </a:rPr>
              <a:t>old growth stand structure is very different today </a:t>
            </a:r>
            <a:r>
              <a:rPr lang="en-US" spc="-6" dirty="0">
                <a:solidFill>
                  <a:srgbClr val="FFFFFF"/>
                </a:solidFill>
                <a:cs typeface="Arial"/>
              </a:rPr>
              <a:t>from what it was 232 years ago </a:t>
            </a:r>
            <a:r>
              <a:rPr lang="en-US" b="1" spc="-6" dirty="0">
                <a:solidFill>
                  <a:srgbClr val="FFFFFF"/>
                </a:solidFill>
                <a:cs typeface="Arial"/>
              </a:rPr>
              <a:t>because</a:t>
            </a:r>
            <a:r>
              <a:rPr lang="en-US" spc="-6" dirty="0">
                <a:solidFill>
                  <a:srgbClr val="FFFFFF"/>
                </a:solidFill>
                <a:cs typeface="Arial"/>
              </a:rPr>
              <a:t> of the end of frequent aboriginal burning.  The reasons for selecting</a:t>
            </a:r>
            <a:r>
              <a:rPr lang="en-US" spc="-6" baseline="0" dirty="0">
                <a:solidFill>
                  <a:srgbClr val="FFFFFF"/>
                </a:solidFill>
                <a:cs typeface="Arial"/>
              </a:rPr>
              <a:t> that date will be obvious by the time we’re done.</a:t>
            </a:r>
            <a:endParaRPr lang="en-US" spc="-6" dirty="0">
              <a:solidFill>
                <a:schemeClr val="accent6">
                  <a:lumMod val="75000"/>
                </a:schemeClr>
              </a:solidFill>
              <a:cs typeface="Arial"/>
            </a:endParaRPr>
          </a:p>
          <a:p>
            <a:pPr defTabSz="931774">
              <a:defRPr/>
            </a:pPr>
            <a:endParaRPr lang="en-US" spc="-6" dirty="0">
              <a:solidFill>
                <a:schemeClr val="accent6">
                  <a:lumMod val="75000"/>
                </a:schemeClr>
              </a:solidFill>
              <a:cs typeface="Arial"/>
            </a:endParaRPr>
          </a:p>
          <a:p>
            <a:pPr defTabSz="931774">
              <a:defRPr/>
            </a:pPr>
            <a:endParaRPr lang="en-US" spc="-6" dirty="0">
              <a:solidFill>
                <a:schemeClr val="accent6">
                  <a:lumMod val="75000"/>
                </a:schemeClr>
              </a:solidFill>
              <a:cs typeface="Arial"/>
            </a:endParaRPr>
          </a:p>
          <a:p>
            <a:pPr defTabSz="931774">
              <a:defRPr/>
            </a:pPr>
            <a:endParaRPr lang="en-US" spc="-6" dirty="0">
              <a:solidFill>
                <a:srgbClr val="FFFFFF"/>
              </a:solidFill>
              <a:cs typeface="Arial"/>
            </a:endParaRPr>
          </a:p>
          <a:p>
            <a:pPr defTabSz="931774">
              <a:defRPr/>
            </a:pPr>
            <a:endParaRPr lang="en-US" sz="1000" spc="-6" dirty="0">
              <a:solidFill>
                <a:srgbClr val="FFFFFF"/>
              </a:solidFill>
              <a:cs typeface="Arial"/>
            </a:endParaRPr>
          </a:p>
          <a:p>
            <a:pPr defTabSz="931774">
              <a:defRPr/>
            </a:pPr>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rtl="0">
              <a:defRPr/>
            </a:pPr>
            <a:r>
              <a:rPr lang="en-US" spc="-6" dirty="0">
                <a:solidFill>
                  <a:schemeClr val="accent6">
                    <a:lumMod val="75000"/>
                  </a:schemeClr>
                </a:solidFill>
                <a:cs typeface="Arial"/>
              </a:rPr>
              <a:t>To give you</a:t>
            </a:r>
            <a:r>
              <a:rPr lang="en-US" spc="-6" baseline="0" dirty="0">
                <a:solidFill>
                  <a:schemeClr val="accent6">
                    <a:lumMod val="75000"/>
                  </a:schemeClr>
                </a:solidFill>
                <a:cs typeface="Arial"/>
              </a:rPr>
              <a:t> a sense of the magnitude of that change, </a:t>
            </a:r>
            <a:r>
              <a:rPr lang="en-US" spc="-6" dirty="0">
                <a:solidFill>
                  <a:schemeClr val="accent6">
                    <a:lumMod val="75000"/>
                  </a:schemeClr>
                </a:solidFill>
                <a:cs typeface="Arial"/>
              </a:rPr>
              <a:t>I will show that in pre-colonial times, before the Spanish Mission Trail was cut through in 1791, there were either </a:t>
            </a:r>
            <a:r>
              <a:rPr lang="en-US" b="1" spc="-6" dirty="0">
                <a:solidFill>
                  <a:schemeClr val="accent6">
                    <a:lumMod val="75000"/>
                  </a:schemeClr>
                </a:solidFill>
                <a:cs typeface="Arial"/>
              </a:rPr>
              <a:t>at most </a:t>
            </a:r>
            <a:r>
              <a:rPr lang="en-US" spc="-6" dirty="0">
                <a:solidFill>
                  <a:schemeClr val="accent6">
                    <a:lumMod val="75000"/>
                  </a:schemeClr>
                </a:solidFill>
                <a:cs typeface="Arial"/>
              </a:rPr>
              <a:t>TWO old-growth redwoods (white arrows) within the property lines</a:t>
            </a:r>
            <a:r>
              <a:rPr lang="en-US" spc="-6" baseline="0" dirty="0">
                <a:solidFill>
                  <a:schemeClr val="accent6">
                    <a:lumMod val="75000"/>
                  </a:schemeClr>
                </a:solidFill>
                <a:cs typeface="Arial"/>
              </a:rPr>
              <a:t> </a:t>
            </a:r>
            <a:r>
              <a:rPr lang="en-US" spc="-6" dirty="0">
                <a:solidFill>
                  <a:schemeClr val="accent6">
                    <a:lumMod val="75000"/>
                  </a:schemeClr>
                </a:solidFill>
                <a:cs typeface="Arial"/>
              </a:rPr>
              <a:t>OR there were five, with four in the right hand fairy ring that would have been very young trees in 1791 if they were there at all.  </a:t>
            </a:r>
          </a:p>
          <a:p>
            <a:pPr defTabSz="931774" rtl="0">
              <a:defRPr/>
            </a:pPr>
            <a:endParaRPr lang="en-US" spc="-6" dirty="0">
              <a:solidFill>
                <a:schemeClr val="accent6">
                  <a:lumMod val="75000"/>
                </a:schemeClr>
              </a:solidFill>
              <a:cs typeface="Arial"/>
            </a:endParaRPr>
          </a:p>
          <a:p>
            <a:pPr defTabSz="931774">
              <a:defRPr/>
            </a:pPr>
            <a:endParaRPr lang="en-US" spc="-6" dirty="0">
              <a:solidFill>
                <a:schemeClr val="accent6">
                  <a:lumMod val="75000"/>
                </a:schemeClr>
              </a:solidFill>
              <a:cs typeface="Arial"/>
            </a:endParaRPr>
          </a:p>
          <a:p>
            <a:pPr defTabSz="931774">
              <a:defRPr/>
            </a:pPr>
            <a:endParaRPr lang="en-US" spc="-6" dirty="0">
              <a:solidFill>
                <a:schemeClr val="accent6">
                  <a:lumMod val="75000"/>
                </a:schemeClr>
              </a:solidFill>
              <a:cs typeface="Arial"/>
            </a:endParaRPr>
          </a:p>
          <a:p>
            <a:pPr defTabSz="931774">
              <a:defRPr/>
            </a:pPr>
            <a:endParaRPr lang="en-US" spc="-6" dirty="0">
              <a:solidFill>
                <a:srgbClr val="FFFFFF"/>
              </a:solidFill>
              <a:cs typeface="Arial"/>
            </a:endParaRPr>
          </a:p>
          <a:p>
            <a:pPr defTabSz="931774">
              <a:defRPr/>
            </a:pPr>
            <a:endParaRPr lang="en-US" sz="1000" spc="-6" dirty="0">
              <a:solidFill>
                <a:srgbClr val="FFFFFF"/>
              </a:solidFill>
              <a:cs typeface="Arial"/>
            </a:endParaRPr>
          </a:p>
          <a:p>
            <a:pPr defTabSz="931774">
              <a:defRPr/>
            </a:pPr>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chemeClr val="accent6">
                    <a:lumMod val="75000"/>
                  </a:schemeClr>
                </a:solidFill>
                <a:cs typeface="Arial"/>
              </a:rPr>
              <a:t>We’re going to start with this first stand with the obvious fairy ring at left because it is the simplest and easiest to understand. </a:t>
            </a:r>
          </a:p>
          <a:p>
            <a:pPr defTabSz="931774">
              <a:defRPr/>
            </a:pPr>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rtl="0">
              <a:defRPr/>
            </a:pPr>
            <a:r>
              <a:rPr lang="en-US" spc="-6" dirty="0">
                <a:solidFill>
                  <a:srgbClr val="FFFFFF"/>
                </a:solidFill>
                <a:cs typeface="Arial"/>
              </a:rPr>
              <a:t>And at left is fairy ring #1, on the first day we saw the property.  For me this was love at first sight.  I was awestruck.  Having dragged myself out of homelessness on the Oakland waterfront only ten years before, the idea I could “own” something so magnificent was simply alien to me.  Yet this fairy ring had no stump</a:t>
            </a:r>
            <a:r>
              <a:rPr lang="en-US" b="1" spc="-6" dirty="0">
                <a:solidFill>
                  <a:srgbClr val="FFFFFF"/>
                </a:solidFill>
                <a:cs typeface="Arial"/>
              </a:rPr>
              <a:t>.   </a:t>
            </a:r>
            <a:r>
              <a:rPr lang="en-US" spc="-6" dirty="0">
                <a:solidFill>
                  <a:srgbClr val="FFFFFF"/>
                </a:solidFill>
                <a:cs typeface="Arial"/>
              </a:rPr>
              <a:t>But at just less than four feet in diameter in 1989, none of these trees were nearly big enough to be “old growth”, but they were quite a bit larger than any tree in the rest of the stand at right.</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These trees</a:t>
            </a:r>
            <a:r>
              <a:rPr lang="en-US" spc="-6" baseline="0" dirty="0">
                <a:solidFill>
                  <a:srgbClr val="FFFFFF"/>
                </a:solidFill>
                <a:cs typeface="Arial"/>
              </a:rPr>
              <a:t> at right are upslope, </a:t>
            </a:r>
            <a:r>
              <a:rPr lang="en-US" spc="-6" dirty="0">
                <a:solidFill>
                  <a:srgbClr val="FFFFFF"/>
                </a:solidFill>
                <a:cs typeface="Arial"/>
              </a:rPr>
              <a:t>smaller, and uniformly distributed.  There were no stumps, but there were lots of skinny poles among them, really thin and scraggly.</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What I did not know at the time was that ALL of these trees on the right, including most of the </a:t>
            </a:r>
            <a:r>
              <a:rPr lang="en-US" spc="-6" dirty="0" err="1">
                <a:solidFill>
                  <a:srgbClr val="FFFFFF"/>
                </a:solidFill>
                <a:cs typeface="Arial"/>
              </a:rPr>
              <a:t>spindlies</a:t>
            </a:r>
            <a:r>
              <a:rPr lang="en-US" spc="-6" dirty="0">
                <a:solidFill>
                  <a:srgbClr val="FFFFFF"/>
                </a:solidFill>
                <a:cs typeface="Arial"/>
              </a:rPr>
              <a:t>, are the same age.  I didn’t learn that until I broke out the chainsaw because the one thing I did know at the time is that the old growth forests I had seen in parks as a child didn’t look like this.  There was too much fuel aloft and almost nothing alive on the ground. </a:t>
            </a:r>
          </a:p>
        </p:txBody>
      </p:sp>
      <p:sp>
        <p:nvSpPr>
          <p:cNvPr id="4" name="Slide Number Placeholder 3"/>
          <p:cNvSpPr>
            <a:spLocks noGrp="1"/>
          </p:cNvSpPr>
          <p:nvPr>
            <p:ph type="sldNum" sz="quarter" idx="10"/>
          </p:nvPr>
        </p:nvSpPr>
        <p:spPr/>
        <p:txBody>
          <a:bodyPr/>
          <a:lstStyle/>
          <a:p>
            <a:fld id="{63272F48-0AB0-4AC4-94EE-CEF4974E64E0}" type="slidenum">
              <a:rPr lang="en-US" smtClean="0"/>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defTabSz="931774">
              <a:defRPr/>
            </a:pPr>
            <a:r>
              <a:rPr lang="en-US" dirty="0"/>
              <a:t>Not knowing what else to do </a:t>
            </a:r>
            <a:r>
              <a:rPr lang="en-US" b="0" dirty="0"/>
              <a:t>besides</a:t>
            </a:r>
            <a:r>
              <a:rPr lang="en-US" b="0" baseline="0" dirty="0"/>
              <a:t> working an engineering job in Silicon Valley, killing 10 acres of French broom, removing monster Eucalyptus trees, building a house, thinning the oak forest, and getting rid of Roman candle fir trees along the upper ridge</a:t>
            </a:r>
            <a:r>
              <a:rPr lang="en-US" dirty="0"/>
              <a:t>, the first thing I did with the precious redwood was to start thinning out the junky ones to reduce the hazard of a crown fire.</a:t>
            </a:r>
            <a:r>
              <a:rPr lang="en-US" baseline="0" dirty="0"/>
              <a:t>  </a:t>
            </a:r>
          </a:p>
          <a:p>
            <a:pPr defTabSz="931774">
              <a:defRPr/>
            </a:pPr>
            <a:endParaRPr lang="en-US" baseline="0" dirty="0"/>
          </a:p>
          <a:p>
            <a:pPr defTabSz="931774">
              <a:defRPr/>
            </a:pPr>
            <a:r>
              <a:rPr lang="en-US" baseline="0" dirty="0"/>
              <a:t>I started with the</a:t>
            </a:r>
            <a:r>
              <a:rPr lang="en-US" dirty="0"/>
              <a:t> #1 stand, simply because </a:t>
            </a:r>
            <a:r>
              <a:rPr lang="en-US" baseline="0" dirty="0"/>
              <a:t>it was the only one I could </a:t>
            </a:r>
            <a:r>
              <a:rPr lang="en-US" dirty="0"/>
              <a:t>get to</a:t>
            </a:r>
            <a:r>
              <a:rPr lang="en-US" baseline="0" dirty="0"/>
              <a:t> and thin it within my physical means.  </a:t>
            </a:r>
            <a:r>
              <a:rPr lang="en-US" dirty="0"/>
              <a:t>But when tall trees fall</a:t>
            </a:r>
            <a:r>
              <a:rPr lang="en-US" baseline="0" dirty="0"/>
              <a:t> they can either hang up or do a lot of damage going down.  So I climbed </a:t>
            </a:r>
            <a:r>
              <a:rPr lang="en-US" b="0" baseline="0" dirty="0"/>
              <a:t>this one before I took it down because</a:t>
            </a:r>
            <a:r>
              <a:rPr lang="en-US" b="1" baseline="0" dirty="0"/>
              <a:t> it had a bad top</a:t>
            </a:r>
            <a:r>
              <a:rPr lang="en-US" baseline="0" dirty="0"/>
              <a:t> of multiple stems.  </a:t>
            </a:r>
            <a:r>
              <a:rPr lang="en-US" dirty="0"/>
              <a:t>When</a:t>
            </a:r>
            <a:r>
              <a:rPr lang="en-US" baseline="0" dirty="0"/>
              <a:t> this photo was taken, I was hanging on for dear life as the whole trunk was still swinging around after dropping the those two together.  </a:t>
            </a:r>
            <a:r>
              <a:rPr lang="en-US" dirty="0"/>
              <a:t>What I did not know until I cut </a:t>
            </a:r>
            <a:r>
              <a:rPr lang="en-US" baseline="0" dirty="0"/>
              <a:t>down </a:t>
            </a:r>
            <a:r>
              <a:rPr lang="en-US" dirty="0"/>
              <a:t>the</a:t>
            </a:r>
            <a:r>
              <a:rPr lang="en-US" baseline="0" dirty="0"/>
              <a:t> main log </a:t>
            </a:r>
            <a:r>
              <a:rPr lang="en-US" dirty="0"/>
              <a:t>was that</a:t>
            </a:r>
            <a:r>
              <a:rPr lang="en-US" baseline="0" dirty="0"/>
              <a:t> </a:t>
            </a:r>
            <a:r>
              <a:rPr lang="en-US" b="1" baseline="0" dirty="0"/>
              <a:t>the inner heartwood of this tree was rotten</a:t>
            </a:r>
            <a:r>
              <a:rPr lang="en-US" baseline="0" dirty="0"/>
              <a:t>, right down the middle.  Effectively, I had been climbing 80ft up a hollow tube with walls only 3-4 inches thick.                                                                                                                                                                                                                                                    </a:t>
            </a:r>
          </a:p>
          <a:p>
            <a:pPr defTabSz="931774">
              <a:defRPr/>
            </a:pPr>
            <a:endParaRPr lang="en-US" baseline="0" dirty="0"/>
          </a:p>
          <a:p>
            <a:pPr defTabSz="931774">
              <a:defRPr/>
            </a:pPr>
            <a:r>
              <a:rPr lang="en-US" baseline="0" dirty="0"/>
              <a:t>From ring counts of both those few bigger trees and the scraggly suckers I cut in the early 90s, they were all about 110 years old.  In other words, they had all germinated between 1880 and 1890.  There were no stumps in the stand. </a:t>
            </a:r>
          </a:p>
          <a:p>
            <a:pPr defTabSz="931774">
              <a:defRPr/>
            </a:pPr>
            <a:endParaRPr lang="en-US" baseline="0" dirty="0"/>
          </a:p>
          <a:p>
            <a:pPr defTabSz="931774">
              <a:defRPr/>
            </a:pPr>
            <a:r>
              <a:rPr lang="en-US" baseline="0" dirty="0"/>
              <a:t>So, we have several problems to solve here:  </a:t>
            </a:r>
            <a:r>
              <a:rPr lang="en-US" b="1" baseline="0" dirty="0"/>
              <a:t>How did we get so many evenly dispersed young trees</a:t>
            </a:r>
            <a:r>
              <a:rPr lang="en-US" baseline="0" dirty="0"/>
              <a:t>, </a:t>
            </a:r>
            <a:r>
              <a:rPr lang="en-US" b="1" baseline="0" dirty="0"/>
              <a:t>all the same age</a:t>
            </a:r>
            <a:r>
              <a:rPr lang="en-US" baseline="0" dirty="0"/>
              <a:t>?  Second, </a:t>
            </a:r>
            <a:r>
              <a:rPr lang="en-US" b="1" baseline="0" dirty="0"/>
              <a:t>why is there no old growth stump visible?  </a:t>
            </a:r>
            <a:r>
              <a:rPr lang="en-US" baseline="0" dirty="0"/>
              <a:t>Third, why is the </a:t>
            </a:r>
            <a:r>
              <a:rPr lang="en-US" b="1" baseline="0" dirty="0"/>
              <a:t>stem spacing </a:t>
            </a:r>
            <a:r>
              <a:rPr lang="en-US" baseline="0" dirty="0"/>
              <a:t>in that fairy ring so large and even?   And finally, </a:t>
            </a:r>
            <a:r>
              <a:rPr lang="en-US" b="1" baseline="0" dirty="0"/>
              <a:t>how many more have rotten cores </a:t>
            </a:r>
            <a:r>
              <a:rPr lang="en-US" baseline="0" dirty="0"/>
              <a:t>like that?  How did that happen?  </a:t>
            </a:r>
          </a:p>
          <a:p>
            <a:pPr defTabSz="931774">
              <a:defRPr/>
            </a:pPr>
            <a:r>
              <a:rPr lang="en-US" baseline="0" dirty="0"/>
              <a:t>                                                                                                                                           v</a:t>
            </a:r>
          </a:p>
        </p:txBody>
      </p:sp>
      <p:sp>
        <p:nvSpPr>
          <p:cNvPr id="4" name="Slide Number Placeholder 3"/>
          <p:cNvSpPr>
            <a:spLocks noGrp="1"/>
          </p:cNvSpPr>
          <p:nvPr>
            <p:ph type="sldNum" sz="quarter" idx="10"/>
          </p:nvPr>
        </p:nvSpPr>
        <p:spPr/>
        <p:txBody>
          <a:bodyPr/>
          <a:lstStyle/>
          <a:p>
            <a:fld id="{63272F48-0AB0-4AC4-94EE-CEF4974E64E0}" type="slidenum">
              <a:rPr lang="en-US" smtClean="0"/>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Those</a:t>
            </a:r>
            <a:r>
              <a:rPr lang="en-US" baseline="0" dirty="0"/>
              <a:t> questions </a:t>
            </a:r>
            <a:r>
              <a:rPr lang="en-US" b="0" baseline="0" dirty="0"/>
              <a:t>hung in the back of my head for at least 25 years</a:t>
            </a:r>
            <a:r>
              <a:rPr lang="en-US" baseline="0" dirty="0"/>
              <a:t>.  I had other priorities like killing millions of broom sprouts, writing books, home schooling the girls, and dealing with other weeds, while logging costs big money.  Under the laws at the time, I couldn’t sell any logs to offset that cost.  What I did log, I either milled and used here or gave away.  What I could do within my means was intended to improve the health of this forest.</a:t>
            </a:r>
          </a:p>
          <a:p>
            <a:endParaRPr lang="en-US" dirty="0"/>
          </a:p>
          <a:p>
            <a:pPr rtl="0"/>
            <a:r>
              <a:rPr lang="en-US" dirty="0"/>
              <a:t>So let’s fast forward</a:t>
            </a:r>
            <a:r>
              <a:rPr lang="en-US" baseline="0" dirty="0"/>
              <a:t> to the results.  They all put on weight (one in the fairy ring is now over five feet in diameter).  </a:t>
            </a:r>
            <a:r>
              <a:rPr lang="en-US" b="0" baseline="0" dirty="0"/>
              <a:t>I took down one tree </a:t>
            </a:r>
            <a:r>
              <a:rPr lang="en-US" baseline="0" dirty="0"/>
              <a:t>from the clump because it was crowding another and all the suckers, and in this lower part of the </a:t>
            </a:r>
            <a:r>
              <a:rPr lang="en-US" b="0" baseline="0" dirty="0"/>
              <a:t>stand on the right I removed only the suckers</a:t>
            </a:r>
            <a:r>
              <a:rPr lang="en-US" baseline="0" dirty="0"/>
              <a:t>, but everywhere I cut a sucker, I got a wad of sprouts</a:t>
            </a:r>
            <a:r>
              <a:rPr lang="en-US" b="0" baseline="0" dirty="0"/>
              <a:t>.  </a:t>
            </a:r>
            <a:r>
              <a:rPr lang="en-US" baseline="0" dirty="0"/>
              <a:t>No surprises there, redwoods stumps with any light will sprout like crazy.  By the time of this image I had cut them three times. </a:t>
            </a:r>
            <a:endParaRPr lang="en-US" b="0" baseline="0" dirty="0"/>
          </a:p>
          <a:p>
            <a:pPr defTabSz="931774">
              <a:defRPr/>
            </a:pPr>
            <a:endParaRPr lang="en-US" baseline="0" dirty="0"/>
          </a:p>
          <a:p>
            <a:pPr defTabSz="931774">
              <a:defRPr/>
            </a:pPr>
            <a:r>
              <a:rPr lang="en-US" baseline="0" dirty="0"/>
              <a:t>And still, nothing else is alive on the ground but at least they weren’t weeds. </a:t>
            </a:r>
          </a:p>
          <a:p>
            <a:pPr defTabSz="931774">
              <a:defRPr/>
            </a:pPr>
            <a:endParaRPr lang="en-US" baseline="0" dirty="0"/>
          </a:p>
          <a:p>
            <a:pPr defTabSz="931774">
              <a:defRPr/>
            </a:pPr>
            <a:endParaRPr lang="en-US" baseline="0" dirty="0"/>
          </a:p>
          <a:p>
            <a:pPr defTabSz="931774">
              <a:defRPr/>
            </a:pPr>
            <a:endParaRPr lang="en-US" baseline="0"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baseline="0" dirty="0"/>
              <a:t>Farther up the draw where I could get the logs out, </a:t>
            </a:r>
            <a:r>
              <a:rPr lang="en-US" b="0" baseline="0" dirty="0"/>
              <a:t>I had thinned about 25% </a:t>
            </a:r>
            <a:r>
              <a:rPr lang="en-US" baseline="0" dirty="0"/>
              <a:t>of the big stems in addition to removing suckers.  So I got a lot of crown sprouts here, both from thinning redwood and surrounding oak and fir allowing in more light, and because the stand is narrower here.  By the time this photo was taken, I’d </a:t>
            </a:r>
            <a:r>
              <a:rPr lang="en-US" b="0" baseline="0" dirty="0"/>
              <a:t>brush cut these 3 times.  Unfortunately, I had to do that in summer after the weed season, when yellow jackets were prevalent.  Forest yellow jackets, (Vespula </a:t>
            </a:r>
            <a:r>
              <a:rPr lang="en-US" b="0" baseline="0" dirty="0" err="1"/>
              <a:t>acadica</a:t>
            </a:r>
            <a:r>
              <a:rPr lang="en-US" b="0" baseline="0" dirty="0"/>
              <a:t>) are no mere annoyance.  It was 25 years before I solved that problem </a:t>
            </a:r>
            <a:endParaRPr lang="en-US" baseline="0" dirty="0"/>
          </a:p>
          <a:p>
            <a:pPr defTabSz="931774">
              <a:defRPr/>
            </a:pPr>
            <a:endParaRPr lang="en-US" baseline="0"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baseline="0" dirty="0"/>
              <a:t>So </a:t>
            </a:r>
            <a:r>
              <a:rPr lang="en-US" b="0" baseline="0" dirty="0"/>
              <a:t>after whacking  sprouts over 25 years</a:t>
            </a:r>
            <a:r>
              <a:rPr lang="en-US" baseline="0" dirty="0"/>
              <a:t> with yellow jackets in the process, I got curious about ten years ago.</a:t>
            </a:r>
          </a:p>
          <a:p>
            <a:pPr defTabSz="931774">
              <a:defRPr/>
            </a:pPr>
            <a:endParaRPr lang="en-US" b="1" baseline="0" dirty="0"/>
          </a:p>
          <a:p>
            <a:pPr defTabSz="931774">
              <a:defRPr/>
            </a:pPr>
            <a:r>
              <a:rPr lang="en-US" b="0" baseline="0" dirty="0"/>
              <a:t>“All these trees are the same age, even the skinny poles like this one, and a bunch of them are hollow. </a:t>
            </a:r>
          </a:p>
          <a:p>
            <a:pPr defTabSz="931774">
              <a:defRPr/>
            </a:pPr>
            <a:endParaRPr lang="en-US" b="0" baseline="0" dirty="0"/>
          </a:p>
          <a:p>
            <a:pPr defTabSz="931774">
              <a:defRPr/>
            </a:pPr>
            <a:r>
              <a:rPr lang="en-US" b="0" baseline="0" dirty="0"/>
              <a:t>How did this stand get started, all at the same time?</a:t>
            </a:r>
          </a:p>
        </p:txBody>
      </p:sp>
      <p:sp>
        <p:nvSpPr>
          <p:cNvPr id="4" name="Slide Number Placeholder 3"/>
          <p:cNvSpPr>
            <a:spLocks noGrp="1"/>
          </p:cNvSpPr>
          <p:nvPr>
            <p:ph type="sldNum" sz="quarter" idx="10"/>
          </p:nvPr>
        </p:nvSpPr>
        <p:spPr/>
        <p:txBody>
          <a:bodyPr/>
          <a:lstStyle/>
          <a:p>
            <a:fld id="{63272F48-0AB0-4AC4-94EE-CEF4974E64E0}" type="slidenum">
              <a:rPr lang="en-US" smtClean="0"/>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This 1931 aerial image began </a:t>
            </a:r>
            <a:r>
              <a:rPr lang="en-US" spc="-6" baseline="0" dirty="0">
                <a:solidFill>
                  <a:srgbClr val="FFFFFF"/>
                </a:solidFill>
                <a:cs typeface="Arial"/>
              </a:rPr>
              <a:t>the revelation process</a:t>
            </a:r>
            <a:r>
              <a:rPr lang="en-US" spc="-6" dirty="0">
                <a:solidFill>
                  <a:srgbClr val="FFFFFF"/>
                </a:solidFill>
                <a:cs typeface="Arial"/>
              </a:rPr>
              <a:t>.  </a:t>
            </a:r>
          </a:p>
          <a:p>
            <a:pPr defTabSz="931774">
              <a:defRPr/>
            </a:pPr>
            <a:endParaRPr lang="en-US" sz="1000" spc="-6" dirty="0">
              <a:solidFill>
                <a:schemeClr val="accent6">
                  <a:lumMod val="75000"/>
                </a:schemeClr>
              </a:solidFill>
              <a:cs typeface="Arial"/>
            </a:endParaRPr>
          </a:p>
          <a:p>
            <a:pPr defTabSz="931774">
              <a:defRPr/>
            </a:pPr>
            <a:r>
              <a:rPr lang="en-US" sz="1000" spc="-6" dirty="0">
                <a:solidFill>
                  <a:schemeClr val="accent6">
                    <a:lumMod val="75000"/>
                  </a:schemeClr>
                </a:solidFill>
                <a:cs typeface="Arial"/>
              </a:rPr>
              <a:t>One can easily see our three redwood stands and its two obvious “fairy rings.”  </a:t>
            </a:r>
          </a:p>
        </p:txBody>
      </p:sp>
      <p:sp>
        <p:nvSpPr>
          <p:cNvPr id="4" name="Slide Number Placeholder 3"/>
          <p:cNvSpPr>
            <a:spLocks noGrp="1"/>
          </p:cNvSpPr>
          <p:nvPr>
            <p:ph type="sldNum" sz="quarter" idx="10"/>
          </p:nvPr>
        </p:nvSpPr>
        <p:spPr/>
        <p:txBody>
          <a:bodyPr/>
          <a:lstStyle/>
          <a:p>
            <a:fld id="{63272F48-0AB0-4AC4-94EE-CEF4974E64E0}" type="slidenum">
              <a:rPr lang="en-US" smtClean="0"/>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rtl="0">
              <a:defRPr/>
            </a:pPr>
            <a:r>
              <a:rPr lang="en-US" spc="-6" dirty="0">
                <a:solidFill>
                  <a:srgbClr val="FFFFFF"/>
                </a:solidFill>
                <a:cs typeface="Arial"/>
              </a:rPr>
              <a:t>What is not immediately obvious</a:t>
            </a:r>
            <a:r>
              <a:rPr lang="en-US" spc="-6" baseline="0" dirty="0">
                <a:solidFill>
                  <a:srgbClr val="FFFFFF"/>
                </a:solidFill>
                <a:cs typeface="Arial"/>
              </a:rPr>
              <a:t> is t</a:t>
            </a:r>
            <a:r>
              <a:rPr lang="en-US" spc="-6" dirty="0">
                <a:solidFill>
                  <a:srgbClr val="FFFFFF"/>
                </a:solidFill>
                <a:cs typeface="Arial"/>
              </a:rPr>
              <a:t>he suggestive shape of this #1</a:t>
            </a:r>
            <a:r>
              <a:rPr lang="en-US" spc="-6" baseline="0" dirty="0">
                <a:solidFill>
                  <a:srgbClr val="FFFFFF"/>
                </a:solidFill>
                <a:cs typeface="Arial"/>
              </a:rPr>
              <a:t> </a:t>
            </a:r>
            <a:r>
              <a:rPr lang="en-US" spc="-6" dirty="0">
                <a:solidFill>
                  <a:srgbClr val="FFFFFF"/>
                </a:solidFill>
                <a:cs typeface="Arial"/>
              </a:rPr>
              <a:t>stand. </a:t>
            </a:r>
          </a:p>
          <a:p>
            <a:pPr defTabSz="931774">
              <a:defRPr/>
            </a:pPr>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rtl="0">
              <a:defRPr/>
            </a:pPr>
            <a:r>
              <a:rPr lang="en-US" spc="-6" dirty="0">
                <a:solidFill>
                  <a:srgbClr val="FFFFFF"/>
                </a:solidFill>
                <a:cs typeface="Arial"/>
              </a:rPr>
              <a:t>With the stand being younger in 1931 and with no trees on this ridgeline, it’s easy to see from cast</a:t>
            </a:r>
            <a:r>
              <a:rPr lang="en-US" spc="-6" baseline="0" dirty="0">
                <a:solidFill>
                  <a:srgbClr val="FFFFFF"/>
                </a:solidFill>
                <a:cs typeface="Arial"/>
              </a:rPr>
              <a:t> shadows</a:t>
            </a:r>
            <a:r>
              <a:rPr lang="en-US" spc="-6" dirty="0">
                <a:solidFill>
                  <a:srgbClr val="FFFFFF"/>
                </a:solidFill>
                <a:cs typeface="Arial"/>
              </a:rPr>
              <a:t> the difference in height between the fairy ring </a:t>
            </a:r>
            <a:r>
              <a:rPr lang="en-US" spc="-6" baseline="0" dirty="0">
                <a:solidFill>
                  <a:srgbClr val="FFFFFF"/>
                </a:solidFill>
                <a:cs typeface="Arial"/>
              </a:rPr>
              <a:t>and the seed trees above it</a:t>
            </a:r>
            <a:endParaRPr lang="en-US" spc="-6" dirty="0">
              <a:solidFill>
                <a:srgbClr val="FFFFFF"/>
              </a:solidFill>
              <a:cs typeface="Arial"/>
            </a:endParaRPr>
          </a:p>
          <a:p>
            <a:pPr defTabSz="931774">
              <a:defRPr/>
            </a:pPr>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This is a LIDAR image showing the topography.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The solid blue lines are current</a:t>
            </a:r>
            <a:r>
              <a:rPr lang="en-US" spc="-6" baseline="0" dirty="0">
                <a:solidFill>
                  <a:srgbClr val="FFFFFF"/>
                </a:solidFill>
                <a:cs typeface="Arial"/>
              </a:rPr>
              <a:t> </a:t>
            </a:r>
            <a:r>
              <a:rPr lang="en-US" spc="-6" dirty="0">
                <a:solidFill>
                  <a:srgbClr val="FFFFFF"/>
                </a:solidFill>
                <a:cs typeface="Arial"/>
              </a:rPr>
              <a:t>drainages.  There is another abandoned drainage with the dashed line I’ll get to in a bit.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The fat white line is a ridge between the stands 1 &amp; 3 that doesn’t have any redwood on it.  </a:t>
            </a:r>
          </a:p>
          <a:p>
            <a:pPr defTabSz="931774">
              <a:defRPr/>
            </a:pPr>
            <a:endParaRPr lang="en-US" b="1" spc="-6" dirty="0">
              <a:solidFill>
                <a:srgbClr val="FFFFFF"/>
              </a:solidFill>
              <a:cs typeface="Arial"/>
            </a:endParaRPr>
          </a:p>
          <a:p>
            <a:pPr defTabSz="931774">
              <a:defRPr/>
            </a:pPr>
            <a:endParaRPr lang="en-US" spc="-6" dirty="0">
              <a:solidFill>
                <a:srgbClr val="FFFFFF"/>
              </a:solidFill>
              <a:cs typeface="Arial"/>
            </a:endParaRPr>
          </a:p>
          <a:p>
            <a:pPr defTabSz="931774">
              <a:defRPr/>
            </a:pPr>
            <a:endParaRPr lang="en-US" spc="-6" dirty="0">
              <a:solidFill>
                <a:srgbClr val="FFFFFF"/>
              </a:solidFill>
              <a:cs typeface="Arial"/>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58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So here’s what I think happened in Stand #1. </a:t>
            </a:r>
          </a:p>
          <a:p>
            <a:pPr defTabSz="931774">
              <a:defRPr/>
            </a:pPr>
            <a:endParaRPr lang="en-US" spc="-6" dirty="0">
              <a:solidFill>
                <a:srgbClr val="FFFFFF"/>
              </a:solidFill>
              <a:cs typeface="Arial"/>
            </a:endParaRPr>
          </a:p>
          <a:p>
            <a:pPr defTabSz="931774" rtl="0">
              <a:defRPr/>
            </a:pPr>
            <a:r>
              <a:rPr lang="en-US" spc="-6" dirty="0">
                <a:solidFill>
                  <a:srgbClr val="FFFFFF"/>
                </a:solidFill>
                <a:cs typeface="Arial"/>
              </a:rPr>
              <a:t>Charlie Martin’s people logged old growth Tree #1.  The fall line (in green) was upward on the even slope to the left of the drainage both to avoid breakage in the log but also to cut the branches off clean before bucking and rolling the logs downhill into the drainage.  That way the branch stubs wouldn’t dig into the ground while trying to drag the logs out with teams of oxen (the first powered “steam donkeys” weren’t invented until 1880, but there it was no way to get one to Glenwood until the</a:t>
            </a:r>
            <a:r>
              <a:rPr lang="en-US" spc="-6" baseline="0" dirty="0">
                <a:solidFill>
                  <a:srgbClr val="FFFFFF"/>
                </a:solidFill>
                <a:cs typeface="Arial"/>
              </a:rPr>
              <a:t> railroad came through in 1890</a:t>
            </a:r>
            <a:r>
              <a:rPr lang="en-US" spc="-6" dirty="0">
                <a:solidFill>
                  <a:srgbClr val="FFFFFF"/>
                </a:solidFill>
                <a:cs typeface="Arial"/>
              </a:rPr>
              <a:t>).  The cones on the branches up the slope matured seed on the moisture stored in the branches and opened.  The seed fell</a:t>
            </a:r>
            <a:r>
              <a:rPr lang="en-US" spc="-6" baseline="0" dirty="0">
                <a:solidFill>
                  <a:srgbClr val="FFFFFF"/>
                </a:solidFill>
                <a:cs typeface="Arial"/>
              </a:rPr>
              <a:t> to the ground.</a:t>
            </a:r>
            <a:endParaRPr lang="en-US" spc="-6" dirty="0">
              <a:solidFill>
                <a:srgbClr val="FFFFFF"/>
              </a:solidFill>
              <a:cs typeface="Arial"/>
            </a:endParaRPr>
          </a:p>
          <a:p>
            <a:pPr defTabSz="931774">
              <a:defRPr/>
            </a:pPr>
            <a:endParaRPr lang="en-US" spc="-6" dirty="0">
              <a:solidFill>
                <a:srgbClr val="FFFFFF"/>
              </a:solidFill>
              <a:cs typeface="Arial"/>
            </a:endParaRPr>
          </a:p>
          <a:p>
            <a:pPr defTabSz="931774" rtl="0">
              <a:defRPr/>
            </a:pPr>
            <a:r>
              <a:rPr lang="en-US" spc="-6" dirty="0">
                <a:solidFill>
                  <a:srgbClr val="FFFFFF"/>
                </a:solidFill>
                <a:cs typeface="Arial"/>
              </a:rPr>
              <a:t>A year or so later after the branches had dried, Charlie Martin’s people touched off a slash fire.  The slope above it was grazed so the fire wouldn’t carry beyond the road.  The seed was protected from the heat in the cooler soil surface.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The fire made bare mineral soil on a north-facing slope with no competition for moisture, perfect germination conditions for establishing redwood seedlings.  Up they came. </a:t>
            </a:r>
          </a:p>
        </p:txBody>
      </p:sp>
      <p:sp>
        <p:nvSpPr>
          <p:cNvPr id="4" name="Slide Number Placeholder 3"/>
          <p:cNvSpPr>
            <a:spLocks noGrp="1"/>
          </p:cNvSpPr>
          <p:nvPr>
            <p:ph type="sldNum" sz="quarter" idx="10"/>
          </p:nvPr>
        </p:nvSpPr>
        <p:spPr/>
        <p:txBody>
          <a:bodyPr/>
          <a:lstStyle/>
          <a:p>
            <a:fld id="{63272F48-0AB0-4AC4-94EE-CEF4974E64E0}" type="slidenum">
              <a:rPr lang="en-US" smtClean="0"/>
              <a:pPr/>
              <a:t>59</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Slash and burn logging is what made Stand #1.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It obviously also made the fairy ring.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But what about that nice spacing the ring</a:t>
            </a:r>
            <a:r>
              <a:rPr lang="en-US" spc="-6" baseline="0" dirty="0">
                <a:solidFill>
                  <a:srgbClr val="FFFFFF"/>
                </a:solidFill>
                <a:cs typeface="Arial"/>
              </a:rPr>
              <a:t> </a:t>
            </a:r>
            <a:r>
              <a:rPr lang="en-US" spc="-6" dirty="0">
                <a:solidFill>
                  <a:srgbClr val="FFFFFF"/>
                </a:solidFill>
                <a:cs typeface="Arial"/>
              </a:rPr>
              <a:t>has now?</a:t>
            </a:r>
          </a:p>
          <a:p>
            <a:pPr defTabSz="931774">
              <a:defRPr/>
            </a:pPr>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So here is our #1 stump clump.  </a:t>
            </a:r>
          </a:p>
          <a:p>
            <a:endParaRPr lang="en-US" baseline="0" dirty="0"/>
          </a:p>
          <a:p>
            <a:r>
              <a:rPr lang="en-US" spc="-6" dirty="0">
                <a:solidFill>
                  <a:srgbClr val="FFFFFF"/>
                </a:solidFill>
                <a:cs typeface="Arial"/>
              </a:rPr>
              <a:t>And as I said, there is no sign of a stump.  So, what happened to it?  </a:t>
            </a:r>
          </a:p>
          <a:p>
            <a:endParaRPr lang="en-US" dirty="0"/>
          </a:p>
          <a:p>
            <a:r>
              <a:rPr lang="en-US" baseline="0" dirty="0"/>
              <a:t>Most of t</a:t>
            </a:r>
            <a:r>
              <a:rPr lang="en-US" dirty="0"/>
              <a:t>he side</a:t>
            </a:r>
            <a:r>
              <a:rPr lang="en-US" baseline="0" dirty="0"/>
              <a:t> </a:t>
            </a:r>
            <a:r>
              <a:rPr lang="en-US" dirty="0"/>
              <a:t>walls of this </a:t>
            </a:r>
            <a:r>
              <a:rPr lang="en-US" b="0" dirty="0"/>
              <a:t>drainage</a:t>
            </a:r>
            <a:r>
              <a:rPr lang="en-US" b="0" baseline="0" dirty="0"/>
              <a:t> are steep</a:t>
            </a:r>
            <a:r>
              <a:rPr lang="en-US" baseline="0" dirty="0"/>
              <a:t> with the channel at the bottom </a:t>
            </a:r>
            <a:r>
              <a:rPr lang="en-US" b="0" baseline="0" dirty="0"/>
              <a:t>only a few feet wide</a:t>
            </a:r>
            <a:r>
              <a:rPr lang="en-US" baseline="0" dirty="0"/>
              <a:t>. </a:t>
            </a:r>
          </a:p>
          <a:p>
            <a:endParaRPr lang="en-US" baseline="0" dirty="0"/>
          </a:p>
          <a:p>
            <a:r>
              <a:rPr lang="en-US" baseline="0" dirty="0"/>
              <a:t>But not here. </a:t>
            </a:r>
            <a:endParaRPr lang="en-US" dirty="0"/>
          </a:p>
          <a:p>
            <a:pPr rtl="0"/>
            <a:endParaRPr lang="en-US" dirty="0"/>
          </a:p>
        </p:txBody>
      </p:sp>
      <p:sp>
        <p:nvSpPr>
          <p:cNvPr id="4" name="Slide Number Placeholder 3"/>
          <p:cNvSpPr>
            <a:spLocks noGrp="1"/>
          </p:cNvSpPr>
          <p:nvPr>
            <p:ph type="sldNum" sz="quarter" idx="10"/>
          </p:nvPr>
        </p:nvSpPr>
        <p:spPr/>
        <p:txBody>
          <a:bodyPr/>
          <a:lstStyle/>
          <a:p>
            <a:fld id="{117CA959-A694-4102-A21C-010E9A3CDEF0}" type="slidenum">
              <a:rPr lang="en-US" smtClean="0"/>
              <a:pPr/>
              <a:t>61</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baseline="0" dirty="0"/>
              <a:t>The upper part of the channel is V shaped.</a:t>
            </a:r>
          </a:p>
          <a:p>
            <a:pPr defTabSz="931774">
              <a:defRPr/>
            </a:pPr>
            <a:endParaRPr lang="en-US" dirty="0"/>
          </a:p>
          <a:p>
            <a:pPr defTabSz="931774">
              <a:defRPr/>
            </a:pPr>
            <a:r>
              <a:rPr lang="en-US" dirty="0"/>
              <a:t>Yet when it gets</a:t>
            </a:r>
            <a:r>
              <a:rPr lang="en-US" baseline="0" dirty="0"/>
              <a:t> to about 70’ upstream of</a:t>
            </a:r>
            <a:r>
              <a:rPr lang="en-US" dirty="0"/>
              <a:t> the clump, it’s as if there</a:t>
            </a:r>
            <a:r>
              <a:rPr lang="en-US" baseline="0" dirty="0"/>
              <a:t> is no channel at all. </a:t>
            </a:r>
          </a:p>
          <a:p>
            <a:pPr defTabSz="931774">
              <a:defRPr/>
            </a:pPr>
            <a:endParaRPr lang="en-US" baseline="0" dirty="0"/>
          </a:p>
          <a:p>
            <a:pPr defTabSz="931774">
              <a:defRPr/>
            </a:pPr>
            <a:r>
              <a:rPr lang="en-US" baseline="0" dirty="0"/>
              <a:t>Instead, that area slowly widens until it gets to the clump.  </a:t>
            </a:r>
          </a:p>
          <a:p>
            <a:pPr defTabSz="931774">
              <a:defRPr/>
            </a:pPr>
            <a:endParaRPr lang="en-US" baseline="0" dirty="0"/>
          </a:p>
          <a:p>
            <a:pPr defTabSz="931774">
              <a:defRPr/>
            </a:pPr>
            <a:r>
              <a:rPr lang="en-US" baseline="0" dirty="0"/>
              <a:t>The grade from the top down of this basin is about an inch/foot. </a:t>
            </a:r>
          </a:p>
          <a:p>
            <a:pPr defTabSz="931774">
              <a:defRPr/>
            </a:pPr>
            <a:endParaRPr lang="en-US" baseline="0" dirty="0"/>
          </a:p>
          <a:p>
            <a:pPr rtl="0"/>
            <a:endParaRPr lang="en-US" dirty="0"/>
          </a:p>
          <a:p>
            <a:endParaRPr lang="en-US" baseline="0" dirty="0"/>
          </a:p>
        </p:txBody>
      </p:sp>
      <p:sp>
        <p:nvSpPr>
          <p:cNvPr id="4" name="Slide Number Placeholder 3"/>
          <p:cNvSpPr>
            <a:spLocks noGrp="1"/>
          </p:cNvSpPr>
          <p:nvPr>
            <p:ph type="sldNum" sz="quarter" idx="10"/>
          </p:nvPr>
        </p:nvSpPr>
        <p:spPr/>
        <p:txBody>
          <a:bodyPr/>
          <a:lstStyle/>
          <a:p>
            <a:fld id="{117CA959-A694-4102-A21C-010E9A3CDEF0}" type="slidenum">
              <a:rPr lang="en-US" smtClean="0"/>
              <a:pPr/>
              <a:t>62</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b="0" baseline="0" dirty="0"/>
              <a:t>Below the clump, the channel quickly returns to its more usual incised “V” shape, with the clump sitting atop this blob of dirt full of roots. </a:t>
            </a:r>
            <a:endParaRPr lang="en-US" b="0" dirty="0"/>
          </a:p>
        </p:txBody>
      </p:sp>
      <p:sp>
        <p:nvSpPr>
          <p:cNvPr id="4" name="Slide Number Placeholder 3"/>
          <p:cNvSpPr>
            <a:spLocks noGrp="1"/>
          </p:cNvSpPr>
          <p:nvPr>
            <p:ph type="sldNum" sz="quarter" idx="10"/>
          </p:nvPr>
        </p:nvSpPr>
        <p:spPr/>
        <p:txBody>
          <a:bodyPr/>
          <a:lstStyle/>
          <a:p>
            <a:fld id="{117CA959-A694-4102-A21C-010E9A3CDEF0}" type="slidenum">
              <a:rPr lang="en-US" smtClean="0"/>
              <a:pPr/>
              <a:t>63</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It’s as if that channel had </a:t>
            </a:r>
            <a:r>
              <a:rPr lang="en-US" b="0" dirty="0"/>
              <a:t>been dammed</a:t>
            </a:r>
            <a:r>
              <a:rPr lang="en-US" b="0" baseline="0" dirty="0"/>
              <a:t> </a:t>
            </a:r>
            <a:r>
              <a:rPr lang="en-US" baseline="0" dirty="0"/>
              <a:t>holding a </a:t>
            </a:r>
            <a:r>
              <a:rPr lang="en-US" b="0" baseline="0" dirty="0"/>
              <a:t>pond of sediment </a:t>
            </a:r>
            <a:r>
              <a:rPr lang="en-US" baseline="0" dirty="0"/>
              <a:t>that filled in behind it.</a:t>
            </a:r>
          </a:p>
          <a:p>
            <a:endParaRPr lang="en-US" baseline="0" dirty="0"/>
          </a:p>
          <a:p>
            <a:r>
              <a:rPr lang="en-US" baseline="0" dirty="0"/>
              <a:t>Well I think that is exactly what happened</a:t>
            </a:r>
          </a:p>
          <a:p>
            <a:endParaRPr lang="en-US" baseline="0" dirty="0"/>
          </a:p>
          <a:p>
            <a:r>
              <a:rPr lang="en-US" b="0" baseline="0" dirty="0"/>
              <a:t>I’ve seen this process </a:t>
            </a:r>
            <a:r>
              <a:rPr lang="en-US" baseline="0" dirty="0"/>
              <a:t>before where I did some logging. </a:t>
            </a:r>
            <a:endParaRPr lang="en-US" dirty="0"/>
          </a:p>
        </p:txBody>
      </p:sp>
      <p:sp>
        <p:nvSpPr>
          <p:cNvPr id="4" name="Slide Number Placeholder 3"/>
          <p:cNvSpPr>
            <a:spLocks noGrp="1"/>
          </p:cNvSpPr>
          <p:nvPr>
            <p:ph type="sldNum" sz="quarter" idx="10"/>
          </p:nvPr>
        </p:nvSpPr>
        <p:spPr/>
        <p:txBody>
          <a:bodyPr/>
          <a:lstStyle/>
          <a:p>
            <a:fld id="{117CA959-A694-4102-A21C-010E9A3CDEF0}" type="slidenum">
              <a:rPr lang="en-US" smtClean="0"/>
              <a:pPr/>
              <a:t>64</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a:t>
            </a:r>
            <a:r>
              <a:rPr lang="en-US" baseline="0" dirty="0"/>
              <a:t> the drainage containing </a:t>
            </a:r>
            <a:r>
              <a:rPr lang="en-US" b="0" baseline="0" dirty="0"/>
              <a:t>stand #3</a:t>
            </a:r>
            <a:r>
              <a:rPr lang="en-US" baseline="0" dirty="0"/>
              <a:t>, the stream bed had been cutting a channel outside the base of redwoods </a:t>
            </a:r>
            <a:r>
              <a:rPr lang="en-US" b="0" baseline="0" dirty="0"/>
              <a:t>forming what I will call, Clump A</a:t>
            </a:r>
            <a:r>
              <a:rPr lang="en-US" baseline="0" dirty="0"/>
              <a:t>.   I thought that this deepening incised channel might destabilize the support for the trees.  It was a wall of wood with half a foundation.</a:t>
            </a:r>
          </a:p>
          <a:p>
            <a:endParaRPr lang="en-US" baseline="0" dirty="0"/>
          </a:p>
          <a:p>
            <a:r>
              <a:rPr lang="en-US" baseline="0" dirty="0"/>
              <a:t>So when Steve Liebenberg and I thinned out that clump in 2000, I </a:t>
            </a:r>
            <a:r>
              <a:rPr lang="en-US" b="0" baseline="0" dirty="0"/>
              <a:t>rerouted the stream </a:t>
            </a:r>
            <a:r>
              <a:rPr lang="en-US" baseline="0" dirty="0"/>
              <a:t>through the stump clump on the hypothesis that roots would inhibit the incision.  It took several days with a Pulaski and a shovel moving about ten yards of dirt shot through with roots to make a channel through the clump.</a:t>
            </a:r>
          </a:p>
          <a:p>
            <a:pPr rtl="0"/>
            <a:endParaRPr lang="en-US" baseline="0" dirty="0"/>
          </a:p>
          <a:p>
            <a:pPr rtl="0"/>
            <a:r>
              <a:rPr lang="en-US" baseline="0" dirty="0"/>
              <a:t>It looked good, and it worked for about 20 years, that is…. </a:t>
            </a:r>
            <a:endParaRPr lang="en-US" b="0" baseline="0" dirty="0"/>
          </a:p>
          <a:p>
            <a:endParaRPr lang="en-US" dirty="0"/>
          </a:p>
        </p:txBody>
      </p:sp>
      <p:sp>
        <p:nvSpPr>
          <p:cNvPr id="4" name="Slide Number Placeholder 3"/>
          <p:cNvSpPr>
            <a:spLocks noGrp="1"/>
          </p:cNvSpPr>
          <p:nvPr>
            <p:ph type="sldNum" sz="quarter" idx="10"/>
          </p:nvPr>
        </p:nvSpPr>
        <p:spPr/>
        <p:txBody>
          <a:bodyPr/>
          <a:lstStyle/>
          <a:p>
            <a:fld id="{117CA959-A694-4102-A21C-010E9A3CDEF0}" type="slidenum">
              <a:rPr lang="en-US" smtClean="0"/>
              <a:pPr/>
              <a:t>65</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…until the wad of crown sprouts was so dense that it captured enough silt and debris that it could deflect storm runoff back into the old incised channel outside the clump.  Hell, the sprouts captured this 8” bay log about 7’ long storm water had brought downstream.  </a:t>
            </a:r>
          </a:p>
          <a:p>
            <a:endParaRPr lang="en-US" baseline="0" dirty="0"/>
          </a:p>
          <a:p>
            <a:r>
              <a:rPr lang="en-US" baseline="0" dirty="0"/>
              <a:t>There is so much sediment in this mess now that it eats my saw chain in no time.  </a:t>
            </a:r>
            <a:r>
              <a:rPr lang="en-US" b="0" baseline="0" dirty="0"/>
              <a:t>Since then, I’ve been working on the sprouting problem elsewhere, so I may get back to this, someday, maybe… </a:t>
            </a:r>
            <a:r>
              <a:rPr lang="en-US" baseline="0" dirty="0"/>
              <a:t>The only way to fix it now would be with carbide… which I can now do.  But over the long run, unless I have a way to prevent all that crown sprouting, this experiment in rerouting the channel was a failure.  </a:t>
            </a:r>
          </a:p>
          <a:p>
            <a:endParaRPr lang="en-US" baseline="0" dirty="0"/>
          </a:p>
          <a:p>
            <a:r>
              <a:rPr lang="en-US" baseline="0" dirty="0"/>
              <a:t>But it was successful in that </a:t>
            </a:r>
            <a:r>
              <a:rPr lang="en-US" b="0" baseline="0" dirty="0"/>
              <a:t>I learned something. </a:t>
            </a:r>
          </a:p>
        </p:txBody>
      </p:sp>
      <p:sp>
        <p:nvSpPr>
          <p:cNvPr id="4" name="Slide Number Placeholder 3"/>
          <p:cNvSpPr>
            <a:spLocks noGrp="1"/>
          </p:cNvSpPr>
          <p:nvPr>
            <p:ph type="sldNum" sz="quarter" idx="10"/>
          </p:nvPr>
        </p:nvSpPr>
        <p:spPr/>
        <p:txBody>
          <a:bodyPr/>
          <a:lstStyle/>
          <a:p>
            <a:fld id="{117CA959-A694-4102-A21C-010E9A3CDEF0}" type="slidenum">
              <a:rPr lang="en-US" smtClean="0"/>
              <a:pPr/>
              <a:t>66</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rtl="0">
              <a:defRPr/>
            </a:pPr>
            <a:r>
              <a:rPr lang="en-US" baseline="0" dirty="0"/>
              <a:t>So the current hypothesis is that the </a:t>
            </a:r>
            <a:r>
              <a:rPr lang="en-US" b="0" baseline="0" dirty="0"/>
              <a:t>#1 stump clump was originally near the bottom of the channel on the north facing side.  When it was cut, it produced a ton of sprouts </a:t>
            </a:r>
            <a:r>
              <a:rPr lang="en-US" baseline="0" dirty="0"/>
              <a:t>which </a:t>
            </a:r>
            <a:r>
              <a:rPr lang="en-US" dirty="0"/>
              <a:t>captured</a:t>
            </a:r>
            <a:r>
              <a:rPr lang="en-US" baseline="0" dirty="0"/>
              <a:t> branches left over from the logging that washed down the slope after burning off the twigs and needles.  Stump sprouts captured that wad of organic material and made the dam which captured the sediment. </a:t>
            </a:r>
          </a:p>
          <a:p>
            <a:pPr defTabSz="931774">
              <a:defRPr/>
            </a:pPr>
            <a:endParaRPr lang="en-US" baseline="0" dirty="0"/>
          </a:p>
          <a:p>
            <a:pPr marL="0" marR="0" lvl="0" indent="0" algn="l" defTabSz="931774" rtl="0" eaLnBrk="1" fontAlgn="auto" latinLnBrk="0" hangingPunct="1">
              <a:lnSpc>
                <a:spcPct val="100000"/>
              </a:lnSpc>
              <a:spcBef>
                <a:spcPts val="0"/>
              </a:spcBef>
              <a:spcAft>
                <a:spcPts val="0"/>
              </a:spcAft>
              <a:buClrTx/>
              <a:buSzTx/>
              <a:buFontTx/>
              <a:buNone/>
              <a:tabLst/>
              <a:defRPr/>
            </a:pPr>
            <a:r>
              <a:rPr lang="en-US" baseline="0" dirty="0"/>
              <a:t>I like to call that sediment buildup a </a:t>
            </a:r>
            <a:r>
              <a:rPr lang="en-US" b="0" baseline="0" dirty="0"/>
              <a:t>“stump clump hump.” </a:t>
            </a:r>
            <a:r>
              <a:rPr lang="en-US" baseline="0" dirty="0"/>
              <a:t>Redwoods </a:t>
            </a:r>
            <a:r>
              <a:rPr lang="en-US" b="0" baseline="0" dirty="0"/>
              <a:t>stems are known to put out new roots into </a:t>
            </a:r>
            <a:r>
              <a:rPr lang="en-US" baseline="0" dirty="0"/>
              <a:t>accumulated sediments around the trunk, making stump crowns you see here today six to eight feet above where I suspect they started. So my guess is that, if there still is a #1 stump, it’s underground.  </a:t>
            </a:r>
            <a:r>
              <a:rPr lang="en-US" b="0" baseline="0" dirty="0"/>
              <a:t>There might be vestiges of a stump detectable in soil </a:t>
            </a:r>
            <a:r>
              <a:rPr lang="en-US" b="0" baseline="0" dirty="0" err="1"/>
              <a:t>corings</a:t>
            </a:r>
            <a:r>
              <a:rPr lang="en-US" b="0" baseline="0" dirty="0"/>
              <a:t> under the existing clump, particularly if there are charcoal residues left from </a:t>
            </a:r>
            <a:r>
              <a:rPr lang="en-US" b="0" baseline="0" dirty="0" err="1"/>
              <a:t>buning</a:t>
            </a:r>
            <a:r>
              <a:rPr lang="en-US" b="0" baseline="0" dirty="0"/>
              <a:t> it. </a:t>
            </a:r>
          </a:p>
          <a:p>
            <a:pPr defTabSz="931774">
              <a:defRPr/>
            </a:pPr>
            <a:endParaRPr lang="en-US" baseline="0" dirty="0"/>
          </a:p>
          <a:p>
            <a:pPr defTabSz="931774">
              <a:defRPr/>
            </a:pPr>
            <a:endParaRPr lang="en-US" baseline="0" dirty="0"/>
          </a:p>
        </p:txBody>
      </p:sp>
      <p:sp>
        <p:nvSpPr>
          <p:cNvPr id="4" name="Slide Number Placeholder 3"/>
          <p:cNvSpPr>
            <a:spLocks noGrp="1"/>
          </p:cNvSpPr>
          <p:nvPr>
            <p:ph type="sldNum" sz="quarter" idx="10"/>
          </p:nvPr>
        </p:nvSpPr>
        <p:spPr/>
        <p:txBody>
          <a:bodyPr/>
          <a:lstStyle/>
          <a:p>
            <a:fld id="{117CA959-A694-4102-A21C-010E9A3CDEF0}" type="slidenum">
              <a:rPr lang="en-US" smtClean="0"/>
              <a:pPr/>
              <a:t>67</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But if this was off one stump, </a:t>
            </a:r>
            <a:r>
              <a:rPr lang="en-US" b="0" baseline="0" dirty="0"/>
              <a:t>how did it make such a </a:t>
            </a:r>
            <a:r>
              <a:rPr lang="en-US" b="1" baseline="0" dirty="0"/>
              <a:t>wide</a:t>
            </a:r>
            <a:r>
              <a:rPr lang="en-US" b="0" baseline="0" dirty="0"/>
              <a:t> dam of over 30ft</a:t>
            </a:r>
            <a:r>
              <a:rPr lang="en-US" baseline="0" dirty="0"/>
              <a:t>?  What caused the nice spacing?  </a:t>
            </a:r>
            <a:r>
              <a:rPr lang="en-US" spc="-6" dirty="0">
                <a:solidFill>
                  <a:srgbClr val="FFFFFF"/>
                </a:solidFill>
                <a:cs typeface="Arial"/>
              </a:rPr>
              <a:t>The trees are far enough apart that they started fairly straight.  That makes better lumber, and a better prospect of </a:t>
            </a:r>
            <a:r>
              <a:rPr lang="en-US" spc="-6" dirty="0" err="1">
                <a:solidFill>
                  <a:srgbClr val="FFFFFF"/>
                </a:solidFill>
                <a:cs typeface="Arial"/>
              </a:rPr>
              <a:t>attaububg</a:t>
            </a:r>
            <a:r>
              <a:rPr lang="en-US" spc="-6" dirty="0">
                <a:solidFill>
                  <a:srgbClr val="FFFFFF"/>
                </a:solidFill>
                <a:cs typeface="Arial"/>
              </a:rPr>
              <a:t> old growth structure, albeit there should be fewer trees.</a:t>
            </a:r>
          </a:p>
          <a:p>
            <a:pPr defTabSz="931774">
              <a:defRPr/>
            </a:pPr>
            <a:endParaRPr lang="en-US" b="1" spc="-6" dirty="0">
              <a:solidFill>
                <a:srgbClr val="FFFFFF"/>
              </a:solidFill>
              <a:cs typeface="Arial"/>
            </a:endParaRPr>
          </a:p>
          <a:p>
            <a:pPr defTabSz="931774">
              <a:defRPr/>
            </a:pPr>
            <a:r>
              <a:rPr lang="en-US" spc="-6" dirty="0">
                <a:solidFill>
                  <a:srgbClr val="FFFFFF"/>
                </a:solidFill>
                <a:cs typeface="Arial"/>
              </a:rPr>
              <a:t>There are seven here now (there were 8) and I will take three more to give them room to get bigger and learn to deal with the sprouts.  But there are clues abounding nearby as to what I might do to prevent that problem. </a:t>
            </a:r>
          </a:p>
          <a:p>
            <a:pPr defTabSz="931774">
              <a:defRPr/>
            </a:pPr>
            <a:endParaRPr lang="en-US" spc="-6" dirty="0">
              <a:solidFill>
                <a:srgbClr val="FFFFFF"/>
              </a:solidFill>
              <a:cs typeface="Arial"/>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68</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dirty="0" bmk="">
                <a:solidFill>
                  <a:schemeClr val="bg1"/>
                </a:solidFill>
                <a:latin typeface="Arial" pitchFamily="34" charset="0"/>
                <a:ea typeface="Times New Roman" pitchFamily="18" charset="0"/>
                <a:cs typeface="Arial" pitchFamily="34" charset="0"/>
              </a:rPr>
              <a:t>Here is an example.  In the first logging of this area (1880~1900), the labor to hand saw the tree meant they didn’t cut at the ground line, but crown sprouts didn’t come up so close together because of the heat from the slash fire AND a century of accumulated branches and duff had piled around the stump.  The resulting fires were hot around the stump for long enough that it prevented development of adventitious buds on the stump itself, which should concern us about the long term consequences of the CZU Fires for some of those old growth trees.  </a:t>
            </a:r>
          </a:p>
          <a:p>
            <a:pPr rtl="0"/>
            <a:endParaRPr lang="en-US" dirty="0" bmk="">
              <a:solidFill>
                <a:schemeClr val="bg1"/>
              </a:solidFill>
              <a:latin typeface="Arial" pitchFamily="34" charset="0"/>
              <a:ea typeface="Times New Roman" pitchFamily="18" charset="0"/>
              <a:cs typeface="Arial" pitchFamily="34" charset="0"/>
            </a:endParaRPr>
          </a:p>
          <a:p>
            <a:pPr rtl="0"/>
            <a:r>
              <a:rPr lang="en-US" dirty="0" bmk="">
                <a:solidFill>
                  <a:schemeClr val="bg1"/>
                </a:solidFill>
                <a:latin typeface="Arial" pitchFamily="34" charset="0"/>
                <a:ea typeface="Times New Roman" pitchFamily="18" charset="0"/>
                <a:cs typeface="Arial" pitchFamily="34" charset="0"/>
              </a:rPr>
              <a:t>After that burn, fewer new trees sprouted from deeper on the root crown and farther from the stump with a better opportunity to grow straighter, developing better structural support around their bases.  </a:t>
            </a:r>
          </a:p>
          <a:p>
            <a:endParaRPr lang="en-US" dirty="0" bmk="">
              <a:solidFill>
                <a:schemeClr val="bg1"/>
              </a:solidFill>
              <a:latin typeface="Arial" pitchFamily="34" charset="0"/>
              <a:ea typeface="Times New Roman" pitchFamily="18" charset="0"/>
              <a:cs typeface="Arial" pitchFamily="34" charset="0"/>
            </a:endParaRPr>
          </a:p>
          <a:p>
            <a:r>
              <a:rPr lang="en-US" dirty="0" bmk="">
                <a:solidFill>
                  <a:schemeClr val="bg1"/>
                </a:solidFill>
                <a:latin typeface="Arial" pitchFamily="34" charset="0"/>
                <a:ea typeface="Times New Roman" pitchFamily="18" charset="0"/>
                <a:cs typeface="Arial" pitchFamily="34" charset="0"/>
              </a:rPr>
              <a:t>So in this respect, “slash and burn” wasn’t so bad, although one can infer from the stump clump hump how much soil was lost here.</a:t>
            </a:r>
            <a:endParaRPr lang="en-US" dirty="0" bmk="">
              <a:solidFill>
                <a:schemeClr val="bg1"/>
              </a:solidFill>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117CA959-A694-4102-A21C-010E9A3CDEF0}" type="slidenum">
              <a:rPr lang="en-US" smtClean="0"/>
              <a:pPr/>
              <a:t>69</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b="0" dirty="0" bmk="">
                <a:solidFill>
                  <a:schemeClr val="bg1"/>
                </a:solidFill>
                <a:latin typeface="Arial" pitchFamily="34" charset="0"/>
                <a:ea typeface="Times New Roman" pitchFamily="18" charset="0"/>
                <a:cs typeface="Arial" pitchFamily="34" charset="0"/>
              </a:rPr>
              <a:t>This is </a:t>
            </a:r>
            <a:r>
              <a:rPr lang="en-US" b="1" dirty="0" bmk="">
                <a:solidFill>
                  <a:schemeClr val="bg1"/>
                </a:solidFill>
                <a:latin typeface="Arial" pitchFamily="34" charset="0"/>
                <a:ea typeface="Times New Roman" pitchFamily="18" charset="0"/>
                <a:cs typeface="Arial" pitchFamily="34" charset="0"/>
              </a:rPr>
              <a:t>typical </a:t>
            </a:r>
            <a:r>
              <a:rPr lang="en-US" dirty="0" bmk="">
                <a:solidFill>
                  <a:schemeClr val="bg1"/>
                </a:solidFill>
                <a:latin typeface="Arial" pitchFamily="34" charset="0"/>
                <a:ea typeface="Times New Roman" pitchFamily="18" charset="0"/>
                <a:cs typeface="Arial" pitchFamily="34" charset="0"/>
              </a:rPr>
              <a:t>of stumps logged after slash burning was banned.  You can see the weak sprouts hanging on the side.  Those can break off and do.</a:t>
            </a:r>
          </a:p>
          <a:p>
            <a:pPr rtl="0"/>
            <a:endParaRPr lang="en-US" dirty="0" bmk="">
              <a:solidFill>
                <a:schemeClr val="bg1"/>
              </a:solidFill>
              <a:latin typeface="Arial" pitchFamily="34" charset="0"/>
              <a:ea typeface="Times New Roman" pitchFamily="18"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bmk="">
                <a:solidFill>
                  <a:schemeClr val="bg1"/>
                </a:solidFill>
                <a:latin typeface="Arial" pitchFamily="34" charset="0"/>
                <a:ea typeface="Times New Roman" pitchFamily="18" charset="0"/>
                <a:cs typeface="Arial" pitchFamily="34" charset="0"/>
              </a:rPr>
              <a:t>Cleaning up messes like this is about 20% of the cost of a logging job. </a:t>
            </a:r>
          </a:p>
          <a:p>
            <a:pPr rtl="0"/>
            <a:endParaRPr lang="en-US" dirty="0" bmk="">
              <a:solidFill>
                <a:schemeClr val="bg1"/>
              </a:solidFill>
              <a:latin typeface="Arial" pitchFamily="34" charset="0"/>
              <a:ea typeface="Times New Roman" pitchFamily="18" charset="0"/>
              <a:cs typeface="Arial" pitchFamily="34" charset="0"/>
            </a:endParaRPr>
          </a:p>
          <a:p>
            <a:pPr rtl="0"/>
            <a:r>
              <a:rPr lang="en-US" dirty="0" bmk="">
                <a:solidFill>
                  <a:schemeClr val="bg1"/>
                </a:solidFill>
                <a:latin typeface="Arial" pitchFamily="34" charset="0"/>
                <a:ea typeface="Times New Roman" pitchFamily="18" charset="0"/>
                <a:cs typeface="Arial" pitchFamily="34" charset="0"/>
              </a:rPr>
              <a:t>We cut them lower now, but adequate spacing is still a problem as the sprouts get bigger and the trees lean away from each other.  </a:t>
            </a:r>
          </a:p>
          <a:p>
            <a:pPr rtl="0"/>
            <a:endParaRPr lang="en-US" dirty="0" bmk="">
              <a:solidFill>
                <a:schemeClr val="bg1"/>
              </a:solidFill>
              <a:latin typeface="Arial" pitchFamily="34" charset="0"/>
              <a:ea typeface="Times New Roman" pitchFamily="18" charset="0"/>
              <a:cs typeface="Arial" pitchFamily="34" charset="0"/>
            </a:endParaRPr>
          </a:p>
          <a:p>
            <a:pPr rtl="0"/>
            <a:r>
              <a:rPr lang="en-US" dirty="0" bmk="">
                <a:solidFill>
                  <a:schemeClr val="bg1"/>
                </a:solidFill>
                <a:latin typeface="Arial" pitchFamily="34" charset="0"/>
                <a:cs typeface="Arial" pitchFamily="34" charset="0"/>
              </a:rPr>
              <a:t>Dealing</a:t>
            </a:r>
            <a:r>
              <a:rPr lang="en-US" baseline="0" dirty="0" bmk="">
                <a:solidFill>
                  <a:schemeClr val="bg1"/>
                </a:solidFill>
                <a:latin typeface="Arial" pitchFamily="34" charset="0"/>
                <a:cs typeface="Arial" pitchFamily="34" charset="0"/>
              </a:rPr>
              <a:t> with sprouts is</a:t>
            </a:r>
            <a:r>
              <a:rPr lang="en-US" dirty="0" bmk="">
                <a:solidFill>
                  <a:schemeClr val="bg1"/>
                </a:solidFill>
                <a:latin typeface="Arial" pitchFamily="34" charset="0"/>
                <a:cs typeface="Arial" pitchFamily="34" charset="0"/>
              </a:rPr>
              <a:t> a maintenance</a:t>
            </a:r>
            <a:r>
              <a:rPr lang="en-US" baseline="0" dirty="0" bmk="">
                <a:solidFill>
                  <a:schemeClr val="bg1"/>
                </a:solidFill>
                <a:latin typeface="Arial" pitchFamily="34" charset="0"/>
                <a:cs typeface="Arial" pitchFamily="34" charset="0"/>
              </a:rPr>
              <a:t> treadmill. </a:t>
            </a:r>
            <a:endParaRPr lang="en-US" dirty="0" bmk="">
              <a:solidFill>
                <a:schemeClr val="bg1"/>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17CA959-A694-4102-A21C-010E9A3CDEF0}" type="slidenum">
              <a:rPr lang="en-US" smtClean="0"/>
              <a:pPr/>
              <a:t>70</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dirty="0" bmk="">
                <a:solidFill>
                  <a:schemeClr val="bg1"/>
                </a:solidFill>
                <a:latin typeface="Arial" pitchFamily="34" charset="0"/>
                <a:ea typeface="Times New Roman" pitchFamily="18" charset="0"/>
                <a:cs typeface="Arial" pitchFamily="34" charset="0"/>
              </a:rPr>
              <a:t>So, what does this teach us?  </a:t>
            </a:r>
          </a:p>
          <a:p>
            <a:pPr defTabSz="931774">
              <a:defRPr/>
            </a:pPr>
            <a:endParaRPr lang="en-US" dirty="0" bmk="">
              <a:solidFill>
                <a:schemeClr val="bg1"/>
              </a:solidFill>
              <a:latin typeface="Arial" pitchFamily="34" charset="0"/>
              <a:cs typeface="Arial" pitchFamily="34" charset="0"/>
            </a:endParaRPr>
          </a:p>
          <a:p>
            <a:pPr marL="0" marR="0" indent="0" algn="l" defTabSz="931774" rtl="0" eaLnBrk="1" fontAlgn="auto" latinLnBrk="0" hangingPunct="1">
              <a:lnSpc>
                <a:spcPct val="100000"/>
              </a:lnSpc>
              <a:spcBef>
                <a:spcPts val="0"/>
              </a:spcBef>
              <a:spcAft>
                <a:spcPts val="0"/>
              </a:spcAft>
              <a:buClrTx/>
              <a:buSzTx/>
              <a:buFontTx/>
              <a:buNone/>
              <a:tabLst/>
              <a:defRPr/>
            </a:pPr>
            <a:r>
              <a:rPr lang="en-US" dirty="0" bmk="">
                <a:solidFill>
                  <a:schemeClr val="bg1"/>
                </a:solidFill>
                <a:latin typeface="Arial" pitchFamily="34" charset="0"/>
                <a:cs typeface="Arial" pitchFamily="34" charset="0"/>
              </a:rPr>
              <a:t>Cutting</a:t>
            </a:r>
            <a:r>
              <a:rPr lang="en-US" baseline="0" dirty="0" bmk="">
                <a:solidFill>
                  <a:schemeClr val="bg1"/>
                </a:solidFill>
                <a:latin typeface="Arial" pitchFamily="34" charset="0"/>
                <a:cs typeface="Arial" pitchFamily="34" charset="0"/>
              </a:rPr>
              <a:t> trees in stream beds can reverse channel incision. </a:t>
            </a:r>
            <a:r>
              <a:rPr lang="en-US" dirty="0" bmk="">
                <a:solidFill>
                  <a:schemeClr val="bg1"/>
                </a:solidFill>
                <a:latin typeface="Arial" pitchFamily="34" charset="0"/>
                <a:ea typeface="Times New Roman" pitchFamily="18" charset="0"/>
                <a:cs typeface="Arial" pitchFamily="34" charset="0"/>
              </a:rPr>
              <a:t>If we </a:t>
            </a:r>
            <a:r>
              <a:rPr lang="en-US" b="1" dirty="0" bmk="">
                <a:solidFill>
                  <a:schemeClr val="bg1"/>
                </a:solidFill>
                <a:latin typeface="Arial" pitchFamily="34" charset="0"/>
                <a:ea typeface="Times New Roman" pitchFamily="18" charset="0"/>
                <a:cs typeface="Arial" pitchFamily="34" charset="0"/>
              </a:rPr>
              <a:t>pile the branches from the tops </a:t>
            </a:r>
            <a:r>
              <a:rPr lang="en-US" dirty="0" bmk="">
                <a:solidFill>
                  <a:schemeClr val="bg1"/>
                </a:solidFill>
                <a:latin typeface="Arial" pitchFamily="34" charset="0"/>
                <a:ea typeface="Times New Roman" pitchFamily="18" charset="0"/>
                <a:cs typeface="Arial" pitchFamily="34" charset="0"/>
              </a:rPr>
              <a:t>on the stumps and </a:t>
            </a:r>
            <a:r>
              <a:rPr lang="en-US" b="1" dirty="0" bmk="">
                <a:solidFill>
                  <a:schemeClr val="bg1"/>
                </a:solidFill>
                <a:latin typeface="Arial" pitchFamily="34" charset="0"/>
                <a:ea typeface="Times New Roman" pitchFamily="18" charset="0"/>
                <a:cs typeface="Arial" pitchFamily="34" charset="0"/>
              </a:rPr>
              <a:t>burn them</a:t>
            </a:r>
            <a:r>
              <a:rPr lang="en-US" dirty="0" bmk="">
                <a:solidFill>
                  <a:schemeClr val="bg1"/>
                </a:solidFill>
                <a:latin typeface="Arial" pitchFamily="34" charset="0"/>
                <a:ea typeface="Times New Roman" pitchFamily="18" charset="0"/>
                <a:cs typeface="Arial" pitchFamily="34" charset="0"/>
              </a:rPr>
              <a:t>, that might inhibit or spread out the crown sprouts, doing more to inhibit or even reverse channel incision.  We would still get the fast growth but with less internal stress that produces bowing, cracking, and twisting in very expensive lumber.</a:t>
            </a:r>
          </a:p>
          <a:p>
            <a:pPr defTabSz="931774">
              <a:defRPr/>
            </a:pPr>
            <a:endParaRPr lang="en-US" dirty="0" bmk="">
              <a:solidFill>
                <a:schemeClr val="bg1"/>
              </a:solidFill>
              <a:latin typeface="Arial" pitchFamily="34" charset="0"/>
              <a:cs typeface="Arial" pitchFamily="34" charset="0"/>
            </a:endParaRPr>
          </a:p>
          <a:p>
            <a:pPr defTabSz="931774">
              <a:defRPr/>
            </a:pPr>
            <a:r>
              <a:rPr lang="en-US" dirty="0" bmk="">
                <a:solidFill>
                  <a:schemeClr val="bg1"/>
                </a:solidFill>
                <a:latin typeface="Arial" pitchFamily="34" charset="0"/>
                <a:cs typeface="Arial" pitchFamily="34" charset="0"/>
              </a:rPr>
              <a:t>On the other hand,</a:t>
            </a:r>
            <a:r>
              <a:rPr lang="en-US" baseline="0" dirty="0" bmk="">
                <a:solidFill>
                  <a:schemeClr val="bg1"/>
                </a:solidFill>
                <a:latin typeface="Arial" pitchFamily="34" charset="0"/>
                <a:cs typeface="Arial" pitchFamily="34" charset="0"/>
              </a:rPr>
              <a:t> a</a:t>
            </a:r>
            <a:r>
              <a:rPr lang="en-US" dirty="0" bmk="">
                <a:solidFill>
                  <a:schemeClr val="bg1"/>
                </a:solidFill>
                <a:latin typeface="Arial" pitchFamily="34" charset="0"/>
                <a:cs typeface="Arial" pitchFamily="34" charset="0"/>
              </a:rPr>
              <a:t>lthough it may be cheap and easy to log and expect crown sprouts to provide faster growth, maybe we would get better wood with finer grain and less internal stress to start from seed trees instead of relying upon crown sprouting.  We would also retain more rational stand spacing with less labor to perform repeated “pre-commercial thinning.”   The problem is </a:t>
            </a:r>
            <a:r>
              <a:rPr lang="en-US" b="1" dirty="0" bmk="">
                <a:solidFill>
                  <a:schemeClr val="bg1"/>
                </a:solidFill>
                <a:latin typeface="Arial" pitchFamily="34" charset="0"/>
                <a:cs typeface="Arial" pitchFamily="34" charset="0"/>
              </a:rPr>
              <a:t>how to kill stumps</a:t>
            </a:r>
            <a:r>
              <a:rPr lang="en-US" dirty="0" bmk="">
                <a:solidFill>
                  <a:schemeClr val="bg1"/>
                </a:solidFill>
                <a:latin typeface="Arial" pitchFamily="34" charset="0"/>
                <a:cs typeface="Arial" pitchFamily="34" charset="0"/>
              </a:rPr>
              <a:t> and that isn’t easy or cheap and has its hazards to remaining trees we will discuss. </a:t>
            </a:r>
            <a:endParaRPr lang="en-US" dirty="0"/>
          </a:p>
          <a:p>
            <a:pPr rtl="0"/>
            <a:endParaRPr lang="en-US" dirty="0"/>
          </a:p>
        </p:txBody>
      </p:sp>
      <p:sp>
        <p:nvSpPr>
          <p:cNvPr id="4" name="Slide Number Placeholder 3"/>
          <p:cNvSpPr>
            <a:spLocks noGrp="1"/>
          </p:cNvSpPr>
          <p:nvPr>
            <p:ph type="sldNum" sz="quarter" idx="10"/>
          </p:nvPr>
        </p:nvSpPr>
        <p:spPr/>
        <p:txBody>
          <a:bodyPr/>
          <a:lstStyle/>
          <a:p>
            <a:fld id="{117CA959-A694-4102-A21C-010E9A3CDEF0}" type="slidenum">
              <a:rPr lang="en-US" smtClean="0"/>
              <a:pPr/>
              <a:t>71</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So as to our last question about Stand #1, what about those hollow stems?  </a:t>
            </a:r>
            <a:r>
              <a:rPr lang="en-US" b="0" dirty="0"/>
              <a:t>This</a:t>
            </a:r>
            <a:r>
              <a:rPr lang="en-US" b="0" baseline="0" dirty="0"/>
              <a:t> was the biggest </a:t>
            </a:r>
            <a:r>
              <a:rPr lang="en-US" baseline="0" dirty="0"/>
              <a:t>of the suckers I’d cut down in </a:t>
            </a:r>
            <a:r>
              <a:rPr lang="en-US" b="0" baseline="0" dirty="0"/>
              <a:t>the 1990s at 22”   So, why is it already hollow?  The stumps of the solid trees I cut are not as pronounced, but many do have holes of varying sizes.  </a:t>
            </a:r>
          </a:p>
          <a:p>
            <a:endParaRPr lang="en-US" baseline="0" dirty="0"/>
          </a:p>
          <a:p>
            <a:r>
              <a:rPr lang="en-US" baseline="0" dirty="0"/>
              <a:t>Well, here I’m going leave you hanging.   </a:t>
            </a:r>
          </a:p>
          <a:p>
            <a:endParaRPr lang="en-US" baseline="0" dirty="0"/>
          </a:p>
          <a:p>
            <a:pPr rtl="0"/>
            <a:r>
              <a:rPr lang="en-US" baseline="0" dirty="0"/>
              <a:t>Because in order to explain the cause of those hollow cores, I will first have to introduce you to the </a:t>
            </a:r>
            <a:r>
              <a:rPr lang="en-US" b="0" baseline="0" dirty="0"/>
              <a:t>Spanish Gulch!</a:t>
            </a:r>
            <a:endParaRPr lang="en-US" b="0" dirty="0"/>
          </a:p>
        </p:txBody>
      </p:sp>
      <p:sp>
        <p:nvSpPr>
          <p:cNvPr id="4" name="Slide Number Placeholder 3"/>
          <p:cNvSpPr>
            <a:spLocks noGrp="1"/>
          </p:cNvSpPr>
          <p:nvPr>
            <p:ph type="sldNum" sz="quarter" idx="10"/>
          </p:nvPr>
        </p:nvSpPr>
        <p:spPr/>
        <p:txBody>
          <a:bodyPr/>
          <a:lstStyle/>
          <a:p>
            <a:fld id="{117CA959-A694-4102-A21C-010E9A3CDEF0}" type="slidenum">
              <a:rPr lang="en-US" smtClean="0"/>
              <a:pPr/>
              <a:t>72</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We’re back to that LIDAR image, but this time I’m showing the whole property.  It is obvious that Euro-Americans have exerted major influences here for a long time: roads, trails, terraces from Ed Fenn’s apple orchard, our driveway, the veggie garden, our weed composting heap, the biochar pile...  Yet the biggie here in terms of human influence on this image is probably invisible to you, partly because it’s so big.  </a:t>
            </a:r>
          </a:p>
          <a:p>
            <a:pPr defTabSz="931774">
              <a:defRPr/>
            </a:pPr>
            <a:endParaRPr lang="en-US" spc="-6" dirty="0">
              <a:solidFill>
                <a:srgbClr val="FFFFFF"/>
              </a:solidFill>
              <a:cs typeface="Arial"/>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73</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These mountains are composed</a:t>
            </a:r>
            <a:r>
              <a:rPr lang="en-US" spc="-6" baseline="0" dirty="0">
                <a:solidFill>
                  <a:srgbClr val="FFFFFF"/>
                </a:solidFill>
                <a:cs typeface="Arial"/>
              </a:rPr>
              <a:t> of </a:t>
            </a:r>
            <a:r>
              <a:rPr lang="en-US" spc="-6" dirty="0">
                <a:solidFill>
                  <a:srgbClr val="FFFFFF"/>
                </a:solidFill>
                <a:cs typeface="Arial"/>
              </a:rPr>
              <a:t>“marine uplift,” largely sedimentary rock pushed up by tectonic forces between the Pacific Plate and the North American continent.  This part of Mountain Charlie Ridge is big jumbled sheets of highly erosive “Vaquero Sandstone.”  The edges of the harder sheets erode more slowly, forming ridges (white lines) separating deeply-incised drainages.  Note this ridge on the upper left, again marked in white.  That dark shadow just above it is a nearly vertical cliff, in places about 40ft high.  That sandstone wall is very hard material.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Toward the bottom left, that ridge just simply ends as a, sharp and steep </a:t>
            </a:r>
            <a:r>
              <a:rPr lang="en-US" spc="-6" dirty="0" err="1">
                <a:solidFill>
                  <a:srgbClr val="FFFFFF"/>
                </a:solidFill>
                <a:cs typeface="Arial"/>
              </a:rPr>
              <a:t>promentory</a:t>
            </a:r>
            <a:r>
              <a:rPr lang="en-US" spc="-6" dirty="0">
                <a:solidFill>
                  <a:srgbClr val="FFFFFF"/>
                </a:solidFill>
                <a:cs typeface="Arial"/>
              </a:rPr>
              <a:t>, what I call a “rock nose.”</a:t>
            </a:r>
          </a:p>
          <a:p>
            <a:pPr defTabSz="931774">
              <a:defRPr/>
            </a:pPr>
            <a:endParaRPr lang="en-US" spc="-6" dirty="0">
              <a:solidFill>
                <a:srgbClr val="FFFFFF"/>
              </a:solidFill>
              <a:cs typeface="Arial"/>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74</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These mountains have always been highly erosive. Here I’m showing</a:t>
            </a:r>
            <a:r>
              <a:rPr lang="en-US" spc="-6" baseline="0" dirty="0">
                <a:solidFill>
                  <a:srgbClr val="FFFFFF"/>
                </a:solidFill>
                <a:cs typeface="Arial"/>
              </a:rPr>
              <a:t> the pattern of the original pre-colonial channels. </a:t>
            </a:r>
          </a:p>
          <a:p>
            <a:pPr defTabSz="931774">
              <a:defRPr/>
            </a:pPr>
            <a:endParaRPr lang="en-US" spc="-6" baseline="0" dirty="0">
              <a:solidFill>
                <a:srgbClr val="FFFFFF"/>
              </a:solidFill>
              <a:cs typeface="Arial"/>
            </a:endParaRPr>
          </a:p>
          <a:p>
            <a:pPr defTabSz="931774">
              <a:defRPr/>
            </a:pPr>
            <a:r>
              <a:rPr lang="en-US" spc="-6" baseline="0" dirty="0">
                <a:solidFill>
                  <a:srgbClr val="FFFFFF"/>
                </a:solidFill>
                <a:cs typeface="Arial"/>
              </a:rPr>
              <a:t>Some ended in incising streams while others in alluvial fans depending upon collection area.</a:t>
            </a:r>
            <a:endParaRPr lang="en-US" spc="-6" dirty="0">
              <a:solidFill>
                <a:srgbClr val="FFFFFF"/>
              </a:solidFill>
              <a:cs typeface="Arial"/>
            </a:endParaRPr>
          </a:p>
          <a:p>
            <a:pPr defTabSz="931774">
              <a:defRPr/>
            </a:pPr>
            <a:endParaRPr lang="en-US" spc="-6" dirty="0">
              <a:solidFill>
                <a:srgbClr val="FFFFFF"/>
              </a:solidFill>
              <a:cs typeface="Arial"/>
            </a:endParaRPr>
          </a:p>
          <a:p>
            <a:pPr defTabSz="931774">
              <a:defRPr/>
            </a:pPr>
            <a:r>
              <a:rPr lang="en-US" spc="-6" dirty="0">
                <a:solidFill>
                  <a:srgbClr val="FFFFFF"/>
                </a:solidFill>
                <a:cs typeface="Arial"/>
              </a:rPr>
              <a:t>Almost all of these ridges have a similar terminus: a soft cone of sediment around the end with but one exception here on the upper left.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This rock nose once had a similarly </a:t>
            </a:r>
            <a:r>
              <a:rPr lang="en-US" b="1" spc="-6" dirty="0">
                <a:solidFill>
                  <a:srgbClr val="FFFFFF"/>
                </a:solidFill>
                <a:cs typeface="Arial"/>
              </a:rPr>
              <a:t>smooth conical slope </a:t>
            </a:r>
            <a:r>
              <a:rPr lang="en-US" spc="-6" dirty="0">
                <a:solidFill>
                  <a:srgbClr val="FFFFFF"/>
                </a:solidFill>
                <a:cs typeface="Arial"/>
              </a:rPr>
              <a:t>of softer eroded fines just like the other ones. </a:t>
            </a:r>
          </a:p>
          <a:p>
            <a:pPr defTabSz="931774">
              <a:defRPr/>
            </a:pPr>
            <a:endParaRPr lang="en-US" spc="-6" dirty="0">
              <a:solidFill>
                <a:srgbClr val="FFFFFF"/>
              </a:solidFill>
              <a:cs typeface="Arial"/>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75</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Yet today, there is this deep channel cut into the hill, but with no water running in it.  The top and sidewall edges are sharp and not weathered off, this despite that it is relatively soft material, thus indicating that whatever made this gully was geologically recent.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Because of the alluvial nature of the material around the nose, the cause of this gully had to be water erosion, a lot of it.  The problem is that there is no sign of water in the bottom now.  In fact, the water from the road flows away from the top of the gully and eventually goes around it.  </a:t>
            </a:r>
          </a:p>
          <a:p>
            <a:pPr defTabSz="931774">
              <a:defRPr/>
            </a:pPr>
            <a:endParaRPr lang="en-US" spc="-6" dirty="0">
              <a:solidFill>
                <a:srgbClr val="FFFFFF"/>
              </a:solidFill>
              <a:cs typeface="Arial"/>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76</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Here is what I think happened: The Spanish needed a trail between missions Santa Clara and Santa Cruz.  The route followed a trail long used by the Sayante tribe (in yellow).  The Spanish had to get ox carts past that cliff.  But given that the Spanish engineer had only 500 Indians digging with sticks and baskets in August, they had to dig in the softer material.  To ease the climb for animals coming up to the Summit from Santa Cruz the road was graded gradually downward to the south around the rock nose and sloped inward to keep two-wheeled ox carts from sliding off a muddy track in winter.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The rainwater on the ridge was collected by the road and went over the edge at the corner, hopefully to disperse over what was originally a convex rounded surface. But all there was to inhibit the erosion was at most grass.  So instead of a convex surface dispersing the flow, the runoff from the road quickly cut a ditch into that loose alluvium, and it cut, and it cut, and it kept cutting.  The sidewalls caved in repeatedly, making it wider as it went deeper and deeper, and deeper.   </a:t>
            </a:r>
          </a:p>
        </p:txBody>
      </p:sp>
      <p:sp>
        <p:nvSpPr>
          <p:cNvPr id="4" name="Slide Number Placeholder 3"/>
          <p:cNvSpPr>
            <a:spLocks noGrp="1"/>
          </p:cNvSpPr>
          <p:nvPr>
            <p:ph type="sldNum" sz="quarter" idx="10"/>
          </p:nvPr>
        </p:nvSpPr>
        <p:spPr/>
        <p:txBody>
          <a:bodyPr/>
          <a:lstStyle/>
          <a:p>
            <a:fld id="{63272F48-0AB0-4AC4-94EE-CEF4974E64E0}" type="slidenum">
              <a:rPr lang="en-US" smtClean="0"/>
              <a:pPr/>
              <a:t>77</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I call it the Spanish Gulch.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Every time the sidewalls slid into the channel, it left bare mineral soil.  And as we know, redwood seedlings need bare mineral soil to survive the summer competing against other plants.  </a:t>
            </a:r>
          </a:p>
          <a:p>
            <a:pPr defTabSz="931774">
              <a:defRPr/>
            </a:pPr>
            <a:endParaRPr lang="en-US" spc="-6" dirty="0">
              <a:solidFill>
                <a:srgbClr val="FFFFFF"/>
              </a:solidFill>
              <a:cs typeface="Arial"/>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78</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A stand of seed trees established on the north facing side of the gulch (in red) as the beginnings of Stand</a:t>
            </a:r>
            <a:r>
              <a:rPr lang="en-US" spc="-6" baseline="0" dirty="0">
                <a:solidFill>
                  <a:srgbClr val="FFFFFF"/>
                </a:solidFill>
                <a:cs typeface="Arial"/>
              </a:rPr>
              <a:t> #2</a:t>
            </a:r>
            <a:r>
              <a:rPr lang="en-US" spc="-6" dirty="0">
                <a:solidFill>
                  <a:srgbClr val="FFFFFF"/>
                </a:solidFill>
                <a:cs typeface="Arial"/>
              </a:rPr>
              <a:t>. </a:t>
            </a:r>
          </a:p>
        </p:txBody>
      </p:sp>
      <p:sp>
        <p:nvSpPr>
          <p:cNvPr id="4" name="Slide Number Placeholder 3"/>
          <p:cNvSpPr>
            <a:spLocks noGrp="1"/>
          </p:cNvSpPr>
          <p:nvPr>
            <p:ph type="sldNum" sz="quarter" idx="10"/>
          </p:nvPr>
        </p:nvSpPr>
        <p:spPr/>
        <p:txBody>
          <a:bodyPr/>
          <a:lstStyle/>
          <a:p>
            <a:fld id="{63272F48-0AB0-4AC4-94EE-CEF4974E64E0}" type="slidenum">
              <a:rPr lang="en-US" smtClean="0"/>
              <a:pPr/>
              <a:t>79</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And here they are on the left, Redwood Stand #2 on the north facing side, looking up the Spanish Gulch.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We see </a:t>
            </a:r>
            <a:r>
              <a:rPr lang="en-US" b="0" dirty="0"/>
              <a:t>don’t see any fairy rings.  There are few suckers, but not from old stumps.  </a:t>
            </a:r>
          </a:p>
          <a:p>
            <a:endParaRPr lang="en-US" dirty="0"/>
          </a:p>
          <a:p>
            <a:r>
              <a:rPr lang="en-US" dirty="0"/>
              <a:t>From what I can tell, these are seed trees, </a:t>
            </a:r>
            <a:r>
              <a:rPr lang="en-US" b="1" dirty="0"/>
              <a:t>too small and of uniform age to be pre-colonial</a:t>
            </a:r>
            <a:r>
              <a:rPr lang="en-US" b="1" baseline="0" dirty="0"/>
              <a:t> growth </a:t>
            </a:r>
            <a:r>
              <a:rPr lang="en-US" baseline="0" dirty="0"/>
              <a:t>and would not be here at all without the erosion caused by the Spanish trail built in 1791.  But they are </a:t>
            </a:r>
            <a:r>
              <a:rPr lang="en-US" dirty="0"/>
              <a:t>also so </a:t>
            </a:r>
            <a:r>
              <a:rPr lang="en-US" b="1" dirty="0"/>
              <a:t>bigger than our</a:t>
            </a:r>
            <a:r>
              <a:rPr lang="en-US" b="1" baseline="0" dirty="0"/>
              <a:t> other seed trees in stand #1</a:t>
            </a:r>
            <a:r>
              <a:rPr lang="en-US" baseline="0" dirty="0"/>
              <a:t> logged between 1880-90.  The spiral bark also indicates that they are older too.  So I’m guessing these </a:t>
            </a:r>
            <a:r>
              <a:rPr lang="en-US" b="1" baseline="0" dirty="0"/>
              <a:t>germinated some time between </a:t>
            </a:r>
            <a:r>
              <a:rPr lang="en-US" b="1" baseline="0" dirty="0">
                <a:solidFill>
                  <a:srgbClr val="FF0000"/>
                </a:solidFill>
              </a:rPr>
              <a:t>1800 and 1850 </a:t>
            </a:r>
            <a:r>
              <a:rPr lang="en-US" baseline="0" dirty="0"/>
              <a:t>during the Spanish colonial period and were therefore not big enough to be worth logging so far above Glenwood and below Mountain Charlie Road in 1880.  They are NOT old growth, by my definition of the term.  They are of European origin.</a:t>
            </a:r>
          </a:p>
          <a:p>
            <a:endParaRPr lang="en-US" baseline="0" dirty="0"/>
          </a:p>
          <a:p>
            <a:pPr rtl="0"/>
            <a:r>
              <a:rPr lang="en-US" baseline="0" dirty="0"/>
              <a:t>I will be cleaning up this stand and thinning it a little, but have no idea what I will do with the logs as this location is far from a road and most of the trees I will take down will be smaller, thus making it harder to pay for the job. </a:t>
            </a:r>
          </a:p>
        </p:txBody>
      </p:sp>
      <p:sp>
        <p:nvSpPr>
          <p:cNvPr id="4" name="Slide Number Placeholder 3"/>
          <p:cNvSpPr>
            <a:spLocks noGrp="1"/>
          </p:cNvSpPr>
          <p:nvPr>
            <p:ph type="sldNum" sz="quarter" idx="10"/>
          </p:nvPr>
        </p:nvSpPr>
        <p:spPr/>
        <p:txBody>
          <a:bodyPr/>
          <a:lstStyle/>
          <a:p>
            <a:fld id="{117CA959-A694-4102-A21C-010E9A3CDEF0}" type="slidenum">
              <a:rPr lang="en-US" smtClean="0"/>
              <a:pPr/>
              <a:t>80</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The channel bottom cross section is in </a:t>
            </a:r>
            <a:r>
              <a:rPr lang="en-US" spc="-6" dirty="0">
                <a:solidFill>
                  <a:srgbClr val="FF0000"/>
                </a:solidFill>
                <a:cs typeface="Arial"/>
              </a:rPr>
              <a:t>red</a:t>
            </a:r>
            <a:r>
              <a:rPr lang="en-US" spc="-6" dirty="0">
                <a:solidFill>
                  <a:srgbClr val="FFFFFF"/>
                </a:solidFill>
                <a:cs typeface="Arial"/>
              </a:rPr>
              <a:t>.  This orange line represents the original grade of the cone around the rock nose above and behind the photo point.  By virtue of its cross sectional dimensions and length I estimated a loss of 30-40,000 cubic yards that made this.  I had UCSC project geologist, Dr. Gerry Webber come look at this and he considered the hypothesis reasonable.</a:t>
            </a:r>
          </a:p>
          <a:p>
            <a:pPr defTabSz="931774">
              <a:defRPr/>
            </a:pPr>
            <a:endParaRPr lang="en-US" spc="-6" dirty="0">
              <a:solidFill>
                <a:srgbClr val="FFFFFF"/>
              </a:solidFill>
              <a:cs typeface="Arial"/>
            </a:endParaRPr>
          </a:p>
        </p:txBody>
      </p:sp>
      <p:sp>
        <p:nvSpPr>
          <p:cNvPr id="4" name="Slide Number Placeholder 3"/>
          <p:cNvSpPr>
            <a:spLocks noGrp="1"/>
          </p:cNvSpPr>
          <p:nvPr>
            <p:ph type="sldNum" sz="quarter" idx="10"/>
          </p:nvPr>
        </p:nvSpPr>
        <p:spPr/>
        <p:txBody>
          <a:bodyPr/>
          <a:lstStyle/>
          <a:p>
            <a:fld id="{117CA959-A694-4102-A21C-010E9A3CDEF0}" type="slidenum">
              <a:rPr lang="en-US" smtClean="0"/>
              <a:pPr/>
              <a:t>81</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So, where did the seed for Stand #2 originate?   I don’t think it was Old Growth tree #1</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Do you see another fairy ring here? </a:t>
            </a:r>
          </a:p>
          <a:p>
            <a:pPr defTabSz="931774">
              <a:defRPr/>
            </a:pPr>
            <a:endParaRPr lang="en-US" spc="-6" dirty="0">
              <a:solidFill>
                <a:srgbClr val="FFFFFF"/>
              </a:solidFill>
              <a:cs typeface="Arial"/>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82</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Right here.</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This was a pre-colonial tree but it was not on our property</a:t>
            </a:r>
          </a:p>
          <a:p>
            <a:pPr defTabSz="931774">
              <a:defRPr/>
            </a:pPr>
            <a:endParaRPr lang="en-US" spc="-6" dirty="0">
              <a:solidFill>
                <a:srgbClr val="FFFFFF"/>
              </a:solidFill>
              <a:cs typeface="Arial"/>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83</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It is more likely that the seed from this tree started that upper group was blown in from; 150 feet to the south.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That is also the direction of typical southwesterly winds of early winter storms when redwoods drop their seed.  </a:t>
            </a:r>
          </a:p>
          <a:p>
            <a:pPr defTabSz="931774">
              <a:defRPr/>
            </a:pPr>
            <a:endParaRPr lang="en-US" spc="-6" dirty="0">
              <a:solidFill>
                <a:srgbClr val="FFFFFF"/>
              </a:solidFill>
              <a:cs typeface="Arial"/>
            </a:endParaRPr>
          </a:p>
          <a:p>
            <a:pPr defTabSz="931774">
              <a:defRPr/>
            </a:pPr>
            <a:endParaRPr lang="en-US" spc="-6" dirty="0">
              <a:solidFill>
                <a:srgbClr val="FFFFFF"/>
              </a:solidFill>
              <a:cs typeface="Arial"/>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84</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Now as for the monoculture</a:t>
            </a:r>
            <a:r>
              <a:rPr lang="en-US" baseline="0" dirty="0"/>
              <a:t> redwood</a:t>
            </a:r>
            <a:r>
              <a:rPr lang="en-US" dirty="0"/>
              <a:t> patches at the bottom of </a:t>
            </a:r>
            <a:r>
              <a:rPr lang="en-US" spc="-6" dirty="0">
                <a:solidFill>
                  <a:srgbClr val="FFFFFF"/>
                </a:solidFill>
                <a:cs typeface="Arial"/>
              </a:rPr>
              <a:t>stand #2, those are also seed trees genetically from Old Growth Tree #2 but they are considerably younger than those above.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I believe the seed came from the upper portion of Stand #2.</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These started in</a:t>
            </a:r>
            <a:r>
              <a:rPr lang="en-US" spc="-6" baseline="0" dirty="0">
                <a:solidFill>
                  <a:srgbClr val="FFFFFF"/>
                </a:solidFill>
                <a:cs typeface="Arial"/>
              </a:rPr>
              <a:t> stages </a:t>
            </a:r>
            <a:r>
              <a:rPr lang="en-US" spc="-6" dirty="0">
                <a:solidFill>
                  <a:srgbClr val="FFFFFF"/>
                </a:solidFill>
                <a:cs typeface="Arial"/>
              </a:rPr>
              <a:t>after Tree #1 was logged labeled in order they germinated.  </a:t>
            </a:r>
          </a:p>
          <a:p>
            <a:pPr defTabSz="931774">
              <a:defRPr/>
            </a:pPr>
            <a:endParaRPr lang="en-US" spc="-6" dirty="0">
              <a:solidFill>
                <a:srgbClr val="FFFFFF"/>
              </a:solidFill>
              <a:cs typeface="Arial"/>
            </a:endParaRPr>
          </a:p>
          <a:p>
            <a:pPr defTabSz="931774">
              <a:defRPr/>
            </a:pPr>
            <a:endParaRPr lang="en-US" spc="-6" dirty="0">
              <a:solidFill>
                <a:srgbClr val="FFFFFF"/>
              </a:solidFill>
              <a:cs typeface="Arial"/>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85</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And here they are on</a:t>
            </a:r>
            <a:r>
              <a:rPr lang="en-US" baseline="0" dirty="0"/>
              <a:t> top of what appears to be a landslide deposit from the Spanish Gulch</a:t>
            </a:r>
            <a:r>
              <a:rPr lang="en-US" dirty="0"/>
              <a:t>. </a:t>
            </a:r>
          </a:p>
          <a:p>
            <a:endParaRPr lang="en-US" dirty="0"/>
          </a:p>
          <a:p>
            <a:r>
              <a:rPr lang="en-US" dirty="0"/>
              <a:t>But</a:t>
            </a:r>
            <a:r>
              <a:rPr lang="en-US" baseline="0" dirty="0"/>
              <a:t> with most of the water in this drainage following this path in blue, why didn’t the toe of the slide wash away?</a:t>
            </a:r>
            <a:r>
              <a:rPr lang="en-US" dirty="0"/>
              <a:t> </a:t>
            </a:r>
          </a:p>
        </p:txBody>
      </p:sp>
      <p:sp>
        <p:nvSpPr>
          <p:cNvPr id="4" name="Slide Number Placeholder 3"/>
          <p:cNvSpPr>
            <a:spLocks noGrp="1"/>
          </p:cNvSpPr>
          <p:nvPr>
            <p:ph type="sldNum" sz="quarter" idx="10"/>
          </p:nvPr>
        </p:nvSpPr>
        <p:spPr/>
        <p:txBody>
          <a:bodyPr/>
          <a:lstStyle/>
          <a:p>
            <a:fld id="{117CA959-A694-4102-A21C-010E9A3CDEF0}" type="slidenum">
              <a:rPr lang="en-US" smtClean="0"/>
              <a:pPr/>
              <a:t>86</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At the bottom of the slide (viewed from the other side) is this </a:t>
            </a:r>
            <a:r>
              <a:rPr lang="en-US" b="1" spc="-6" dirty="0">
                <a:solidFill>
                  <a:srgbClr val="FF0000"/>
                </a:solidFill>
                <a:cs typeface="Arial"/>
              </a:rPr>
              <a:t>buried log </a:t>
            </a:r>
            <a:r>
              <a:rPr lang="en-US" spc="-6" dirty="0">
                <a:solidFill>
                  <a:srgbClr val="FFFFFF"/>
                </a:solidFill>
                <a:cs typeface="Arial"/>
              </a:rPr>
              <a:t>holding the toe of the slide mass.  </a:t>
            </a:r>
            <a:r>
              <a:rPr lang="en-US" b="1" spc="-6" dirty="0">
                <a:solidFill>
                  <a:srgbClr val="FFFFFF"/>
                </a:solidFill>
                <a:cs typeface="Arial"/>
              </a:rPr>
              <a:t>Seed trees of stand #2C are on top </a:t>
            </a:r>
            <a:r>
              <a:rPr lang="en-US" spc="-6" dirty="0">
                <a:solidFill>
                  <a:srgbClr val="FFFFFF"/>
                </a:solidFill>
                <a:cs typeface="Arial"/>
              </a:rPr>
              <a:t>but only to the left from which the slide came having bare mineral soil on a north facing slope.  From the radius and grain, I estimate the buried log to be pre-colonial. </a:t>
            </a:r>
            <a:r>
              <a:rPr lang="en-US" spc="-6" dirty="0">
                <a:solidFill>
                  <a:schemeClr val="bg1"/>
                </a:solidFill>
                <a:cs typeface="Arial"/>
              </a:rPr>
              <a:t>(likely the butt log of “old growth” tree </a:t>
            </a:r>
            <a:r>
              <a:rPr lang="en-US" b="1" spc="-6" dirty="0">
                <a:solidFill>
                  <a:schemeClr val="bg1"/>
                </a:solidFill>
                <a:cs typeface="Arial"/>
              </a:rPr>
              <a:t>“1”</a:t>
            </a:r>
            <a:r>
              <a:rPr lang="en-US" spc="-6" dirty="0">
                <a:solidFill>
                  <a:schemeClr val="bg1"/>
                </a:solidFill>
                <a:cs typeface="Arial"/>
              </a:rPr>
              <a:t>).  The oxen dragging it may have hit a snag trying to get it out while plowing into a slide deposit.</a:t>
            </a:r>
          </a:p>
          <a:p>
            <a:pPr defTabSz="931774">
              <a:defRPr/>
            </a:pPr>
            <a:endParaRPr lang="en-US" spc="-6" dirty="0">
              <a:solidFill>
                <a:srgbClr val="FFFFFF"/>
              </a:solidFill>
              <a:cs typeface="Arial"/>
            </a:endParaRPr>
          </a:p>
          <a:p>
            <a:pPr marL="0" marR="0" indent="0" algn="l" defTabSz="931774" rtl="0" eaLnBrk="1" fontAlgn="auto" latinLnBrk="0" hangingPunct="1">
              <a:lnSpc>
                <a:spcPct val="100000"/>
              </a:lnSpc>
              <a:spcBef>
                <a:spcPts val="0"/>
              </a:spcBef>
              <a:spcAft>
                <a:spcPts val="0"/>
              </a:spcAft>
              <a:buClrTx/>
              <a:buSzTx/>
              <a:buFontTx/>
              <a:buNone/>
              <a:tabLst/>
              <a:defRPr/>
            </a:pPr>
            <a:r>
              <a:rPr lang="en-US" spc="-6" dirty="0">
                <a:solidFill>
                  <a:srgbClr val="FFFFFF"/>
                </a:solidFill>
                <a:cs typeface="Arial"/>
              </a:rPr>
              <a:t>The trees on top are 80-100 years old.  Hence is the conclusion that road construction above discharged water that cut aggressively through the alluvial slope.  That deepening channel caused a series of landslides into this main channel off the side walls of the resulting Gulch.  That ended when the County rerouted the road and changed the drainage.</a:t>
            </a:r>
            <a:r>
              <a:rPr lang="en-US" spc="-6" baseline="0" dirty="0">
                <a:solidFill>
                  <a:srgbClr val="FFFFFF"/>
                </a:solidFill>
                <a:cs typeface="Arial"/>
              </a:rPr>
              <a:t>  </a:t>
            </a:r>
            <a:endParaRPr lang="en-US" spc="-6" dirty="0">
              <a:solidFill>
                <a:schemeClr val="bg1"/>
              </a:solidFill>
              <a:cs typeface="Arial"/>
            </a:endParaRPr>
          </a:p>
          <a:p>
            <a:endParaRPr lang="en-US" dirty="0"/>
          </a:p>
        </p:txBody>
      </p:sp>
      <p:sp>
        <p:nvSpPr>
          <p:cNvPr id="4" name="Slide Number Placeholder 3"/>
          <p:cNvSpPr>
            <a:spLocks noGrp="1"/>
          </p:cNvSpPr>
          <p:nvPr>
            <p:ph type="sldNum" sz="quarter" idx="10"/>
          </p:nvPr>
        </p:nvSpPr>
        <p:spPr/>
        <p:txBody>
          <a:bodyPr/>
          <a:lstStyle/>
          <a:p>
            <a:fld id="{117CA959-A694-4102-A21C-010E9A3CDEF0}" type="slidenum">
              <a:rPr lang="en-US" smtClean="0"/>
              <a:pPr/>
              <a:t>87</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People have radically</a:t>
            </a:r>
            <a:r>
              <a:rPr lang="en-US" spc="-6" baseline="0" dirty="0">
                <a:solidFill>
                  <a:srgbClr val="FFFFFF"/>
                </a:solidFill>
                <a:cs typeface="Arial"/>
              </a:rPr>
              <a:t> altered the drainage regimen and collection areas with roads.  When we do that, redwoods can establish on the exposed soils. </a:t>
            </a:r>
            <a:endParaRPr lang="en-US" spc="-6" dirty="0">
              <a:solidFill>
                <a:srgbClr val="FFFFFF"/>
              </a:solidFill>
              <a:cs typeface="Arial"/>
            </a:endParaRPr>
          </a:p>
          <a:p>
            <a:pPr defTabSz="931774">
              <a:defRPr/>
            </a:pPr>
            <a:endParaRPr lang="en-US" spc="-6" dirty="0">
              <a:solidFill>
                <a:srgbClr val="FFFFFF"/>
              </a:solidFill>
              <a:cs typeface="Arial"/>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88</a:t>
            </a:fld>
            <a:endParaRPr lang="en-US"/>
          </a:p>
        </p:txBody>
      </p:sp>
    </p:spTree>
    <p:extLst>
      <p:ext uri="{BB962C8B-B14F-4D97-AF65-F5344CB8AC3E}">
        <p14:creationId xmlns:p14="http://schemas.microsoft.com/office/powerpoint/2010/main" val="314855348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defTabSz="931774" rtl="0">
              <a:defRPr/>
            </a:pPr>
            <a:r>
              <a:rPr lang="en-US" spc="-6" dirty="0">
                <a:solidFill>
                  <a:srgbClr val="FFFFFF"/>
                </a:solidFill>
                <a:cs typeface="Arial"/>
              </a:rPr>
              <a:t>So here is what was done about the water that made the Spanish Gulch, I suspect just after that landslide 90 years ago:  Mountain Charlie was the first </a:t>
            </a:r>
            <a:r>
              <a:rPr lang="en-US" b="1" spc="-6" dirty="0">
                <a:solidFill>
                  <a:srgbClr val="FFFFFF"/>
                </a:solidFill>
                <a:cs typeface="Arial"/>
              </a:rPr>
              <a:t>wagon </a:t>
            </a:r>
            <a:r>
              <a:rPr lang="en-US" spc="-6" dirty="0">
                <a:solidFill>
                  <a:srgbClr val="FFFFFF"/>
                </a:solidFill>
                <a:cs typeface="Arial"/>
              </a:rPr>
              <a:t>road</a:t>
            </a:r>
            <a:r>
              <a:rPr lang="en-US" b="1" spc="-6" dirty="0">
                <a:solidFill>
                  <a:srgbClr val="FFFFFF"/>
                </a:solidFill>
                <a:cs typeface="Arial"/>
              </a:rPr>
              <a:t> </a:t>
            </a:r>
            <a:r>
              <a:rPr lang="en-US" spc="-6" dirty="0">
                <a:solidFill>
                  <a:srgbClr val="FFFFFF"/>
                </a:solidFill>
                <a:cs typeface="Arial"/>
              </a:rPr>
              <a:t>across these mountains, and remained an important transit route until the Glenwood Highway was opened in 1919.  Whoever didn’t like the original grade making the Gulch had either had dynamite or heavy equipment (depending upon the decade) instead of sticks and baskets.  They cut it much steeper into the rock nose putting the grade crest nearly at the top of the Spanish Gulch.  Aerial photographs show that Mountain Charlie was still a </a:t>
            </a:r>
            <a:r>
              <a:rPr lang="en-US" b="1" spc="-6" dirty="0">
                <a:solidFill>
                  <a:srgbClr val="FFFFFF"/>
                </a:solidFill>
                <a:cs typeface="Arial"/>
              </a:rPr>
              <a:t>dirt road until at least 1963 </a:t>
            </a:r>
            <a:r>
              <a:rPr lang="en-US" spc="-6" dirty="0">
                <a:solidFill>
                  <a:srgbClr val="FFFFFF"/>
                </a:solidFill>
                <a:cs typeface="Arial"/>
              </a:rPr>
              <a:t>and was therefore slippery when muddy.  So it was </a:t>
            </a:r>
            <a:r>
              <a:rPr lang="en-US" b="1" spc="-6" dirty="0">
                <a:solidFill>
                  <a:srgbClr val="FFFFFF"/>
                </a:solidFill>
                <a:cs typeface="Arial"/>
              </a:rPr>
              <a:t>hipped inward </a:t>
            </a:r>
            <a:r>
              <a:rPr lang="en-US" spc="-6" dirty="0">
                <a:solidFill>
                  <a:srgbClr val="FFFFFF"/>
                </a:solidFill>
                <a:cs typeface="Arial"/>
              </a:rPr>
              <a:t>just like the Spanish trail.  That change made the climb up to that crest much steeper, but it didn’t matter so much to gasoline powered vehicles, at least when the ground was dry.  The water from the ridge (light blue) then flowed away from the crest into its “natural drainage” (darker blue).  Southward, less of the ridge around the nose was collecting water that was sent to a more gentle discharge point with lower slopes.  It was an improvement that eventually developed its own minor drawbacks.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In about 1950, the property owner across the road added all the runoff from their pavement and roofs.  The resulting </a:t>
            </a:r>
            <a:r>
              <a:rPr lang="en-US" b="1" spc="-6" dirty="0">
                <a:solidFill>
                  <a:srgbClr val="FFFFFF"/>
                </a:solidFill>
                <a:cs typeface="Arial"/>
              </a:rPr>
              <a:t>lack of percolation </a:t>
            </a:r>
            <a:r>
              <a:rPr lang="en-US" spc="-6" dirty="0">
                <a:solidFill>
                  <a:srgbClr val="FFFFFF"/>
                </a:solidFill>
                <a:cs typeface="Arial"/>
              </a:rPr>
              <a:t>sent </a:t>
            </a:r>
            <a:r>
              <a:rPr lang="en-US" b="1" spc="-6" dirty="0">
                <a:solidFill>
                  <a:srgbClr val="FFFFFF"/>
                </a:solidFill>
                <a:cs typeface="Arial"/>
              </a:rPr>
              <a:t>higher flows down the channel </a:t>
            </a:r>
            <a:r>
              <a:rPr lang="en-US" spc="-6" dirty="0">
                <a:solidFill>
                  <a:srgbClr val="FFFFFF"/>
                </a:solidFill>
                <a:cs typeface="Arial"/>
              </a:rPr>
              <a:t>than it had ever supported, thus increasing “</a:t>
            </a:r>
            <a:r>
              <a:rPr lang="en-US" b="1" spc="-6" dirty="0">
                <a:solidFill>
                  <a:srgbClr val="FFFFFF"/>
                </a:solidFill>
                <a:cs typeface="Arial"/>
              </a:rPr>
              <a:t>channel incision</a:t>
            </a:r>
            <a:r>
              <a:rPr lang="en-US" spc="-6" dirty="0">
                <a:solidFill>
                  <a:srgbClr val="FFFFFF"/>
                </a:solidFill>
                <a:cs typeface="Arial"/>
              </a:rPr>
              <a:t>.”  Yet between the #1 fairy ring dam, that buried log, and all the wood I’ve dumped in that channel, incision has since been reversed.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Similarly, look at how the </a:t>
            </a:r>
            <a:r>
              <a:rPr lang="en-US" b="1" spc="-6" dirty="0">
                <a:solidFill>
                  <a:srgbClr val="FFFFFF"/>
                </a:solidFill>
                <a:cs typeface="Arial"/>
              </a:rPr>
              <a:t>channel incision </a:t>
            </a:r>
            <a:r>
              <a:rPr lang="en-US" spc="-6" dirty="0">
                <a:solidFill>
                  <a:srgbClr val="FFFFFF"/>
                </a:solidFill>
                <a:cs typeface="Arial"/>
              </a:rPr>
              <a:t>in our bigger drainage </a:t>
            </a:r>
            <a:r>
              <a:rPr lang="en-US" b="1" spc="-6" dirty="0">
                <a:solidFill>
                  <a:srgbClr val="FFFFFF"/>
                </a:solidFill>
                <a:cs typeface="Arial"/>
              </a:rPr>
              <a:t>begins at our property line</a:t>
            </a:r>
            <a:r>
              <a:rPr lang="en-US" spc="-6" dirty="0">
                <a:solidFill>
                  <a:srgbClr val="FFFFFF"/>
                </a:solidFill>
                <a:cs typeface="Arial"/>
              </a:rPr>
              <a:t>.  I will be showing how I used redwood to reverse incision there later on. </a:t>
            </a:r>
          </a:p>
        </p:txBody>
      </p:sp>
      <p:sp>
        <p:nvSpPr>
          <p:cNvPr id="4" name="Slide Number Placeholder 3"/>
          <p:cNvSpPr>
            <a:spLocks noGrp="1"/>
          </p:cNvSpPr>
          <p:nvPr>
            <p:ph type="sldNum" sz="quarter" idx="10"/>
          </p:nvPr>
        </p:nvSpPr>
        <p:spPr/>
        <p:txBody>
          <a:bodyPr/>
          <a:lstStyle/>
          <a:p>
            <a:fld id="{63272F48-0AB0-4AC4-94EE-CEF4974E64E0}" type="slidenum">
              <a:rPr lang="en-US" smtClean="0"/>
              <a:pPr/>
              <a:t>89</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n-US" dirty="0"/>
              <a:t>What this also teaches us is</a:t>
            </a:r>
            <a:r>
              <a:rPr lang="en-US" baseline="0" dirty="0"/>
              <a:t> that a </a:t>
            </a:r>
            <a:r>
              <a:rPr lang="en-US" dirty="0"/>
              <a:t>buried</a:t>
            </a:r>
            <a:r>
              <a:rPr lang="en-US" baseline="0" dirty="0"/>
              <a:t> </a:t>
            </a:r>
            <a:r>
              <a:rPr lang="en-US" dirty="0"/>
              <a:t>redwood log</a:t>
            </a:r>
            <a:r>
              <a:rPr lang="en-US" baseline="0" dirty="0"/>
              <a:t> </a:t>
            </a:r>
            <a:r>
              <a:rPr lang="en-US" dirty="0"/>
              <a:t>can hold a lot of dirt for a long time, until the trees on top of it are established and</a:t>
            </a:r>
            <a:r>
              <a:rPr lang="en-US" baseline="0" dirty="0"/>
              <a:t> their roots can also inhibit channel incision</a:t>
            </a:r>
            <a:r>
              <a:rPr lang="en-US" dirty="0"/>
              <a:t>.  </a:t>
            </a:r>
          </a:p>
          <a:p>
            <a:pPr rtl="0"/>
            <a:endParaRPr lang="en-US" dirty="0"/>
          </a:p>
          <a:p>
            <a:pPr rtl="0"/>
            <a:r>
              <a:rPr lang="en-US" dirty="0"/>
              <a:t>So</a:t>
            </a:r>
            <a:r>
              <a:rPr lang="en-US" baseline="0" dirty="0"/>
              <a:t> the message here is: B</a:t>
            </a:r>
            <a:r>
              <a:rPr lang="en-US" dirty="0"/>
              <a:t>uried</a:t>
            </a:r>
            <a:r>
              <a:rPr lang="en-US" baseline="0" dirty="0"/>
              <a:t> redwood logs</a:t>
            </a:r>
            <a:r>
              <a:rPr lang="en-US" dirty="0"/>
              <a:t> could be useful! </a:t>
            </a:r>
          </a:p>
          <a:p>
            <a:pPr rtl="0"/>
            <a:endParaRPr lang="en-US" dirty="0"/>
          </a:p>
          <a:p>
            <a:pPr rtl="0"/>
            <a:r>
              <a:rPr lang="en-US" dirty="0"/>
              <a:t>Hold that thought, please.  We will be talking about it in Part III of this talk.</a:t>
            </a:r>
          </a:p>
          <a:p>
            <a:pPr defTabSz="931774">
              <a:defRPr/>
            </a:pPr>
            <a:endParaRPr lang="en-US" spc="-6" dirty="0">
              <a:solidFill>
                <a:schemeClr val="bg1"/>
              </a:solidFill>
              <a:cs typeface="Arial"/>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1097280" rtl="0" eaLnBrk="1" fontAlgn="auto" latinLnBrk="0" hangingPunct="1">
              <a:lnSpc>
                <a:spcPct val="100000"/>
              </a:lnSpc>
              <a:spcBef>
                <a:spcPts val="0"/>
              </a:spcBef>
              <a:spcAft>
                <a:spcPts val="0"/>
              </a:spcAft>
              <a:buClrTx/>
              <a:buSzTx/>
              <a:buFontTx/>
              <a:buNone/>
              <a:tabLst/>
              <a:defRPr/>
            </a:pPr>
            <a:fld id="{117CA959-A694-4102-A21C-010E9A3CDEF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9728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0287523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“The </a:t>
            </a:r>
            <a:r>
              <a:rPr lang="en-US" spc="-6" dirty="0">
                <a:solidFill>
                  <a:srgbClr val="FF0000"/>
                </a:solidFill>
                <a:cs typeface="Arial"/>
              </a:rPr>
              <a:t>Spanish Gulch</a:t>
            </a:r>
            <a:r>
              <a:rPr lang="en-US" spc="-6" dirty="0">
                <a:solidFill>
                  <a:srgbClr val="FFFFFF"/>
                </a:solidFill>
                <a:cs typeface="Arial"/>
              </a:rPr>
              <a:t>” remains the key anthropogenic </a:t>
            </a:r>
            <a:r>
              <a:rPr lang="en-US" b="1" spc="-6" dirty="0">
                <a:solidFill>
                  <a:srgbClr val="FFFFFF"/>
                </a:solidFill>
                <a:cs typeface="Arial"/>
              </a:rPr>
              <a:t>geographical </a:t>
            </a:r>
            <a:r>
              <a:rPr lang="en-US" spc="-6" dirty="0">
                <a:solidFill>
                  <a:srgbClr val="FFFFFF"/>
                </a:solidFill>
                <a:cs typeface="Arial"/>
              </a:rPr>
              <a:t>feature on our property as far as redwood is concerned.  It not only provided the germination bed for Stand 2, it is the cause of the hollow stems in Stand #1.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A road caused hollow stems?  Yup, but not directly.</a:t>
            </a:r>
          </a:p>
          <a:p>
            <a:pPr defTabSz="931774">
              <a:defRPr/>
            </a:pPr>
            <a:endParaRPr lang="en-US" spc="-6" dirty="0">
              <a:solidFill>
                <a:srgbClr val="FFFFFF"/>
              </a:solidFill>
              <a:cs typeface="Arial"/>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91</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chemeClr val="bg1"/>
                </a:solidFill>
                <a:cs typeface="Arial"/>
              </a:rPr>
              <a:t>So despite that there has been no stream here for probably 90 years, continuing erosion is still a problem at the top of the Gulch, now largely due to a lack of vegetation management on an inherently unstable slope.  </a:t>
            </a:r>
          </a:p>
          <a:p>
            <a:pPr defTabSz="931774">
              <a:defRPr/>
            </a:pPr>
            <a:endParaRPr lang="en-US" spc="-6" dirty="0">
              <a:solidFill>
                <a:schemeClr val="bg1"/>
              </a:solidFill>
              <a:cs typeface="Arial"/>
            </a:endParaRPr>
          </a:p>
          <a:p>
            <a:pPr defTabSz="931774">
              <a:defRPr/>
            </a:pPr>
            <a:r>
              <a:rPr lang="en-US" spc="-6" dirty="0">
                <a:solidFill>
                  <a:srgbClr val="FFFFFF"/>
                </a:solidFill>
                <a:cs typeface="Arial"/>
              </a:rPr>
              <a:t>Do you see these pockets on this south facing slope?  </a:t>
            </a:r>
            <a:endParaRPr lang="en-US" dirty="0"/>
          </a:p>
          <a:p>
            <a:pPr defTabSz="931774">
              <a:defRPr/>
            </a:pPr>
            <a:endParaRPr lang="en-US" dirty="0"/>
          </a:p>
          <a:p>
            <a:pPr defTabSz="931774">
              <a:defRPr/>
            </a:pPr>
            <a:r>
              <a:rPr lang="en-US" spc="-6" dirty="0">
                <a:solidFill>
                  <a:srgbClr val="FFFFFF"/>
                </a:solidFill>
                <a:cs typeface="Arial"/>
              </a:rPr>
              <a:t>That is called </a:t>
            </a:r>
            <a:r>
              <a:rPr lang="en-US" b="1" spc="-6" dirty="0">
                <a:solidFill>
                  <a:srgbClr val="FFFFFF"/>
                </a:solidFill>
                <a:cs typeface="Arial"/>
              </a:rPr>
              <a:t>“pit and mound” erosion</a:t>
            </a:r>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92</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Looking closely, we see a lot of it here.  Most of it was probably caused by madrone trees, which (being phototropic) bend toward sunlight much more strongly than oak typically does.</a:t>
            </a:r>
          </a:p>
          <a:p>
            <a:pPr defTabSz="931774">
              <a:defRPr/>
            </a:pPr>
            <a:r>
              <a:rPr lang="en-US" spc="-6" dirty="0">
                <a:solidFill>
                  <a:srgbClr val="FFFFFF"/>
                </a:solidFill>
                <a:cs typeface="Arial"/>
              </a:rPr>
              <a:t>Madrone trees produce a big root ball that is very strong and hard.  When they do fall, they tear out a huge hunk of dirt along with the root ball.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But you can see that </a:t>
            </a:r>
            <a:r>
              <a:rPr lang="en-US" b="1" spc="-6" dirty="0">
                <a:solidFill>
                  <a:srgbClr val="FFFFFF"/>
                </a:solidFill>
                <a:cs typeface="Arial"/>
              </a:rPr>
              <a:t>there aren’t any of these pits on the north facing side of the Gulch </a:t>
            </a:r>
            <a:r>
              <a:rPr lang="en-US" spc="-6" dirty="0">
                <a:solidFill>
                  <a:srgbClr val="FFFFFF"/>
                </a:solidFill>
                <a:cs typeface="Arial"/>
              </a:rPr>
              <a:t>where we have redwoods!</a:t>
            </a:r>
          </a:p>
          <a:p>
            <a:pPr defTabSz="931774">
              <a:defRPr/>
            </a:pPr>
            <a:endParaRPr lang="en-US" dirty="0"/>
          </a:p>
          <a:p>
            <a:pPr defTabSz="931774">
              <a:defRPr/>
            </a:pPr>
            <a:r>
              <a:rPr lang="en-US" baseline="0" dirty="0"/>
              <a:t>So, if we grow redwood will there be no </a:t>
            </a:r>
            <a:r>
              <a:rPr lang="en-US" spc="-6" dirty="0">
                <a:solidFill>
                  <a:srgbClr val="FFFFFF"/>
                </a:solidFill>
                <a:cs typeface="Arial"/>
              </a:rPr>
              <a:t>“pit and mound” </a:t>
            </a:r>
            <a:r>
              <a:rPr lang="en-US" baseline="0" dirty="0"/>
              <a:t>erosion? </a:t>
            </a:r>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93</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baseline="0" dirty="0"/>
              <a:t>No!  See these two </a:t>
            </a:r>
            <a:r>
              <a:rPr lang="en-US" b="1" baseline="0" dirty="0"/>
              <a:t>bigger pits </a:t>
            </a:r>
            <a:r>
              <a:rPr lang="en-US" baseline="0" dirty="0"/>
              <a:t>on the next north facing slope?  </a:t>
            </a:r>
          </a:p>
          <a:p>
            <a:pPr defTabSz="931774">
              <a:defRPr/>
            </a:pPr>
            <a:endParaRPr lang="en-US" baseline="0" dirty="0"/>
          </a:p>
          <a:p>
            <a:pPr defTabSz="931774" rtl="0">
              <a:defRPr/>
            </a:pPr>
            <a:r>
              <a:rPr lang="en-US" baseline="0" dirty="0"/>
              <a:t>The LIDAR doesn’t show it well but the top of this slope is </a:t>
            </a:r>
            <a:r>
              <a:rPr lang="en-US" b="1" baseline="0" dirty="0"/>
              <a:t>really steep</a:t>
            </a:r>
            <a:r>
              <a:rPr lang="en-US" b="0" baseline="0" dirty="0"/>
              <a:t>, 150-200%</a:t>
            </a:r>
            <a:r>
              <a:rPr lang="en-US" baseline="0" dirty="0"/>
              <a:t>.  </a:t>
            </a:r>
            <a:r>
              <a:rPr lang="en-US" spc="-6" dirty="0">
                <a:solidFill>
                  <a:srgbClr val="FFFFFF"/>
                </a:solidFill>
                <a:cs typeface="Arial"/>
              </a:rPr>
              <a:t>Even though conifers don’t typically lean so much, they too can cause BIGGER pit-and-mound pockets when they finally get heavy enough that a slope that steep can’t take the weight.  </a:t>
            </a:r>
            <a:endParaRPr lang="en-US" dirty="0"/>
          </a:p>
          <a:p>
            <a:pPr defTabSz="931774">
              <a:defRPr/>
            </a:pPr>
            <a:endParaRPr lang="en-US" dirty="0"/>
          </a:p>
          <a:p>
            <a:pPr defTabSz="931774">
              <a:defRPr/>
            </a:pPr>
            <a:r>
              <a:rPr lang="en-US" baseline="0" dirty="0"/>
              <a:t>Whether redwoods cause slides depends upon the slope.  We will go into more detail when we get to Stand #3.</a:t>
            </a:r>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94</a:t>
            </a:fld>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So, now we can finish up with what the Spanish road drainage did to stand #1 to make those hollow redwood stems and it relates directly to those hollow pockets.</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There was</a:t>
            </a:r>
            <a:r>
              <a:rPr lang="en-US" spc="-6" baseline="0" dirty="0">
                <a:solidFill>
                  <a:srgbClr val="FFFFFF"/>
                </a:solidFill>
                <a:cs typeface="Arial"/>
              </a:rPr>
              <a:t> not only standing fuel, there were dead logs and branches in the bottom. </a:t>
            </a:r>
            <a:endParaRPr lang="en-US" spc="-6" dirty="0">
              <a:solidFill>
                <a:srgbClr val="FFFFFF"/>
              </a:solidFill>
              <a:cs typeface="Arial"/>
            </a:endParaRPr>
          </a:p>
          <a:p>
            <a:pPr defTabSz="931774">
              <a:defRPr/>
            </a:pPr>
            <a:endParaRPr lang="en-US" dirty="0"/>
          </a:p>
          <a:p>
            <a:r>
              <a:rPr lang="en-US" baseline="0" dirty="0"/>
              <a:t>A fire in there would be horrendous.  </a:t>
            </a:r>
          </a:p>
          <a:p>
            <a:endParaRPr lang="en-US" baseline="0" dirty="0"/>
          </a:p>
          <a:p>
            <a:pPr rtl="0"/>
            <a:r>
              <a:rPr lang="en-US" baseline="0" dirty="0"/>
              <a:t>The Gulch is so steep it might as well be a chimney.  Well, it was.</a:t>
            </a:r>
          </a:p>
          <a:p>
            <a:endParaRPr lang="en-US" baseline="0"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95</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These observations apply directly to what will happen to varying degrees subsequent to the CZU Fires in and around Big Basin State Park as we will develop in Part II of this talk.</a:t>
            </a:r>
          </a:p>
          <a:p>
            <a:pPr defTabSz="931774">
              <a:defRPr/>
            </a:pPr>
            <a:endParaRPr lang="en-US" dirty="0"/>
          </a:p>
          <a:p>
            <a:pPr defTabSz="931774">
              <a:defRPr/>
            </a:pPr>
            <a:r>
              <a:rPr lang="en-US" dirty="0"/>
              <a:t>By 1931 when this aerial was taken, vegetative succession had continued without abatement for at least forty years after Charlie Martin’s slash fires.  This is my estimate of fuel composition at that time, derived from what has grown here since then</a:t>
            </a:r>
            <a:r>
              <a:rPr lang="en-US" b="1" dirty="0"/>
              <a:t>: </a:t>
            </a:r>
          </a:p>
          <a:p>
            <a:pPr defTabSz="931774">
              <a:defRPr/>
            </a:pPr>
            <a:endParaRPr lang="en-US" b="1" dirty="0"/>
          </a:p>
          <a:p>
            <a:pPr defTabSz="931774">
              <a:defRPr/>
            </a:pPr>
            <a:r>
              <a:rPr lang="en-US" dirty="0"/>
              <a:t>bay at the bottom mixed with live oak, tanoak and madrone on the way up, and with Ceanothus and </a:t>
            </a:r>
            <a:r>
              <a:rPr lang="en-US" dirty="0" err="1"/>
              <a:t>Adenostoma</a:t>
            </a:r>
            <a:r>
              <a:rPr lang="en-US" dirty="0"/>
              <a:t> (grease bush) at the top, both of which burn like diesel. </a:t>
            </a:r>
          </a:p>
          <a:p>
            <a:pPr defTabSz="931774">
              <a:defRPr/>
            </a:pPr>
            <a:endParaRPr lang="en-US" dirty="0"/>
          </a:p>
          <a:p>
            <a:pPr defTabSz="931774" rtl="0">
              <a:defRPr/>
            </a:pPr>
            <a:r>
              <a:rPr lang="en-US" dirty="0"/>
              <a:t>I was told by Charlie Martin’s granddaughter, Margaret Koch, that there had been a fire here in 1941, ten years after this photo.  I don’t doubt her, because she was an historian for the Sentinel for many years and wrote more than one book of local history.  So this photo, taken ten years before that 1941 fire is a fairly representative of the fuel distribution.</a:t>
            </a:r>
          </a:p>
          <a:p>
            <a:pPr defTabSz="931774">
              <a:defRPr/>
            </a:pPr>
            <a:endParaRPr lang="en-US" dirty="0"/>
          </a:p>
          <a:p>
            <a:pPr defTabSz="931774">
              <a:defRPr/>
            </a:pPr>
            <a:r>
              <a:rPr lang="en-US" dirty="0"/>
              <a:t>As</a:t>
            </a:r>
            <a:r>
              <a:rPr lang="en-US" baseline="0" dirty="0"/>
              <a:t> I said, I cannot get post fire aerial photos because UC Santa Cruz McHenry Library remains closed, supposedly because of COVID.  They should ship that collection to Santa Barbara. </a:t>
            </a:r>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96</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As you can see, because of the</a:t>
            </a:r>
            <a:r>
              <a:rPr lang="en-US" baseline="0" dirty="0"/>
              <a:t> orchard, </a:t>
            </a:r>
            <a:r>
              <a:rPr lang="en-US" dirty="0"/>
              <a:t>most of the</a:t>
            </a:r>
            <a:r>
              <a:rPr lang="en-US" baseline="0" dirty="0"/>
              <a:t> fuel on the property wa</a:t>
            </a:r>
            <a:r>
              <a:rPr lang="en-US" dirty="0"/>
              <a:t>s in two drainages, our biggest drainage with the #3 stand and in and around the Spanish Gulch. </a:t>
            </a:r>
            <a:r>
              <a:rPr lang="en-US" baseline="0" dirty="0"/>
              <a:t> </a:t>
            </a:r>
            <a:r>
              <a:rPr lang="en-US" dirty="0"/>
              <a:t>With the smaller redwood seed</a:t>
            </a:r>
            <a:r>
              <a:rPr lang="en-US" baseline="0" dirty="0"/>
              <a:t> </a:t>
            </a:r>
            <a:r>
              <a:rPr lang="en-US" dirty="0"/>
              <a:t>trees in stand #1, the bark was still</a:t>
            </a:r>
            <a:r>
              <a:rPr lang="en-US" baseline="0" dirty="0"/>
              <a:t> thin enough to leave the trees easily subject to injury from fire, especially toward the tops.  The #1 stump clump suffered little damage because they were bigger and at the bottom where there would be less fire draft.  The one stem I removed from there was solid all the way to the center. </a:t>
            </a:r>
          </a:p>
          <a:p>
            <a:pPr rtl="0"/>
            <a:endParaRPr lang="en-US" baseline="0" dirty="0"/>
          </a:p>
          <a:p>
            <a:pPr rtl="0"/>
            <a:r>
              <a:rPr lang="en-US" baseline="0" dirty="0"/>
              <a:t>The upper patch of Stand #2 redwood was older and therefore less subject to damage but I won’t truly know that unless I remove an older stem.  The </a:t>
            </a:r>
            <a:r>
              <a:rPr lang="en-US" b="0" baseline="0" dirty="0"/>
              <a:t>lower patch of younger redwoods in Stand #2 are at the bottom of a slope with no fuel below them.  Stand #3 consists of three clumps at the bottom of the slope. The bay are coppices now with (drum roll please) rotting cores! So apparently bay trees do that too.   I took a slice off one stump to sand and stain it so that I could date the fire.  The ring count was close enough to 1941 that I’m sticking with Margaret Koch’s report.  </a:t>
            </a:r>
          </a:p>
          <a:p>
            <a:pPr rtl="0"/>
            <a:endParaRPr lang="en-US" b="0" baseline="0" dirty="0"/>
          </a:p>
          <a:p>
            <a:pPr rtl="0"/>
            <a:r>
              <a:rPr lang="en-US" baseline="0" dirty="0"/>
              <a:t>Let’s take a closer look at the pattern of the fire draft.</a:t>
            </a:r>
          </a:p>
          <a:p>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97</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In this immediate area, the terrain is so steep that prevailing winds are deflected</a:t>
            </a:r>
            <a:r>
              <a:rPr lang="en-US" baseline="0" dirty="0"/>
              <a:t> </a:t>
            </a:r>
            <a:r>
              <a:rPr lang="en-US" dirty="0"/>
              <a:t>by ridges.  Unless atmospheric winds are very strong grade matters more to the direction of fire draft.   It is rare that we get high winds here, but when they do in fire season they come from the northeast which would</a:t>
            </a:r>
            <a:r>
              <a:rPr lang="en-US" baseline="0" dirty="0"/>
              <a:t> drive a fire up the Gulch and into Stand #2</a:t>
            </a:r>
            <a:r>
              <a:rPr lang="en-US" dirty="0"/>
              <a:t>.   Although there is still some charring on the bark, I don’t see the signs of damage in those trees that would indicate strong northeast winds driving that fire. </a:t>
            </a:r>
          </a:p>
          <a:p>
            <a:pPr defTabSz="931774">
              <a:defRPr/>
            </a:pPr>
            <a:endParaRPr lang="en-US" dirty="0"/>
          </a:p>
          <a:p>
            <a:pPr defTabSz="931774" rtl="0">
              <a:defRPr/>
            </a:pPr>
            <a:r>
              <a:rPr lang="en-US" dirty="0"/>
              <a:t>The LIDAR image helps us estimate fire draft due to slope.  Longer arrows represent stronger draft with orange at ground level and white</a:t>
            </a:r>
            <a:r>
              <a:rPr lang="en-US" baseline="0" dirty="0"/>
              <a:t> farther aloft </a:t>
            </a:r>
            <a:r>
              <a:rPr lang="en-US" dirty="0"/>
              <a:t>due to longer steep slopes and more volatile fuel: in 6-8” diameter upper stems. </a:t>
            </a:r>
          </a:p>
          <a:p>
            <a:pPr defTabSz="931774">
              <a:defRPr/>
            </a:pPr>
            <a:endParaRPr lang="en-US" dirty="0"/>
          </a:p>
          <a:p>
            <a:pPr defTabSz="931774">
              <a:defRPr/>
            </a:pPr>
            <a:r>
              <a:rPr lang="en-US" dirty="0"/>
              <a:t>This yellow area, is where I think a fire draft would build a big curling eddy as it came over the top edge of the gulch.  This is where the fire entered the redwood crown of Stand #1. </a:t>
            </a:r>
          </a:p>
          <a:p>
            <a:pPr defTabSz="931774">
              <a:defRPr/>
            </a:pPr>
            <a:endParaRPr lang="en-US" dirty="0"/>
          </a:p>
          <a:p>
            <a:pPr defTabSz="931774">
              <a:defRPr/>
            </a:pPr>
            <a:r>
              <a:rPr lang="en-US" dirty="0"/>
              <a:t>I have little doubt that back-fires (in red) were lit from Ed Fenn’s orchard road and Mountain Charlie Road, the latter of which had to be scary above the Spanish Gulch.  </a:t>
            </a:r>
          </a:p>
          <a:p>
            <a:pPr defTabSz="931774">
              <a:defRPr/>
            </a:pPr>
            <a:endParaRPr lang="en-US" dirty="0"/>
          </a:p>
          <a:p>
            <a:pPr defTabSz="931774">
              <a:defRPr/>
            </a:pPr>
            <a:r>
              <a:rPr lang="en-US" dirty="0"/>
              <a:t>Now, note this yellow “X.”   That is where we had a top blow down out of a redwood in the winter of 2024 from a tree that had lost one previously just a few years earlier. </a:t>
            </a:r>
          </a:p>
          <a:p>
            <a:pPr defTabSz="931774">
              <a:defRPr/>
            </a:pPr>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98</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3" name="PlaceHolder 1"/>
          <p:cNvSpPr>
            <a:spLocks noGrp="1" noRot="1" noChangeAspect="1"/>
          </p:cNvSpPr>
          <p:nvPr>
            <p:ph type="sldImg"/>
          </p:nvPr>
        </p:nvSpPr>
        <p:spPr>
          <a:xfrm>
            <a:off x="1255713" y="719138"/>
            <a:ext cx="4802187" cy="3600450"/>
          </a:xfrm>
          <a:prstGeom prst="rect">
            <a:avLst/>
          </a:prstGeom>
          <a:ln w="0">
            <a:noFill/>
          </a:ln>
        </p:spPr>
      </p:sp>
      <p:sp>
        <p:nvSpPr>
          <p:cNvPr id="1614"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70000" lnSpcReduction="20000"/>
          </a:bodyPr>
          <a:lstStyle/>
          <a:p>
            <a:pPr defTabSz="931774" rtl="0">
              <a:defRPr/>
            </a:pPr>
            <a:r>
              <a:rPr lang="en-US" sz="2400" spc="-6" dirty="0">
                <a:solidFill>
                  <a:srgbClr val="FFFFFF"/>
                </a:solidFill>
                <a:cs typeface="Arial"/>
              </a:rPr>
              <a:t>Here is a cross-section of the second top from the second blown top from tree “</a:t>
            </a:r>
            <a:r>
              <a:rPr lang="en-US" sz="2400" b="1" spc="-6" dirty="0">
                <a:solidFill>
                  <a:srgbClr val="FFFFFF"/>
                </a:solidFill>
                <a:cs typeface="Arial"/>
              </a:rPr>
              <a:t>X</a:t>
            </a:r>
            <a:r>
              <a:rPr lang="en-US" sz="2400" spc="-6" dirty="0">
                <a:solidFill>
                  <a:srgbClr val="FFFFFF"/>
                </a:solidFill>
                <a:cs typeface="Arial"/>
              </a:rPr>
              <a:t>” to</a:t>
            </a:r>
            <a:r>
              <a:rPr lang="en-US" sz="2400" spc="-6" baseline="0" dirty="0">
                <a:solidFill>
                  <a:srgbClr val="FFFFFF"/>
                </a:solidFill>
                <a:cs typeface="Arial"/>
              </a:rPr>
              <a:t> illustrate</a:t>
            </a:r>
            <a:r>
              <a:rPr lang="en-US" sz="2400" spc="-6" dirty="0">
                <a:solidFill>
                  <a:srgbClr val="FFFFFF"/>
                </a:solidFill>
                <a:cs typeface="Arial"/>
              </a:rPr>
              <a:t> the dominant recovery mode of a redwood top injured by fire.  </a:t>
            </a:r>
          </a:p>
          <a:p>
            <a:pPr defTabSz="931774" rtl="0">
              <a:defRPr/>
            </a:pPr>
            <a:endParaRPr lang="en-US" sz="2400" spc="-6" dirty="0">
              <a:solidFill>
                <a:srgbClr val="FFFFFF"/>
              </a:solidFill>
              <a:cs typeface="Arial"/>
            </a:endParaRPr>
          </a:p>
          <a:p>
            <a:pPr marL="0" marR="0" indent="0" algn="l" defTabSz="931774" rtl="0" eaLnBrk="1" fontAlgn="auto" latinLnBrk="0" hangingPunct="1">
              <a:lnSpc>
                <a:spcPct val="100000"/>
              </a:lnSpc>
              <a:spcBef>
                <a:spcPts val="0"/>
              </a:spcBef>
              <a:spcAft>
                <a:spcPts val="0"/>
              </a:spcAft>
              <a:buClrTx/>
              <a:buSzTx/>
              <a:buFontTx/>
              <a:buNone/>
              <a:tabLst/>
              <a:defRPr/>
            </a:pPr>
            <a:r>
              <a:rPr lang="en-US" sz="2400" spc="-6" dirty="0">
                <a:solidFill>
                  <a:srgbClr val="FFFFFF"/>
                </a:solidFill>
                <a:cs typeface="Arial"/>
              </a:rPr>
              <a:t>Yes, this slide is “too much information” (and this isn’t all of what we see here).   I will</a:t>
            </a:r>
            <a:r>
              <a:rPr lang="en-US" sz="2400" spc="-6" baseline="0" dirty="0">
                <a:solidFill>
                  <a:srgbClr val="FFFFFF"/>
                </a:solidFill>
                <a:cs typeface="Arial"/>
              </a:rPr>
              <a:t> be covering this upper post-fire decay mode in detail in Part II of this talk.</a:t>
            </a:r>
            <a:endParaRPr lang="en-US" sz="2400" spc="-6" dirty="0">
              <a:solidFill>
                <a:srgbClr val="FFFFFF"/>
              </a:solidFill>
              <a:cs typeface="Arial"/>
            </a:endParaRPr>
          </a:p>
          <a:p>
            <a:pPr defTabSz="931774" rtl="0">
              <a:defRPr/>
            </a:pPr>
            <a:endParaRPr lang="en-US" sz="2400" spc="-6" dirty="0">
              <a:solidFill>
                <a:srgbClr val="FFFFFF"/>
              </a:solidFill>
              <a:cs typeface="Arial"/>
            </a:endParaRPr>
          </a:p>
          <a:p>
            <a:pPr defTabSz="931774">
              <a:defRPr/>
            </a:pPr>
            <a:r>
              <a:rPr lang="en-US" sz="2400" spc="-6" dirty="0">
                <a:solidFill>
                  <a:srgbClr val="FFFFFF"/>
                </a:solidFill>
                <a:cs typeface="Arial"/>
              </a:rPr>
              <a:t>In a crown fire, the higher on the tree the worse the damage usually is because that’s where the fuel is, heat rises, and the bark is thinner there.  There also isn’t much heartwood nor is it</a:t>
            </a:r>
            <a:r>
              <a:rPr lang="en-US" sz="2400" spc="-6" baseline="0" dirty="0">
                <a:solidFill>
                  <a:srgbClr val="FFFFFF"/>
                </a:solidFill>
                <a:cs typeface="Arial"/>
              </a:rPr>
              <a:t> as densely packed with decay resistant chemicals to defend against pests and brown rot, which here infuses most of this stem</a:t>
            </a:r>
            <a:r>
              <a:rPr lang="en-US" sz="2400" spc="-6" dirty="0">
                <a:solidFill>
                  <a:srgbClr val="FFFFFF"/>
                </a:solidFill>
                <a:cs typeface="Arial"/>
              </a:rPr>
              <a:t>.  </a:t>
            </a:r>
          </a:p>
          <a:p>
            <a:pPr defTabSz="931774">
              <a:defRPr/>
            </a:pPr>
            <a:endParaRPr lang="en-US" sz="2400" spc="-6" dirty="0">
              <a:solidFill>
                <a:srgbClr val="FFFFFF"/>
              </a:solidFill>
              <a:cs typeface="Arial"/>
            </a:endParaRPr>
          </a:p>
          <a:p>
            <a:pPr defTabSz="931774">
              <a:defRPr/>
            </a:pPr>
            <a:r>
              <a:rPr lang="en-US" sz="2400" spc="-6" dirty="0">
                <a:solidFill>
                  <a:srgbClr val="FFFFFF"/>
                </a:solidFill>
                <a:cs typeface="Arial"/>
              </a:rPr>
              <a:t>The core section represents a stem that was about 30 years old at this height on a seed tree about 60 years old when it burned.  You wouldn’t want to use this for lumber, would you?   There’s no wondering why it blew down is there?</a:t>
            </a:r>
          </a:p>
        </p:txBody>
      </p:sp>
      <p:sp>
        <p:nvSpPr>
          <p:cNvPr id="1615" name="PlaceHolder 3"/>
          <p:cNvSpPr>
            <a:spLocks noGrp="1"/>
          </p:cNvSpPr>
          <p:nvPr>
            <p:ph type="sldNum" idx="84"/>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pPr marL="0" marR="0" lvl="0" indent="0" algn="r" defTabSz="1138209" rtl="0" eaLnBrk="1" fontAlgn="auto" latinLnBrk="0" hangingPunct="1">
              <a:lnSpc>
                <a:spcPct val="100000"/>
              </a:lnSpc>
              <a:spcBef>
                <a:spcPts val="0"/>
              </a:spcBef>
              <a:spcAft>
                <a:spcPts val="0"/>
              </a:spcAft>
              <a:buClrTx/>
              <a:buSzTx/>
              <a:buFontTx/>
              <a:buNone/>
              <a:tabLst>
                <a:tab pos="0" algn="l"/>
              </a:tabLst>
              <a:defRPr/>
            </a:pPr>
            <a:fld id="{B3C84DCF-2E27-4DE0-B7D7-D67902090BDB}" type="slidenum">
              <a:rPr kumimoji="0" lang="en-US" sz="1200" b="0" i="0" u="none" strike="noStrike" kern="1200" cap="none" spc="0" normalizeH="0" baseline="0" noProof="0">
                <a:ln>
                  <a:noFill/>
                </a:ln>
                <a:solidFill>
                  <a:srgbClr val="000000"/>
                </a:solidFill>
                <a:effectLst/>
                <a:uLnTx/>
                <a:uFillTx/>
                <a:latin typeface="Arial"/>
              </a:rPr>
              <a:pPr marL="0" marR="0" lvl="0" indent="0" algn="r" defTabSz="1138209" rtl="0" eaLnBrk="1" fontAlgn="auto" latinLnBrk="0" hangingPunct="1">
                <a:lnSpc>
                  <a:spcPct val="100000"/>
                </a:lnSpc>
                <a:spcBef>
                  <a:spcPts val="0"/>
                </a:spcBef>
                <a:spcAft>
                  <a:spcPts val="0"/>
                </a:spcAft>
                <a:buClrTx/>
                <a:buSzTx/>
                <a:buFontTx/>
                <a:buNone/>
                <a:tabLst>
                  <a:tab pos="0" algn="l"/>
                </a:tabLst>
                <a:defRPr/>
              </a:pPr>
              <a:t>99</a:t>
            </a:fld>
            <a:endParaRPr kumimoji="0" lang="en-US" sz="1200" b="0" i="0" u="none" strike="noStrike" kern="1200" cap="none" spc="0" normalizeH="0" baseline="0" noProof="0">
              <a:ln>
                <a:noFill/>
              </a:ln>
              <a:solidFill>
                <a:srgbClr val="000000"/>
              </a:solidFill>
              <a:effectLst/>
              <a:uLnTx/>
              <a:uFillTx/>
              <a:latin typeface="Times New Roman"/>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b="0" baseline="0" dirty="0"/>
              <a:t>The tree had double tops that now have both come down, broken off at the same point.  </a:t>
            </a:r>
          </a:p>
          <a:p>
            <a:pPr defTabSz="931774">
              <a:defRPr/>
            </a:pPr>
            <a:endParaRPr lang="en-US" b="0" baseline="0" dirty="0"/>
          </a:p>
          <a:p>
            <a:pPr defTabSz="931774">
              <a:defRPr/>
            </a:pPr>
            <a:r>
              <a:rPr lang="en-US" b="0" baseline="0" dirty="0"/>
              <a:t>So, what happens with this tree now is obviously up to me.  It’s not worth any money because of the internal rot.  So if I cut it and deal with it, it’s going to cost a lot of time to buck split and burn it and then deal with the stump sprouts.  But at least I’ll get cores to reconfirm the date of that fire and estimate its severity more accurately as I sample trees from this stand in order to avoid repeating what caused this problem.  Is that information worth anything?  Not the way we run things now. </a:t>
            </a:r>
            <a:endParaRPr lang="en-US" b="0" dirty="0"/>
          </a:p>
          <a:p>
            <a:endParaRPr lang="en-US" b="0" baseline="0" dirty="0"/>
          </a:p>
          <a:p>
            <a:pPr defTabSz="931774">
              <a:defRPr/>
            </a:pPr>
            <a:r>
              <a:rPr lang="en-US" b="0" baseline="0" dirty="0"/>
              <a:t>So the question remains what to do with it versus what if I don’t do anything?  Do I keep it as a sacrificial layer to protect the stand or would that add heat to a fire from the Gulch?   If I leave it, this stem will put up multiple leaders from here.  Perhaps one of them will become a central leader but it will likely be more.  But no matter what, a leader from this point will start out growing outward from a rotten core then to turn up.  Once those stems get bigger they break off, and keep repeating the process, then becoming reiterated trees.  There’s no room for one here. </a:t>
            </a:r>
            <a:endParaRPr lang="en-US" baseline="0" dirty="0"/>
          </a:p>
        </p:txBody>
      </p:sp>
      <p:sp>
        <p:nvSpPr>
          <p:cNvPr id="4" name="Slide Number Placeholder 3"/>
          <p:cNvSpPr>
            <a:spLocks noGrp="1"/>
          </p:cNvSpPr>
          <p:nvPr>
            <p:ph type="sldNum" sz="quarter" idx="10"/>
          </p:nvPr>
        </p:nvSpPr>
        <p:spPr/>
        <p:txBody>
          <a:bodyPr/>
          <a:lstStyle/>
          <a:p>
            <a:fld id="{117CA959-A694-4102-A21C-010E9A3CDEF0}" type="slidenum">
              <a:rPr lang="en-US" smtClean="0"/>
              <a:pPr/>
              <a:t>100</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baseline="0" dirty="0"/>
              <a:t>A fire has to first dry the needles, and </a:t>
            </a:r>
            <a:r>
              <a:rPr lang="en-US" i="1" baseline="0" dirty="0"/>
              <a:t>then</a:t>
            </a:r>
            <a:r>
              <a:rPr lang="en-US" baseline="0" dirty="0"/>
              <a:t> they catch fire.  So if a wimpy ground fire goes by and is done before the needles dry, that bushy top would be protective to the rest of the stand.  If it’s hot enough to dry the top, AND if the flames are still high enough to ignite them, then the top becomes fuel to start a crown fire.  So the key to making it protective is to control fuel along this southeastern outside edge of the stand to keep the fire on the ground.  </a:t>
            </a:r>
          </a:p>
          <a:p>
            <a:pPr defTabSz="931774">
              <a:defRPr/>
            </a:pPr>
            <a:endParaRPr lang="en-US" baseline="0" dirty="0"/>
          </a:p>
          <a:p>
            <a:pPr defTabSz="931774">
              <a:defRPr/>
            </a:pPr>
            <a:r>
              <a:rPr lang="en-US" baseline="0" dirty="0"/>
              <a:t>This is easier said than done.  When starting a shaded fuel break, one doesn’t have much of a choice regarding sources of shade.  In this case, I had to start with a bay tree at the top of the slope. </a:t>
            </a:r>
          </a:p>
          <a:p>
            <a:pPr defTabSz="931774">
              <a:defRPr/>
            </a:pPr>
            <a:endParaRPr lang="en-US" baseline="0" dirty="0"/>
          </a:p>
        </p:txBody>
      </p:sp>
      <p:sp>
        <p:nvSpPr>
          <p:cNvPr id="4" name="Slide Number Placeholder 3"/>
          <p:cNvSpPr>
            <a:spLocks noGrp="1"/>
          </p:cNvSpPr>
          <p:nvPr>
            <p:ph type="sldNum" sz="quarter" idx="10"/>
          </p:nvPr>
        </p:nvSpPr>
        <p:spPr/>
        <p:txBody>
          <a:bodyPr/>
          <a:lstStyle/>
          <a:p>
            <a:fld id="{117CA959-A694-4102-A21C-010E9A3CDEF0}" type="slidenum">
              <a:rPr lang="en-US" smtClean="0"/>
              <a:pPr/>
              <a:t>101</a:t>
            </a:fld>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31774" rtl="0" eaLnBrk="1" fontAlgn="auto" latinLnBrk="0" hangingPunct="1">
              <a:lnSpc>
                <a:spcPct val="100000"/>
              </a:lnSpc>
              <a:spcBef>
                <a:spcPts val="0"/>
              </a:spcBef>
              <a:spcAft>
                <a:spcPts val="0"/>
              </a:spcAft>
              <a:buClrTx/>
              <a:buSzTx/>
              <a:buFontTx/>
              <a:buNone/>
              <a:tabLst/>
              <a:defRPr/>
            </a:pPr>
            <a:r>
              <a:rPr lang="en-US" baseline="0" dirty="0"/>
              <a:t>When one clears along the edge of a redwood stand, as I had done here ten years previously, the light stimulates  new branches that hang downward toward the ground, thus making their own ladder fuels.  I’ve seen them hang 30 feet to within a couple of feet to the ground.</a:t>
            </a:r>
          </a:p>
          <a:p>
            <a:pPr defTabSz="931774">
              <a:defRPr/>
            </a:pPr>
            <a:endParaRPr lang="en-US" baseline="0" dirty="0"/>
          </a:p>
          <a:p>
            <a:pPr defTabSz="931774">
              <a:defRPr/>
            </a:pPr>
            <a:r>
              <a:rPr lang="en-US" baseline="0" dirty="0"/>
              <a:t>This last winter I started putting burn piles under those branches to cook them back, effectively taking the risk that a fire won’t ignite the piles before then throwing a fire into the canopy.  I tried burning back some that were higher than these first to learn more about the behavior of the heat column.   As I take down some of these trees, I’ll make more piles from the tops.</a:t>
            </a:r>
          </a:p>
          <a:p>
            <a:pPr defTabSz="931774">
              <a:defRPr/>
            </a:pPr>
            <a:endParaRPr lang="en-US" baseline="0" dirty="0"/>
          </a:p>
          <a:p>
            <a:pPr marL="0" marR="0" indent="0" algn="l" defTabSz="931774"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As to “cooking” them to 30ft just</a:t>
            </a:r>
            <a:r>
              <a:rPr lang="en-US" sz="1200" kern="1200" baseline="0" dirty="0">
                <a:solidFill>
                  <a:schemeClr val="tx1"/>
                </a:solidFill>
                <a:latin typeface="+mn-lt"/>
                <a:ea typeface="+mn-ea"/>
                <a:cs typeface="+mn-cs"/>
              </a:rPr>
              <a:t> after</a:t>
            </a:r>
            <a:r>
              <a:rPr lang="en-US" sz="1200" kern="1200" dirty="0">
                <a:solidFill>
                  <a:schemeClr val="tx1"/>
                </a:solidFill>
                <a:latin typeface="+mn-lt"/>
                <a:ea typeface="+mn-ea"/>
                <a:cs typeface="+mn-cs"/>
              </a:rPr>
              <a:t> a rainstorm, that takes a larger pile of some 8ft of more, particularly because it is the initial flare consuming fine fuels that does the job of extending the flames to increase the heat column higher up.  Using a blower to get it going quickly helps there, a LOT.   The first pile I did was successful up to about 20ft.  Without winds it might have worked to 30ft which was the goal in this stand but it took an 8ft diameter pile about 5’ high.  Winds can drive the heat column all over the place failing to allow sufficient time to cook the drooping ladder fuels, as the branches must get to over 60 °C (140 °F) to kill the cambium cells.  Else</a:t>
            </a:r>
            <a:r>
              <a:rPr lang="en-US" sz="1200" kern="1200" baseline="0" dirty="0">
                <a:solidFill>
                  <a:schemeClr val="tx1"/>
                </a:solidFill>
                <a:latin typeface="+mn-lt"/>
                <a:ea typeface="+mn-ea"/>
                <a:cs typeface="+mn-cs"/>
              </a:rPr>
              <a:t> they will sprout new branches just like the stems do after a major fire. </a:t>
            </a:r>
            <a:endParaRPr lang="en-US" sz="1200" kern="1200" dirty="0">
              <a:solidFill>
                <a:schemeClr val="tx1"/>
              </a:solidFill>
              <a:latin typeface="+mn-lt"/>
              <a:ea typeface="+mn-ea"/>
              <a:cs typeface="+mn-cs"/>
            </a:endParaRPr>
          </a:p>
          <a:p>
            <a:pPr defTabSz="931774">
              <a:defRPr/>
            </a:pPr>
            <a:endParaRPr lang="en-US" baseline="0" dirty="0"/>
          </a:p>
        </p:txBody>
      </p:sp>
      <p:sp>
        <p:nvSpPr>
          <p:cNvPr id="4" name="Slide Number Placeholder 3"/>
          <p:cNvSpPr>
            <a:spLocks noGrp="1"/>
          </p:cNvSpPr>
          <p:nvPr>
            <p:ph type="sldNum" sz="quarter" idx="10"/>
          </p:nvPr>
        </p:nvSpPr>
        <p:spPr/>
        <p:txBody>
          <a:bodyPr/>
          <a:lstStyle/>
          <a:p>
            <a:fld id="{117CA959-A694-4102-A21C-010E9A3CDEF0}" type="slidenum">
              <a:rPr lang="en-US" smtClean="0"/>
              <a:pPr/>
              <a:t>102</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pc="-6" dirty="0">
                <a:solidFill>
                  <a:srgbClr val="FFFFFF"/>
                </a:solidFill>
                <a:cs typeface="Arial"/>
              </a:rPr>
              <a:t>So the key to protecting our stand #1 is to keep fires at low intensity and closer to the ground: a </a:t>
            </a:r>
            <a:r>
              <a:rPr lang="en-US" b="1" spc="-6" dirty="0">
                <a:solidFill>
                  <a:srgbClr val="FFFFFF"/>
                </a:solidFill>
                <a:cs typeface="Arial"/>
              </a:rPr>
              <a:t>shaded fuel break</a:t>
            </a:r>
            <a:r>
              <a:rPr lang="en-US" spc="-6" dirty="0">
                <a:solidFill>
                  <a:srgbClr val="FFFFFF"/>
                </a:solidFill>
                <a:cs typeface="Arial"/>
              </a:rPr>
              <a:t>.  </a:t>
            </a:r>
          </a:p>
          <a:p>
            <a:endParaRPr lang="en-US" spc="-6" dirty="0">
              <a:solidFill>
                <a:srgbClr val="FFFFFF"/>
              </a:solidFill>
              <a:cs typeface="Arial"/>
            </a:endParaRPr>
          </a:p>
          <a:p>
            <a:r>
              <a:rPr lang="en-US" spc="-6" dirty="0">
                <a:solidFill>
                  <a:srgbClr val="FFFFFF"/>
                </a:solidFill>
                <a:cs typeface="Arial"/>
              </a:rPr>
              <a:t>Here, we can see the stand was protected from all but the southern edge, before the whole stand burned only ten years later. </a:t>
            </a:r>
          </a:p>
          <a:p>
            <a:endParaRPr lang="en-US" spc="-6" dirty="0">
              <a:solidFill>
                <a:srgbClr val="FFFFFF"/>
              </a:solidFill>
              <a:cs typeface="Arial"/>
            </a:endParaRPr>
          </a:p>
          <a:p>
            <a:r>
              <a:rPr lang="en-US" spc="-6" dirty="0">
                <a:solidFill>
                  <a:srgbClr val="FFFFFF"/>
                </a:solidFill>
                <a:cs typeface="Arial"/>
              </a:rPr>
              <a:t>Of course, this image is from 1931.  By the time I started in 1989, things were a little different. </a:t>
            </a:r>
          </a:p>
          <a:p>
            <a:endParaRPr lang="en-US" spc="-6" dirty="0">
              <a:solidFill>
                <a:srgbClr val="FFFFFF"/>
              </a:solidFill>
              <a:cs typeface="Arial"/>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103</a:t>
            </a:fld>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With the exception of the hilltop “house site” it was all fuel.   Douglas fir had filled in between the redwood stands.  Oak woodland surrounded the rest.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I had my hands full just dealing with the oak woodland.   Getting to a fuel break around the redwood stand was a remote dream on the far edge of the property. </a:t>
            </a:r>
          </a:p>
        </p:txBody>
      </p:sp>
      <p:sp>
        <p:nvSpPr>
          <p:cNvPr id="4" name="Slide Number Placeholder 3"/>
          <p:cNvSpPr>
            <a:spLocks noGrp="1"/>
          </p:cNvSpPr>
          <p:nvPr>
            <p:ph type="sldNum" sz="quarter" idx="10"/>
          </p:nvPr>
        </p:nvSpPr>
        <p:spPr/>
        <p:txBody>
          <a:bodyPr/>
          <a:lstStyle/>
          <a:p>
            <a:fld id="{63272F48-0AB0-4AC4-94EE-CEF4974E64E0}" type="slidenum">
              <a:rPr lang="en-US" smtClean="0"/>
              <a:pPr/>
              <a:t>104</a:t>
            </a:fld>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By 2015, I had thinned the place enough to start to dream.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But you see… there was a nightmare involved. </a:t>
            </a:r>
          </a:p>
        </p:txBody>
      </p:sp>
      <p:sp>
        <p:nvSpPr>
          <p:cNvPr id="4" name="Slide Number Placeholder 3"/>
          <p:cNvSpPr>
            <a:spLocks noGrp="1"/>
          </p:cNvSpPr>
          <p:nvPr>
            <p:ph type="sldNum" sz="quarter" idx="10"/>
          </p:nvPr>
        </p:nvSpPr>
        <p:spPr/>
        <p:txBody>
          <a:bodyPr/>
          <a:lstStyle/>
          <a:p>
            <a:fld id="{63272F48-0AB0-4AC4-94EE-CEF4974E64E0}" type="slidenum">
              <a:rPr lang="en-US" smtClean="0"/>
              <a:pPr/>
              <a:t>105</a:t>
            </a:fld>
            <a:endParaRPr lang="en-US"/>
          </a:p>
        </p:txBody>
      </p:sp>
    </p:spTree>
    <p:extLst>
      <p:ext uri="{BB962C8B-B14F-4D97-AF65-F5344CB8AC3E}">
        <p14:creationId xmlns:p14="http://schemas.microsoft.com/office/powerpoint/2010/main" val="404780903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This was the “catastrophic” level of fuel on this slope in 2015 looking down the slope where I wanted that fuel break, between the Spanish Gulch and the redwood stand to the left.</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The north edge of the Spanish Gulch is 60-80ft to the right.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That tree marked with an X is a fir directly adjacent to the edge of the redwood stand to the left.</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Needless to say, this fuel accumulation in 2015 was a LOT worse than in 1941</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Oh but it was worse than this.  </a:t>
            </a:r>
          </a:p>
          <a:p>
            <a:pPr defTabSz="931774">
              <a:defRPr/>
            </a:pPr>
            <a:endParaRPr lang="en-US" spc="-6" dirty="0">
              <a:solidFill>
                <a:srgbClr val="FFFFFF"/>
              </a:solidFill>
              <a:cs typeface="Arial"/>
            </a:endParaRPr>
          </a:p>
          <a:p>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106</a:t>
            </a:fld>
            <a:endParaRPr lang="en-US"/>
          </a:p>
        </p:txBody>
      </p:sp>
    </p:spTree>
    <p:extLst>
      <p:ext uri="{BB962C8B-B14F-4D97-AF65-F5344CB8AC3E}">
        <p14:creationId xmlns:p14="http://schemas.microsoft.com/office/powerpoint/2010/main" val="17641712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The job had its challenges.  </a:t>
            </a:r>
            <a:r>
              <a:rPr lang="en-US" spc="-6" dirty="0">
                <a:solidFill>
                  <a:srgbClr val="FFFFFF"/>
                </a:solidFill>
                <a:latin typeface="Arial"/>
                <a:cs typeface="Arial"/>
              </a:rPr>
              <a:t>This is a fir tree that had almost fallen, starting out </a:t>
            </a:r>
            <a:r>
              <a:rPr lang="en-US" spc="-6" dirty="0">
                <a:solidFill>
                  <a:srgbClr val="FFFFFF"/>
                </a:solidFill>
                <a:cs typeface="Arial"/>
              </a:rPr>
              <a:t>at about 45° to the slope </a:t>
            </a:r>
            <a:r>
              <a:rPr lang="en-US" spc="-6" dirty="0">
                <a:solidFill>
                  <a:srgbClr val="FFFFFF"/>
                </a:solidFill>
                <a:latin typeface="Arial"/>
                <a:cs typeface="Arial"/>
              </a:rPr>
              <a:t>but bent back toward vertical as it grew.  It was about 28” where</a:t>
            </a:r>
            <a:r>
              <a:rPr lang="en-US" spc="-6" baseline="0" dirty="0">
                <a:solidFill>
                  <a:srgbClr val="FFFFFF"/>
                </a:solidFill>
                <a:latin typeface="Arial"/>
                <a:cs typeface="Arial"/>
              </a:rPr>
              <a:t> I cut it and this photo was taken after clearing much of the ground fuels. </a:t>
            </a:r>
            <a:endParaRPr lang="en-US" spc="-6" dirty="0">
              <a:solidFill>
                <a:srgbClr val="FFFFFF"/>
              </a:solidFill>
              <a:cs typeface="Arial"/>
            </a:endParaRPr>
          </a:p>
          <a:p>
            <a:pPr defTabSz="931774">
              <a:defRPr/>
            </a:pPr>
            <a:endParaRPr lang="en-US" spc="-6" dirty="0">
              <a:solidFill>
                <a:srgbClr val="FFFFFF"/>
              </a:solidFill>
              <a:cs typeface="Arial"/>
            </a:endParaRPr>
          </a:p>
          <a:p>
            <a:pPr defTabSz="931774">
              <a:defRPr/>
            </a:pPr>
            <a:r>
              <a:rPr lang="en-US" spc="-6" dirty="0">
                <a:solidFill>
                  <a:srgbClr val="FFFFFF"/>
                </a:solidFill>
                <a:cs typeface="Arial"/>
              </a:rPr>
              <a:t>Nobody wants wood from a tree like this.  Besides all the big knots, the stress in the wood resisting gravity is so strong it turns into a pretzel as it’s milled.  It’s not even good firewood and getting</a:t>
            </a:r>
            <a:r>
              <a:rPr lang="en-US" spc="-6" baseline="0" dirty="0">
                <a:solidFill>
                  <a:srgbClr val="FFFFFF"/>
                </a:solidFill>
                <a:cs typeface="Arial"/>
              </a:rPr>
              <a:t> the wood out of there is very difficult</a:t>
            </a:r>
            <a:r>
              <a:rPr lang="en-US" spc="-6" dirty="0">
                <a:solidFill>
                  <a:srgbClr val="FFFFFF"/>
                </a:solidFill>
                <a:cs typeface="Arial"/>
              </a:rPr>
              <a:t>.  So there is no way to offset the cost of getting rid of it unless somebody cared about the risk all this fuel posed just below an evacuation route.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Insurance companies don’t manage risk for a living. They play the stock market instead.  It’s safer.  The problem for them is that the asset base is at increasing risk if they don’t learn how to invest in an architecture that reduces the physical risk for a living.  Speaking of which…</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The first big challenge is dropping this monster without getting killed by a flap breaking off and slapping the faller, leaving what’s called a “barber chair” and an injured or dead faller.  </a:t>
            </a:r>
          </a:p>
          <a:p>
            <a:pPr defTabSz="931774">
              <a:defRPr/>
            </a:pPr>
            <a:endParaRPr lang="en-US" spc="-6" dirty="0">
              <a:solidFill>
                <a:srgbClr val="FFFFFF"/>
              </a:solidFill>
              <a:latin typeface="Arial"/>
              <a:cs typeface="Arial"/>
            </a:endParaRPr>
          </a:p>
          <a:p>
            <a:pPr defTabSz="931774">
              <a:defRPr/>
            </a:pPr>
            <a:r>
              <a:rPr lang="en-US" spc="-6" dirty="0">
                <a:solidFill>
                  <a:srgbClr val="FFFFFF"/>
                </a:solidFill>
                <a:latin typeface="Arial"/>
                <a:cs typeface="Arial"/>
              </a:rPr>
              <a:t>I didn’t have much of a choice as to where it would go.  It dropped straight down the north Gulch sidewall.  </a:t>
            </a:r>
          </a:p>
        </p:txBody>
      </p:sp>
      <p:sp>
        <p:nvSpPr>
          <p:cNvPr id="4" name="Slide Number Placeholder 3"/>
          <p:cNvSpPr>
            <a:spLocks noGrp="1"/>
          </p:cNvSpPr>
          <p:nvPr>
            <p:ph type="sldNum" sz="quarter" idx="10"/>
          </p:nvPr>
        </p:nvSpPr>
        <p:spPr/>
        <p:txBody>
          <a:bodyPr/>
          <a:lstStyle/>
          <a:p>
            <a:fld id="{63272F48-0AB0-4AC4-94EE-CEF4974E64E0}" type="slidenum">
              <a:rPr lang="en-US" smtClean="0"/>
              <a:pPr/>
              <a:t>107</a:t>
            </a:fld>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latin typeface="Arial"/>
                <a:cs typeface="Arial"/>
              </a:rPr>
              <a:t>Did I tell you the Gulch sidewalls are steep?  This log is at an oblique angle to the surface, it’s actually steeper than the log would indicate.</a:t>
            </a:r>
          </a:p>
          <a:p>
            <a:pPr defTabSz="931774">
              <a:defRPr/>
            </a:pPr>
            <a:endParaRPr lang="en-US" spc="-6" dirty="0">
              <a:solidFill>
                <a:srgbClr val="FFFFFF"/>
              </a:solidFill>
              <a:latin typeface="Arial"/>
              <a:cs typeface="Arial"/>
            </a:endParaRPr>
          </a:p>
          <a:p>
            <a:pPr defTabSz="931774">
              <a:defRPr/>
            </a:pPr>
            <a:r>
              <a:rPr lang="en-US" spc="-6" dirty="0">
                <a:solidFill>
                  <a:srgbClr val="FFFFFF"/>
                </a:solidFill>
                <a:latin typeface="Arial"/>
                <a:cs typeface="Arial"/>
              </a:rPr>
              <a:t>Bucking a log on a slope like this by yourself is a real thrill.   So those of you who like rock climbing or bungee jumping might give it a try?  </a:t>
            </a:r>
          </a:p>
          <a:p>
            <a:pPr defTabSz="931774">
              <a:defRPr/>
            </a:pPr>
            <a:endParaRPr lang="en-US" spc="-6" dirty="0">
              <a:solidFill>
                <a:srgbClr val="FFFFFF"/>
              </a:solidFill>
              <a:latin typeface="Arial"/>
              <a:cs typeface="Arial"/>
            </a:endParaRPr>
          </a:p>
          <a:p>
            <a:pPr defTabSz="931774">
              <a:defRPr/>
            </a:pPr>
            <a:r>
              <a:rPr lang="en-US" spc="-6" dirty="0">
                <a:solidFill>
                  <a:srgbClr val="FFFFFF"/>
                </a:solidFill>
                <a:latin typeface="Arial"/>
                <a:cs typeface="Arial"/>
              </a:rPr>
              <a:t>Why work out when you can work outside?  And leave something better when you’re done?  </a:t>
            </a:r>
          </a:p>
          <a:p>
            <a:pPr defTabSz="931774">
              <a:defRPr/>
            </a:pPr>
            <a:endParaRPr lang="en-US" spc="-6" dirty="0">
              <a:solidFill>
                <a:srgbClr val="FFFFFF"/>
              </a:solidFill>
              <a:latin typeface="Arial"/>
              <a:cs typeface="Arial"/>
            </a:endParaRPr>
          </a:p>
          <a:p>
            <a:pPr defTabSz="931774">
              <a:defRPr/>
            </a:pPr>
            <a:endParaRPr lang="en-US" dirty="0">
              <a:latin typeface="Arial"/>
              <a:cs typeface="Arial"/>
            </a:endParaRPr>
          </a:p>
          <a:p>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108</a:t>
            </a:fld>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Did I say this is steep?  I yarded the material toward the top with a block in one of the firs I had kept for that purpose as a spar tree. </a:t>
            </a:r>
          </a:p>
          <a:p>
            <a:pPr defTabSz="931774">
              <a:defRPr/>
            </a:pPr>
            <a:endParaRPr lang="en-US" spc="-6" dirty="0">
              <a:solidFill>
                <a:srgbClr val="FFFFFF"/>
              </a:solidFill>
              <a:latin typeface="Arial"/>
              <a:cs typeface="Arial"/>
            </a:endParaRPr>
          </a:p>
          <a:p>
            <a:pPr defTabSz="931774">
              <a:defRPr/>
            </a:pPr>
            <a:r>
              <a:rPr lang="en-US" spc="-6" dirty="0">
                <a:solidFill>
                  <a:srgbClr val="FFFFFF"/>
                </a:solidFill>
                <a:latin typeface="Arial"/>
                <a:cs typeface="Arial"/>
              </a:rPr>
              <a:t>I do this kind of thinning in phases to minimize the weed response and increase the rate at which the wood rots.  This is what I call a Phase 2 thinning, designed to start a native groundcover here and there, but not much more. </a:t>
            </a:r>
            <a:endParaRPr lang="en-US" dirty="0">
              <a:latin typeface="Arial"/>
              <a:cs typeface="Arial"/>
            </a:endParaRPr>
          </a:p>
          <a:p>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109</a:t>
            </a:fld>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Most of the wood lower down went into to the drainage below.</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Most of what you see here was dead madrone, which is dense and rots very slowly.  These are a way up the sidewall, and are thus unlikely to form a debris flow.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If there is a fire here, this material would burn for days, thus making it unlikely CalFire would want to conduct a prescribed burn from the top down without a way to stop it before it gets here.  It should be run from the bottom up, but they don’t like to do that. </a:t>
            </a:r>
          </a:p>
          <a:p>
            <a:pPr defTabSz="931774">
              <a:defRPr/>
            </a:pPr>
            <a:endParaRPr lang="en-US" spc="-6" dirty="0">
              <a:solidFill>
                <a:srgbClr val="FFFFFF"/>
              </a:solidFill>
              <a:latin typeface="Arial"/>
              <a:cs typeface="Arial"/>
            </a:endParaRPr>
          </a:p>
          <a:p>
            <a:pPr defTabSz="931774">
              <a:defRPr/>
            </a:pPr>
            <a:r>
              <a:rPr lang="en-US" spc="-6" dirty="0">
                <a:solidFill>
                  <a:srgbClr val="FFFFFF"/>
                </a:solidFill>
                <a:latin typeface="Arial"/>
                <a:cs typeface="Arial"/>
              </a:rPr>
              <a:t>I am concerned that a fire in the redwood might induce a ton of redwood seedlings and other weeds anyway.  So broadcast burning</a:t>
            </a:r>
            <a:r>
              <a:rPr lang="en-US" spc="-6" baseline="0" dirty="0">
                <a:solidFill>
                  <a:srgbClr val="FFFFFF"/>
                </a:solidFill>
                <a:latin typeface="Arial"/>
                <a:cs typeface="Arial"/>
              </a:rPr>
              <a:t> here is out for now. </a:t>
            </a:r>
            <a:endParaRPr lang="en-US" dirty="0">
              <a:latin typeface="Arial"/>
              <a:cs typeface="Arial"/>
            </a:endParaRPr>
          </a:p>
          <a:p>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110</a:t>
            </a:fld>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You can see from the light on the outside of the stand that after the first thinning ten years ago took out a lot of material, but unfortunately, most of the shade trees left were either fir or bay.   Both burn like hell, and both grow fast.</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You don’t always get your preferences in shade trees.  One must establish those alternatives to make the transition.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Now remember, I haven’t logged at all in here yet.  I did all of this to protect my stand and to get ready to log it.  None of this is cheap, even as a DIY.  Y me?   </a:t>
            </a:r>
          </a:p>
          <a:p>
            <a:pPr defTabSz="931774">
              <a:defRPr/>
            </a:pPr>
            <a:endParaRPr lang="en-US" spc="-6" dirty="0">
              <a:solidFill>
                <a:srgbClr val="FFFFFF"/>
              </a:solidFill>
              <a:cs typeface="Arial"/>
            </a:endParaRPr>
          </a:p>
          <a:p>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111</a:t>
            </a:fld>
            <a:endParaRPr 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spc="-6" dirty="0">
                <a:solidFill>
                  <a:srgbClr val="FFFFFF"/>
                </a:solidFill>
                <a:cs typeface="Arial"/>
              </a:rPr>
              <a:t>The idea of a shaded fuel break is to maintain an elevated canopy producing shade to inhibit the growth of ladder fuels.  Best to have said canopy also comprised of species with lower fuel value.  </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spc="-6" baseline="0" dirty="0">
              <a:solidFill>
                <a:srgbClr val="FFFFFF"/>
              </a:solidFill>
              <a:cs typeface="Arial"/>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spc="-6" baseline="0" dirty="0">
                <a:solidFill>
                  <a:srgbClr val="FFFFFF"/>
                </a:solidFill>
                <a:cs typeface="Arial"/>
              </a:rPr>
              <a:t>Unfortunately, in terms of fuel removal, you have to start with the catastrophic, move onto the merely hazardous, then the remedial, and finally the preventative.  I had a lot of catastrophic.  </a:t>
            </a:r>
            <a:endParaRPr lang="en-US" spc="-6" dirty="0">
              <a:solidFill>
                <a:srgbClr val="FFFFFF"/>
              </a:solidFill>
              <a:cs typeface="Arial"/>
            </a:endParaRPr>
          </a:p>
          <a:p>
            <a:pPr defTabSz="931774">
              <a:defRPr/>
            </a:pPr>
            <a:endParaRPr lang="en-US" spc="-6" dirty="0">
              <a:solidFill>
                <a:srgbClr val="FFFFFF"/>
              </a:solidFill>
              <a:cs typeface="Arial"/>
            </a:endParaRPr>
          </a:p>
          <a:p>
            <a:pPr defTabSz="931774">
              <a:defRPr/>
            </a:pPr>
            <a:r>
              <a:rPr lang="en-US" spc="-6" dirty="0">
                <a:solidFill>
                  <a:srgbClr val="FFFFFF"/>
                </a:solidFill>
                <a:cs typeface="Arial"/>
              </a:rPr>
              <a:t>Sometimes, depending</a:t>
            </a:r>
            <a:r>
              <a:rPr lang="en-US" spc="-6" baseline="0" dirty="0">
                <a:solidFill>
                  <a:srgbClr val="FFFFFF"/>
                </a:solidFill>
                <a:cs typeface="Arial"/>
              </a:rPr>
              <a:t> upon what one has for a canopy,</a:t>
            </a:r>
            <a:r>
              <a:rPr lang="en-US" spc="-6" dirty="0">
                <a:solidFill>
                  <a:srgbClr val="FFFFFF"/>
                </a:solidFill>
                <a:cs typeface="Arial"/>
              </a:rPr>
              <a:t> you can’t have both shade</a:t>
            </a:r>
            <a:r>
              <a:rPr lang="en-US" spc="-6" baseline="0" dirty="0">
                <a:solidFill>
                  <a:srgbClr val="FFFFFF"/>
                </a:solidFill>
                <a:cs typeface="Arial"/>
              </a:rPr>
              <a:t> and low fuel value shade </a:t>
            </a:r>
            <a:r>
              <a:rPr lang="en-US" spc="-6" dirty="0">
                <a:solidFill>
                  <a:srgbClr val="FFFFFF"/>
                </a:solidFill>
                <a:cs typeface="Arial"/>
              </a:rPr>
              <a:t>right away. </a:t>
            </a:r>
            <a:r>
              <a:rPr lang="en-US" spc="-6" baseline="0" dirty="0">
                <a:solidFill>
                  <a:srgbClr val="FFFFFF"/>
                </a:solidFill>
                <a:cs typeface="Arial"/>
              </a:rPr>
              <a:t> What I cannot afford is more of a weed problem that would spread.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In previous years, the only areas I had NOT thinned beyond removing suckers are the areas inside yellow dotted lines: the redwoods inside these two ellipses, the redwood in the lower half of Stand 1, and to the south of the dotted yellow lines.  I shaded this area you saw in 2015. </a:t>
            </a:r>
            <a:endParaRPr lang="en-US" spc="-6" baseline="0" dirty="0">
              <a:solidFill>
                <a:srgbClr val="FFFFFF"/>
              </a:solidFill>
              <a:cs typeface="Arial"/>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112</a:t>
            </a:fld>
            <a:endParaRPr lang="en-US"/>
          </a:p>
        </p:txBody>
      </p:sp>
    </p:spTree>
    <p:extLst>
      <p:ext uri="{BB962C8B-B14F-4D97-AF65-F5344CB8AC3E}">
        <p14:creationId xmlns:p14="http://schemas.microsoft.com/office/powerpoint/2010/main" val="322577505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spc="-6" dirty="0">
                <a:solidFill>
                  <a:srgbClr val="FFFFFF"/>
                </a:solidFill>
                <a:cs typeface="Arial"/>
              </a:rPr>
              <a:t>This is the slope alongside that redwood stand. In 2025 I got all the bay and left a very few tanoaks which will have to be removed next time. Working here was perilous, in that one can start sliding down the hill while just trying to stand on it, never mind while swinging a chainsaw.  I want to get</a:t>
            </a:r>
            <a:r>
              <a:rPr lang="en-US" spc="-6" baseline="0" dirty="0">
                <a:solidFill>
                  <a:srgbClr val="FFFFFF"/>
                </a:solidFill>
                <a:cs typeface="Arial"/>
              </a:rPr>
              <a:t> out more conifers, but we’ll see if I get that far.  It may be next year. </a:t>
            </a:r>
            <a:endParaRPr lang="en-US" spc="-6" dirty="0">
              <a:solidFill>
                <a:srgbClr val="FFFFFF"/>
              </a:solidFill>
              <a:cs typeface="Arial"/>
            </a:endParaRPr>
          </a:p>
          <a:p>
            <a:pPr marL="0" marR="0" lvl="0" indent="0" algn="l" defTabSz="931774" rtl="0" eaLnBrk="1" fontAlgn="auto" latinLnBrk="0" hangingPunct="1">
              <a:lnSpc>
                <a:spcPct val="100000"/>
              </a:lnSpc>
              <a:spcBef>
                <a:spcPts val="0"/>
              </a:spcBef>
              <a:spcAft>
                <a:spcPts val="0"/>
              </a:spcAft>
              <a:buClrTx/>
              <a:buSzTx/>
              <a:buFontTx/>
              <a:buNone/>
              <a:tabLst/>
              <a:defRPr/>
            </a:pPr>
            <a:endParaRPr lang="en-US" spc="-6" dirty="0">
              <a:solidFill>
                <a:srgbClr val="FFFFFF"/>
              </a:solidFill>
              <a:cs typeface="Arial"/>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spc="-6" dirty="0">
                <a:solidFill>
                  <a:srgbClr val="FFFFFF"/>
                </a:solidFill>
                <a:cs typeface="Arial"/>
              </a:rPr>
              <a:t>Now, remember this is north facing. That means the hillside shades it in afternoon.  So I’m growing a line of shrubs and trees </a:t>
            </a:r>
            <a:r>
              <a:rPr lang="en-US" b="1" spc="-6" dirty="0">
                <a:solidFill>
                  <a:srgbClr val="FFFFFF"/>
                </a:solidFill>
                <a:cs typeface="Arial"/>
              </a:rPr>
              <a:t>across</a:t>
            </a:r>
            <a:r>
              <a:rPr lang="en-US" spc="-6" dirty="0">
                <a:solidFill>
                  <a:srgbClr val="FFFFFF"/>
                </a:solidFill>
                <a:cs typeface="Arial"/>
              </a:rPr>
              <a:t> the top edge of the slope to make shade through most of the afternoon without need of much more cover. I’m going to remove about 25-35% of these redwoods and we’ll get to what will happen and what I’ll do about it later in the talk.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I’m thinking of planting maple but I don’t know how much light it would need on a north facing slope this steep.  There is also the risk of a shot-hole borer infestation, as those were introduced to the area recently. Once I get out the logs, I will be more free to plant something.  I have been experimenting with two grass candidates that have done well on the edges of the stand” Festuca californica and Calamagrostis </a:t>
            </a:r>
            <a:r>
              <a:rPr lang="en-US" spc="-6" dirty="0" err="1">
                <a:solidFill>
                  <a:srgbClr val="FFFFFF"/>
                </a:solidFill>
                <a:cs typeface="Arial"/>
              </a:rPr>
              <a:t>rubescens</a:t>
            </a:r>
            <a:r>
              <a:rPr lang="en-US" spc="-6" dirty="0">
                <a:solidFill>
                  <a:srgbClr val="FFFFFF"/>
                </a:solidFill>
                <a:cs typeface="Arial"/>
              </a:rPr>
              <a:t>, the latter of which is coming up from the bottom on its own along with hazelnuts.  Both would be good here but I’m also thinking of making a home for dogwood here, because it would make a beautiful contrast.</a:t>
            </a:r>
          </a:p>
          <a:p>
            <a:pPr defTabSz="931774">
              <a:defRPr/>
            </a:pPr>
            <a:endParaRPr lang="en-US" spc="-6" dirty="0">
              <a:solidFill>
                <a:srgbClr val="FFFFFF"/>
              </a:solidFill>
              <a:cs typeface="Arial"/>
            </a:endParaRPr>
          </a:p>
          <a:p>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113</a:t>
            </a:fld>
            <a:endParaRPr 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31774" rtl="0" eaLnBrk="1" fontAlgn="auto" latinLnBrk="0" hangingPunct="1">
              <a:lnSpc>
                <a:spcPct val="100000"/>
              </a:lnSpc>
              <a:spcBef>
                <a:spcPts val="0"/>
              </a:spcBef>
              <a:spcAft>
                <a:spcPts val="0"/>
              </a:spcAft>
              <a:buClrTx/>
              <a:buSzTx/>
              <a:buFontTx/>
              <a:buNone/>
              <a:tabLst/>
              <a:defRPr/>
            </a:pPr>
            <a:endParaRPr lang="en-US" spc="-6" dirty="0">
              <a:solidFill>
                <a:srgbClr val="FFFFFF"/>
              </a:solidFill>
              <a:cs typeface="Arial"/>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spc="-6" baseline="0" dirty="0">
                <a:solidFill>
                  <a:srgbClr val="FFFFFF"/>
                </a:solidFill>
                <a:cs typeface="Arial"/>
              </a:rPr>
              <a:t>My </a:t>
            </a:r>
            <a:r>
              <a:rPr lang="en-US" spc="-6" baseline="0" dirty="0" err="1">
                <a:solidFill>
                  <a:srgbClr val="FFFFFF"/>
                </a:solidFill>
                <a:cs typeface="Arial"/>
              </a:rPr>
              <a:t>longterm</a:t>
            </a:r>
            <a:r>
              <a:rPr lang="en-US" spc="-6" baseline="0" dirty="0">
                <a:solidFill>
                  <a:srgbClr val="FFFFFF"/>
                </a:solidFill>
                <a:cs typeface="Arial"/>
              </a:rPr>
              <a:t> suspicion is that shade tolerant grasses may do more of both than anything else to slow things down and keep weeds under control. I have my eye on Calamagrostis </a:t>
            </a:r>
            <a:r>
              <a:rPr lang="en-US" spc="-6" baseline="0" dirty="0" err="1">
                <a:solidFill>
                  <a:srgbClr val="FFFFFF"/>
                </a:solidFill>
                <a:cs typeface="Arial"/>
              </a:rPr>
              <a:t>rubescens</a:t>
            </a:r>
            <a:r>
              <a:rPr lang="en-US" spc="-6" baseline="0" dirty="0">
                <a:solidFill>
                  <a:srgbClr val="FFFFFF"/>
                </a:solidFill>
                <a:cs typeface="Arial"/>
              </a:rPr>
              <a:t> which has done </a:t>
            </a:r>
            <a:r>
              <a:rPr lang="en-US" spc="-6" baseline="0" dirty="0" err="1">
                <a:solidFill>
                  <a:srgbClr val="FFFFFF"/>
                </a:solidFill>
                <a:cs typeface="Arial"/>
              </a:rPr>
              <a:t>wll</a:t>
            </a:r>
            <a:r>
              <a:rPr lang="en-US" spc="-6" baseline="0" dirty="0">
                <a:solidFill>
                  <a:srgbClr val="FFFFFF"/>
                </a:solidFill>
                <a:cs typeface="Arial"/>
              </a:rPr>
              <a:t> at the bottom of the shaded fuel break and along the southern edge of the stand and Festuca Californica along the southern edge of the stand, both under similar lighting conditions.  </a:t>
            </a:r>
            <a:endParaRPr lang="en-US" spc="-6" dirty="0">
              <a:solidFill>
                <a:srgbClr val="FFFFFF"/>
              </a:solidFill>
              <a:cs typeface="Arial"/>
            </a:endParaRPr>
          </a:p>
          <a:p>
            <a:pPr marL="0" marR="0" lvl="0" indent="0" algn="l" defTabSz="931774" rtl="0" eaLnBrk="1" fontAlgn="auto" latinLnBrk="0" hangingPunct="1">
              <a:lnSpc>
                <a:spcPct val="100000"/>
              </a:lnSpc>
              <a:spcBef>
                <a:spcPts val="0"/>
              </a:spcBef>
              <a:spcAft>
                <a:spcPts val="0"/>
              </a:spcAft>
              <a:buClrTx/>
              <a:buSzTx/>
              <a:buFontTx/>
              <a:buNone/>
              <a:tabLst/>
              <a:defRPr/>
            </a:pPr>
            <a:endParaRPr lang="en-US" spc="-6" dirty="0">
              <a:solidFill>
                <a:srgbClr val="FFFFFF"/>
              </a:solidFill>
              <a:cs typeface="Arial"/>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spc="-6" dirty="0">
                <a:solidFill>
                  <a:srgbClr val="FFFFFF"/>
                </a:solidFill>
                <a:cs typeface="Arial"/>
              </a:rPr>
              <a:t>In the winter of 2025-6, I removed</a:t>
            </a:r>
            <a:r>
              <a:rPr lang="en-US" spc="-6" baseline="0" dirty="0">
                <a:solidFill>
                  <a:srgbClr val="FFFFFF"/>
                </a:solidFill>
                <a:cs typeface="Arial"/>
              </a:rPr>
              <a:t> almost all seedling tanoak trees and treated half of the remaining small crown sprouts in Stand #1.  I also removed 10-12 fir trees off the ridge, leaving only those I wish to use as spar trees.  </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spc="-6" baseline="0" dirty="0">
              <a:solidFill>
                <a:srgbClr val="FFFFFF"/>
              </a:solidFill>
              <a:cs typeface="Arial"/>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spc="-6" baseline="0" dirty="0">
                <a:solidFill>
                  <a:srgbClr val="FFFFFF"/>
                </a:solidFill>
                <a:cs typeface="Arial"/>
              </a:rPr>
              <a:t>Hence the conifer removals for fire and for logging have been simultaneous.  Getting rid of fir logs cost us $5000/day. </a:t>
            </a:r>
          </a:p>
        </p:txBody>
      </p:sp>
      <p:sp>
        <p:nvSpPr>
          <p:cNvPr id="4" name="Slide Number Placeholder 3"/>
          <p:cNvSpPr>
            <a:spLocks noGrp="1"/>
          </p:cNvSpPr>
          <p:nvPr>
            <p:ph type="sldNum" sz="quarter" idx="10"/>
          </p:nvPr>
        </p:nvSpPr>
        <p:spPr/>
        <p:txBody>
          <a:bodyPr/>
          <a:lstStyle/>
          <a:p>
            <a:fld id="{63272F48-0AB0-4AC4-94EE-CEF4974E64E0}" type="slidenum">
              <a:rPr lang="en-US" smtClean="0"/>
              <a:pPr/>
              <a:t>114</a:t>
            </a:fld>
            <a:endParaRPr 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Although the Shaded Fuel Break more than doubled in area this year, the fuel in the Spanish Gulch is still nasty at the top.  I have thinned it at the bottom and along the left edge of the redwood stand on a neighbor’s property but not enough to offset the hazard to a fire evacuation on Mountain Charlie.   I need to cut back brush on the Gulch headwall, start sedges coming down from the top edge, and slowly remove fir, some bay, and the trees at the top.  Stabilizing fuels on steep slopes is a gradual process.  </a:t>
            </a:r>
          </a:p>
          <a:p>
            <a:pPr defTabSz="931774">
              <a:defRPr/>
            </a:pPr>
            <a:endParaRPr lang="en-US" b="1" spc="-6" dirty="0">
              <a:solidFill>
                <a:srgbClr val="FFFFFF"/>
              </a:solidFill>
              <a:cs typeface="Arial"/>
            </a:endParaRPr>
          </a:p>
          <a:p>
            <a:pPr defTabSz="931774">
              <a:defRPr/>
            </a:pPr>
            <a:r>
              <a:rPr lang="en-US" spc="-6" dirty="0">
                <a:solidFill>
                  <a:srgbClr val="FFFFFF"/>
                </a:solidFill>
                <a:cs typeface="Arial"/>
              </a:rPr>
              <a:t>The reasons I haven’t finished the Spanish Gulch yet are threefold: </a:t>
            </a:r>
          </a:p>
          <a:p>
            <a:pPr defTabSz="931774">
              <a:defRPr/>
            </a:pPr>
            <a:r>
              <a:rPr lang="en-US" spc="-6" dirty="0">
                <a:solidFill>
                  <a:srgbClr val="FFFFFF"/>
                </a:solidFill>
                <a:cs typeface="Arial"/>
              </a:rPr>
              <a:t>1 It is so steep I will need to be on a rope to cut that material and to</a:t>
            </a:r>
            <a:r>
              <a:rPr lang="en-US" spc="-6" baseline="0" dirty="0">
                <a:solidFill>
                  <a:srgbClr val="FFFFFF"/>
                </a:solidFill>
                <a:cs typeface="Arial"/>
              </a:rPr>
              <a:t> plant the sedges</a:t>
            </a:r>
            <a:r>
              <a:rPr lang="en-US" spc="-6" dirty="0">
                <a:solidFill>
                  <a:srgbClr val="FFFFFF"/>
                </a:solidFill>
                <a:cs typeface="Arial"/>
              </a:rPr>
              <a:t>, for which I would need help </a:t>
            </a:r>
          </a:p>
          <a:p>
            <a:pPr defTabSz="931774" rtl="0">
              <a:defRPr/>
            </a:pPr>
            <a:r>
              <a:rPr lang="en-US" spc="-6" dirty="0">
                <a:solidFill>
                  <a:srgbClr val="FFFFFF"/>
                </a:solidFill>
                <a:cs typeface="Arial"/>
              </a:rPr>
              <a:t>2 My neighbor dumps weeds on me from off that ridge above and I’d have to weed that nearly vertical wall every year.  </a:t>
            </a:r>
          </a:p>
          <a:p>
            <a:pPr defTabSz="931774" rtl="0">
              <a:defRPr/>
            </a:pPr>
            <a:r>
              <a:rPr lang="en-US" spc="-6" dirty="0">
                <a:solidFill>
                  <a:srgbClr val="FFFFFF"/>
                </a:solidFill>
                <a:cs typeface="Arial"/>
              </a:rPr>
              <a:t>3 At the age of 72, I haven’t got that far. </a:t>
            </a:r>
          </a:p>
          <a:p>
            <a:pPr defTabSz="931774">
              <a:defRPr/>
            </a:pPr>
            <a:endParaRPr lang="en-US" spc="-6" dirty="0">
              <a:solidFill>
                <a:srgbClr val="FFFFFF"/>
              </a:solidFill>
              <a:cs typeface="Arial"/>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115</a:t>
            </a:fld>
            <a:endParaRPr 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We’re now done with redwood stands 1 &amp; 2</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Stand #3 is very different, in that it is where I think pre-colonial tree #3 once stood, but I’m not sure exactly where or exactly when it came down.  It did go down, and it wasn’t logged and that teaches us a couple of very important ideas about managing landscapes with redwood.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Redwoods both inhibit and accelerate erosion.  It is effectively a leveling factor.  It can be used that way too. </a:t>
            </a:r>
          </a:p>
        </p:txBody>
      </p:sp>
      <p:sp>
        <p:nvSpPr>
          <p:cNvPr id="4" name="Slide Number Placeholder 3"/>
          <p:cNvSpPr>
            <a:spLocks noGrp="1"/>
          </p:cNvSpPr>
          <p:nvPr>
            <p:ph type="sldNum" sz="quarter" idx="10"/>
          </p:nvPr>
        </p:nvSpPr>
        <p:spPr/>
        <p:txBody>
          <a:bodyPr/>
          <a:lstStyle/>
          <a:p>
            <a:fld id="{63272F48-0AB0-4AC4-94EE-CEF4974E64E0}" type="slidenum">
              <a:rPr lang="en-US" smtClean="0"/>
              <a:pPr/>
              <a:t>116</a:t>
            </a:fld>
            <a:endParaRPr 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Stand #3 consists of three clumps of trees growing near the bottom of the north facing side of a spur from the main ridge that comes down to the left in gray.  I’ll call these three clumps A, B, and C in the order they’ll be discussed.  Again, the blue lines are seasonal drainages with the ridge spur between Stands</a:t>
            </a:r>
            <a:r>
              <a:rPr lang="en-US" spc="-6" baseline="0" dirty="0">
                <a:solidFill>
                  <a:srgbClr val="FFFFFF"/>
                </a:solidFill>
                <a:cs typeface="Arial"/>
              </a:rPr>
              <a:t> 1 &amp; 3 </a:t>
            </a:r>
            <a:r>
              <a:rPr lang="en-US" spc="-6" dirty="0">
                <a:solidFill>
                  <a:srgbClr val="FFFFFF"/>
                </a:solidFill>
                <a:cs typeface="Arial"/>
              </a:rPr>
              <a:t>in white.</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When we got here, there were 8 stumps that had made these three clumps, all of which had been logged and burned by Charlie Martin’s people between 1880-90.  I’ve marked each with their respective sizes.  NONE of the stumps in these clumps is bigger than 48.”  ALL were likely post-colonial trees but they obviously predated American invasion.  The oldest were approximately the same age as the Stand #2 trees in the Spanish Gulch, but the reason these were logged was that there was likely the much better access to them from the Town of Glenwood.  The vestiges of a logging road are present below them.</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I believe there was an old growth tree here that was the source of this stand.  So let’s look at the clusters to infer where pre-colonial tree #3 might have stood (#2 being south of the property).</a:t>
            </a:r>
          </a:p>
        </p:txBody>
      </p:sp>
      <p:sp>
        <p:nvSpPr>
          <p:cNvPr id="4" name="Slide Number Placeholder 3"/>
          <p:cNvSpPr>
            <a:spLocks noGrp="1"/>
          </p:cNvSpPr>
          <p:nvPr>
            <p:ph type="sldNum" sz="quarter" idx="10"/>
          </p:nvPr>
        </p:nvSpPr>
        <p:spPr/>
        <p:txBody>
          <a:bodyPr/>
          <a:lstStyle/>
          <a:p>
            <a:fld id="{63272F48-0AB0-4AC4-94EE-CEF4974E64E0}" type="slidenum">
              <a:rPr lang="en-US" smtClean="0"/>
              <a:pPr/>
              <a:t>117</a:t>
            </a:fld>
            <a:endParaRPr 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defTabSz="931774">
              <a:defRPr/>
            </a:pPr>
            <a:r>
              <a:rPr lang="en-US" spc="-6" dirty="0">
                <a:solidFill>
                  <a:srgbClr val="FFFFFF"/>
                </a:solidFill>
                <a:cs typeface="Arial"/>
              </a:rPr>
              <a:t>Originally, Clump A was two stems when they were first logged in about 1880.  One was about 24” and the other 18”.  Obviously at that size, these were not pre-colonial “old growth.”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By 2000, Clump A was a wad of 31 crown sprouts on the left.  I thinned it in order to learn about logging for my first book, </a:t>
            </a:r>
            <a:r>
              <a:rPr lang="en-US" i="1" spc="-6" dirty="0">
                <a:solidFill>
                  <a:srgbClr val="FFFFFF"/>
                </a:solidFill>
                <a:cs typeface="Arial"/>
              </a:rPr>
              <a:t>Natural Process,</a:t>
            </a:r>
            <a:r>
              <a:rPr lang="en-US" spc="-6" dirty="0">
                <a:solidFill>
                  <a:srgbClr val="FFFFFF"/>
                </a:solidFill>
                <a:cs typeface="Arial"/>
              </a:rPr>
              <a:t> as I’m not a fan of expressing opinions about subjects as emotionally controversial as logging redwood unless I’ve done it myself.  So this was an exercise for writing the book.  I had the great privilege of working with Steve Liebenberg on this project, whose family has been logging in these mountains since the 1940s.  It was just the two of us.  I was the choker setter and I</a:t>
            </a:r>
            <a:r>
              <a:rPr lang="en-US" spc="-6" baseline="0" dirty="0">
                <a:solidFill>
                  <a:srgbClr val="FFFFFF"/>
                </a:solidFill>
                <a:cs typeface="Arial"/>
              </a:rPr>
              <a:t> processed all the tops</a:t>
            </a:r>
            <a:r>
              <a:rPr lang="en-US" spc="-6" dirty="0">
                <a:solidFill>
                  <a:srgbClr val="FFFFFF"/>
                </a:solidFill>
                <a:cs typeface="Arial"/>
              </a:rPr>
              <a:t>.  It</a:t>
            </a:r>
            <a:r>
              <a:rPr lang="en-US" spc="-6" baseline="0" dirty="0">
                <a:solidFill>
                  <a:srgbClr val="FFFFFF"/>
                </a:solidFill>
                <a:cs typeface="Arial"/>
              </a:rPr>
              <a:t> was exhausting. </a:t>
            </a:r>
            <a:endParaRPr lang="en-US" spc="-6" dirty="0">
              <a:solidFill>
                <a:srgbClr val="FFFFFF"/>
              </a:solidFill>
              <a:cs typeface="Arial"/>
            </a:endParaRPr>
          </a:p>
          <a:p>
            <a:pPr defTabSz="931774">
              <a:defRPr/>
            </a:pPr>
            <a:endParaRPr lang="en-US" spc="-6" dirty="0">
              <a:solidFill>
                <a:srgbClr val="FFFFFF"/>
              </a:solidFill>
              <a:cs typeface="Arial"/>
            </a:endParaRPr>
          </a:p>
          <a:p>
            <a:pPr defTabSz="931774">
              <a:defRPr/>
            </a:pPr>
            <a:r>
              <a:rPr lang="en-US" spc="-6" dirty="0">
                <a:solidFill>
                  <a:srgbClr val="FFFFFF"/>
                </a:solidFill>
                <a:cs typeface="Arial"/>
              </a:rPr>
              <a:t>Note that the double stump that started this Clump A is not there at right.  That’s because I had dug it out with a Pulaski and a shovel, removing about ten yards of that 24” stump clump hump so that the water could be diverted through the middle of the</a:t>
            </a:r>
            <a:r>
              <a:rPr lang="en-US" spc="-6" baseline="0" dirty="0">
                <a:solidFill>
                  <a:srgbClr val="FFFFFF"/>
                </a:solidFill>
                <a:cs typeface="Arial"/>
              </a:rPr>
              <a:t> clump</a:t>
            </a:r>
            <a:r>
              <a:rPr lang="en-US" spc="-6" dirty="0">
                <a:solidFill>
                  <a:srgbClr val="FFFFFF"/>
                </a:solidFill>
                <a:cs typeface="Arial"/>
              </a:rPr>
              <a:t>.  After I chopped a LOT of roots, Steve and I popped out the stumps with a 5/8 double block and tackle and a loader over 100ft above on the spur.  That experiment later failed for reasons you now know that the crown sprouts captured so much sediment as to return the flow to the original channel.  I’ll try a stump grinder chewing</a:t>
            </a:r>
            <a:r>
              <a:rPr lang="en-US" spc="-6" baseline="0" dirty="0">
                <a:solidFill>
                  <a:srgbClr val="FFFFFF"/>
                </a:solidFill>
                <a:cs typeface="Arial"/>
              </a:rPr>
              <a:t> out the sprouts </a:t>
            </a:r>
            <a:r>
              <a:rPr lang="en-US" spc="-6" dirty="0">
                <a:solidFill>
                  <a:srgbClr val="FFFFFF"/>
                </a:solidFill>
                <a:cs typeface="Arial"/>
              </a:rPr>
              <a:t>to fix it.  Meanwhile, we learned something important as a result of this job.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When </a:t>
            </a:r>
            <a:r>
              <a:rPr lang="en-US" b="1" spc="-6" dirty="0">
                <a:solidFill>
                  <a:srgbClr val="FFFFFF"/>
                </a:solidFill>
                <a:cs typeface="Arial"/>
              </a:rPr>
              <a:t>Steve pulled the stumps out what I found underneath was the log from which that double stump had apparently sprouted</a:t>
            </a:r>
            <a:r>
              <a:rPr lang="en-US" spc="-6" dirty="0">
                <a:solidFill>
                  <a:srgbClr val="FFFFFF"/>
                </a:solidFill>
                <a:cs typeface="Arial"/>
              </a:rPr>
              <a:t>.  It had been covered by a landslide.  Buried redwood logs can last a long time.  I’ll bet there are a lot of them in these Mountains.</a:t>
            </a:r>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118</a:t>
            </a:fld>
            <a:endParaRPr 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So after logging Clump A, what had been 31 stems was now the six biggest.  So things are looking up!</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See how beaten up they were from crowding, wind shear, and collision?  </a:t>
            </a:r>
          </a:p>
          <a:p>
            <a:pPr defTabSz="931774">
              <a:defRPr/>
            </a:pPr>
            <a:r>
              <a:rPr lang="en-US" spc="-6" dirty="0">
                <a:solidFill>
                  <a:srgbClr val="FFFFFF"/>
                </a:solidFill>
                <a:cs typeface="Arial"/>
              </a:rPr>
              <a:t>This is typical of trees from a stump clump, and this one had been burned!!!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At right is the recovery of Clump A after only 9 years.  </a:t>
            </a:r>
          </a:p>
          <a:p>
            <a:pPr defTabSz="931774">
              <a:defRPr/>
            </a:pPr>
            <a:r>
              <a:rPr lang="en-US" spc="-6" dirty="0">
                <a:solidFill>
                  <a:srgbClr val="FFFFFF"/>
                </a:solidFill>
                <a:cs typeface="Arial"/>
              </a:rPr>
              <a:t>Look at #5 how it straightened.  Isn’t that amazing?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They put on a lot of weight too, but I don’t necessarily want them growing that fast. </a:t>
            </a:r>
          </a:p>
          <a:p>
            <a:pPr defTabSz="931774">
              <a:defRPr/>
            </a:pPr>
            <a:r>
              <a:rPr lang="en-US" spc="-6" dirty="0">
                <a:solidFill>
                  <a:srgbClr val="FFFFFF"/>
                </a:solidFill>
                <a:cs typeface="Arial"/>
              </a:rPr>
              <a:t>They do sway more, which hardens the wood if they don’t break.  We have trade-offs between rate of growth, symmetry and straightness, ring density, strength, and fire resilience, </a:t>
            </a:r>
          </a:p>
          <a:p>
            <a:pPr defTabSz="931774">
              <a:defRPr/>
            </a:pPr>
            <a:endParaRPr lang="en-US" spc="-6" dirty="0">
              <a:solidFill>
                <a:srgbClr val="FFFFFF"/>
              </a:solidFill>
              <a:cs typeface="Arial"/>
            </a:endParaRPr>
          </a:p>
          <a:p>
            <a:endParaRPr lang="en-US" dirty="0"/>
          </a:p>
        </p:txBody>
      </p:sp>
      <p:sp>
        <p:nvSpPr>
          <p:cNvPr id="4" name="Slide Number Placeholder 3"/>
          <p:cNvSpPr>
            <a:spLocks noGrp="1"/>
          </p:cNvSpPr>
          <p:nvPr>
            <p:ph type="sldNum" sz="quarter" idx="10"/>
          </p:nvPr>
        </p:nvSpPr>
        <p:spPr/>
        <p:txBody>
          <a:bodyPr/>
          <a:lstStyle/>
          <a:p>
            <a:fld id="{63272F48-0AB0-4AC4-94EE-CEF4974E64E0}" type="slidenum">
              <a:rPr lang="en-US" smtClean="0"/>
              <a:pPr/>
              <a:t>119</a:t>
            </a:fld>
            <a:endParaRPr 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solidFill>
                  <a:schemeClr val="bg1"/>
                </a:solidFill>
              </a:rPr>
              <a:t>See how the slope is hollowed out on the left?  </a:t>
            </a:r>
            <a:endParaRPr lang="en-US" dirty="0"/>
          </a:p>
        </p:txBody>
      </p:sp>
      <p:sp>
        <p:nvSpPr>
          <p:cNvPr id="4" name="Slide Number Placeholder 3"/>
          <p:cNvSpPr>
            <a:spLocks noGrp="1"/>
          </p:cNvSpPr>
          <p:nvPr>
            <p:ph type="sldNum" sz="quarter" idx="10"/>
          </p:nvPr>
        </p:nvSpPr>
        <p:spPr/>
        <p:txBody>
          <a:bodyPr/>
          <a:lstStyle/>
          <a:p>
            <a:fld id="{117CA959-A694-4102-A21C-010E9A3CDEF0}" type="slidenum">
              <a:rPr lang="en-US" smtClean="0"/>
              <a:pPr/>
              <a:t>120</a:t>
            </a:fld>
            <a:endParaRPr 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31774" rtl="0" eaLnBrk="1" fontAlgn="auto" latinLnBrk="0" hangingPunct="1">
              <a:lnSpc>
                <a:spcPct val="100000"/>
              </a:lnSpc>
              <a:spcBef>
                <a:spcPts val="0"/>
              </a:spcBef>
              <a:spcAft>
                <a:spcPts val="0"/>
              </a:spcAft>
              <a:buClrTx/>
              <a:buSzTx/>
              <a:buFontTx/>
              <a:buNone/>
              <a:tabLst/>
              <a:defRPr/>
            </a:pPr>
            <a:r>
              <a:rPr lang="en-US" dirty="0">
                <a:solidFill>
                  <a:schemeClr val="bg1"/>
                </a:solidFill>
              </a:rPr>
              <a:t>It’</a:t>
            </a:r>
            <a:r>
              <a:rPr lang="en-US" dirty="0"/>
              <a:t>s like a big pocket taken out of the slope.  </a:t>
            </a:r>
          </a:p>
          <a:p>
            <a:pPr defTabSz="931774">
              <a:defRPr/>
            </a:pPr>
            <a:endParaRPr lang="en-US" dirty="0">
              <a:solidFill>
                <a:schemeClr val="bg1"/>
              </a:solidFill>
            </a:endParaRPr>
          </a:p>
          <a:p>
            <a:pPr defTabSz="931774">
              <a:defRPr/>
            </a:pPr>
            <a:r>
              <a:rPr lang="en-US" dirty="0">
                <a:solidFill>
                  <a:schemeClr val="bg1"/>
                </a:solidFill>
              </a:rPr>
              <a:t>Geologists</a:t>
            </a:r>
            <a:r>
              <a:rPr lang="en-US" baseline="0" dirty="0">
                <a:solidFill>
                  <a:schemeClr val="bg1"/>
                </a:solidFill>
              </a:rPr>
              <a:t> call a slide like t</a:t>
            </a:r>
            <a:r>
              <a:rPr lang="en-US" dirty="0">
                <a:solidFill>
                  <a:schemeClr val="bg1"/>
                </a:solidFill>
              </a:rPr>
              <a:t>his a</a:t>
            </a:r>
            <a:r>
              <a:rPr lang="en-US" baseline="0" dirty="0">
                <a:solidFill>
                  <a:schemeClr val="bg1"/>
                </a:solidFill>
              </a:rPr>
              <a:t> “</a:t>
            </a:r>
            <a:r>
              <a:rPr lang="en-US" dirty="0">
                <a:solidFill>
                  <a:schemeClr val="bg1"/>
                </a:solidFill>
              </a:rPr>
              <a:t>rotational failure,” again “pit and mound” erosion writ larger.  </a:t>
            </a:r>
            <a:r>
              <a:rPr lang="en-US" dirty="0"/>
              <a:t>Just below the scarp above is one candidate</a:t>
            </a:r>
            <a:r>
              <a:rPr lang="en-US" baseline="0" dirty="0"/>
              <a:t> for </a:t>
            </a:r>
            <a:r>
              <a:rPr lang="en-US" dirty="0"/>
              <a:t>where pre-colonial tree #2 may have stood but there is another possible location. </a:t>
            </a:r>
          </a:p>
          <a:p>
            <a:pPr defTabSz="931774">
              <a:defRPr/>
            </a:pPr>
            <a:endParaRPr lang="en-US" dirty="0"/>
          </a:p>
        </p:txBody>
      </p:sp>
      <p:sp>
        <p:nvSpPr>
          <p:cNvPr id="4" name="Slide Number Placeholder 3"/>
          <p:cNvSpPr>
            <a:spLocks noGrp="1"/>
          </p:cNvSpPr>
          <p:nvPr>
            <p:ph type="sldNum" sz="quarter" idx="10"/>
          </p:nvPr>
        </p:nvSpPr>
        <p:spPr/>
        <p:txBody>
          <a:bodyPr/>
          <a:lstStyle/>
          <a:p>
            <a:fld id="{117CA959-A694-4102-A21C-010E9A3CDEF0}" type="slidenum">
              <a:rPr lang="en-US" smtClean="0"/>
              <a:pPr/>
              <a:t>121</a:t>
            </a:fld>
            <a:endParaRPr 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31774" rtl="0" eaLnBrk="1" fontAlgn="auto" latinLnBrk="0" hangingPunct="1">
              <a:lnSpc>
                <a:spcPct val="100000"/>
              </a:lnSpc>
              <a:spcBef>
                <a:spcPts val="0"/>
              </a:spcBef>
              <a:spcAft>
                <a:spcPts val="0"/>
              </a:spcAft>
              <a:buClrTx/>
              <a:buSzTx/>
              <a:buFontTx/>
              <a:buNone/>
              <a:tabLst/>
              <a:defRPr/>
            </a:pPr>
            <a:r>
              <a:rPr lang="en-US" spc="-6" dirty="0">
                <a:solidFill>
                  <a:srgbClr val="FFFFFF"/>
                </a:solidFill>
                <a:cs typeface="Arial"/>
              </a:rPr>
              <a:t>In the LIDAR image, you can see the edge of the scarp from that slide and another farther down the ridge.</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The scarp edges are here in yellow.</a:t>
            </a:r>
          </a:p>
        </p:txBody>
      </p:sp>
      <p:sp>
        <p:nvSpPr>
          <p:cNvPr id="4" name="Slide Number Placeholder 3"/>
          <p:cNvSpPr>
            <a:spLocks noGrp="1"/>
          </p:cNvSpPr>
          <p:nvPr>
            <p:ph type="sldNum" sz="quarter" idx="10"/>
          </p:nvPr>
        </p:nvSpPr>
        <p:spPr/>
        <p:txBody>
          <a:bodyPr/>
          <a:lstStyle/>
          <a:p>
            <a:fld id="{63272F48-0AB0-4AC4-94EE-CEF4974E64E0}" type="slidenum">
              <a:rPr lang="en-US" smtClean="0"/>
              <a:pPr/>
              <a:t>122</a:t>
            </a:fld>
            <a:endParaRPr 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cs typeface="Arial"/>
              </a:rPr>
              <a:t>This green diagonal line represents the orientation of a buried log I found when I dug out that stump </a:t>
            </a:r>
            <a:r>
              <a:rPr lang="en-US" b="1" spc="-6" dirty="0">
                <a:solidFill>
                  <a:srgbClr val="FFFFFF"/>
                </a:solidFill>
                <a:cs typeface="Arial"/>
              </a:rPr>
              <a:t>but I do not know how far it extends or in which direction</a:t>
            </a:r>
            <a:r>
              <a:rPr lang="en-US" spc="-6" dirty="0">
                <a:solidFill>
                  <a:srgbClr val="FFFFFF"/>
                </a:solidFill>
                <a:cs typeface="Arial"/>
              </a:rPr>
              <a:t>.  So this represents a hypothetical case in which pre-colonial tree #2 got large enough to induce a slope failure but I’m not sure which of these two possibilities represents that stem’s location.  The problem with the hypothesis is that a rock blob on which clump B stands is too steep to have been caused by a slide.  Stumps B are bigger than</a:t>
            </a:r>
            <a:r>
              <a:rPr lang="en-US" spc="-6" baseline="0" dirty="0">
                <a:solidFill>
                  <a:srgbClr val="FFFFFF"/>
                </a:solidFill>
                <a:cs typeface="Arial"/>
              </a:rPr>
              <a:t> A, but not as big as C</a:t>
            </a:r>
            <a:r>
              <a:rPr lang="en-US" spc="-6" dirty="0">
                <a:solidFill>
                  <a:srgbClr val="FFFFFF"/>
                </a:solidFill>
                <a:cs typeface="Arial"/>
              </a:rPr>
              <a:t>, indicating that it may have come before Clump</a:t>
            </a:r>
            <a:r>
              <a:rPr lang="en-US" spc="-6" baseline="0" dirty="0">
                <a:solidFill>
                  <a:srgbClr val="FFFFFF"/>
                </a:solidFill>
                <a:cs typeface="Arial"/>
              </a:rPr>
              <a:t> </a:t>
            </a:r>
            <a:r>
              <a:rPr lang="en-US" spc="-6" dirty="0">
                <a:solidFill>
                  <a:srgbClr val="FFFFFF"/>
                </a:solidFill>
                <a:cs typeface="Arial"/>
              </a:rPr>
              <a:t>A.  BUT, there is that second scarp just above them. </a:t>
            </a:r>
          </a:p>
          <a:p>
            <a:pPr defTabSz="931774">
              <a:defRPr/>
            </a:pPr>
            <a:endParaRPr lang="en-US" spc="-6" dirty="0">
              <a:solidFill>
                <a:srgbClr val="FFFFFF"/>
              </a:solidFill>
              <a:cs typeface="Arial"/>
            </a:endParaRPr>
          </a:p>
          <a:p>
            <a:pPr defTabSz="931774">
              <a:defRPr/>
            </a:pPr>
            <a:r>
              <a:rPr lang="en-US" spc="-6" dirty="0">
                <a:solidFill>
                  <a:srgbClr val="FFFFFF"/>
                </a:solidFill>
                <a:cs typeface="Arial"/>
              </a:rPr>
              <a:t>So, was there an event that took down two trees?   There was a major earthquake estimated to be in about 1790 but that should show up in Spanish records, but to my knowledge it does not.  It was before the Mission was built there.  Whether it was a rain event or some other cause, when pre-colonial tree #3 came down, the landslide came with it and buried the log.  Because it was a conifer, it made a larger “pit.”   </a:t>
            </a:r>
            <a:r>
              <a:rPr lang="en-US" dirty="0" bmk="">
                <a:solidFill>
                  <a:schemeClr val="bg1"/>
                </a:solidFill>
                <a:latin typeface="Arial" pitchFamily="34" charset="0"/>
                <a:ea typeface="Times New Roman" pitchFamily="18" charset="0"/>
                <a:cs typeface="Arial" pitchFamily="34" charset="0"/>
              </a:rPr>
              <a:t>I estimate that the earliest date these two trees had germinated was some time around 1800-1820, 60-80 years before they were logged, and 10-20 years after the 1793 Spanish burn ban, but it’s just a guess.   </a:t>
            </a:r>
            <a:endParaRPr lang="en-US" spc="-6" dirty="0">
              <a:solidFill>
                <a:srgbClr val="FFFFFF"/>
              </a:solidFill>
              <a:cs typeface="Arial"/>
            </a:endParaRPr>
          </a:p>
          <a:p>
            <a:pPr defTabSz="931774">
              <a:defRPr/>
            </a:pPr>
            <a:endParaRPr lang="en-US" spc="-6" dirty="0">
              <a:solidFill>
                <a:srgbClr val="FFFFFF"/>
              </a:solidFill>
              <a:cs typeface="Arial"/>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123</a:t>
            </a:fld>
            <a:endParaRPr 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bmk="">
                <a:solidFill>
                  <a:schemeClr val="bg1"/>
                </a:solidFill>
                <a:latin typeface="Arial" pitchFamily="34" charset="0"/>
                <a:ea typeface="Times New Roman" pitchFamily="18" charset="0"/>
                <a:cs typeface="Arial" pitchFamily="34" charset="0"/>
              </a:rPr>
              <a:t>So here is Clump B as seen though Clump A.  The stems are divided almost evenly into two groups, upslope and down with the larger diameters on the downhill side and leaning outward along with most of their growth having no support under them. </a:t>
            </a:r>
            <a:endParaRPr lang="en-US" dirty="0" bmk="">
              <a:solidFill>
                <a:schemeClr val="bg1"/>
              </a:solidFill>
              <a:latin typeface="Arial" pitchFamily="34" charset="0"/>
              <a:cs typeface="Arial" pitchFamily="34" charset="0"/>
            </a:endParaRPr>
          </a:p>
          <a:p>
            <a:pPr defTabSz="931774">
              <a:defRPr/>
            </a:pPr>
            <a:endParaRPr lang="en-US" dirty="0" bmk="">
              <a:solidFill>
                <a:schemeClr val="bg1"/>
              </a:solidFill>
              <a:latin typeface="Arial" pitchFamily="34" charset="0"/>
              <a:cs typeface="Arial" pitchFamily="34" charset="0"/>
            </a:endParaRPr>
          </a:p>
          <a:p>
            <a:pPr defTabSz="931774">
              <a:defRPr/>
            </a:pPr>
            <a:r>
              <a:rPr lang="en-US" dirty="0" bmk="">
                <a:solidFill>
                  <a:schemeClr val="bg1"/>
                </a:solidFill>
                <a:latin typeface="Arial" pitchFamily="34" charset="0"/>
                <a:cs typeface="Arial" pitchFamily="34" charset="0"/>
              </a:rPr>
              <a:t>The big structural problem with this clump is that </a:t>
            </a:r>
            <a:r>
              <a:rPr lang="en-US" dirty="0" bmk="">
                <a:solidFill>
                  <a:srgbClr val="FFC000"/>
                </a:solidFill>
                <a:latin typeface="Arial" pitchFamily="34" charset="0"/>
                <a:cs typeface="Arial" pitchFamily="34" charset="0"/>
              </a:rPr>
              <a:t>the slope below is nearly vertical</a:t>
            </a:r>
            <a:r>
              <a:rPr lang="en-US" dirty="0" bmk="">
                <a:solidFill>
                  <a:schemeClr val="bg1"/>
                </a:solidFill>
                <a:latin typeface="Arial" pitchFamily="34" charset="0"/>
                <a:cs typeface="Arial" pitchFamily="34" charset="0"/>
              </a:rPr>
              <a:t>.  In other words, this clump has high windage and lots of weight leaning outward from the hill, having no support.  </a:t>
            </a:r>
          </a:p>
          <a:p>
            <a:pPr defTabSz="931774">
              <a:defRPr/>
            </a:pPr>
            <a:endParaRPr lang="en-US" dirty="0" bmk="">
              <a:solidFill>
                <a:schemeClr val="bg1"/>
              </a:solidFill>
              <a:latin typeface="Arial" pitchFamily="34" charset="0"/>
              <a:cs typeface="Arial" pitchFamily="34" charset="0"/>
            </a:endParaRPr>
          </a:p>
          <a:p>
            <a:pPr defTabSz="931774">
              <a:defRPr/>
            </a:pPr>
            <a:r>
              <a:rPr lang="en-US" dirty="0"/>
              <a:t>Does anybody doubt what</a:t>
            </a:r>
            <a:r>
              <a:rPr lang="en-US" baseline="0" dirty="0"/>
              <a:t> will happen here if these trees get big enough?  </a:t>
            </a:r>
            <a:r>
              <a:rPr lang="en-US" dirty="0" bmk="">
                <a:solidFill>
                  <a:srgbClr val="FFC000"/>
                </a:solidFill>
                <a:latin typeface="Arial" pitchFamily="34" charset="0"/>
                <a:cs typeface="Arial" pitchFamily="34" charset="0"/>
              </a:rPr>
              <a:t>This is a rotational failure landslide waiting to happen</a:t>
            </a:r>
            <a:r>
              <a:rPr lang="en-US" dirty="0" bmk="">
                <a:solidFill>
                  <a:schemeClr val="bg1"/>
                </a:solidFill>
                <a:latin typeface="Arial" pitchFamily="34" charset="0"/>
                <a:cs typeface="Arial" pitchFamily="34" charset="0"/>
              </a:rPr>
              <a:t>.  Just like pre-colonial tree #2 did less than 100’ away.  </a:t>
            </a:r>
          </a:p>
          <a:p>
            <a:pPr defTabSz="931774">
              <a:defRPr/>
            </a:pPr>
            <a:endParaRPr lang="en-US" baseline="0" dirty="0"/>
          </a:p>
          <a:p>
            <a:r>
              <a:rPr lang="en-US" dirty="0" bmk="">
                <a:solidFill>
                  <a:schemeClr val="bg1"/>
                </a:solidFill>
                <a:latin typeface="Arial" pitchFamily="34" charset="0"/>
                <a:cs typeface="Arial" pitchFamily="34" charset="0"/>
              </a:rPr>
              <a:t>If it goes, there is no telling which way the stems will go.  They could reach the house.  The cause could be heavy rains and wind, or even an earthquake.  There is no way to know. </a:t>
            </a:r>
          </a:p>
          <a:p>
            <a:endParaRPr lang="en-US" dirty="0" bmk="">
              <a:solidFill>
                <a:schemeClr val="bg1"/>
              </a:solidFill>
              <a:latin typeface="Arial" pitchFamily="34" charset="0"/>
              <a:cs typeface="Arial" pitchFamily="34" charset="0"/>
            </a:endParaRPr>
          </a:p>
          <a:p>
            <a:r>
              <a:rPr lang="en-US" dirty="0" bmk="">
                <a:solidFill>
                  <a:schemeClr val="bg1"/>
                </a:solidFill>
                <a:latin typeface="Arial" pitchFamily="34" charset="0"/>
                <a:cs typeface="Arial" pitchFamily="34" charset="0"/>
              </a:rPr>
              <a:t>Yet the risk is obvious.  </a:t>
            </a:r>
          </a:p>
        </p:txBody>
      </p:sp>
      <p:sp>
        <p:nvSpPr>
          <p:cNvPr id="4" name="Slide Number Placeholder 3"/>
          <p:cNvSpPr>
            <a:spLocks noGrp="1"/>
          </p:cNvSpPr>
          <p:nvPr>
            <p:ph type="sldNum" sz="quarter" idx="10"/>
          </p:nvPr>
        </p:nvSpPr>
        <p:spPr/>
        <p:txBody>
          <a:bodyPr/>
          <a:lstStyle/>
          <a:p>
            <a:fld id="{117CA959-A694-4102-A21C-010E9A3CDEF0}" type="slidenum">
              <a:rPr lang="en-US" smtClean="0"/>
              <a:pPr/>
              <a:t>124</a:t>
            </a:fld>
            <a:endParaRPr 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0" fontAlgn="base" hangingPunct="0">
              <a:spcBef>
                <a:spcPct val="0"/>
              </a:spcBef>
              <a:spcAft>
                <a:spcPts val="734"/>
              </a:spcAft>
              <a:tabLst>
                <a:tab pos="-1118128" algn="l"/>
                <a:tab pos="0" algn="l"/>
              </a:tabLst>
            </a:pPr>
            <a:r>
              <a:rPr lang="en-US" dirty="0" bmk="">
                <a:solidFill>
                  <a:schemeClr val="bg1"/>
                </a:solidFill>
                <a:latin typeface="Arial" pitchFamily="34" charset="0"/>
                <a:cs typeface="Arial" pitchFamily="34" charset="0"/>
              </a:rPr>
              <a:t>This is Clump B from the other side seen from up by the house. It’s on a slope of some 150% above (rise over run), so i</a:t>
            </a:r>
            <a:r>
              <a:rPr lang="en-US" dirty="0" bmk="">
                <a:solidFill>
                  <a:schemeClr val="bg1"/>
                </a:solidFill>
                <a:latin typeface="Arial" pitchFamily="34" charset="0"/>
                <a:ea typeface="Times New Roman" pitchFamily="18" charset="0"/>
                <a:cs typeface="Arial" pitchFamily="34" charset="0"/>
              </a:rPr>
              <a:t>t is a hazardous clamber just to get down there.  Last time I went in there to remove junk, there were 14 stems off those two stumps</a:t>
            </a:r>
          </a:p>
          <a:p>
            <a:pPr eaLnBrk="0" fontAlgn="base" hangingPunct="0">
              <a:spcBef>
                <a:spcPct val="0"/>
              </a:spcBef>
              <a:spcAft>
                <a:spcPts val="734"/>
              </a:spcAft>
              <a:tabLst>
                <a:tab pos="-1118128" algn="l"/>
                <a:tab pos="0" algn="l"/>
              </a:tabLst>
            </a:pPr>
            <a:endParaRPr lang="en-US" dirty="0" bmk="">
              <a:solidFill>
                <a:schemeClr val="bg1"/>
              </a:solidFill>
              <a:latin typeface="Arial" pitchFamily="34" charset="0"/>
              <a:ea typeface="Times New Roman" pitchFamily="18" charset="0"/>
              <a:cs typeface="Arial" pitchFamily="34" charset="0"/>
            </a:endParaRPr>
          </a:p>
          <a:p>
            <a:pPr defTabSz="931774">
              <a:defRPr/>
            </a:pPr>
            <a:r>
              <a:rPr lang="en-US" dirty="0" bmk="">
                <a:solidFill>
                  <a:schemeClr val="bg1"/>
                </a:solidFill>
                <a:latin typeface="Arial" pitchFamily="34" charset="0"/>
                <a:cs typeface="Arial" pitchFamily="34" charset="0"/>
              </a:rPr>
              <a:t>I’m not going into what is involved in doing anything about it because that is logging and not ecology.  Unfortunately, the way the regulations are applied here, they aren’t about ecology either. </a:t>
            </a:r>
          </a:p>
          <a:p>
            <a:endParaRPr lang="en-US" dirty="0"/>
          </a:p>
          <a:p>
            <a:r>
              <a:rPr lang="en-US" dirty="0" bmk="">
                <a:solidFill>
                  <a:schemeClr val="bg1"/>
                </a:solidFill>
                <a:latin typeface="Arial" pitchFamily="34" charset="0"/>
                <a:cs typeface="Arial" pitchFamily="34" charset="0"/>
              </a:rPr>
              <a:t>I want to take all of the outside stems, but I’m told I can’t do that because the officer involved is calling this one clump a “stand,” therefore limiting me to taking 60% of the weight  It’s just two trees that made this mess.  Two trees do not make a </a:t>
            </a:r>
            <a:r>
              <a:rPr lang="en-US" dirty="0" err="1" bmk="">
                <a:solidFill>
                  <a:schemeClr val="bg1"/>
                </a:solidFill>
                <a:latin typeface="Arial" pitchFamily="34" charset="0"/>
                <a:cs typeface="Arial" pitchFamily="34" charset="0"/>
              </a:rPr>
              <a:t>a</a:t>
            </a:r>
            <a:r>
              <a:rPr lang="en-US" dirty="0" bmk="">
                <a:solidFill>
                  <a:schemeClr val="bg1"/>
                </a:solidFill>
                <a:latin typeface="Arial" pitchFamily="34" charset="0"/>
                <a:cs typeface="Arial" pitchFamily="34" charset="0"/>
              </a:rPr>
              <a:t> stand. </a:t>
            </a:r>
          </a:p>
          <a:p>
            <a:endParaRPr lang="en-US" dirty="0" bmk="">
              <a:solidFill>
                <a:schemeClr val="bg1"/>
              </a:solidFill>
              <a:latin typeface="Arial" pitchFamily="34" charset="0"/>
              <a:cs typeface="Arial" pitchFamily="34" charset="0"/>
            </a:endParaRPr>
          </a:p>
          <a:p>
            <a:r>
              <a:rPr lang="en-US" dirty="0" bmk="">
                <a:solidFill>
                  <a:schemeClr val="bg1"/>
                </a:solidFill>
                <a:latin typeface="Arial" pitchFamily="34" charset="0"/>
                <a:cs typeface="Arial" pitchFamily="34" charset="0"/>
              </a:rPr>
              <a:t>So I hope to get off Scott free because this is ridiculous. </a:t>
            </a:r>
            <a:endParaRPr lang="en-US" dirty="0"/>
          </a:p>
          <a:p>
            <a:pPr eaLnBrk="0" fontAlgn="base" hangingPunct="0">
              <a:spcBef>
                <a:spcPct val="0"/>
              </a:spcBef>
              <a:spcAft>
                <a:spcPts val="734"/>
              </a:spcAft>
              <a:tabLst>
                <a:tab pos="-1118128" algn="l"/>
                <a:tab pos="0" algn="l"/>
              </a:tabLst>
            </a:pPr>
            <a:endParaRPr lang="en-US" dirty="0" bmk="">
              <a:solidFill>
                <a:schemeClr val="bg1"/>
              </a:solidFill>
              <a:latin typeface="Arial" pitchFamily="34" charset="0"/>
              <a:ea typeface="Times New Roman" pitchFamily="18" charset="0"/>
              <a:cs typeface="Arial" pitchFamily="34" charset="0"/>
            </a:endParaRPr>
          </a:p>
        </p:txBody>
      </p:sp>
      <p:sp>
        <p:nvSpPr>
          <p:cNvPr id="4" name="Slide Number Placeholder 3"/>
          <p:cNvSpPr>
            <a:spLocks noGrp="1"/>
          </p:cNvSpPr>
          <p:nvPr>
            <p:ph type="sldNum" sz="quarter" idx="10"/>
          </p:nvPr>
        </p:nvSpPr>
        <p:spPr/>
        <p:txBody>
          <a:bodyPr/>
          <a:lstStyle/>
          <a:p>
            <a:fld id="{63272F48-0AB0-4AC4-94EE-CEF4974E64E0}" type="slidenum">
              <a:rPr lang="en-US" smtClean="0"/>
              <a:pPr/>
              <a:t>125</a:t>
            </a:fld>
            <a:endParaRPr 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Clump C was 33 stems from four stumps, all about 40-48”   I did take some of the junk out of it  20 years ago as preparation for logging but it needs more.</a:t>
            </a:r>
          </a:p>
          <a:p>
            <a:pPr defTabSz="931774">
              <a:defRPr/>
            </a:pPr>
            <a:endParaRPr lang="en-US" dirty="0"/>
          </a:p>
          <a:p>
            <a:pPr defTabSz="931774">
              <a:defRPr/>
            </a:pPr>
            <a:r>
              <a:rPr lang="en-US" dirty="0"/>
              <a:t>Again, a 48” redwood is likely no more than 110-120 years old.   You can see how close together they are; so this really needs to be thinned. </a:t>
            </a:r>
          </a:p>
          <a:p>
            <a:pPr defTabSz="931774">
              <a:defRPr/>
            </a:pPr>
            <a:endParaRPr lang="en-US" dirty="0"/>
          </a:p>
          <a:p>
            <a:pPr defTabSz="931774">
              <a:defRPr/>
            </a:pPr>
            <a:r>
              <a:rPr lang="en-US" dirty="0"/>
              <a:t>So if the trees from those four original stumps were cut in 1890, that puts those four starting right after the Spanish burn ban of 1793  More seedlings survive with less fire.  And as we shall see, that can be a good thing, or a bad thing, eventually.</a:t>
            </a:r>
            <a:endParaRPr lang="en-US" dirty="0">
              <a:solidFill>
                <a:schemeClr val="bg1"/>
              </a:solidFill>
            </a:endParaRPr>
          </a:p>
          <a:p>
            <a:pPr defTabSz="931774">
              <a:defRPr/>
            </a:pPr>
            <a:endParaRPr lang="en-US" dirty="0">
              <a:solidFill>
                <a:schemeClr val="bg1"/>
              </a:solidFill>
            </a:endParaRPr>
          </a:p>
        </p:txBody>
      </p:sp>
      <p:sp>
        <p:nvSpPr>
          <p:cNvPr id="4" name="Slide Number Placeholder 3"/>
          <p:cNvSpPr>
            <a:spLocks noGrp="1"/>
          </p:cNvSpPr>
          <p:nvPr>
            <p:ph type="sldNum" sz="quarter" idx="10"/>
          </p:nvPr>
        </p:nvSpPr>
        <p:spPr/>
        <p:txBody>
          <a:bodyPr/>
          <a:lstStyle/>
          <a:p>
            <a:fld id="{117CA959-A694-4102-A21C-010E9A3CDEF0}" type="slidenum">
              <a:rPr lang="en-US" smtClean="0"/>
              <a:pPr/>
              <a:t>126</a:t>
            </a:fld>
            <a:endParaRPr 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solidFill>
                  <a:srgbClr val="FFFFFF"/>
                </a:solidFill>
                <a:latin typeface="Arial"/>
                <a:cs typeface="Arial"/>
              </a:rPr>
              <a:t>These are the two lower clumps within the #2 stand. Clump A where Steve and I logged in 2000 and clump C I plan to log soon, but nobody is buying logs and insurance companies don’t like wood siding and decks because people don’t manage fuel enough to reduce the ember storm.  The</a:t>
            </a:r>
            <a:r>
              <a:rPr lang="en-US" baseline="0" dirty="0">
                <a:solidFill>
                  <a:srgbClr val="FFFFFF"/>
                </a:solidFill>
                <a:latin typeface="Arial"/>
                <a:cs typeface="Arial"/>
              </a:rPr>
              <a:t> insurers</a:t>
            </a:r>
            <a:r>
              <a:rPr lang="en-US" dirty="0">
                <a:solidFill>
                  <a:srgbClr val="FFFFFF"/>
                </a:solidFill>
                <a:latin typeface="Arial"/>
                <a:cs typeface="Arial"/>
              </a:rPr>
              <a:t> don’t believe anyone really does vegetation management, despite the fact that nobody can build a house that can always survive a catastrophic fire short of a windowless concrete bunker. </a:t>
            </a:r>
          </a:p>
          <a:p>
            <a:pPr defTabSz="931774">
              <a:defRPr/>
            </a:pPr>
            <a:endParaRPr lang="en-US" dirty="0">
              <a:solidFill>
                <a:srgbClr val="FFFFFF"/>
              </a:solidFill>
              <a:latin typeface="Arial"/>
              <a:cs typeface="Arial"/>
            </a:endParaRPr>
          </a:p>
          <a:p>
            <a:pPr defTabSz="931774">
              <a:defRPr/>
            </a:pPr>
            <a:r>
              <a:rPr lang="en-US" dirty="0">
                <a:solidFill>
                  <a:srgbClr val="FFFFFF"/>
                </a:solidFill>
                <a:latin typeface="Arial"/>
                <a:cs typeface="Arial"/>
              </a:rPr>
              <a:t>I just wish with all my heart I could have been allowed to do what I thought was right.  We would all know more</a:t>
            </a:r>
            <a:r>
              <a:rPr lang="en-US" baseline="0" dirty="0">
                <a:solidFill>
                  <a:srgbClr val="FFFFFF"/>
                </a:solidFill>
                <a:latin typeface="Arial"/>
                <a:cs typeface="Arial"/>
              </a:rPr>
              <a:t> and I’d have a better forest and a safer house. </a:t>
            </a:r>
            <a:endParaRPr lang="en-US" dirty="0">
              <a:solidFill>
                <a:srgbClr val="FFFFFF"/>
              </a:solidFill>
              <a:latin typeface="Arial"/>
              <a:cs typeface="Arial"/>
            </a:endParaRPr>
          </a:p>
          <a:p>
            <a:pPr defTabSz="931774">
              <a:defRPr/>
            </a:pPr>
            <a:endParaRPr lang="en-US" dirty="0">
              <a:solidFill>
                <a:srgbClr val="FFFFFF"/>
              </a:solidFill>
              <a:latin typeface="Arial"/>
              <a:cs typeface="Arial"/>
            </a:endParaRPr>
          </a:p>
          <a:p>
            <a:pPr defTabSz="931774">
              <a:defRPr/>
            </a:pPr>
            <a:r>
              <a:rPr lang="en-US" spc="-6" dirty="0">
                <a:solidFill>
                  <a:srgbClr val="FFFFFF"/>
                </a:solidFill>
                <a:latin typeface="Arial"/>
                <a:cs typeface="Arial"/>
              </a:rPr>
              <a:t>At this time I was removing the bay in the foreground to make a coppice out of it and to make a pathway to get the logs out of Clump C. </a:t>
            </a:r>
          </a:p>
          <a:p>
            <a:pPr defTabSz="931774">
              <a:defRPr/>
            </a:pPr>
            <a:endParaRPr lang="en-US" spc="-6" dirty="0">
              <a:solidFill>
                <a:srgbClr val="FFFFFF"/>
              </a:solidFill>
              <a:latin typeface="Arial"/>
              <a:cs typeface="Arial"/>
            </a:endParaRPr>
          </a:p>
        </p:txBody>
      </p:sp>
      <p:sp>
        <p:nvSpPr>
          <p:cNvPr id="4" name="Slide Number Placeholder 3"/>
          <p:cNvSpPr>
            <a:spLocks noGrp="1"/>
          </p:cNvSpPr>
          <p:nvPr>
            <p:ph type="sldNum" sz="quarter" idx="10"/>
          </p:nvPr>
        </p:nvSpPr>
        <p:spPr/>
        <p:txBody>
          <a:bodyPr/>
          <a:lstStyle/>
          <a:p>
            <a:fld id="{117CA959-A694-4102-A21C-010E9A3CDEF0}" type="slidenum">
              <a:rPr lang="en-US" smtClean="0"/>
              <a:pPr/>
              <a:t>127</a:t>
            </a:fld>
            <a:endParaRPr 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pc="-6" dirty="0">
                <a:solidFill>
                  <a:srgbClr val="FFFFFF"/>
                </a:solidFill>
                <a:latin typeface="Arial"/>
                <a:cs typeface="Arial"/>
              </a:rPr>
              <a:t>Almost got myself killed climbing that last stem in this photo as it leans out over that scarp from pre-colonial tree #3 and it was rotting inside just above where I cut it.  I plan to keep coppicing that bay as a “living retaining wall” to hold the top of that scarp.  It is possible that the clump of bay here was started from a tree that fell and started the scarp. </a:t>
            </a:r>
          </a:p>
          <a:p>
            <a:pPr defTabSz="931774">
              <a:defRPr/>
            </a:pPr>
            <a:endParaRPr lang="en-US" spc="-6" dirty="0">
              <a:solidFill>
                <a:srgbClr val="FFFFFF"/>
              </a:solidFill>
              <a:latin typeface="Arial"/>
              <a:cs typeface="Arial"/>
            </a:endParaRPr>
          </a:p>
          <a:p>
            <a:pPr defTabSz="931774">
              <a:defRPr/>
            </a:pPr>
            <a:r>
              <a:rPr lang="en-US" dirty="0">
                <a:solidFill>
                  <a:srgbClr val="FFFFFF"/>
                </a:solidFill>
                <a:latin typeface="Arial"/>
                <a:cs typeface="Arial"/>
              </a:rPr>
              <a:t>So this is the end of Part</a:t>
            </a:r>
            <a:r>
              <a:rPr lang="en-US" baseline="0" dirty="0">
                <a:solidFill>
                  <a:srgbClr val="FFFFFF"/>
                </a:solidFill>
                <a:latin typeface="Arial"/>
                <a:cs typeface="Arial"/>
              </a:rPr>
              <a:t> I in which I’ve built the background for understanding Part II, which will be both more technical and focused upon the future for old growth.  </a:t>
            </a:r>
          </a:p>
          <a:p>
            <a:pPr defTabSz="931774">
              <a:defRPr/>
            </a:pPr>
            <a:endParaRPr lang="en-US" spc="-6" baseline="0" dirty="0">
              <a:solidFill>
                <a:srgbClr val="FFFFFF"/>
              </a:solidFill>
              <a:latin typeface="Arial"/>
              <a:cs typeface="Arial"/>
            </a:endParaRPr>
          </a:p>
          <a:p>
            <a:pPr defTabSz="931774">
              <a:defRPr/>
            </a:pPr>
            <a:r>
              <a:rPr lang="en-US" spc="-6" baseline="0" dirty="0">
                <a:solidFill>
                  <a:srgbClr val="FFFFFF"/>
                </a:solidFill>
                <a:latin typeface="Arial"/>
                <a:cs typeface="Arial"/>
              </a:rPr>
              <a:t>But we covered this first because we need to learn how to see what we have for how it got that way, in order to have a clue about how to shape its future.  We need to popularize that knowledge with which to build experimental bases for redressing what was not done. </a:t>
            </a:r>
          </a:p>
          <a:p>
            <a:pPr defTabSz="931774">
              <a:defRPr/>
            </a:pPr>
            <a:endParaRPr lang="en-US" spc="-6" baseline="0" dirty="0">
              <a:solidFill>
                <a:srgbClr val="FFFFFF"/>
              </a:solidFill>
              <a:latin typeface="Arial"/>
              <a:cs typeface="Arial"/>
            </a:endParaRPr>
          </a:p>
          <a:p>
            <a:pPr defTabSz="931774">
              <a:defRPr/>
            </a:pPr>
            <a:r>
              <a:rPr lang="en-US" spc="-6" baseline="0" dirty="0">
                <a:solidFill>
                  <a:srgbClr val="FFFFFF"/>
                </a:solidFill>
                <a:latin typeface="Arial"/>
                <a:cs typeface="Arial"/>
              </a:rPr>
              <a:t>We have a lot at stake if we do not.  </a:t>
            </a:r>
            <a:endParaRPr lang="en-US" spc="-6" dirty="0">
              <a:solidFill>
                <a:srgbClr val="FFFFFF"/>
              </a:solidFill>
              <a:latin typeface="Arial"/>
              <a:cs typeface="Arial"/>
            </a:endParaRPr>
          </a:p>
        </p:txBody>
      </p:sp>
      <p:sp>
        <p:nvSpPr>
          <p:cNvPr id="4" name="Slide Number Placeholder 3"/>
          <p:cNvSpPr>
            <a:spLocks noGrp="1"/>
          </p:cNvSpPr>
          <p:nvPr>
            <p:ph type="sldNum" sz="quarter" idx="10"/>
          </p:nvPr>
        </p:nvSpPr>
        <p:spPr/>
        <p:txBody>
          <a:bodyPr/>
          <a:lstStyle/>
          <a:p>
            <a:fld id="{117CA959-A694-4102-A21C-010E9A3CDEF0}" type="slidenum">
              <a:rPr lang="en-US" smtClean="0"/>
              <a:pPr/>
              <a:t>128</a:t>
            </a:fld>
            <a:endParaRPr lang="en-US"/>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endParaRPr lang="en-US" dirty="0">
              <a:solidFill>
                <a:schemeClr val="bg1"/>
              </a:solidFill>
            </a:endParaRPr>
          </a:p>
        </p:txBody>
      </p:sp>
      <p:sp>
        <p:nvSpPr>
          <p:cNvPr id="4" name="Slide Number Placeholder 3"/>
          <p:cNvSpPr>
            <a:spLocks noGrp="1"/>
          </p:cNvSpPr>
          <p:nvPr>
            <p:ph type="sldNum" sz="quarter" idx="10"/>
          </p:nvPr>
        </p:nvSpPr>
        <p:spPr/>
        <p:txBody>
          <a:bodyPr/>
          <a:lstStyle/>
          <a:p>
            <a:pPr marL="0" marR="0" lvl="0" indent="0" algn="r" defTabSz="1097280" rtl="0" eaLnBrk="1" fontAlgn="auto" latinLnBrk="0" hangingPunct="1">
              <a:lnSpc>
                <a:spcPct val="100000"/>
              </a:lnSpc>
              <a:spcBef>
                <a:spcPts val="0"/>
              </a:spcBef>
              <a:spcAft>
                <a:spcPts val="0"/>
              </a:spcAft>
              <a:buClrTx/>
              <a:buSzTx/>
              <a:buFontTx/>
              <a:buNone/>
              <a:tabLst/>
              <a:defRPr/>
            </a:pPr>
            <a:fld id="{117CA959-A694-4102-A21C-010E9A3CDEF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9728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86363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2556511"/>
            <a:ext cx="9326880" cy="1764030"/>
          </a:xfrm>
        </p:spPr>
        <p:txBody>
          <a:bodyPr/>
          <a:lstStyle/>
          <a:p>
            <a:r>
              <a:rPr lang="en-US"/>
              <a:t>Click to edit Master title style</a:t>
            </a:r>
          </a:p>
        </p:txBody>
      </p:sp>
      <p:sp>
        <p:nvSpPr>
          <p:cNvPr id="3" name="Subtitle 2"/>
          <p:cNvSpPr>
            <a:spLocks noGrp="1"/>
          </p:cNvSpPr>
          <p:nvPr>
            <p:ph type="subTitle" idx="1"/>
          </p:nvPr>
        </p:nvSpPr>
        <p:spPr>
          <a:xfrm>
            <a:off x="1645920" y="4663440"/>
            <a:ext cx="7680960" cy="2103120"/>
          </a:xfrm>
        </p:spPr>
        <p:txBody>
          <a:bodyPr/>
          <a:lstStyle>
            <a:lvl1pPr marL="0" indent="0" algn="ctr">
              <a:buNone/>
              <a:defRPr>
                <a:solidFill>
                  <a:schemeClr val="tx1">
                    <a:tint val="75000"/>
                  </a:schemeClr>
                </a:solidFill>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EC8B1B-F3B5-4A66-8C44-E46BBCD12927}" type="datetimeFigureOut">
              <a:rPr lang="en-US" smtClean="0"/>
              <a:pPr/>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0174D8-CA62-4998-8C35-94341E7C897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EC8B1B-F3B5-4A66-8C44-E46BBCD12927}" type="datetimeFigureOut">
              <a:rPr lang="en-US" smtClean="0"/>
              <a:pPr/>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0174D8-CA62-4998-8C35-94341E7C897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776" y="5288281"/>
            <a:ext cx="9326880" cy="1634490"/>
          </a:xfrm>
        </p:spPr>
        <p:txBody>
          <a:bodyPr anchor="t"/>
          <a:lstStyle>
            <a:lvl1pPr algn="l">
              <a:defRPr sz="4800" b="1" cap="all"/>
            </a:lvl1pPr>
          </a:lstStyle>
          <a:p>
            <a:r>
              <a:rPr lang="en-US"/>
              <a:t>Click to edit Master title style</a:t>
            </a:r>
          </a:p>
        </p:txBody>
      </p:sp>
      <p:sp>
        <p:nvSpPr>
          <p:cNvPr id="3" name="Text Placeholder 2"/>
          <p:cNvSpPr>
            <a:spLocks noGrp="1"/>
          </p:cNvSpPr>
          <p:nvPr>
            <p:ph type="body" idx="1"/>
          </p:nvPr>
        </p:nvSpPr>
        <p:spPr>
          <a:xfrm>
            <a:off x="866776" y="3488056"/>
            <a:ext cx="9326880" cy="1800224"/>
          </a:xfrm>
        </p:spPr>
        <p:txBody>
          <a:bodyPr anchor="b"/>
          <a:lstStyle>
            <a:lvl1pPr marL="0" indent="0">
              <a:buNone/>
              <a:defRPr sz="2400">
                <a:solidFill>
                  <a:schemeClr val="tx1">
                    <a:tint val="75000"/>
                  </a:schemeClr>
                </a:solidFill>
              </a:defRPr>
            </a:lvl1pPr>
            <a:lvl2pPr marL="548640" indent="0">
              <a:buNone/>
              <a:defRPr sz="2200">
                <a:solidFill>
                  <a:schemeClr val="tx1">
                    <a:tint val="75000"/>
                  </a:schemeClr>
                </a:solidFill>
              </a:defRPr>
            </a:lvl2pPr>
            <a:lvl3pPr marL="1097280" indent="0">
              <a:buNone/>
              <a:defRPr sz="1900">
                <a:solidFill>
                  <a:schemeClr val="tx1">
                    <a:tint val="75000"/>
                  </a:schemeClr>
                </a:solidFill>
              </a:defRPr>
            </a:lvl3pPr>
            <a:lvl4pPr marL="1645920" indent="0">
              <a:buNone/>
              <a:defRPr sz="1700">
                <a:solidFill>
                  <a:schemeClr val="tx1">
                    <a:tint val="75000"/>
                  </a:schemeClr>
                </a:solidFill>
              </a:defRPr>
            </a:lvl4pPr>
            <a:lvl5pPr marL="2194560" indent="0">
              <a:buNone/>
              <a:defRPr sz="1700">
                <a:solidFill>
                  <a:schemeClr val="tx1">
                    <a:tint val="75000"/>
                  </a:schemeClr>
                </a:solidFill>
              </a:defRPr>
            </a:lvl5pPr>
            <a:lvl6pPr marL="2743200" indent="0">
              <a:buNone/>
              <a:defRPr sz="1700">
                <a:solidFill>
                  <a:schemeClr val="tx1">
                    <a:tint val="75000"/>
                  </a:schemeClr>
                </a:solidFill>
              </a:defRPr>
            </a:lvl6pPr>
            <a:lvl7pPr marL="3291840" indent="0">
              <a:buNone/>
              <a:defRPr sz="1700">
                <a:solidFill>
                  <a:schemeClr val="tx1">
                    <a:tint val="75000"/>
                  </a:schemeClr>
                </a:solidFill>
              </a:defRPr>
            </a:lvl7pPr>
            <a:lvl8pPr marL="3840480" indent="0">
              <a:buNone/>
              <a:defRPr sz="1700">
                <a:solidFill>
                  <a:schemeClr val="tx1">
                    <a:tint val="75000"/>
                  </a:schemeClr>
                </a:solidFill>
              </a:defRPr>
            </a:lvl8pPr>
            <a:lvl9pPr marL="4389120" indent="0">
              <a:buNone/>
              <a:defRPr sz="1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EC8B1B-F3B5-4A66-8C44-E46BBCD12927}" type="datetimeFigureOut">
              <a:rPr lang="en-US" smtClean="0"/>
              <a:pPr/>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0174D8-CA62-4998-8C35-94341E7C897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48640" y="1920240"/>
            <a:ext cx="4846320" cy="5431156"/>
          </a:xfrm>
        </p:spPr>
        <p:txBody>
          <a:bodyPr/>
          <a:lstStyle>
            <a:lvl1pPr>
              <a:defRPr sz="3400"/>
            </a:lvl1pPr>
            <a:lvl2pPr>
              <a:defRPr sz="29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577840" y="1920240"/>
            <a:ext cx="4846320" cy="5431156"/>
          </a:xfrm>
        </p:spPr>
        <p:txBody>
          <a:bodyPr/>
          <a:lstStyle>
            <a:lvl1pPr>
              <a:defRPr sz="3400"/>
            </a:lvl1pPr>
            <a:lvl2pPr>
              <a:defRPr sz="29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EC8B1B-F3B5-4A66-8C44-E46BBCD12927}" type="datetimeFigureOut">
              <a:rPr lang="en-US" smtClean="0"/>
              <a:pPr/>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0174D8-CA62-4998-8C35-94341E7C897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48640" y="1842136"/>
            <a:ext cx="4848226" cy="767714"/>
          </a:xfrm>
        </p:spPr>
        <p:txBody>
          <a:bodyPr anchor="b"/>
          <a:lstStyle>
            <a:lvl1pPr marL="0" indent="0">
              <a:buNone/>
              <a:defRPr sz="2900" b="1"/>
            </a:lvl1pPr>
            <a:lvl2pPr marL="548640" indent="0">
              <a:buNone/>
              <a:defRPr sz="2400" b="1"/>
            </a:lvl2pPr>
            <a:lvl3pPr marL="1097280" indent="0">
              <a:buNone/>
              <a:defRPr sz="2200" b="1"/>
            </a:lvl3pPr>
            <a:lvl4pPr marL="1645920" indent="0">
              <a:buNone/>
              <a:defRPr sz="1900" b="1"/>
            </a:lvl4pPr>
            <a:lvl5pPr marL="2194560" indent="0">
              <a:buNone/>
              <a:defRPr sz="1900" b="1"/>
            </a:lvl5pPr>
            <a:lvl6pPr marL="2743200" indent="0">
              <a:buNone/>
              <a:defRPr sz="1900" b="1"/>
            </a:lvl6pPr>
            <a:lvl7pPr marL="3291840" indent="0">
              <a:buNone/>
              <a:defRPr sz="1900" b="1"/>
            </a:lvl7pPr>
            <a:lvl8pPr marL="3840480" indent="0">
              <a:buNone/>
              <a:defRPr sz="1900" b="1"/>
            </a:lvl8pPr>
            <a:lvl9pPr marL="4389120" indent="0">
              <a:buNone/>
              <a:defRPr sz="1900" b="1"/>
            </a:lvl9pPr>
          </a:lstStyle>
          <a:p>
            <a:pPr lvl="0"/>
            <a:r>
              <a:rPr lang="en-US"/>
              <a:t>Click to edit Master text styles</a:t>
            </a:r>
          </a:p>
        </p:txBody>
      </p:sp>
      <p:sp>
        <p:nvSpPr>
          <p:cNvPr id="4" name="Content Placeholder 3"/>
          <p:cNvSpPr>
            <a:spLocks noGrp="1"/>
          </p:cNvSpPr>
          <p:nvPr>
            <p:ph sz="half" idx="2"/>
          </p:nvPr>
        </p:nvSpPr>
        <p:spPr>
          <a:xfrm>
            <a:off x="548640" y="2609850"/>
            <a:ext cx="4848226" cy="4741546"/>
          </a:xfrm>
        </p:spPr>
        <p:txBody>
          <a:bodyPr/>
          <a:lstStyle>
            <a:lvl1pPr>
              <a:defRPr sz="2900"/>
            </a:lvl1pPr>
            <a:lvl2pPr>
              <a:defRPr sz="2400"/>
            </a:lvl2pPr>
            <a:lvl3pPr>
              <a:defRPr sz="22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574031" y="1842136"/>
            <a:ext cx="4850130" cy="767714"/>
          </a:xfrm>
        </p:spPr>
        <p:txBody>
          <a:bodyPr anchor="b"/>
          <a:lstStyle>
            <a:lvl1pPr marL="0" indent="0">
              <a:buNone/>
              <a:defRPr sz="2900" b="1"/>
            </a:lvl1pPr>
            <a:lvl2pPr marL="548640" indent="0">
              <a:buNone/>
              <a:defRPr sz="2400" b="1"/>
            </a:lvl2pPr>
            <a:lvl3pPr marL="1097280" indent="0">
              <a:buNone/>
              <a:defRPr sz="2200" b="1"/>
            </a:lvl3pPr>
            <a:lvl4pPr marL="1645920" indent="0">
              <a:buNone/>
              <a:defRPr sz="1900" b="1"/>
            </a:lvl4pPr>
            <a:lvl5pPr marL="2194560" indent="0">
              <a:buNone/>
              <a:defRPr sz="1900" b="1"/>
            </a:lvl5pPr>
            <a:lvl6pPr marL="2743200" indent="0">
              <a:buNone/>
              <a:defRPr sz="1900" b="1"/>
            </a:lvl6pPr>
            <a:lvl7pPr marL="3291840" indent="0">
              <a:buNone/>
              <a:defRPr sz="1900" b="1"/>
            </a:lvl7pPr>
            <a:lvl8pPr marL="3840480" indent="0">
              <a:buNone/>
              <a:defRPr sz="1900" b="1"/>
            </a:lvl8pPr>
            <a:lvl9pPr marL="4389120" indent="0">
              <a:buNone/>
              <a:defRPr sz="1900" b="1"/>
            </a:lvl9pPr>
          </a:lstStyle>
          <a:p>
            <a:pPr lvl="0"/>
            <a:r>
              <a:rPr lang="en-US"/>
              <a:t>Click to edit Master text styles</a:t>
            </a:r>
          </a:p>
        </p:txBody>
      </p:sp>
      <p:sp>
        <p:nvSpPr>
          <p:cNvPr id="6" name="Content Placeholder 5"/>
          <p:cNvSpPr>
            <a:spLocks noGrp="1"/>
          </p:cNvSpPr>
          <p:nvPr>
            <p:ph sz="quarter" idx="4"/>
          </p:nvPr>
        </p:nvSpPr>
        <p:spPr>
          <a:xfrm>
            <a:off x="5574031" y="2609850"/>
            <a:ext cx="4850130" cy="4741546"/>
          </a:xfrm>
        </p:spPr>
        <p:txBody>
          <a:bodyPr/>
          <a:lstStyle>
            <a:lvl1pPr>
              <a:defRPr sz="2900"/>
            </a:lvl1pPr>
            <a:lvl2pPr>
              <a:defRPr sz="2400"/>
            </a:lvl2pPr>
            <a:lvl3pPr>
              <a:defRPr sz="22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EC8B1B-F3B5-4A66-8C44-E46BBCD12927}" type="datetimeFigureOut">
              <a:rPr lang="en-US" smtClean="0"/>
              <a:pPr/>
              <a:t>8/7/2026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0174D8-CA62-4998-8C35-94341E7C897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EC8B1B-F3B5-4A66-8C44-E46BBCD12927}" type="datetimeFigureOut">
              <a:rPr lang="en-US" smtClean="0"/>
              <a:pPr/>
              <a:t>8/7/2026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0174D8-CA62-4998-8C35-94341E7C897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EC8B1B-F3B5-4A66-8C44-E46BBCD12927}" type="datetimeFigureOut">
              <a:rPr lang="en-US" smtClean="0"/>
              <a:pPr/>
              <a:t>8/7/2026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0174D8-CA62-4998-8C35-94341E7C897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8640" y="327660"/>
            <a:ext cx="3609976" cy="1394460"/>
          </a:xfrm>
        </p:spPr>
        <p:txBody>
          <a:bodyPr anchor="b"/>
          <a:lstStyle>
            <a:lvl1pPr algn="l">
              <a:defRPr sz="2400" b="1"/>
            </a:lvl1pPr>
          </a:lstStyle>
          <a:p>
            <a:r>
              <a:rPr lang="en-US"/>
              <a:t>Click to edit Master title style</a:t>
            </a:r>
          </a:p>
        </p:txBody>
      </p:sp>
      <p:sp>
        <p:nvSpPr>
          <p:cNvPr id="3" name="Content Placeholder 2"/>
          <p:cNvSpPr>
            <a:spLocks noGrp="1"/>
          </p:cNvSpPr>
          <p:nvPr>
            <p:ph idx="1"/>
          </p:nvPr>
        </p:nvSpPr>
        <p:spPr>
          <a:xfrm>
            <a:off x="4290060" y="327660"/>
            <a:ext cx="6134100" cy="7023736"/>
          </a:xfrm>
        </p:spPr>
        <p:txBody>
          <a:bodyPr/>
          <a:lstStyle>
            <a:lvl1pPr>
              <a:defRPr sz="3800"/>
            </a:lvl1pPr>
            <a:lvl2pPr>
              <a:defRPr sz="3400"/>
            </a:lvl2pPr>
            <a:lvl3pPr>
              <a:defRPr sz="29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48640" y="1722120"/>
            <a:ext cx="3609976" cy="5629276"/>
          </a:xfrm>
        </p:spPr>
        <p:txBody>
          <a:bodyPr/>
          <a:lstStyle>
            <a:lvl1pPr marL="0" indent="0">
              <a:buNone/>
              <a:defRPr sz="1700"/>
            </a:lvl1pPr>
            <a:lvl2pPr marL="548640" indent="0">
              <a:buNone/>
              <a:defRPr sz="1400"/>
            </a:lvl2pPr>
            <a:lvl3pPr marL="1097280" indent="0">
              <a:buNone/>
              <a:defRPr sz="1200"/>
            </a:lvl3pPr>
            <a:lvl4pPr marL="1645920" indent="0">
              <a:buNone/>
              <a:defRPr sz="1100"/>
            </a:lvl4pPr>
            <a:lvl5pPr marL="2194560" indent="0">
              <a:buNone/>
              <a:defRPr sz="1100"/>
            </a:lvl5pPr>
            <a:lvl6pPr marL="2743200" indent="0">
              <a:buNone/>
              <a:defRPr sz="1100"/>
            </a:lvl6pPr>
            <a:lvl7pPr marL="3291840" indent="0">
              <a:buNone/>
              <a:defRPr sz="1100"/>
            </a:lvl7pPr>
            <a:lvl8pPr marL="3840480" indent="0">
              <a:buNone/>
              <a:defRPr sz="1100"/>
            </a:lvl8pPr>
            <a:lvl9pPr marL="438912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6DEC8B1B-F3B5-4A66-8C44-E46BBCD12927}" type="datetimeFigureOut">
              <a:rPr lang="en-US" smtClean="0"/>
              <a:pPr/>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0174D8-CA62-4998-8C35-94341E7C897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50746" y="5760720"/>
            <a:ext cx="6583680" cy="680086"/>
          </a:xfrm>
        </p:spPr>
        <p:txBody>
          <a:bodyPr anchor="b"/>
          <a:lstStyle>
            <a:lvl1pPr algn="l">
              <a:defRPr sz="2400" b="1"/>
            </a:lvl1pPr>
          </a:lstStyle>
          <a:p>
            <a:r>
              <a:rPr lang="en-US"/>
              <a:t>Click to edit Master title style</a:t>
            </a:r>
          </a:p>
        </p:txBody>
      </p:sp>
      <p:sp>
        <p:nvSpPr>
          <p:cNvPr id="3" name="Picture Placeholder 2"/>
          <p:cNvSpPr>
            <a:spLocks noGrp="1"/>
          </p:cNvSpPr>
          <p:nvPr>
            <p:ph type="pic" idx="1"/>
          </p:nvPr>
        </p:nvSpPr>
        <p:spPr>
          <a:xfrm>
            <a:off x="2150746" y="735330"/>
            <a:ext cx="6583680" cy="4937760"/>
          </a:xfrm>
        </p:spPr>
        <p:txBody>
          <a:bodyPr/>
          <a:lstStyle>
            <a:lvl1pPr marL="0" indent="0">
              <a:buNone/>
              <a:defRPr sz="3800"/>
            </a:lvl1pPr>
            <a:lvl2pPr marL="548640" indent="0">
              <a:buNone/>
              <a:defRPr sz="3400"/>
            </a:lvl2pPr>
            <a:lvl3pPr marL="1097280" indent="0">
              <a:buNone/>
              <a:defRPr sz="290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en-US"/>
          </a:p>
        </p:txBody>
      </p:sp>
      <p:sp>
        <p:nvSpPr>
          <p:cNvPr id="4" name="Text Placeholder 3"/>
          <p:cNvSpPr>
            <a:spLocks noGrp="1"/>
          </p:cNvSpPr>
          <p:nvPr>
            <p:ph type="body" sz="half" idx="2"/>
          </p:nvPr>
        </p:nvSpPr>
        <p:spPr>
          <a:xfrm>
            <a:off x="2150746" y="6440806"/>
            <a:ext cx="6583680" cy="965834"/>
          </a:xfrm>
        </p:spPr>
        <p:txBody>
          <a:bodyPr/>
          <a:lstStyle>
            <a:lvl1pPr marL="0" indent="0">
              <a:buNone/>
              <a:defRPr sz="1700"/>
            </a:lvl1pPr>
            <a:lvl2pPr marL="548640" indent="0">
              <a:buNone/>
              <a:defRPr sz="1400"/>
            </a:lvl2pPr>
            <a:lvl3pPr marL="1097280" indent="0">
              <a:buNone/>
              <a:defRPr sz="1200"/>
            </a:lvl3pPr>
            <a:lvl4pPr marL="1645920" indent="0">
              <a:buNone/>
              <a:defRPr sz="1100"/>
            </a:lvl4pPr>
            <a:lvl5pPr marL="2194560" indent="0">
              <a:buNone/>
              <a:defRPr sz="1100"/>
            </a:lvl5pPr>
            <a:lvl6pPr marL="2743200" indent="0">
              <a:buNone/>
              <a:defRPr sz="1100"/>
            </a:lvl6pPr>
            <a:lvl7pPr marL="3291840" indent="0">
              <a:buNone/>
              <a:defRPr sz="1100"/>
            </a:lvl7pPr>
            <a:lvl8pPr marL="3840480" indent="0">
              <a:buNone/>
              <a:defRPr sz="1100"/>
            </a:lvl8pPr>
            <a:lvl9pPr marL="438912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6DEC8B1B-F3B5-4A66-8C44-E46BBCD12927}" type="datetimeFigureOut">
              <a:rPr lang="en-US" smtClean="0"/>
              <a:pPr/>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0174D8-CA62-4998-8C35-94341E7C897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EC8B1B-F3B5-4A66-8C44-E46BBCD12927}" type="datetimeFigureOut">
              <a:rPr lang="en-US" smtClean="0"/>
              <a:pPr/>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0174D8-CA62-4998-8C35-94341E7C897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55280" y="329566"/>
            <a:ext cx="2468880" cy="702183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48640" y="329566"/>
            <a:ext cx="7223760" cy="702183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EC8B1B-F3B5-4A66-8C44-E46BBCD12927}" type="datetimeFigureOut">
              <a:rPr lang="en-US" smtClean="0"/>
              <a:pPr/>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0174D8-CA62-4998-8C35-94341E7C897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220000"/>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822960" y="2556360"/>
            <a:ext cx="9326520" cy="1763640"/>
          </a:xfrm>
          <a:prstGeom prst="rect">
            <a:avLst/>
          </a:prstGeom>
          <a:noFill/>
          <a:ln w="0">
            <a:noFill/>
          </a:ln>
        </p:spPr>
        <p:txBody>
          <a:bodyPr lIns="109800" tIns="54720" rIns="109800" bIns="54720" anchor="ctr">
            <a:noAutofit/>
          </a:bodyPr>
          <a:lstStyle>
            <a:lvl1pPr indent="0" algn="ctr" defTabSz="1097280">
              <a:lnSpc>
                <a:spcPct val="100000"/>
              </a:lnSpc>
              <a:buNone/>
              <a:defRPr lang="en-US" sz="5300" b="0" u="none" strike="noStrike">
                <a:solidFill>
                  <a:schemeClr val="dk1"/>
                </a:solidFill>
                <a:effectLst/>
                <a:uFillTx/>
                <a:latin typeface="Calibri"/>
              </a:defRPr>
            </a:lvl1pPr>
          </a:lstStyle>
          <a:p>
            <a:pPr indent="0" algn="ctr" defTabSz="1097280">
              <a:lnSpc>
                <a:spcPct val="100000"/>
              </a:lnSpc>
              <a:buNone/>
            </a:pPr>
            <a:r>
              <a:rPr lang="en-US" sz="5300" b="0" u="none" strike="noStrike">
                <a:solidFill>
                  <a:schemeClr val="dk1"/>
                </a:solidFill>
                <a:effectLst/>
                <a:uFillTx/>
                <a:latin typeface="Calibri"/>
              </a:rPr>
              <a:t>Click to edit Master title style</a:t>
            </a:r>
          </a:p>
        </p:txBody>
      </p:sp>
      <p:sp>
        <p:nvSpPr>
          <p:cNvPr id="3" name="PlaceHolder 2"/>
          <p:cNvSpPr>
            <a:spLocks noGrp="1"/>
          </p:cNvSpPr>
          <p:nvPr>
            <p:ph type="dt" idx="1"/>
          </p:nvPr>
        </p:nvSpPr>
        <p:spPr>
          <a:xfrm>
            <a:off x="548640" y="7627680"/>
            <a:ext cx="2559960" cy="437760"/>
          </a:xfrm>
          <a:prstGeom prst="rect">
            <a:avLst/>
          </a:prstGeom>
          <a:noFill/>
          <a:ln w="0">
            <a:noFill/>
          </a:ln>
        </p:spPr>
        <p:txBody>
          <a:bodyPr lIns="109800" tIns="54720" rIns="109800" bIns="54720" anchor="ctr">
            <a:noAutofit/>
          </a:bodyPr>
          <a:lstStyle>
            <a:lvl1pPr indent="0" algn="l" defTabSz="1097280">
              <a:lnSpc>
                <a:spcPct val="100000"/>
              </a:lnSpc>
              <a:buNone/>
              <a:defRPr lang="en-US" sz="1400" b="0" u="none" strike="noStrike">
                <a:solidFill>
                  <a:schemeClr val="dk1">
                    <a:tint val="75000"/>
                  </a:schemeClr>
                </a:solidFill>
                <a:effectLst/>
                <a:uFillTx/>
                <a:latin typeface="Calibri"/>
              </a:defRPr>
            </a:lvl1pPr>
          </a:lstStyle>
          <a:p>
            <a:pPr indent="0" algn="l" defTabSz="1097280">
              <a:lnSpc>
                <a:spcPct val="100000"/>
              </a:lnSpc>
              <a:buNone/>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4" name="PlaceHolder 3"/>
          <p:cNvSpPr>
            <a:spLocks noGrp="1"/>
          </p:cNvSpPr>
          <p:nvPr>
            <p:ph type="ftr" idx="2"/>
          </p:nvPr>
        </p:nvSpPr>
        <p:spPr>
          <a:xfrm>
            <a:off x="3749040" y="7627680"/>
            <a:ext cx="3474360" cy="437760"/>
          </a:xfrm>
          <a:prstGeom prst="rect">
            <a:avLst/>
          </a:prstGeom>
          <a:noFill/>
          <a:ln w="0">
            <a:noFill/>
          </a:ln>
        </p:spPr>
        <p:txBody>
          <a:bodyPr lIns="109800" tIns="54720" rIns="109800" bIns="54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5" name="PlaceHolder 4"/>
          <p:cNvSpPr>
            <a:spLocks noGrp="1"/>
          </p:cNvSpPr>
          <p:nvPr>
            <p:ph type="sldNum" idx="3"/>
          </p:nvPr>
        </p:nvSpPr>
        <p:spPr>
          <a:xfrm>
            <a:off x="7863840" y="7627680"/>
            <a:ext cx="2559960" cy="437760"/>
          </a:xfrm>
          <a:prstGeom prst="rect">
            <a:avLst/>
          </a:prstGeom>
          <a:noFill/>
          <a:ln w="0">
            <a:noFill/>
          </a:ln>
        </p:spPr>
        <p:txBody>
          <a:bodyPr lIns="109800" tIns="54720" rIns="109800" bIns="54720" anchor="ctr">
            <a:noAutofit/>
          </a:bodyPr>
          <a:lstStyle>
            <a:lvl1pPr indent="0" algn="r" defTabSz="1097280">
              <a:lnSpc>
                <a:spcPct val="100000"/>
              </a:lnSpc>
              <a:buNone/>
              <a:defRPr lang="en-US" sz="1400" b="0" u="none" strike="noStrike">
                <a:solidFill>
                  <a:schemeClr val="dk1">
                    <a:tint val="75000"/>
                  </a:schemeClr>
                </a:solidFill>
                <a:effectLst/>
                <a:uFillTx/>
                <a:latin typeface="Calibri"/>
              </a:defRPr>
            </a:lvl1pPr>
          </a:lstStyle>
          <a:p>
            <a:pPr indent="0" algn="r" defTabSz="1097280">
              <a:lnSpc>
                <a:spcPct val="100000"/>
              </a:lnSpc>
              <a:buNone/>
            </a:pPr>
            <a:fld id="{308E13CA-5BC6-476C-99C1-60214AD7185E}"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
        <p:nvSpPr>
          <p:cNvPr id="6" name="PlaceHolder 5"/>
          <p:cNvSpPr>
            <a:spLocks noGrp="1"/>
          </p:cNvSpPr>
          <p:nvPr>
            <p:ph type="body"/>
          </p:nvPr>
        </p:nvSpPr>
        <p:spPr>
          <a:xfrm>
            <a:off x="548640" y="1925640"/>
            <a:ext cx="9875160" cy="4772520"/>
          </a:xfrm>
          <a:prstGeom prst="rect">
            <a:avLst/>
          </a:prstGeom>
          <a:noFill/>
          <a:ln w="0">
            <a:noFill/>
          </a:ln>
        </p:spPr>
        <p:txBody>
          <a:bodyPr lIns="0" tIns="0" rIns="0" bIns="0" anchor="t">
            <a:normAutofit/>
          </a:bodyPr>
          <a:lstStyle>
            <a:lvl1pPr algn="l" defTabSz="1097280">
              <a:spcBef>
                <a:spcPts val="760"/>
              </a:spcBef>
              <a:buClr>
                <a:srgbClr val="000000"/>
              </a:buClr>
              <a:buFont typeface="Arial"/>
              <a:buChar char="•"/>
              <a:defRPr lang="en-US" sz="3800" b="0" u="none" strike="noStrike">
                <a:solidFill>
                  <a:schemeClr val="dk1"/>
                </a:solidFill>
                <a:effectLst/>
                <a:uFillTx/>
                <a:latin typeface="Calibri"/>
              </a:defRPr>
            </a:lvl1pPr>
            <a:lvl2pPr lvl="1" algn="l" defTabSz="1097280">
              <a:spcBef>
                <a:spcPts val="680"/>
              </a:spcBef>
              <a:buClr>
                <a:srgbClr val="FFFFFF"/>
              </a:buClr>
              <a:buSzPct val="75000"/>
              <a:buFont typeface="Symbol" charset="2"/>
              <a:buChar char=""/>
              <a:defRPr lang="en-US" sz="3400" b="0" u="none" strike="noStrike">
                <a:solidFill>
                  <a:schemeClr val="dk1"/>
                </a:solidFill>
                <a:effectLst/>
                <a:uFillTx/>
                <a:latin typeface="Calibri"/>
              </a:defRPr>
            </a:lvl2pPr>
            <a:lvl3pPr lvl="2" algn="l" defTabSz="1097280">
              <a:spcBef>
                <a:spcPts val="581"/>
              </a:spcBef>
              <a:buClr>
                <a:srgbClr val="FFFFFF"/>
              </a:buClr>
              <a:buSzPct val="45000"/>
              <a:buFont typeface="Wingdings" charset="2"/>
              <a:buChar char=""/>
              <a:defRPr lang="en-US" sz="2900" b="0" u="none" strike="noStrike">
                <a:solidFill>
                  <a:schemeClr val="dk1"/>
                </a:solidFill>
                <a:effectLst/>
                <a:uFillTx/>
                <a:latin typeface="Calibri"/>
              </a:defRPr>
            </a:lvl3pPr>
            <a:lvl4pPr lvl="3" algn="l" defTabSz="1097280">
              <a:spcBef>
                <a:spcPts val="479"/>
              </a:spcBef>
              <a:buClr>
                <a:srgbClr val="FFFFFF"/>
              </a:buClr>
              <a:buSzPct val="75000"/>
              <a:buFont typeface="Symbol" charset="2"/>
              <a:buChar char=""/>
              <a:defRPr lang="en-US" sz="2400" b="0" u="none" strike="noStrike">
                <a:solidFill>
                  <a:schemeClr val="dk1"/>
                </a:solidFill>
                <a:effectLst/>
                <a:uFillTx/>
                <a:latin typeface="Calibri"/>
              </a:defRPr>
            </a:lvl4pPr>
            <a:lvl5pPr lvl="4" algn="l" defTabSz="1097280">
              <a:spcBef>
                <a:spcPts val="479"/>
              </a:spcBef>
              <a:buClr>
                <a:srgbClr val="FFFFFF"/>
              </a:buClr>
              <a:buSzPct val="45000"/>
              <a:buFont typeface="Wingdings" charset="2"/>
              <a:buChar char=""/>
              <a:defRPr lang="en-US" sz="2400" b="0" u="none" strike="noStrike">
                <a:solidFill>
                  <a:schemeClr val="dk1"/>
                </a:solidFill>
                <a:effectLst/>
                <a:uFillTx/>
                <a:latin typeface="Calibri"/>
              </a:defRPr>
            </a:lvl5pPr>
            <a:lvl6pPr lvl="5" algn="l" defTabSz="1097280">
              <a:spcBef>
                <a:spcPts val="283"/>
              </a:spcBef>
              <a:buClr>
                <a:srgbClr val="FFFFFF"/>
              </a:buClr>
              <a:buSzPct val="45000"/>
              <a:buFont typeface="Wingdings" charset="2"/>
              <a:buChar char=""/>
              <a:defRPr lang="en-US" sz="2000" b="0" u="none" strike="noStrike">
                <a:solidFill>
                  <a:schemeClr val="dk1"/>
                </a:solidFill>
                <a:effectLst/>
                <a:uFillTx/>
                <a:latin typeface="Calibri"/>
              </a:defRPr>
            </a:lvl6pPr>
            <a:lvl7pPr lvl="6" algn="l" defTabSz="1097280">
              <a:spcBef>
                <a:spcPts val="283"/>
              </a:spcBef>
              <a:buClr>
                <a:srgbClr val="FFFFFF"/>
              </a:buClr>
              <a:buSzPct val="45000"/>
              <a:buFont typeface="Wingdings" charset="2"/>
              <a:buChar char=""/>
              <a:defRPr lang="en-US" sz="2000" b="0" u="none" strike="noStrike">
                <a:solidFill>
                  <a:schemeClr val="dk1"/>
                </a:solidFill>
                <a:effectLst/>
                <a:uFillTx/>
                <a:latin typeface="Calibri"/>
              </a:defRPr>
            </a:lvl7pPr>
          </a:lstStyle>
          <a:p>
            <a:pPr marL="411480" indent="-411480" algn="l" defTabSz="1097280">
              <a:spcBef>
                <a:spcPts val="760"/>
              </a:spcBef>
              <a:buClr>
                <a:srgbClr val="000000"/>
              </a:buClr>
              <a:buFont typeface="Arial"/>
              <a:buChar char="•"/>
            </a:pPr>
            <a:r>
              <a:rPr lang="en-US" sz="3800" b="0" u="none" strike="noStrike">
                <a:solidFill>
                  <a:schemeClr val="dk1"/>
                </a:solidFill>
                <a:effectLst/>
                <a:uFillTx/>
                <a:latin typeface="Calibri"/>
              </a:rPr>
              <a:t>Click to edit the outline text format</a:t>
            </a:r>
          </a:p>
          <a:p>
            <a:pPr marL="864000" lvl="1" indent="-324000" algn="l" defTabSz="1097280">
              <a:spcBef>
                <a:spcPts val="680"/>
              </a:spcBef>
              <a:buClr>
                <a:srgbClr val="FFFFFF"/>
              </a:buClr>
              <a:buSzPct val="75000"/>
              <a:buFont typeface="Symbol" charset="2"/>
              <a:buChar char=""/>
            </a:pPr>
            <a:r>
              <a:rPr lang="en-US" sz="3400" b="0" u="none" strike="noStrike">
                <a:solidFill>
                  <a:schemeClr val="dk1"/>
                </a:solidFill>
                <a:effectLst/>
                <a:uFillTx/>
                <a:latin typeface="Calibri"/>
              </a:rPr>
              <a:t>Second Outline Level</a:t>
            </a:r>
          </a:p>
          <a:p>
            <a:pPr marL="1296000" lvl="2" indent="-288000" algn="l" defTabSz="1097280">
              <a:spcBef>
                <a:spcPts val="581"/>
              </a:spcBef>
              <a:buClr>
                <a:srgbClr val="FFFFFF"/>
              </a:buClr>
              <a:buSzPct val="45000"/>
              <a:buFont typeface="Wingdings" charset="2"/>
              <a:buChar char=""/>
            </a:pPr>
            <a:r>
              <a:rPr lang="en-US" sz="2900" b="0" u="none" strike="noStrike">
                <a:solidFill>
                  <a:schemeClr val="dk1"/>
                </a:solidFill>
                <a:effectLst/>
                <a:uFillTx/>
                <a:latin typeface="Calibri"/>
              </a:rPr>
              <a:t>Third Outline Level</a:t>
            </a:r>
          </a:p>
          <a:p>
            <a:pPr marL="1728000" lvl="3" indent="-216000" algn="l" defTabSz="1097280">
              <a:spcBef>
                <a:spcPts val="479"/>
              </a:spcBef>
              <a:buClr>
                <a:srgbClr val="FFFFFF"/>
              </a:buClr>
              <a:buSzPct val="75000"/>
              <a:buFont typeface="Symbol" charset="2"/>
              <a:buChar char=""/>
            </a:pPr>
            <a:r>
              <a:rPr lang="en-US" sz="2400" b="0" u="none" strike="noStrike">
                <a:solidFill>
                  <a:schemeClr val="dk1"/>
                </a:solidFill>
                <a:effectLst/>
                <a:uFillTx/>
                <a:latin typeface="Calibri"/>
              </a:rPr>
              <a:t>Fourth Outline Level</a:t>
            </a:r>
          </a:p>
          <a:p>
            <a:pPr marL="2160000" lvl="4" indent="-216000" algn="l" defTabSz="1097280">
              <a:spcBef>
                <a:spcPts val="479"/>
              </a:spcBef>
              <a:buClr>
                <a:srgbClr val="FFFFFF"/>
              </a:buClr>
              <a:buSzPct val="45000"/>
              <a:buFont typeface="Wingdings" charset="2"/>
              <a:buChar char=""/>
            </a:pPr>
            <a:r>
              <a:rPr lang="en-US" sz="2400" b="0" u="none" strike="noStrike">
                <a:solidFill>
                  <a:schemeClr val="dk1"/>
                </a:solidFill>
                <a:effectLst/>
                <a:uFillTx/>
                <a:latin typeface="Calibri"/>
              </a:rPr>
              <a:t>Fifth Outline Level</a:t>
            </a:r>
          </a:p>
          <a:p>
            <a:pPr marL="2592000" lvl="5" indent="-216000" algn="l" defTabSz="1097280">
              <a:spcBef>
                <a:spcPts val="283"/>
              </a:spcBef>
              <a:buClr>
                <a:srgbClr val="FFFFFF"/>
              </a:buClr>
              <a:buSzPct val="45000"/>
              <a:buFont typeface="Wingdings" charset="2"/>
              <a:buChar char=""/>
            </a:pPr>
            <a:r>
              <a:rPr lang="en-US" sz="2000" b="0" u="none" strike="noStrike">
                <a:solidFill>
                  <a:schemeClr val="dk1"/>
                </a:solidFill>
                <a:effectLst/>
                <a:uFillTx/>
                <a:latin typeface="Calibri"/>
              </a:rPr>
              <a:t>Sixth Outline Level</a:t>
            </a:r>
          </a:p>
          <a:p>
            <a:pPr marL="3024000" lvl="6" indent="-216000" algn="l" defTabSz="1097280">
              <a:spcBef>
                <a:spcPts val="283"/>
              </a:spcBef>
              <a:buClr>
                <a:srgbClr val="FFFFFF"/>
              </a:buClr>
              <a:buSzPct val="45000"/>
              <a:buFont typeface="Wingdings" charset="2"/>
              <a:buChar char=""/>
            </a:pPr>
            <a:r>
              <a:rPr lang="en-US" sz="2000" b="0" u="none" strike="noStrike">
                <a:solidFill>
                  <a:schemeClr val="dk1"/>
                </a:solidFill>
                <a:effectLst/>
                <a:uFillTx/>
                <a:latin typeface="Calibri"/>
              </a:rPr>
              <a:t>Seventh Outline Level</a:t>
            </a:r>
          </a:p>
        </p:txBody>
      </p:sp>
    </p:spTree>
    <p:extLst>
      <p:ext uri="{BB962C8B-B14F-4D97-AF65-F5344CB8AC3E}">
        <p14:creationId xmlns:p14="http://schemas.microsoft.com/office/powerpoint/2010/main" val="3845245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rgbClr val="220000"/>
        </a:solidFill>
        <a:effectLst/>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548640" y="329400"/>
            <a:ext cx="9875160" cy="1371240"/>
          </a:xfrm>
          <a:prstGeom prst="rect">
            <a:avLst/>
          </a:prstGeom>
          <a:noFill/>
          <a:ln w="0">
            <a:noFill/>
          </a:ln>
        </p:spPr>
        <p:txBody>
          <a:bodyPr lIns="109800" tIns="54720" rIns="109800" bIns="54720" anchor="ctr">
            <a:noAutofit/>
          </a:bodyPr>
          <a:lstStyle>
            <a:lvl1pPr indent="0" algn="ctr" defTabSz="1097280">
              <a:lnSpc>
                <a:spcPct val="100000"/>
              </a:lnSpc>
              <a:buNone/>
              <a:defRPr lang="en-US" sz="5300" b="0" u="none" strike="noStrike">
                <a:solidFill>
                  <a:schemeClr val="dk1"/>
                </a:solidFill>
                <a:effectLst/>
                <a:uFillTx/>
                <a:latin typeface="Calibri"/>
              </a:defRPr>
            </a:lvl1pPr>
          </a:lstStyle>
          <a:p>
            <a:pPr indent="0" algn="ctr" defTabSz="1097280">
              <a:lnSpc>
                <a:spcPct val="100000"/>
              </a:lnSpc>
              <a:buNone/>
            </a:pPr>
            <a:r>
              <a:rPr lang="en-US" sz="5300" b="0" u="none" strike="noStrike">
                <a:solidFill>
                  <a:schemeClr val="dk1"/>
                </a:solidFill>
                <a:effectLst/>
                <a:uFillTx/>
                <a:latin typeface="Calibri"/>
              </a:rPr>
              <a:t>Click to edit Master title style</a:t>
            </a:r>
          </a:p>
        </p:txBody>
      </p:sp>
      <p:sp>
        <p:nvSpPr>
          <p:cNvPr id="8" name="PlaceHolder 2"/>
          <p:cNvSpPr>
            <a:spLocks noGrp="1"/>
          </p:cNvSpPr>
          <p:nvPr>
            <p:ph type="body"/>
          </p:nvPr>
        </p:nvSpPr>
        <p:spPr>
          <a:xfrm>
            <a:off x="548640" y="1920240"/>
            <a:ext cx="9875160" cy="5430960"/>
          </a:xfrm>
          <a:prstGeom prst="rect">
            <a:avLst/>
          </a:prstGeom>
          <a:noFill/>
          <a:ln w="0">
            <a:noFill/>
          </a:ln>
        </p:spPr>
        <p:txBody>
          <a:bodyPr vert="eaVert" lIns="109800" tIns="54720" rIns="109800" bIns="54720" anchor="t">
            <a:noAutofit/>
          </a:bodyPr>
          <a:lstStyle>
            <a:lvl1pPr algn="l" defTabSz="1097280">
              <a:lnSpc>
                <a:spcPct val="100000"/>
              </a:lnSpc>
              <a:spcBef>
                <a:spcPts val="760"/>
              </a:spcBef>
              <a:buClr>
                <a:srgbClr val="000000"/>
              </a:buClr>
              <a:buFont typeface="Arial"/>
              <a:buChar char="•"/>
              <a:defRPr lang="en-US" sz="3800" b="0" u="none" strike="noStrike">
                <a:solidFill>
                  <a:schemeClr val="dk1"/>
                </a:solidFill>
                <a:effectLst/>
                <a:uFillTx/>
                <a:latin typeface="Calibri"/>
              </a:defRPr>
            </a:lvl1pPr>
            <a:lvl2pPr lvl="1" algn="l" defTabSz="1097280">
              <a:lnSpc>
                <a:spcPct val="100000"/>
              </a:lnSpc>
              <a:spcBef>
                <a:spcPts val="680"/>
              </a:spcBef>
              <a:buClr>
                <a:srgbClr val="000000"/>
              </a:buClr>
              <a:buFont typeface="Arial"/>
              <a:buChar char="–"/>
              <a:defRPr lang="en-US" sz="3400" b="0" u="none" strike="noStrike">
                <a:solidFill>
                  <a:schemeClr val="dk1"/>
                </a:solidFill>
                <a:effectLst/>
                <a:uFillTx/>
                <a:latin typeface="Calibri"/>
              </a:defRPr>
            </a:lvl2pPr>
            <a:lvl3pPr lvl="2" algn="l" defTabSz="1097280">
              <a:lnSpc>
                <a:spcPct val="100000"/>
              </a:lnSpc>
              <a:spcBef>
                <a:spcPts val="581"/>
              </a:spcBef>
              <a:buClr>
                <a:srgbClr val="000000"/>
              </a:buClr>
              <a:buFont typeface="Arial"/>
              <a:buChar char="•"/>
              <a:defRPr lang="en-US" sz="2900" b="0" u="none" strike="noStrike">
                <a:solidFill>
                  <a:schemeClr val="dk1"/>
                </a:solidFill>
                <a:effectLst/>
                <a:uFillTx/>
                <a:latin typeface="Calibri"/>
              </a:defRPr>
            </a:lvl3pPr>
            <a:lvl4pPr lvl="3"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4pPr>
            <a:lvl5pPr lvl="4"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5pPr>
          </a:lstStyle>
          <a:p>
            <a:pPr marL="411480" indent="-411480" algn="l" defTabSz="1097280">
              <a:lnSpc>
                <a:spcPct val="100000"/>
              </a:lnSpc>
              <a:spcBef>
                <a:spcPts val="760"/>
              </a:spcBef>
              <a:buClr>
                <a:srgbClr val="000000"/>
              </a:buClr>
              <a:buFont typeface="Arial"/>
              <a:buChar char="•"/>
            </a:pPr>
            <a:r>
              <a:rPr lang="en-US" sz="3800" b="0" u="none" strike="noStrike">
                <a:solidFill>
                  <a:schemeClr val="dk1"/>
                </a:solidFill>
                <a:effectLst/>
                <a:uFillTx/>
                <a:latin typeface="Calibri"/>
              </a:rPr>
              <a:t>Click to edit Master text styles</a:t>
            </a:r>
          </a:p>
          <a:p>
            <a:pPr marL="891720" lvl="1" indent="-343080" algn="l" defTabSz="1097280">
              <a:lnSpc>
                <a:spcPct val="100000"/>
              </a:lnSpc>
              <a:spcBef>
                <a:spcPts val="680"/>
              </a:spcBef>
              <a:buClr>
                <a:srgbClr val="000000"/>
              </a:buClr>
              <a:buFont typeface="Arial"/>
              <a:buChar char="–"/>
            </a:pPr>
            <a:r>
              <a:rPr lang="en-US" sz="3400" b="0" u="none" strike="noStrike">
                <a:solidFill>
                  <a:schemeClr val="dk1"/>
                </a:solidFill>
                <a:effectLst/>
                <a:uFillTx/>
                <a:latin typeface="Calibri"/>
              </a:rPr>
              <a:t>Second level</a:t>
            </a:r>
          </a:p>
          <a:p>
            <a:pPr marL="1371600" lvl="2" indent="-274320" algn="l" defTabSz="1097280">
              <a:lnSpc>
                <a:spcPct val="100000"/>
              </a:lnSpc>
              <a:spcBef>
                <a:spcPts val="581"/>
              </a:spcBef>
              <a:buClr>
                <a:srgbClr val="000000"/>
              </a:buClr>
              <a:buFont typeface="Arial"/>
              <a:buChar char="•"/>
            </a:pPr>
            <a:r>
              <a:rPr lang="en-US" sz="2900" b="0" u="none" strike="noStrike">
                <a:solidFill>
                  <a:schemeClr val="dk1"/>
                </a:solidFill>
                <a:effectLst/>
                <a:uFillTx/>
                <a:latin typeface="Calibri"/>
              </a:rPr>
              <a:t>Third level</a:t>
            </a:r>
          </a:p>
          <a:p>
            <a:pPr marL="1920240" lvl="3"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Fourth level</a:t>
            </a:r>
          </a:p>
          <a:p>
            <a:pPr marL="2468880" lvl="4"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Fifth level</a:t>
            </a:r>
          </a:p>
        </p:txBody>
      </p:sp>
      <p:sp>
        <p:nvSpPr>
          <p:cNvPr id="9" name="PlaceHolder 3"/>
          <p:cNvSpPr>
            <a:spLocks noGrp="1"/>
          </p:cNvSpPr>
          <p:nvPr>
            <p:ph type="dt" idx="4"/>
          </p:nvPr>
        </p:nvSpPr>
        <p:spPr>
          <a:xfrm>
            <a:off x="548640" y="7627680"/>
            <a:ext cx="2559960" cy="437760"/>
          </a:xfrm>
          <a:prstGeom prst="rect">
            <a:avLst/>
          </a:prstGeom>
          <a:noFill/>
          <a:ln w="0">
            <a:noFill/>
          </a:ln>
        </p:spPr>
        <p:txBody>
          <a:bodyPr lIns="109800" tIns="54720" rIns="109800" bIns="54720" anchor="ctr">
            <a:noAutofit/>
          </a:bodyPr>
          <a:lstStyle>
            <a:lvl1pPr indent="0" algn="l" defTabSz="1097280">
              <a:lnSpc>
                <a:spcPct val="100000"/>
              </a:lnSpc>
              <a:buNone/>
              <a:defRPr lang="en-US" sz="1400" b="0" u="none" strike="noStrike">
                <a:solidFill>
                  <a:schemeClr val="dk1">
                    <a:tint val="75000"/>
                  </a:schemeClr>
                </a:solidFill>
                <a:effectLst/>
                <a:uFillTx/>
                <a:latin typeface="Calibri"/>
              </a:defRPr>
            </a:lvl1pPr>
          </a:lstStyle>
          <a:p>
            <a:pPr indent="0" algn="l" defTabSz="1097280">
              <a:lnSpc>
                <a:spcPct val="100000"/>
              </a:lnSpc>
              <a:buNone/>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10" name="PlaceHolder 4"/>
          <p:cNvSpPr>
            <a:spLocks noGrp="1"/>
          </p:cNvSpPr>
          <p:nvPr>
            <p:ph type="ftr" idx="5"/>
          </p:nvPr>
        </p:nvSpPr>
        <p:spPr>
          <a:xfrm>
            <a:off x="3749040" y="7627680"/>
            <a:ext cx="3474360" cy="437760"/>
          </a:xfrm>
          <a:prstGeom prst="rect">
            <a:avLst/>
          </a:prstGeom>
          <a:noFill/>
          <a:ln w="0">
            <a:noFill/>
          </a:ln>
        </p:spPr>
        <p:txBody>
          <a:bodyPr lIns="109800" tIns="54720" rIns="109800" bIns="54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11" name="PlaceHolder 5"/>
          <p:cNvSpPr>
            <a:spLocks noGrp="1"/>
          </p:cNvSpPr>
          <p:nvPr>
            <p:ph type="sldNum" idx="6"/>
          </p:nvPr>
        </p:nvSpPr>
        <p:spPr>
          <a:xfrm>
            <a:off x="7863840" y="7627680"/>
            <a:ext cx="2559960" cy="437760"/>
          </a:xfrm>
          <a:prstGeom prst="rect">
            <a:avLst/>
          </a:prstGeom>
          <a:noFill/>
          <a:ln w="0">
            <a:noFill/>
          </a:ln>
        </p:spPr>
        <p:txBody>
          <a:bodyPr lIns="109800" tIns="54720" rIns="109800" bIns="54720" anchor="ctr">
            <a:noAutofit/>
          </a:bodyPr>
          <a:lstStyle>
            <a:lvl1pPr indent="0" algn="r" defTabSz="1097280">
              <a:lnSpc>
                <a:spcPct val="100000"/>
              </a:lnSpc>
              <a:buNone/>
              <a:defRPr lang="en-US" sz="1400" b="0" u="none" strike="noStrike">
                <a:solidFill>
                  <a:schemeClr val="dk1">
                    <a:tint val="75000"/>
                  </a:schemeClr>
                </a:solidFill>
                <a:effectLst/>
                <a:uFillTx/>
                <a:latin typeface="Calibri"/>
              </a:defRPr>
            </a:lvl1pPr>
          </a:lstStyle>
          <a:p>
            <a:pPr indent="0" algn="r" defTabSz="1097280">
              <a:lnSpc>
                <a:spcPct val="100000"/>
              </a:lnSpc>
              <a:buNone/>
            </a:pPr>
            <a:fld id="{5346F070-A581-445A-BB28-A9247EBECDA2}"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extLst>
      <p:ext uri="{BB962C8B-B14F-4D97-AF65-F5344CB8AC3E}">
        <p14:creationId xmlns:p14="http://schemas.microsoft.com/office/powerpoint/2010/main" val="1886538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rgbClr val="220000"/>
        </a:solidFill>
        <a:effectLst/>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7955280" y="329400"/>
            <a:ext cx="2468520" cy="7021440"/>
          </a:xfrm>
          <a:prstGeom prst="rect">
            <a:avLst/>
          </a:prstGeom>
          <a:noFill/>
          <a:ln w="0">
            <a:noFill/>
          </a:ln>
        </p:spPr>
        <p:txBody>
          <a:bodyPr vert="eaVert" lIns="109800" tIns="54720" rIns="109800" bIns="54720" anchor="ctr">
            <a:noAutofit/>
          </a:bodyPr>
          <a:lstStyle>
            <a:lvl1pPr indent="0" algn="ctr" defTabSz="1097280">
              <a:lnSpc>
                <a:spcPct val="100000"/>
              </a:lnSpc>
              <a:buNone/>
              <a:defRPr lang="en-US" sz="5300" b="0" u="none" strike="noStrike">
                <a:solidFill>
                  <a:schemeClr val="dk1"/>
                </a:solidFill>
                <a:effectLst/>
                <a:uFillTx/>
                <a:latin typeface="Calibri"/>
              </a:defRPr>
            </a:lvl1pPr>
          </a:lstStyle>
          <a:p>
            <a:pPr indent="0" algn="ctr" defTabSz="1097280">
              <a:lnSpc>
                <a:spcPct val="100000"/>
              </a:lnSpc>
              <a:buNone/>
            </a:pPr>
            <a:r>
              <a:rPr lang="en-US" sz="5300" b="0" u="none" strike="noStrike">
                <a:solidFill>
                  <a:schemeClr val="dk1"/>
                </a:solidFill>
                <a:effectLst/>
                <a:uFillTx/>
                <a:latin typeface="Calibri"/>
              </a:rPr>
              <a:t>Click to edit Master title style</a:t>
            </a:r>
          </a:p>
        </p:txBody>
      </p:sp>
      <p:sp>
        <p:nvSpPr>
          <p:cNvPr id="13" name="PlaceHolder 2"/>
          <p:cNvSpPr>
            <a:spLocks noGrp="1"/>
          </p:cNvSpPr>
          <p:nvPr>
            <p:ph type="body"/>
          </p:nvPr>
        </p:nvSpPr>
        <p:spPr>
          <a:xfrm>
            <a:off x="548640" y="329400"/>
            <a:ext cx="7223400" cy="7021440"/>
          </a:xfrm>
          <a:prstGeom prst="rect">
            <a:avLst/>
          </a:prstGeom>
          <a:noFill/>
          <a:ln w="0">
            <a:noFill/>
          </a:ln>
        </p:spPr>
        <p:txBody>
          <a:bodyPr vert="eaVert" lIns="109800" tIns="54720" rIns="109800" bIns="54720" anchor="t">
            <a:noAutofit/>
          </a:bodyPr>
          <a:lstStyle>
            <a:lvl1pPr algn="l" defTabSz="1097280">
              <a:lnSpc>
                <a:spcPct val="100000"/>
              </a:lnSpc>
              <a:spcBef>
                <a:spcPts val="760"/>
              </a:spcBef>
              <a:buClr>
                <a:srgbClr val="000000"/>
              </a:buClr>
              <a:buFont typeface="Arial"/>
              <a:buChar char="•"/>
              <a:defRPr lang="en-US" sz="3800" b="0" u="none" strike="noStrike">
                <a:solidFill>
                  <a:schemeClr val="dk1"/>
                </a:solidFill>
                <a:effectLst/>
                <a:uFillTx/>
                <a:latin typeface="Calibri"/>
              </a:defRPr>
            </a:lvl1pPr>
            <a:lvl2pPr lvl="1" algn="l" defTabSz="1097280">
              <a:lnSpc>
                <a:spcPct val="100000"/>
              </a:lnSpc>
              <a:spcBef>
                <a:spcPts val="680"/>
              </a:spcBef>
              <a:buClr>
                <a:srgbClr val="000000"/>
              </a:buClr>
              <a:buFont typeface="Arial"/>
              <a:buChar char="–"/>
              <a:defRPr lang="en-US" sz="3400" b="0" u="none" strike="noStrike">
                <a:solidFill>
                  <a:schemeClr val="dk1"/>
                </a:solidFill>
                <a:effectLst/>
                <a:uFillTx/>
                <a:latin typeface="Calibri"/>
              </a:defRPr>
            </a:lvl2pPr>
            <a:lvl3pPr lvl="2" algn="l" defTabSz="1097280">
              <a:lnSpc>
                <a:spcPct val="100000"/>
              </a:lnSpc>
              <a:spcBef>
                <a:spcPts val="581"/>
              </a:spcBef>
              <a:buClr>
                <a:srgbClr val="000000"/>
              </a:buClr>
              <a:buFont typeface="Arial"/>
              <a:buChar char="•"/>
              <a:defRPr lang="en-US" sz="2900" b="0" u="none" strike="noStrike">
                <a:solidFill>
                  <a:schemeClr val="dk1"/>
                </a:solidFill>
                <a:effectLst/>
                <a:uFillTx/>
                <a:latin typeface="Calibri"/>
              </a:defRPr>
            </a:lvl3pPr>
            <a:lvl4pPr lvl="3"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4pPr>
            <a:lvl5pPr lvl="4"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5pPr>
          </a:lstStyle>
          <a:p>
            <a:pPr marL="411480" indent="-411480" algn="l" defTabSz="1097280">
              <a:lnSpc>
                <a:spcPct val="100000"/>
              </a:lnSpc>
              <a:spcBef>
                <a:spcPts val="760"/>
              </a:spcBef>
              <a:buClr>
                <a:srgbClr val="000000"/>
              </a:buClr>
              <a:buFont typeface="Arial"/>
              <a:buChar char="•"/>
            </a:pPr>
            <a:r>
              <a:rPr lang="en-US" sz="3800" b="0" u="none" strike="noStrike">
                <a:solidFill>
                  <a:schemeClr val="dk1"/>
                </a:solidFill>
                <a:effectLst/>
                <a:uFillTx/>
                <a:latin typeface="Calibri"/>
              </a:rPr>
              <a:t>Click to edit Master text styles</a:t>
            </a:r>
          </a:p>
          <a:p>
            <a:pPr marL="891720" lvl="1" indent="-343080" algn="l" defTabSz="1097280">
              <a:lnSpc>
                <a:spcPct val="100000"/>
              </a:lnSpc>
              <a:spcBef>
                <a:spcPts val="680"/>
              </a:spcBef>
              <a:buClr>
                <a:srgbClr val="000000"/>
              </a:buClr>
              <a:buFont typeface="Arial"/>
              <a:buChar char="–"/>
            </a:pPr>
            <a:r>
              <a:rPr lang="en-US" sz="3400" b="0" u="none" strike="noStrike">
                <a:solidFill>
                  <a:schemeClr val="dk1"/>
                </a:solidFill>
                <a:effectLst/>
                <a:uFillTx/>
                <a:latin typeface="Calibri"/>
              </a:rPr>
              <a:t>Second level</a:t>
            </a:r>
          </a:p>
          <a:p>
            <a:pPr marL="1371600" lvl="2" indent="-274320" algn="l" defTabSz="1097280">
              <a:lnSpc>
                <a:spcPct val="100000"/>
              </a:lnSpc>
              <a:spcBef>
                <a:spcPts val="581"/>
              </a:spcBef>
              <a:buClr>
                <a:srgbClr val="000000"/>
              </a:buClr>
              <a:buFont typeface="Arial"/>
              <a:buChar char="•"/>
            </a:pPr>
            <a:r>
              <a:rPr lang="en-US" sz="2900" b="0" u="none" strike="noStrike">
                <a:solidFill>
                  <a:schemeClr val="dk1"/>
                </a:solidFill>
                <a:effectLst/>
                <a:uFillTx/>
                <a:latin typeface="Calibri"/>
              </a:rPr>
              <a:t>Third level</a:t>
            </a:r>
          </a:p>
          <a:p>
            <a:pPr marL="1920240" lvl="3"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Fourth level</a:t>
            </a:r>
          </a:p>
          <a:p>
            <a:pPr marL="2468880" lvl="4"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Fifth level</a:t>
            </a:r>
          </a:p>
        </p:txBody>
      </p:sp>
      <p:sp>
        <p:nvSpPr>
          <p:cNvPr id="14" name="PlaceHolder 3"/>
          <p:cNvSpPr>
            <a:spLocks noGrp="1"/>
          </p:cNvSpPr>
          <p:nvPr>
            <p:ph type="dt" idx="7"/>
          </p:nvPr>
        </p:nvSpPr>
        <p:spPr>
          <a:xfrm>
            <a:off x="548640" y="7627680"/>
            <a:ext cx="2559960" cy="437760"/>
          </a:xfrm>
          <a:prstGeom prst="rect">
            <a:avLst/>
          </a:prstGeom>
          <a:noFill/>
          <a:ln w="0">
            <a:noFill/>
          </a:ln>
        </p:spPr>
        <p:txBody>
          <a:bodyPr lIns="109800" tIns="54720" rIns="109800" bIns="54720" anchor="ctr">
            <a:noAutofit/>
          </a:bodyPr>
          <a:lstStyle>
            <a:lvl1pPr indent="0" algn="l" defTabSz="1097280">
              <a:lnSpc>
                <a:spcPct val="100000"/>
              </a:lnSpc>
              <a:buNone/>
              <a:defRPr lang="en-US" sz="1400" b="0" u="none" strike="noStrike">
                <a:solidFill>
                  <a:schemeClr val="dk1">
                    <a:tint val="75000"/>
                  </a:schemeClr>
                </a:solidFill>
                <a:effectLst/>
                <a:uFillTx/>
                <a:latin typeface="Calibri"/>
              </a:defRPr>
            </a:lvl1pPr>
          </a:lstStyle>
          <a:p>
            <a:pPr indent="0" algn="l" defTabSz="1097280">
              <a:lnSpc>
                <a:spcPct val="100000"/>
              </a:lnSpc>
              <a:buNone/>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15" name="PlaceHolder 4"/>
          <p:cNvSpPr>
            <a:spLocks noGrp="1"/>
          </p:cNvSpPr>
          <p:nvPr>
            <p:ph type="ftr" idx="8"/>
          </p:nvPr>
        </p:nvSpPr>
        <p:spPr>
          <a:xfrm>
            <a:off x="3749040" y="7627680"/>
            <a:ext cx="3474360" cy="437760"/>
          </a:xfrm>
          <a:prstGeom prst="rect">
            <a:avLst/>
          </a:prstGeom>
          <a:noFill/>
          <a:ln w="0">
            <a:noFill/>
          </a:ln>
        </p:spPr>
        <p:txBody>
          <a:bodyPr lIns="109800" tIns="54720" rIns="109800" bIns="54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16" name="PlaceHolder 5"/>
          <p:cNvSpPr>
            <a:spLocks noGrp="1"/>
          </p:cNvSpPr>
          <p:nvPr>
            <p:ph type="sldNum" idx="9"/>
          </p:nvPr>
        </p:nvSpPr>
        <p:spPr>
          <a:xfrm>
            <a:off x="7863840" y="7627680"/>
            <a:ext cx="2559960" cy="437760"/>
          </a:xfrm>
          <a:prstGeom prst="rect">
            <a:avLst/>
          </a:prstGeom>
          <a:noFill/>
          <a:ln w="0">
            <a:noFill/>
          </a:ln>
        </p:spPr>
        <p:txBody>
          <a:bodyPr lIns="109800" tIns="54720" rIns="109800" bIns="54720" anchor="ctr">
            <a:noAutofit/>
          </a:bodyPr>
          <a:lstStyle>
            <a:lvl1pPr indent="0" algn="r" defTabSz="1097280">
              <a:lnSpc>
                <a:spcPct val="100000"/>
              </a:lnSpc>
              <a:buNone/>
              <a:defRPr lang="en-US" sz="1400" b="0" u="none" strike="noStrike">
                <a:solidFill>
                  <a:schemeClr val="dk1">
                    <a:tint val="75000"/>
                  </a:schemeClr>
                </a:solidFill>
                <a:effectLst/>
                <a:uFillTx/>
                <a:latin typeface="Calibri"/>
              </a:defRPr>
            </a:lvl1pPr>
          </a:lstStyle>
          <a:p>
            <a:pPr indent="0" algn="r" defTabSz="1097280">
              <a:lnSpc>
                <a:spcPct val="100000"/>
              </a:lnSpc>
              <a:buNone/>
            </a:pPr>
            <a:fld id="{1C555B26-DD12-4AB0-93E9-0375EF947ED3}"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extLst>
      <p:ext uri="{BB962C8B-B14F-4D97-AF65-F5344CB8AC3E}">
        <p14:creationId xmlns:p14="http://schemas.microsoft.com/office/powerpoint/2010/main" val="27380663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220000"/>
        </a:solidFill>
        <a:effectLst/>
      </p:bgPr>
    </p:bg>
    <p:spTree>
      <p:nvGrpSpPr>
        <p:cNvPr id="1" name=""/>
        <p:cNvGrpSpPr/>
        <p:nvPr/>
      </p:nvGrpSpPr>
      <p:grpSpPr>
        <a:xfrm>
          <a:off x="0" y="0"/>
          <a:ext cx="0" cy="0"/>
          <a:chOff x="0" y="0"/>
          <a:chExt cx="0" cy="0"/>
        </a:xfrm>
      </p:grpSpPr>
      <p:sp>
        <p:nvSpPr>
          <p:cNvPr id="17" name="PlaceHolder 1"/>
          <p:cNvSpPr>
            <a:spLocks noGrp="1"/>
          </p:cNvSpPr>
          <p:nvPr>
            <p:ph type="title"/>
          </p:nvPr>
        </p:nvSpPr>
        <p:spPr>
          <a:xfrm>
            <a:off x="548640" y="329400"/>
            <a:ext cx="9875160" cy="1371240"/>
          </a:xfrm>
          <a:prstGeom prst="rect">
            <a:avLst/>
          </a:prstGeom>
          <a:noFill/>
          <a:ln w="0">
            <a:noFill/>
          </a:ln>
        </p:spPr>
        <p:txBody>
          <a:bodyPr lIns="109800" tIns="54720" rIns="109800" bIns="54720" anchor="ctr">
            <a:noAutofit/>
          </a:bodyPr>
          <a:lstStyle>
            <a:lvl1pPr indent="0" algn="ctr" defTabSz="1097280">
              <a:lnSpc>
                <a:spcPct val="100000"/>
              </a:lnSpc>
              <a:buNone/>
              <a:defRPr lang="en-US" sz="5300" b="0" u="none" strike="noStrike">
                <a:solidFill>
                  <a:schemeClr val="dk1"/>
                </a:solidFill>
                <a:effectLst/>
                <a:uFillTx/>
                <a:latin typeface="Calibri"/>
              </a:defRPr>
            </a:lvl1pPr>
          </a:lstStyle>
          <a:p>
            <a:pPr indent="0" algn="ctr" defTabSz="1097280">
              <a:lnSpc>
                <a:spcPct val="100000"/>
              </a:lnSpc>
              <a:buNone/>
            </a:pPr>
            <a:r>
              <a:rPr lang="en-US" sz="5300" b="0" u="none" strike="noStrike">
                <a:solidFill>
                  <a:schemeClr val="dk1"/>
                </a:solidFill>
                <a:effectLst/>
                <a:uFillTx/>
                <a:latin typeface="Calibri"/>
              </a:rPr>
              <a:t>Click to edit Master title style</a:t>
            </a:r>
          </a:p>
        </p:txBody>
      </p:sp>
      <p:sp>
        <p:nvSpPr>
          <p:cNvPr id="18" name="PlaceHolder 2"/>
          <p:cNvSpPr>
            <a:spLocks noGrp="1"/>
          </p:cNvSpPr>
          <p:nvPr>
            <p:ph type="body"/>
          </p:nvPr>
        </p:nvSpPr>
        <p:spPr>
          <a:xfrm>
            <a:off x="548640" y="1920240"/>
            <a:ext cx="9875160" cy="5430960"/>
          </a:xfrm>
          <a:prstGeom prst="rect">
            <a:avLst/>
          </a:prstGeom>
          <a:noFill/>
          <a:ln w="0">
            <a:noFill/>
          </a:ln>
        </p:spPr>
        <p:txBody>
          <a:bodyPr lIns="109800" tIns="54720" rIns="109800" bIns="54720" anchor="t">
            <a:noAutofit/>
          </a:bodyPr>
          <a:lstStyle>
            <a:lvl1pPr algn="l" defTabSz="1097280">
              <a:lnSpc>
                <a:spcPct val="100000"/>
              </a:lnSpc>
              <a:spcBef>
                <a:spcPts val="760"/>
              </a:spcBef>
              <a:buClr>
                <a:srgbClr val="000000"/>
              </a:buClr>
              <a:buFont typeface="Arial"/>
              <a:buChar char="•"/>
              <a:defRPr lang="en-US" sz="3800" b="0" u="none" strike="noStrike">
                <a:solidFill>
                  <a:schemeClr val="dk1"/>
                </a:solidFill>
                <a:effectLst/>
                <a:uFillTx/>
                <a:latin typeface="Calibri"/>
              </a:defRPr>
            </a:lvl1pPr>
            <a:lvl2pPr lvl="1" algn="l" defTabSz="1097280">
              <a:lnSpc>
                <a:spcPct val="100000"/>
              </a:lnSpc>
              <a:spcBef>
                <a:spcPts val="680"/>
              </a:spcBef>
              <a:buClr>
                <a:srgbClr val="000000"/>
              </a:buClr>
              <a:buFont typeface="Arial"/>
              <a:buChar char="–"/>
              <a:defRPr lang="en-US" sz="3400" b="0" u="none" strike="noStrike">
                <a:solidFill>
                  <a:schemeClr val="dk1"/>
                </a:solidFill>
                <a:effectLst/>
                <a:uFillTx/>
                <a:latin typeface="Calibri"/>
              </a:defRPr>
            </a:lvl2pPr>
            <a:lvl3pPr lvl="2" algn="l" defTabSz="1097280">
              <a:lnSpc>
                <a:spcPct val="100000"/>
              </a:lnSpc>
              <a:spcBef>
                <a:spcPts val="581"/>
              </a:spcBef>
              <a:buClr>
                <a:srgbClr val="000000"/>
              </a:buClr>
              <a:buFont typeface="Arial"/>
              <a:buChar char="•"/>
              <a:defRPr lang="en-US" sz="2900" b="0" u="none" strike="noStrike">
                <a:solidFill>
                  <a:schemeClr val="dk1"/>
                </a:solidFill>
                <a:effectLst/>
                <a:uFillTx/>
                <a:latin typeface="Calibri"/>
              </a:defRPr>
            </a:lvl3pPr>
            <a:lvl4pPr lvl="3"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4pPr>
            <a:lvl5pPr lvl="4"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5pPr>
          </a:lstStyle>
          <a:p>
            <a:pPr marL="411480" indent="-411480" algn="l" defTabSz="1097280">
              <a:lnSpc>
                <a:spcPct val="100000"/>
              </a:lnSpc>
              <a:spcBef>
                <a:spcPts val="760"/>
              </a:spcBef>
              <a:buClr>
                <a:srgbClr val="000000"/>
              </a:buClr>
              <a:buFont typeface="Arial"/>
              <a:buChar char="•"/>
            </a:pPr>
            <a:r>
              <a:rPr lang="en-US" sz="3800" b="0" u="none" strike="noStrike">
                <a:solidFill>
                  <a:schemeClr val="dk1"/>
                </a:solidFill>
                <a:effectLst/>
                <a:uFillTx/>
                <a:latin typeface="Calibri"/>
              </a:rPr>
              <a:t>Click to edit Master text styles</a:t>
            </a:r>
          </a:p>
          <a:p>
            <a:pPr marL="891720" lvl="1" indent="-343080" algn="l" defTabSz="1097280">
              <a:lnSpc>
                <a:spcPct val="100000"/>
              </a:lnSpc>
              <a:spcBef>
                <a:spcPts val="680"/>
              </a:spcBef>
              <a:buClr>
                <a:srgbClr val="000000"/>
              </a:buClr>
              <a:buFont typeface="Arial"/>
              <a:buChar char="–"/>
            </a:pPr>
            <a:r>
              <a:rPr lang="en-US" sz="3400" b="0" u="none" strike="noStrike">
                <a:solidFill>
                  <a:schemeClr val="dk1"/>
                </a:solidFill>
                <a:effectLst/>
                <a:uFillTx/>
                <a:latin typeface="Calibri"/>
              </a:rPr>
              <a:t>Second level</a:t>
            </a:r>
          </a:p>
          <a:p>
            <a:pPr marL="1371600" lvl="2" indent="-274320" algn="l" defTabSz="1097280">
              <a:lnSpc>
                <a:spcPct val="100000"/>
              </a:lnSpc>
              <a:spcBef>
                <a:spcPts val="581"/>
              </a:spcBef>
              <a:buClr>
                <a:srgbClr val="000000"/>
              </a:buClr>
              <a:buFont typeface="Arial"/>
              <a:buChar char="•"/>
            </a:pPr>
            <a:r>
              <a:rPr lang="en-US" sz="2900" b="0" u="none" strike="noStrike">
                <a:solidFill>
                  <a:schemeClr val="dk1"/>
                </a:solidFill>
                <a:effectLst/>
                <a:uFillTx/>
                <a:latin typeface="Calibri"/>
              </a:rPr>
              <a:t>Third level</a:t>
            </a:r>
          </a:p>
          <a:p>
            <a:pPr marL="1920240" lvl="3"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Fourth level</a:t>
            </a:r>
          </a:p>
          <a:p>
            <a:pPr marL="2468880" lvl="4"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Fifth level</a:t>
            </a:r>
          </a:p>
        </p:txBody>
      </p:sp>
      <p:sp>
        <p:nvSpPr>
          <p:cNvPr id="19" name="PlaceHolder 3"/>
          <p:cNvSpPr>
            <a:spLocks noGrp="1"/>
          </p:cNvSpPr>
          <p:nvPr>
            <p:ph type="dt" idx="10"/>
          </p:nvPr>
        </p:nvSpPr>
        <p:spPr>
          <a:xfrm>
            <a:off x="548640" y="7627680"/>
            <a:ext cx="2559960" cy="437760"/>
          </a:xfrm>
          <a:prstGeom prst="rect">
            <a:avLst/>
          </a:prstGeom>
          <a:noFill/>
          <a:ln w="0">
            <a:noFill/>
          </a:ln>
        </p:spPr>
        <p:txBody>
          <a:bodyPr lIns="109800" tIns="54720" rIns="109800" bIns="54720" anchor="ctr">
            <a:noAutofit/>
          </a:bodyPr>
          <a:lstStyle>
            <a:lvl1pPr indent="0" algn="l" defTabSz="1097280">
              <a:lnSpc>
                <a:spcPct val="100000"/>
              </a:lnSpc>
              <a:buNone/>
              <a:defRPr lang="en-US" sz="1400" b="0" u="none" strike="noStrike">
                <a:solidFill>
                  <a:schemeClr val="dk1">
                    <a:tint val="75000"/>
                  </a:schemeClr>
                </a:solidFill>
                <a:effectLst/>
                <a:uFillTx/>
                <a:latin typeface="Calibri"/>
              </a:defRPr>
            </a:lvl1pPr>
          </a:lstStyle>
          <a:p>
            <a:pPr indent="0" algn="l" defTabSz="1097280">
              <a:lnSpc>
                <a:spcPct val="100000"/>
              </a:lnSpc>
              <a:buNone/>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20" name="PlaceHolder 4"/>
          <p:cNvSpPr>
            <a:spLocks noGrp="1"/>
          </p:cNvSpPr>
          <p:nvPr>
            <p:ph type="ftr" idx="11"/>
          </p:nvPr>
        </p:nvSpPr>
        <p:spPr>
          <a:xfrm>
            <a:off x="3749040" y="7627680"/>
            <a:ext cx="3474360" cy="437760"/>
          </a:xfrm>
          <a:prstGeom prst="rect">
            <a:avLst/>
          </a:prstGeom>
          <a:noFill/>
          <a:ln w="0">
            <a:noFill/>
          </a:ln>
        </p:spPr>
        <p:txBody>
          <a:bodyPr lIns="109800" tIns="54720" rIns="109800" bIns="54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21" name="PlaceHolder 5"/>
          <p:cNvSpPr>
            <a:spLocks noGrp="1"/>
          </p:cNvSpPr>
          <p:nvPr>
            <p:ph type="sldNum" idx="12"/>
          </p:nvPr>
        </p:nvSpPr>
        <p:spPr>
          <a:xfrm>
            <a:off x="7863840" y="7627680"/>
            <a:ext cx="2559960" cy="437760"/>
          </a:xfrm>
          <a:prstGeom prst="rect">
            <a:avLst/>
          </a:prstGeom>
          <a:noFill/>
          <a:ln w="0">
            <a:noFill/>
          </a:ln>
        </p:spPr>
        <p:txBody>
          <a:bodyPr lIns="109800" tIns="54720" rIns="109800" bIns="54720" anchor="ctr">
            <a:noAutofit/>
          </a:bodyPr>
          <a:lstStyle>
            <a:lvl1pPr indent="0" algn="r" defTabSz="1097280">
              <a:lnSpc>
                <a:spcPct val="100000"/>
              </a:lnSpc>
              <a:buNone/>
              <a:defRPr lang="en-US" sz="1400" b="0" u="none" strike="noStrike">
                <a:solidFill>
                  <a:schemeClr val="dk1">
                    <a:tint val="75000"/>
                  </a:schemeClr>
                </a:solidFill>
                <a:effectLst/>
                <a:uFillTx/>
                <a:latin typeface="Calibri"/>
              </a:defRPr>
            </a:lvl1pPr>
          </a:lstStyle>
          <a:p>
            <a:pPr indent="0" algn="r" defTabSz="1097280">
              <a:lnSpc>
                <a:spcPct val="100000"/>
              </a:lnSpc>
              <a:buNone/>
            </a:pPr>
            <a:fld id="{02400827-7E94-4297-83FE-60B5B306495D}"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extLst>
      <p:ext uri="{BB962C8B-B14F-4D97-AF65-F5344CB8AC3E}">
        <p14:creationId xmlns:p14="http://schemas.microsoft.com/office/powerpoint/2010/main" val="19160946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Section Header">
    <p:bg>
      <p:bgPr>
        <a:solidFill>
          <a:srgbClr val="220000"/>
        </a:solidFill>
        <a:effectLst/>
      </p:bgPr>
    </p:bg>
    <p:spTree>
      <p:nvGrpSpPr>
        <p:cNvPr id="1" name=""/>
        <p:cNvGrpSpPr/>
        <p:nvPr/>
      </p:nvGrpSpPr>
      <p:grpSpPr>
        <a:xfrm>
          <a:off x="0" y="0"/>
          <a:ext cx="0" cy="0"/>
          <a:chOff x="0" y="0"/>
          <a:chExt cx="0" cy="0"/>
        </a:xfrm>
      </p:grpSpPr>
      <p:sp>
        <p:nvSpPr>
          <p:cNvPr id="22" name="PlaceHolder 1"/>
          <p:cNvSpPr>
            <a:spLocks noGrp="1"/>
          </p:cNvSpPr>
          <p:nvPr>
            <p:ph type="title"/>
          </p:nvPr>
        </p:nvSpPr>
        <p:spPr>
          <a:xfrm>
            <a:off x="866880" y="5288400"/>
            <a:ext cx="9326520" cy="1634040"/>
          </a:xfrm>
          <a:prstGeom prst="rect">
            <a:avLst/>
          </a:prstGeom>
          <a:noFill/>
          <a:ln w="0">
            <a:noFill/>
          </a:ln>
        </p:spPr>
        <p:txBody>
          <a:bodyPr lIns="109800" tIns="54720" rIns="109800" bIns="54720" anchor="t">
            <a:noAutofit/>
          </a:bodyPr>
          <a:lstStyle>
            <a:lvl1pPr indent="0" algn="l" defTabSz="1097280">
              <a:lnSpc>
                <a:spcPct val="100000"/>
              </a:lnSpc>
              <a:buNone/>
              <a:defRPr lang="en-US" sz="4800" b="1" u="none" strike="noStrike" cap="all">
                <a:solidFill>
                  <a:schemeClr val="dk1"/>
                </a:solidFill>
                <a:effectLst/>
                <a:uFillTx/>
                <a:latin typeface="Calibri"/>
              </a:defRPr>
            </a:lvl1pPr>
          </a:lstStyle>
          <a:p>
            <a:pPr indent="0" algn="l" defTabSz="1097280">
              <a:lnSpc>
                <a:spcPct val="100000"/>
              </a:lnSpc>
              <a:buNone/>
            </a:pPr>
            <a:r>
              <a:rPr lang="en-US" sz="4800" b="1" u="none" strike="noStrike" cap="all">
                <a:solidFill>
                  <a:schemeClr val="dk1"/>
                </a:solidFill>
                <a:effectLst/>
                <a:uFillTx/>
                <a:latin typeface="Calibri"/>
              </a:rPr>
              <a:t>Click to edit Master title style</a:t>
            </a:r>
          </a:p>
        </p:txBody>
      </p:sp>
      <p:sp>
        <p:nvSpPr>
          <p:cNvPr id="23" name="PlaceHolder 2"/>
          <p:cNvSpPr>
            <a:spLocks noGrp="1"/>
          </p:cNvSpPr>
          <p:nvPr>
            <p:ph type="body"/>
          </p:nvPr>
        </p:nvSpPr>
        <p:spPr>
          <a:xfrm>
            <a:off x="866880" y="3488040"/>
            <a:ext cx="9326520" cy="1800000"/>
          </a:xfrm>
          <a:prstGeom prst="rect">
            <a:avLst/>
          </a:prstGeom>
          <a:noFill/>
          <a:ln w="0">
            <a:noFill/>
          </a:ln>
        </p:spPr>
        <p:txBody>
          <a:bodyPr lIns="109800" tIns="54720" rIns="109800" bIns="54720" anchor="b">
            <a:noAutofit/>
          </a:bodyPr>
          <a:lstStyle>
            <a:lvl1pPr indent="0" algn="l" defTabSz="1097280">
              <a:lnSpc>
                <a:spcPct val="100000"/>
              </a:lnSpc>
              <a:spcBef>
                <a:spcPts val="479"/>
              </a:spcBef>
              <a:buNone/>
              <a:tabLst>
                <a:tab pos="0" algn="l"/>
              </a:tabLst>
              <a:defRPr lang="en-US" sz="2400" b="0" u="none" strike="noStrike">
                <a:solidFill>
                  <a:schemeClr val="dk1">
                    <a:tint val="75000"/>
                  </a:schemeClr>
                </a:solidFill>
                <a:effectLst/>
                <a:uFillTx/>
                <a:latin typeface="Calibri"/>
              </a:defRPr>
            </a:lvl1pPr>
          </a:lstStyle>
          <a:p>
            <a:pPr indent="0" algn="l" defTabSz="1097280">
              <a:lnSpc>
                <a:spcPct val="100000"/>
              </a:lnSpc>
              <a:spcBef>
                <a:spcPts val="479"/>
              </a:spcBef>
              <a:buNone/>
              <a:tabLst>
                <a:tab pos="0" algn="l"/>
              </a:tabLst>
            </a:pPr>
            <a:r>
              <a:rPr lang="en-US" sz="2400" b="0" u="none" strike="noStrike">
                <a:solidFill>
                  <a:schemeClr val="dk1">
                    <a:tint val="75000"/>
                  </a:schemeClr>
                </a:solidFill>
                <a:effectLst/>
                <a:uFillTx/>
                <a:latin typeface="Calibri"/>
              </a:rPr>
              <a:t>Click to edit Master text styles</a:t>
            </a:r>
          </a:p>
        </p:txBody>
      </p:sp>
      <p:sp>
        <p:nvSpPr>
          <p:cNvPr id="24" name="PlaceHolder 3"/>
          <p:cNvSpPr>
            <a:spLocks noGrp="1"/>
          </p:cNvSpPr>
          <p:nvPr>
            <p:ph type="dt" idx="13"/>
          </p:nvPr>
        </p:nvSpPr>
        <p:spPr>
          <a:xfrm>
            <a:off x="548640" y="7627680"/>
            <a:ext cx="2559960" cy="437760"/>
          </a:xfrm>
          <a:prstGeom prst="rect">
            <a:avLst/>
          </a:prstGeom>
          <a:noFill/>
          <a:ln w="0">
            <a:noFill/>
          </a:ln>
        </p:spPr>
        <p:txBody>
          <a:bodyPr lIns="109800" tIns="54720" rIns="109800" bIns="54720" anchor="ctr">
            <a:noAutofit/>
          </a:bodyPr>
          <a:lstStyle>
            <a:lvl1pPr indent="0" algn="l" defTabSz="1097280">
              <a:lnSpc>
                <a:spcPct val="100000"/>
              </a:lnSpc>
              <a:buNone/>
              <a:defRPr lang="en-US" sz="1400" b="0" u="none" strike="noStrike">
                <a:solidFill>
                  <a:schemeClr val="dk1">
                    <a:tint val="75000"/>
                  </a:schemeClr>
                </a:solidFill>
                <a:effectLst/>
                <a:uFillTx/>
                <a:latin typeface="Calibri"/>
              </a:defRPr>
            </a:lvl1pPr>
          </a:lstStyle>
          <a:p>
            <a:pPr indent="0" algn="l" defTabSz="1097280">
              <a:lnSpc>
                <a:spcPct val="100000"/>
              </a:lnSpc>
              <a:buNone/>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25" name="PlaceHolder 4"/>
          <p:cNvSpPr>
            <a:spLocks noGrp="1"/>
          </p:cNvSpPr>
          <p:nvPr>
            <p:ph type="ftr" idx="14"/>
          </p:nvPr>
        </p:nvSpPr>
        <p:spPr>
          <a:xfrm>
            <a:off x="3749040" y="7627680"/>
            <a:ext cx="3474360" cy="437760"/>
          </a:xfrm>
          <a:prstGeom prst="rect">
            <a:avLst/>
          </a:prstGeom>
          <a:noFill/>
          <a:ln w="0">
            <a:noFill/>
          </a:ln>
        </p:spPr>
        <p:txBody>
          <a:bodyPr lIns="109800" tIns="54720" rIns="109800" bIns="54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26" name="PlaceHolder 5"/>
          <p:cNvSpPr>
            <a:spLocks noGrp="1"/>
          </p:cNvSpPr>
          <p:nvPr>
            <p:ph type="sldNum" idx="15"/>
          </p:nvPr>
        </p:nvSpPr>
        <p:spPr>
          <a:xfrm>
            <a:off x="7863840" y="7627680"/>
            <a:ext cx="2559960" cy="437760"/>
          </a:xfrm>
          <a:prstGeom prst="rect">
            <a:avLst/>
          </a:prstGeom>
          <a:noFill/>
          <a:ln w="0">
            <a:noFill/>
          </a:ln>
        </p:spPr>
        <p:txBody>
          <a:bodyPr lIns="109800" tIns="54720" rIns="109800" bIns="54720" anchor="ctr">
            <a:noAutofit/>
          </a:bodyPr>
          <a:lstStyle>
            <a:lvl1pPr indent="0" algn="r" defTabSz="1097280">
              <a:lnSpc>
                <a:spcPct val="100000"/>
              </a:lnSpc>
              <a:buNone/>
              <a:defRPr lang="en-US" sz="1400" b="0" u="none" strike="noStrike">
                <a:solidFill>
                  <a:schemeClr val="dk1">
                    <a:tint val="75000"/>
                  </a:schemeClr>
                </a:solidFill>
                <a:effectLst/>
                <a:uFillTx/>
                <a:latin typeface="Calibri"/>
              </a:defRPr>
            </a:lvl1pPr>
          </a:lstStyle>
          <a:p>
            <a:pPr indent="0" algn="r" defTabSz="1097280">
              <a:lnSpc>
                <a:spcPct val="100000"/>
              </a:lnSpc>
              <a:buNone/>
            </a:pPr>
            <a:fld id="{3A064E53-6549-411E-9BBD-484F73BF2AE0}"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extLst>
      <p:ext uri="{BB962C8B-B14F-4D97-AF65-F5344CB8AC3E}">
        <p14:creationId xmlns:p14="http://schemas.microsoft.com/office/powerpoint/2010/main" val="21956999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220000"/>
        </a:solidFill>
        <a:effectLst/>
      </p:bgPr>
    </p:bg>
    <p:spTree>
      <p:nvGrpSpPr>
        <p:cNvPr id="1" name=""/>
        <p:cNvGrpSpPr/>
        <p:nvPr/>
      </p:nvGrpSpPr>
      <p:grpSpPr>
        <a:xfrm>
          <a:off x="0" y="0"/>
          <a:ext cx="0" cy="0"/>
          <a:chOff x="0" y="0"/>
          <a:chExt cx="0" cy="0"/>
        </a:xfrm>
      </p:grpSpPr>
      <p:sp>
        <p:nvSpPr>
          <p:cNvPr id="27" name="PlaceHolder 1"/>
          <p:cNvSpPr>
            <a:spLocks noGrp="1"/>
          </p:cNvSpPr>
          <p:nvPr>
            <p:ph type="title"/>
          </p:nvPr>
        </p:nvSpPr>
        <p:spPr>
          <a:xfrm>
            <a:off x="548640" y="329400"/>
            <a:ext cx="9875160" cy="1371240"/>
          </a:xfrm>
          <a:prstGeom prst="rect">
            <a:avLst/>
          </a:prstGeom>
          <a:noFill/>
          <a:ln w="0">
            <a:noFill/>
          </a:ln>
        </p:spPr>
        <p:txBody>
          <a:bodyPr lIns="109800" tIns="54720" rIns="109800" bIns="54720" anchor="ctr">
            <a:noAutofit/>
          </a:bodyPr>
          <a:lstStyle>
            <a:lvl1pPr indent="0" algn="ctr" defTabSz="1097280">
              <a:lnSpc>
                <a:spcPct val="100000"/>
              </a:lnSpc>
              <a:buNone/>
              <a:defRPr lang="en-US" sz="5300" b="0" u="none" strike="noStrike">
                <a:solidFill>
                  <a:schemeClr val="dk1"/>
                </a:solidFill>
                <a:effectLst/>
                <a:uFillTx/>
                <a:latin typeface="Calibri"/>
              </a:defRPr>
            </a:lvl1pPr>
          </a:lstStyle>
          <a:p>
            <a:pPr indent="0" algn="ctr" defTabSz="1097280">
              <a:lnSpc>
                <a:spcPct val="100000"/>
              </a:lnSpc>
              <a:buNone/>
            </a:pPr>
            <a:r>
              <a:rPr lang="en-US" sz="5300" b="0" u="none" strike="noStrike">
                <a:solidFill>
                  <a:schemeClr val="dk1"/>
                </a:solidFill>
                <a:effectLst/>
                <a:uFillTx/>
                <a:latin typeface="Calibri"/>
              </a:rPr>
              <a:t>Click to edit Master title style</a:t>
            </a:r>
          </a:p>
        </p:txBody>
      </p:sp>
      <p:sp>
        <p:nvSpPr>
          <p:cNvPr id="28" name="PlaceHolder 2"/>
          <p:cNvSpPr>
            <a:spLocks noGrp="1"/>
          </p:cNvSpPr>
          <p:nvPr>
            <p:ph type="body"/>
          </p:nvPr>
        </p:nvSpPr>
        <p:spPr>
          <a:xfrm>
            <a:off x="548640" y="1920240"/>
            <a:ext cx="4845960" cy="5430960"/>
          </a:xfrm>
          <a:prstGeom prst="rect">
            <a:avLst/>
          </a:prstGeom>
          <a:noFill/>
          <a:ln w="0">
            <a:noFill/>
          </a:ln>
        </p:spPr>
        <p:txBody>
          <a:bodyPr lIns="109800" tIns="54720" rIns="109800" bIns="54720" anchor="t">
            <a:noAutofit/>
          </a:bodyPr>
          <a:lstStyle>
            <a:lvl1pPr algn="l" defTabSz="1097280">
              <a:lnSpc>
                <a:spcPct val="100000"/>
              </a:lnSpc>
              <a:spcBef>
                <a:spcPts val="680"/>
              </a:spcBef>
              <a:buClr>
                <a:srgbClr val="000000"/>
              </a:buClr>
              <a:buFont typeface="Arial"/>
              <a:buChar char="•"/>
              <a:defRPr lang="en-US" sz="3400" b="0" u="none" strike="noStrike">
                <a:solidFill>
                  <a:schemeClr val="dk1"/>
                </a:solidFill>
                <a:effectLst/>
                <a:uFillTx/>
                <a:latin typeface="Calibri"/>
              </a:defRPr>
            </a:lvl1pPr>
            <a:lvl2pPr lvl="1" algn="l" defTabSz="1097280">
              <a:lnSpc>
                <a:spcPct val="100000"/>
              </a:lnSpc>
              <a:spcBef>
                <a:spcPts val="581"/>
              </a:spcBef>
              <a:buClr>
                <a:srgbClr val="000000"/>
              </a:buClr>
              <a:buFont typeface="Arial"/>
              <a:buChar char="–"/>
              <a:defRPr lang="en-US" sz="2900" b="0" u="none" strike="noStrike">
                <a:solidFill>
                  <a:schemeClr val="dk1"/>
                </a:solidFill>
                <a:effectLst/>
                <a:uFillTx/>
                <a:latin typeface="Calibri"/>
              </a:defRPr>
            </a:lvl2pPr>
            <a:lvl3pPr lvl="2"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1097280">
              <a:lnSpc>
                <a:spcPct val="100000"/>
              </a:lnSpc>
              <a:spcBef>
                <a:spcPts val="439"/>
              </a:spcBef>
              <a:buClr>
                <a:srgbClr val="000000"/>
              </a:buClr>
              <a:buFont typeface="Arial"/>
              <a:buChar char="–"/>
              <a:defRPr lang="en-US" sz="2200" b="0" u="none" strike="noStrike">
                <a:solidFill>
                  <a:schemeClr val="dk1"/>
                </a:solidFill>
                <a:effectLst/>
                <a:uFillTx/>
                <a:latin typeface="Calibri"/>
              </a:defRPr>
            </a:lvl4pPr>
            <a:lvl5pPr lvl="4" algn="l" defTabSz="1097280">
              <a:lnSpc>
                <a:spcPct val="100000"/>
              </a:lnSpc>
              <a:spcBef>
                <a:spcPts val="439"/>
              </a:spcBef>
              <a:buClr>
                <a:srgbClr val="000000"/>
              </a:buClr>
              <a:buFont typeface="Arial"/>
              <a:buChar char="»"/>
              <a:defRPr lang="en-US" sz="2200" b="0" u="none" strike="noStrike">
                <a:solidFill>
                  <a:schemeClr val="dk1"/>
                </a:solidFill>
                <a:effectLst/>
                <a:uFillTx/>
                <a:latin typeface="Calibri"/>
              </a:defRPr>
            </a:lvl5pPr>
          </a:lstStyle>
          <a:p>
            <a:pPr marL="411480" indent="-411480" algn="l" defTabSz="1097280">
              <a:lnSpc>
                <a:spcPct val="100000"/>
              </a:lnSpc>
              <a:spcBef>
                <a:spcPts val="680"/>
              </a:spcBef>
              <a:buClr>
                <a:srgbClr val="000000"/>
              </a:buClr>
              <a:buFont typeface="Arial"/>
              <a:buChar char="•"/>
            </a:pPr>
            <a:r>
              <a:rPr lang="en-US" sz="3400" b="0" u="none" strike="noStrike">
                <a:solidFill>
                  <a:schemeClr val="dk1"/>
                </a:solidFill>
                <a:effectLst/>
                <a:uFillTx/>
                <a:latin typeface="Calibri"/>
              </a:rPr>
              <a:t>Click to edit Master text styles</a:t>
            </a:r>
          </a:p>
          <a:p>
            <a:pPr marL="891720" lvl="1" indent="-343080" algn="l" defTabSz="1097280">
              <a:lnSpc>
                <a:spcPct val="100000"/>
              </a:lnSpc>
              <a:spcBef>
                <a:spcPts val="581"/>
              </a:spcBef>
              <a:buClr>
                <a:srgbClr val="000000"/>
              </a:buClr>
              <a:buFont typeface="Arial"/>
              <a:buChar char="–"/>
            </a:pPr>
            <a:r>
              <a:rPr lang="en-US" sz="2900" b="0" u="none" strike="noStrike">
                <a:solidFill>
                  <a:schemeClr val="dk1"/>
                </a:solidFill>
                <a:effectLst/>
                <a:uFillTx/>
                <a:latin typeface="Calibri"/>
              </a:rPr>
              <a:t>Second level</a:t>
            </a:r>
          </a:p>
          <a:p>
            <a:pPr marL="1371600" lvl="2"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p>
          <a:p>
            <a:pPr marL="1920240" lvl="3" indent="-274320" algn="l" defTabSz="1097280">
              <a:lnSpc>
                <a:spcPct val="100000"/>
              </a:lnSpc>
              <a:spcBef>
                <a:spcPts val="439"/>
              </a:spcBef>
              <a:buClr>
                <a:srgbClr val="000000"/>
              </a:buClr>
              <a:buFont typeface="Arial"/>
              <a:buChar char="–"/>
            </a:pPr>
            <a:r>
              <a:rPr lang="en-US" sz="2200" b="0" u="none" strike="noStrike">
                <a:solidFill>
                  <a:schemeClr val="dk1"/>
                </a:solidFill>
                <a:effectLst/>
                <a:uFillTx/>
                <a:latin typeface="Calibri"/>
              </a:rPr>
              <a:t>Fourth level</a:t>
            </a:r>
          </a:p>
          <a:p>
            <a:pPr marL="2468880" lvl="4" indent="-274320" algn="l" defTabSz="1097280">
              <a:lnSpc>
                <a:spcPct val="100000"/>
              </a:lnSpc>
              <a:spcBef>
                <a:spcPts val="439"/>
              </a:spcBef>
              <a:buClr>
                <a:srgbClr val="000000"/>
              </a:buClr>
              <a:buFont typeface="Arial"/>
              <a:buChar char="»"/>
            </a:pPr>
            <a:r>
              <a:rPr lang="en-US" sz="2200" b="0" u="none" strike="noStrike">
                <a:solidFill>
                  <a:schemeClr val="dk1"/>
                </a:solidFill>
                <a:effectLst/>
                <a:uFillTx/>
                <a:latin typeface="Calibri"/>
              </a:rPr>
              <a:t>Fifth level</a:t>
            </a:r>
          </a:p>
        </p:txBody>
      </p:sp>
      <p:sp>
        <p:nvSpPr>
          <p:cNvPr id="29" name="PlaceHolder 3"/>
          <p:cNvSpPr>
            <a:spLocks noGrp="1"/>
          </p:cNvSpPr>
          <p:nvPr>
            <p:ph type="body"/>
          </p:nvPr>
        </p:nvSpPr>
        <p:spPr>
          <a:xfrm>
            <a:off x="5577840" y="1920240"/>
            <a:ext cx="4845960" cy="5430960"/>
          </a:xfrm>
          <a:prstGeom prst="rect">
            <a:avLst/>
          </a:prstGeom>
          <a:noFill/>
          <a:ln w="0">
            <a:noFill/>
          </a:ln>
        </p:spPr>
        <p:txBody>
          <a:bodyPr lIns="109800" tIns="54720" rIns="109800" bIns="54720" anchor="t">
            <a:noAutofit/>
          </a:bodyPr>
          <a:lstStyle>
            <a:lvl1pPr algn="l" defTabSz="1097280">
              <a:lnSpc>
                <a:spcPct val="100000"/>
              </a:lnSpc>
              <a:spcBef>
                <a:spcPts val="680"/>
              </a:spcBef>
              <a:buClr>
                <a:srgbClr val="000000"/>
              </a:buClr>
              <a:buFont typeface="Arial"/>
              <a:buChar char="•"/>
              <a:defRPr lang="en-US" sz="3400" b="0" u="none" strike="noStrike">
                <a:solidFill>
                  <a:schemeClr val="dk1"/>
                </a:solidFill>
                <a:effectLst/>
                <a:uFillTx/>
                <a:latin typeface="Calibri"/>
              </a:defRPr>
            </a:lvl1pPr>
            <a:lvl2pPr lvl="1" algn="l" defTabSz="1097280">
              <a:lnSpc>
                <a:spcPct val="100000"/>
              </a:lnSpc>
              <a:spcBef>
                <a:spcPts val="581"/>
              </a:spcBef>
              <a:buClr>
                <a:srgbClr val="000000"/>
              </a:buClr>
              <a:buFont typeface="Arial"/>
              <a:buChar char="–"/>
              <a:defRPr lang="en-US" sz="2900" b="0" u="none" strike="noStrike">
                <a:solidFill>
                  <a:schemeClr val="dk1"/>
                </a:solidFill>
                <a:effectLst/>
                <a:uFillTx/>
                <a:latin typeface="Calibri"/>
              </a:defRPr>
            </a:lvl2pPr>
            <a:lvl3pPr lvl="2"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1097280">
              <a:lnSpc>
                <a:spcPct val="100000"/>
              </a:lnSpc>
              <a:spcBef>
                <a:spcPts val="439"/>
              </a:spcBef>
              <a:buClr>
                <a:srgbClr val="000000"/>
              </a:buClr>
              <a:buFont typeface="Arial"/>
              <a:buChar char="–"/>
              <a:defRPr lang="en-US" sz="2200" b="0" u="none" strike="noStrike">
                <a:solidFill>
                  <a:schemeClr val="dk1"/>
                </a:solidFill>
                <a:effectLst/>
                <a:uFillTx/>
                <a:latin typeface="Calibri"/>
              </a:defRPr>
            </a:lvl4pPr>
            <a:lvl5pPr lvl="4" algn="l" defTabSz="1097280">
              <a:lnSpc>
                <a:spcPct val="100000"/>
              </a:lnSpc>
              <a:spcBef>
                <a:spcPts val="439"/>
              </a:spcBef>
              <a:buClr>
                <a:srgbClr val="000000"/>
              </a:buClr>
              <a:buFont typeface="Arial"/>
              <a:buChar char="»"/>
              <a:defRPr lang="en-US" sz="2200" b="0" u="none" strike="noStrike">
                <a:solidFill>
                  <a:schemeClr val="dk1"/>
                </a:solidFill>
                <a:effectLst/>
                <a:uFillTx/>
                <a:latin typeface="Calibri"/>
              </a:defRPr>
            </a:lvl5pPr>
          </a:lstStyle>
          <a:p>
            <a:pPr marL="411480" indent="-411480" algn="l" defTabSz="1097280">
              <a:lnSpc>
                <a:spcPct val="100000"/>
              </a:lnSpc>
              <a:spcBef>
                <a:spcPts val="680"/>
              </a:spcBef>
              <a:buClr>
                <a:srgbClr val="000000"/>
              </a:buClr>
              <a:buFont typeface="Arial"/>
              <a:buChar char="•"/>
            </a:pPr>
            <a:r>
              <a:rPr lang="en-US" sz="3400" b="0" u="none" strike="noStrike">
                <a:solidFill>
                  <a:schemeClr val="dk1"/>
                </a:solidFill>
                <a:effectLst/>
                <a:uFillTx/>
                <a:latin typeface="Calibri"/>
              </a:rPr>
              <a:t>Click to edit Master text styles</a:t>
            </a:r>
          </a:p>
          <a:p>
            <a:pPr marL="891720" lvl="1" indent="-343080" algn="l" defTabSz="1097280">
              <a:lnSpc>
                <a:spcPct val="100000"/>
              </a:lnSpc>
              <a:spcBef>
                <a:spcPts val="581"/>
              </a:spcBef>
              <a:buClr>
                <a:srgbClr val="000000"/>
              </a:buClr>
              <a:buFont typeface="Arial"/>
              <a:buChar char="–"/>
            </a:pPr>
            <a:r>
              <a:rPr lang="en-US" sz="2900" b="0" u="none" strike="noStrike">
                <a:solidFill>
                  <a:schemeClr val="dk1"/>
                </a:solidFill>
                <a:effectLst/>
                <a:uFillTx/>
                <a:latin typeface="Calibri"/>
              </a:rPr>
              <a:t>Second level</a:t>
            </a:r>
          </a:p>
          <a:p>
            <a:pPr marL="1371600" lvl="2"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p>
          <a:p>
            <a:pPr marL="1920240" lvl="3" indent="-274320" algn="l" defTabSz="1097280">
              <a:lnSpc>
                <a:spcPct val="100000"/>
              </a:lnSpc>
              <a:spcBef>
                <a:spcPts val="439"/>
              </a:spcBef>
              <a:buClr>
                <a:srgbClr val="000000"/>
              </a:buClr>
              <a:buFont typeface="Arial"/>
              <a:buChar char="–"/>
            </a:pPr>
            <a:r>
              <a:rPr lang="en-US" sz="2200" b="0" u="none" strike="noStrike">
                <a:solidFill>
                  <a:schemeClr val="dk1"/>
                </a:solidFill>
                <a:effectLst/>
                <a:uFillTx/>
                <a:latin typeface="Calibri"/>
              </a:rPr>
              <a:t>Fourth level</a:t>
            </a:r>
          </a:p>
          <a:p>
            <a:pPr marL="2468880" lvl="4" indent="-274320" algn="l" defTabSz="1097280">
              <a:lnSpc>
                <a:spcPct val="100000"/>
              </a:lnSpc>
              <a:spcBef>
                <a:spcPts val="439"/>
              </a:spcBef>
              <a:buClr>
                <a:srgbClr val="000000"/>
              </a:buClr>
              <a:buFont typeface="Arial"/>
              <a:buChar char="»"/>
            </a:pPr>
            <a:r>
              <a:rPr lang="en-US" sz="2200" b="0" u="none" strike="noStrike">
                <a:solidFill>
                  <a:schemeClr val="dk1"/>
                </a:solidFill>
                <a:effectLst/>
                <a:uFillTx/>
                <a:latin typeface="Calibri"/>
              </a:rPr>
              <a:t>Fifth level</a:t>
            </a:r>
          </a:p>
        </p:txBody>
      </p:sp>
      <p:sp>
        <p:nvSpPr>
          <p:cNvPr id="30" name="PlaceHolder 4"/>
          <p:cNvSpPr>
            <a:spLocks noGrp="1"/>
          </p:cNvSpPr>
          <p:nvPr>
            <p:ph type="dt" idx="16"/>
          </p:nvPr>
        </p:nvSpPr>
        <p:spPr>
          <a:xfrm>
            <a:off x="548640" y="7627680"/>
            <a:ext cx="2559960" cy="437760"/>
          </a:xfrm>
          <a:prstGeom prst="rect">
            <a:avLst/>
          </a:prstGeom>
          <a:noFill/>
          <a:ln w="0">
            <a:noFill/>
          </a:ln>
        </p:spPr>
        <p:txBody>
          <a:bodyPr lIns="109800" tIns="54720" rIns="109800" bIns="54720" anchor="ctr">
            <a:noAutofit/>
          </a:bodyPr>
          <a:lstStyle>
            <a:lvl1pPr indent="0" algn="l" defTabSz="1097280">
              <a:lnSpc>
                <a:spcPct val="100000"/>
              </a:lnSpc>
              <a:buNone/>
              <a:defRPr lang="en-US" sz="1400" b="0" u="none" strike="noStrike">
                <a:solidFill>
                  <a:schemeClr val="dk1">
                    <a:tint val="75000"/>
                  </a:schemeClr>
                </a:solidFill>
                <a:effectLst/>
                <a:uFillTx/>
                <a:latin typeface="Calibri"/>
              </a:defRPr>
            </a:lvl1pPr>
          </a:lstStyle>
          <a:p>
            <a:pPr indent="0" algn="l" defTabSz="1097280">
              <a:lnSpc>
                <a:spcPct val="100000"/>
              </a:lnSpc>
              <a:buNone/>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31" name="PlaceHolder 5"/>
          <p:cNvSpPr>
            <a:spLocks noGrp="1"/>
          </p:cNvSpPr>
          <p:nvPr>
            <p:ph type="ftr" idx="17"/>
          </p:nvPr>
        </p:nvSpPr>
        <p:spPr>
          <a:xfrm>
            <a:off x="3749040" y="7627680"/>
            <a:ext cx="3474360" cy="437760"/>
          </a:xfrm>
          <a:prstGeom prst="rect">
            <a:avLst/>
          </a:prstGeom>
          <a:noFill/>
          <a:ln w="0">
            <a:noFill/>
          </a:ln>
        </p:spPr>
        <p:txBody>
          <a:bodyPr lIns="109800" tIns="54720" rIns="109800" bIns="54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32" name="PlaceHolder 6"/>
          <p:cNvSpPr>
            <a:spLocks noGrp="1"/>
          </p:cNvSpPr>
          <p:nvPr>
            <p:ph type="sldNum" idx="18"/>
          </p:nvPr>
        </p:nvSpPr>
        <p:spPr>
          <a:xfrm>
            <a:off x="7863840" y="7627680"/>
            <a:ext cx="2559960" cy="437760"/>
          </a:xfrm>
          <a:prstGeom prst="rect">
            <a:avLst/>
          </a:prstGeom>
          <a:noFill/>
          <a:ln w="0">
            <a:noFill/>
          </a:ln>
        </p:spPr>
        <p:txBody>
          <a:bodyPr lIns="109800" tIns="54720" rIns="109800" bIns="54720" anchor="ctr">
            <a:noAutofit/>
          </a:bodyPr>
          <a:lstStyle>
            <a:lvl1pPr indent="0" algn="r" defTabSz="1097280">
              <a:lnSpc>
                <a:spcPct val="100000"/>
              </a:lnSpc>
              <a:buNone/>
              <a:defRPr lang="en-US" sz="1400" b="0" u="none" strike="noStrike">
                <a:solidFill>
                  <a:schemeClr val="dk1">
                    <a:tint val="75000"/>
                  </a:schemeClr>
                </a:solidFill>
                <a:effectLst/>
                <a:uFillTx/>
                <a:latin typeface="Calibri"/>
              </a:defRPr>
            </a:lvl1pPr>
          </a:lstStyle>
          <a:p>
            <a:pPr indent="0" algn="r" defTabSz="1097280">
              <a:lnSpc>
                <a:spcPct val="100000"/>
              </a:lnSpc>
              <a:buNone/>
            </a:pPr>
            <a:fld id="{841230EA-E44A-4D68-A81A-60A457A8986B}"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extLst>
      <p:ext uri="{BB962C8B-B14F-4D97-AF65-F5344CB8AC3E}">
        <p14:creationId xmlns:p14="http://schemas.microsoft.com/office/powerpoint/2010/main" val="35676235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Comparison">
    <p:bg>
      <p:bgPr>
        <a:solidFill>
          <a:srgbClr val="220000"/>
        </a:solidFill>
        <a:effectLst/>
      </p:bgPr>
    </p:bg>
    <p:spTree>
      <p:nvGrpSpPr>
        <p:cNvPr id="1" name=""/>
        <p:cNvGrpSpPr/>
        <p:nvPr/>
      </p:nvGrpSpPr>
      <p:grpSpPr>
        <a:xfrm>
          <a:off x="0" y="0"/>
          <a:ext cx="0" cy="0"/>
          <a:chOff x="0" y="0"/>
          <a:chExt cx="0" cy="0"/>
        </a:xfrm>
      </p:grpSpPr>
      <p:sp>
        <p:nvSpPr>
          <p:cNvPr id="33" name="PlaceHolder 1"/>
          <p:cNvSpPr>
            <a:spLocks noGrp="1"/>
          </p:cNvSpPr>
          <p:nvPr>
            <p:ph type="title"/>
          </p:nvPr>
        </p:nvSpPr>
        <p:spPr>
          <a:xfrm>
            <a:off x="548640" y="329400"/>
            <a:ext cx="9875160" cy="1371240"/>
          </a:xfrm>
          <a:prstGeom prst="rect">
            <a:avLst/>
          </a:prstGeom>
          <a:noFill/>
          <a:ln w="0">
            <a:noFill/>
          </a:ln>
        </p:spPr>
        <p:txBody>
          <a:bodyPr lIns="109800" tIns="54720" rIns="109800" bIns="54720" anchor="ctr">
            <a:noAutofit/>
          </a:bodyPr>
          <a:lstStyle>
            <a:lvl1pPr indent="0" algn="ctr" defTabSz="1097280">
              <a:lnSpc>
                <a:spcPct val="100000"/>
              </a:lnSpc>
              <a:buNone/>
              <a:defRPr lang="en-US" sz="5300" b="0" u="none" strike="noStrike">
                <a:solidFill>
                  <a:schemeClr val="dk1"/>
                </a:solidFill>
                <a:effectLst/>
                <a:uFillTx/>
                <a:latin typeface="Calibri"/>
              </a:defRPr>
            </a:lvl1pPr>
          </a:lstStyle>
          <a:p>
            <a:pPr indent="0" algn="ctr" defTabSz="1097280">
              <a:lnSpc>
                <a:spcPct val="100000"/>
              </a:lnSpc>
              <a:buNone/>
            </a:pPr>
            <a:r>
              <a:rPr lang="en-US" sz="5300" b="0" u="none" strike="noStrike">
                <a:solidFill>
                  <a:schemeClr val="dk1"/>
                </a:solidFill>
                <a:effectLst/>
                <a:uFillTx/>
                <a:latin typeface="Calibri"/>
              </a:rPr>
              <a:t>Click to edit Master title style</a:t>
            </a:r>
          </a:p>
        </p:txBody>
      </p:sp>
      <p:sp>
        <p:nvSpPr>
          <p:cNvPr id="34" name="PlaceHolder 2"/>
          <p:cNvSpPr>
            <a:spLocks noGrp="1"/>
          </p:cNvSpPr>
          <p:nvPr>
            <p:ph type="body"/>
          </p:nvPr>
        </p:nvSpPr>
        <p:spPr>
          <a:xfrm>
            <a:off x="548640" y="1842120"/>
            <a:ext cx="4847760" cy="767520"/>
          </a:xfrm>
          <a:prstGeom prst="rect">
            <a:avLst/>
          </a:prstGeom>
          <a:noFill/>
          <a:ln w="0">
            <a:noFill/>
          </a:ln>
        </p:spPr>
        <p:txBody>
          <a:bodyPr lIns="109800" tIns="54720" rIns="109800" bIns="54720" anchor="b">
            <a:noAutofit/>
          </a:bodyPr>
          <a:lstStyle>
            <a:lvl1pPr indent="0" algn="l" defTabSz="1097280">
              <a:lnSpc>
                <a:spcPct val="100000"/>
              </a:lnSpc>
              <a:spcBef>
                <a:spcPts val="581"/>
              </a:spcBef>
              <a:buNone/>
              <a:tabLst>
                <a:tab pos="0" algn="l"/>
              </a:tabLst>
              <a:defRPr lang="en-US" sz="2900" b="1" u="none" strike="noStrike">
                <a:solidFill>
                  <a:schemeClr val="dk1"/>
                </a:solidFill>
                <a:effectLst/>
                <a:uFillTx/>
                <a:latin typeface="Calibri"/>
              </a:defRPr>
            </a:lvl1pPr>
          </a:lstStyle>
          <a:p>
            <a:pPr indent="0" algn="l" defTabSz="1097280">
              <a:lnSpc>
                <a:spcPct val="100000"/>
              </a:lnSpc>
              <a:spcBef>
                <a:spcPts val="581"/>
              </a:spcBef>
              <a:buNone/>
              <a:tabLst>
                <a:tab pos="0" algn="l"/>
              </a:tabLst>
            </a:pPr>
            <a:r>
              <a:rPr lang="en-US" sz="2900" b="1" u="none" strike="noStrike">
                <a:solidFill>
                  <a:schemeClr val="dk1"/>
                </a:solidFill>
                <a:effectLst/>
                <a:uFillTx/>
                <a:latin typeface="Calibri"/>
              </a:rPr>
              <a:t>Click to edit Master text styles</a:t>
            </a:r>
            <a:endParaRPr lang="en-US" sz="2900" b="0" u="none" strike="noStrike">
              <a:solidFill>
                <a:schemeClr val="dk1"/>
              </a:solidFill>
              <a:effectLst/>
              <a:uFillTx/>
              <a:latin typeface="Calibri"/>
            </a:endParaRPr>
          </a:p>
        </p:txBody>
      </p:sp>
      <p:sp>
        <p:nvSpPr>
          <p:cNvPr id="35" name="PlaceHolder 3"/>
          <p:cNvSpPr>
            <a:spLocks noGrp="1"/>
          </p:cNvSpPr>
          <p:nvPr>
            <p:ph type="body"/>
          </p:nvPr>
        </p:nvSpPr>
        <p:spPr>
          <a:xfrm>
            <a:off x="548640" y="2610000"/>
            <a:ext cx="4847760" cy="4741200"/>
          </a:xfrm>
          <a:prstGeom prst="rect">
            <a:avLst/>
          </a:prstGeom>
          <a:noFill/>
          <a:ln w="0">
            <a:noFill/>
          </a:ln>
        </p:spPr>
        <p:txBody>
          <a:bodyPr lIns="109800" tIns="54720" rIns="109800" bIns="54720" anchor="t">
            <a:noAutofit/>
          </a:bodyPr>
          <a:lstStyle>
            <a:lvl1pPr algn="l" defTabSz="1097280">
              <a:lnSpc>
                <a:spcPct val="100000"/>
              </a:lnSpc>
              <a:spcBef>
                <a:spcPts val="581"/>
              </a:spcBef>
              <a:buClr>
                <a:srgbClr val="000000"/>
              </a:buClr>
              <a:buFont typeface="Arial"/>
              <a:buChar char="•"/>
              <a:tabLst>
                <a:tab pos="0" algn="l"/>
              </a:tabLst>
              <a:defRPr lang="en-US" sz="2900" b="0" u="none" strike="noStrike">
                <a:solidFill>
                  <a:schemeClr val="dk1"/>
                </a:solidFill>
                <a:effectLst/>
                <a:uFillTx/>
                <a:latin typeface="Calibri"/>
              </a:defRPr>
            </a:lvl1pPr>
            <a:lvl2pPr lvl="1" algn="l" defTabSz="1097280">
              <a:lnSpc>
                <a:spcPct val="100000"/>
              </a:lnSpc>
              <a:spcBef>
                <a:spcPts val="479"/>
              </a:spcBef>
              <a:buClr>
                <a:srgbClr val="000000"/>
              </a:buClr>
              <a:buFont typeface="Arial"/>
              <a:buChar char="–"/>
              <a:tabLst>
                <a:tab pos="0" algn="l"/>
              </a:tabLst>
              <a:defRPr lang="en-US" sz="2400" b="0" u="none" strike="noStrike">
                <a:solidFill>
                  <a:schemeClr val="dk1"/>
                </a:solidFill>
                <a:effectLst/>
                <a:uFillTx/>
                <a:latin typeface="Calibri"/>
              </a:defRPr>
            </a:lvl2pPr>
            <a:lvl3pPr lvl="2" algn="l" defTabSz="1097280">
              <a:lnSpc>
                <a:spcPct val="100000"/>
              </a:lnSpc>
              <a:spcBef>
                <a:spcPts val="439"/>
              </a:spcBef>
              <a:buClr>
                <a:srgbClr val="000000"/>
              </a:buClr>
              <a:buFont typeface="Arial"/>
              <a:buChar char="•"/>
              <a:tabLst>
                <a:tab pos="0" algn="l"/>
              </a:tabLst>
              <a:defRPr lang="en-US" sz="2200" b="0" u="none" strike="noStrike">
                <a:solidFill>
                  <a:schemeClr val="dk1"/>
                </a:solidFill>
                <a:effectLst/>
                <a:uFillTx/>
                <a:latin typeface="Calibri"/>
              </a:defRPr>
            </a:lvl3pPr>
            <a:lvl4pPr lvl="3" algn="l" defTabSz="1097280">
              <a:lnSpc>
                <a:spcPct val="100000"/>
              </a:lnSpc>
              <a:spcBef>
                <a:spcPts val="380"/>
              </a:spcBef>
              <a:buClr>
                <a:srgbClr val="000000"/>
              </a:buClr>
              <a:buFont typeface="Arial"/>
              <a:buChar char="–"/>
              <a:tabLst>
                <a:tab pos="0" algn="l"/>
              </a:tabLst>
              <a:defRPr lang="en-US" sz="1900" b="0" u="none" strike="noStrike">
                <a:solidFill>
                  <a:schemeClr val="dk1"/>
                </a:solidFill>
                <a:effectLst/>
                <a:uFillTx/>
                <a:latin typeface="Calibri"/>
              </a:defRPr>
            </a:lvl4pPr>
            <a:lvl5pPr lvl="4" algn="l" defTabSz="1097280">
              <a:lnSpc>
                <a:spcPct val="100000"/>
              </a:lnSpc>
              <a:spcBef>
                <a:spcPts val="380"/>
              </a:spcBef>
              <a:buClr>
                <a:srgbClr val="000000"/>
              </a:buClr>
              <a:buFont typeface="Arial"/>
              <a:buChar char="»"/>
              <a:tabLst>
                <a:tab pos="0" algn="l"/>
              </a:tabLst>
              <a:defRPr lang="en-US" sz="1900" b="0" u="none" strike="noStrike">
                <a:solidFill>
                  <a:schemeClr val="dk1"/>
                </a:solidFill>
                <a:effectLst/>
                <a:uFillTx/>
                <a:latin typeface="Calibri"/>
              </a:defRPr>
            </a:lvl5pPr>
          </a:lstStyle>
          <a:p>
            <a:pPr marL="411480" indent="-411480" algn="l" defTabSz="1097280">
              <a:lnSpc>
                <a:spcPct val="100000"/>
              </a:lnSpc>
              <a:spcBef>
                <a:spcPts val="581"/>
              </a:spcBef>
              <a:buClr>
                <a:srgbClr val="000000"/>
              </a:buClr>
              <a:buFont typeface="Arial"/>
              <a:buChar char="•"/>
              <a:tabLst>
                <a:tab pos="0" algn="l"/>
              </a:tabLst>
            </a:pPr>
            <a:r>
              <a:rPr lang="en-US" sz="2900" b="0" u="none" strike="noStrike">
                <a:solidFill>
                  <a:schemeClr val="dk1"/>
                </a:solidFill>
                <a:effectLst/>
                <a:uFillTx/>
                <a:latin typeface="Calibri"/>
              </a:rPr>
              <a:t>Click to edit Master text styles</a:t>
            </a:r>
          </a:p>
          <a:p>
            <a:pPr marL="891720" lvl="1" indent="-343080" algn="l" defTabSz="1097280">
              <a:lnSpc>
                <a:spcPct val="100000"/>
              </a:lnSpc>
              <a:spcBef>
                <a:spcPts val="479"/>
              </a:spcBef>
              <a:buClr>
                <a:srgbClr val="000000"/>
              </a:buClr>
              <a:buFont typeface="Arial"/>
              <a:buChar char="–"/>
              <a:tabLst>
                <a:tab pos="0" algn="l"/>
              </a:tabLst>
            </a:pPr>
            <a:r>
              <a:rPr lang="en-US" sz="2400" b="0" u="none" strike="noStrike">
                <a:solidFill>
                  <a:schemeClr val="dk1"/>
                </a:solidFill>
                <a:effectLst/>
                <a:uFillTx/>
                <a:latin typeface="Calibri"/>
              </a:rPr>
              <a:t>Second level</a:t>
            </a:r>
          </a:p>
          <a:p>
            <a:pPr marL="1371600" lvl="2" indent="-274320" algn="l" defTabSz="1097280">
              <a:lnSpc>
                <a:spcPct val="100000"/>
              </a:lnSpc>
              <a:spcBef>
                <a:spcPts val="439"/>
              </a:spcBef>
              <a:buClr>
                <a:srgbClr val="000000"/>
              </a:buClr>
              <a:buFont typeface="Arial"/>
              <a:buChar char="•"/>
              <a:tabLst>
                <a:tab pos="0" algn="l"/>
              </a:tabLst>
            </a:pPr>
            <a:r>
              <a:rPr lang="en-US" sz="2200" b="0" u="none" strike="noStrike">
                <a:solidFill>
                  <a:schemeClr val="dk1"/>
                </a:solidFill>
                <a:effectLst/>
                <a:uFillTx/>
                <a:latin typeface="Calibri"/>
              </a:rPr>
              <a:t>Third level</a:t>
            </a:r>
          </a:p>
          <a:p>
            <a:pPr marL="1920240" lvl="3" indent="-274320" algn="l" defTabSz="1097280">
              <a:lnSpc>
                <a:spcPct val="100000"/>
              </a:lnSpc>
              <a:spcBef>
                <a:spcPts val="380"/>
              </a:spcBef>
              <a:buClr>
                <a:srgbClr val="000000"/>
              </a:buClr>
              <a:buFont typeface="Arial"/>
              <a:buChar char="–"/>
              <a:tabLst>
                <a:tab pos="0" algn="l"/>
              </a:tabLst>
            </a:pPr>
            <a:r>
              <a:rPr lang="en-US" sz="1900" b="0" u="none" strike="noStrike">
                <a:solidFill>
                  <a:schemeClr val="dk1"/>
                </a:solidFill>
                <a:effectLst/>
                <a:uFillTx/>
                <a:latin typeface="Calibri"/>
              </a:rPr>
              <a:t>Fourth level</a:t>
            </a:r>
          </a:p>
          <a:p>
            <a:pPr marL="2468880" lvl="4" indent="-274320" algn="l" defTabSz="1097280">
              <a:lnSpc>
                <a:spcPct val="100000"/>
              </a:lnSpc>
              <a:spcBef>
                <a:spcPts val="380"/>
              </a:spcBef>
              <a:buClr>
                <a:srgbClr val="000000"/>
              </a:buClr>
              <a:buFont typeface="Arial"/>
              <a:buChar char="»"/>
              <a:tabLst>
                <a:tab pos="0" algn="l"/>
              </a:tabLst>
            </a:pPr>
            <a:r>
              <a:rPr lang="en-US" sz="1900" b="0" u="none" strike="noStrike">
                <a:solidFill>
                  <a:schemeClr val="dk1"/>
                </a:solidFill>
                <a:effectLst/>
                <a:uFillTx/>
                <a:latin typeface="Calibri"/>
              </a:rPr>
              <a:t>Fifth level</a:t>
            </a:r>
          </a:p>
        </p:txBody>
      </p:sp>
      <p:sp>
        <p:nvSpPr>
          <p:cNvPr id="36" name="PlaceHolder 4"/>
          <p:cNvSpPr>
            <a:spLocks noGrp="1"/>
          </p:cNvSpPr>
          <p:nvPr>
            <p:ph type="body"/>
          </p:nvPr>
        </p:nvSpPr>
        <p:spPr>
          <a:xfrm>
            <a:off x="5573880" y="1842120"/>
            <a:ext cx="4849920" cy="767520"/>
          </a:xfrm>
          <a:prstGeom prst="rect">
            <a:avLst/>
          </a:prstGeom>
          <a:noFill/>
          <a:ln w="0">
            <a:noFill/>
          </a:ln>
        </p:spPr>
        <p:txBody>
          <a:bodyPr lIns="109800" tIns="54720" rIns="109800" bIns="54720" anchor="b">
            <a:noAutofit/>
          </a:bodyPr>
          <a:lstStyle>
            <a:lvl1pPr indent="0" algn="l" defTabSz="1097280">
              <a:lnSpc>
                <a:spcPct val="100000"/>
              </a:lnSpc>
              <a:spcBef>
                <a:spcPts val="581"/>
              </a:spcBef>
              <a:buNone/>
              <a:tabLst>
                <a:tab pos="0" algn="l"/>
              </a:tabLst>
              <a:defRPr lang="en-US" sz="2900" b="1" u="none" strike="noStrike">
                <a:solidFill>
                  <a:schemeClr val="dk1"/>
                </a:solidFill>
                <a:effectLst/>
                <a:uFillTx/>
                <a:latin typeface="Calibri"/>
              </a:defRPr>
            </a:lvl1pPr>
          </a:lstStyle>
          <a:p>
            <a:pPr indent="0" algn="l" defTabSz="1097280">
              <a:lnSpc>
                <a:spcPct val="100000"/>
              </a:lnSpc>
              <a:spcBef>
                <a:spcPts val="581"/>
              </a:spcBef>
              <a:buNone/>
              <a:tabLst>
                <a:tab pos="0" algn="l"/>
              </a:tabLst>
            </a:pPr>
            <a:r>
              <a:rPr lang="en-US" sz="2900" b="1" u="none" strike="noStrike">
                <a:solidFill>
                  <a:schemeClr val="dk1"/>
                </a:solidFill>
                <a:effectLst/>
                <a:uFillTx/>
                <a:latin typeface="Calibri"/>
              </a:rPr>
              <a:t>Click to edit Master text styles</a:t>
            </a:r>
            <a:endParaRPr lang="en-US" sz="2900" b="0" u="none" strike="noStrike">
              <a:solidFill>
                <a:schemeClr val="dk1"/>
              </a:solidFill>
              <a:effectLst/>
              <a:uFillTx/>
              <a:latin typeface="Calibri"/>
            </a:endParaRPr>
          </a:p>
        </p:txBody>
      </p:sp>
      <p:sp>
        <p:nvSpPr>
          <p:cNvPr id="37" name="PlaceHolder 5"/>
          <p:cNvSpPr>
            <a:spLocks noGrp="1"/>
          </p:cNvSpPr>
          <p:nvPr>
            <p:ph type="body"/>
          </p:nvPr>
        </p:nvSpPr>
        <p:spPr>
          <a:xfrm>
            <a:off x="5573880" y="2610000"/>
            <a:ext cx="4849920" cy="4741200"/>
          </a:xfrm>
          <a:prstGeom prst="rect">
            <a:avLst/>
          </a:prstGeom>
          <a:noFill/>
          <a:ln w="0">
            <a:noFill/>
          </a:ln>
        </p:spPr>
        <p:txBody>
          <a:bodyPr lIns="109800" tIns="54720" rIns="109800" bIns="54720" anchor="t">
            <a:noAutofit/>
          </a:bodyPr>
          <a:lstStyle>
            <a:lvl1pPr algn="l" defTabSz="1097280">
              <a:lnSpc>
                <a:spcPct val="100000"/>
              </a:lnSpc>
              <a:spcBef>
                <a:spcPts val="581"/>
              </a:spcBef>
              <a:buClr>
                <a:srgbClr val="000000"/>
              </a:buClr>
              <a:buFont typeface="Arial"/>
              <a:buChar char="•"/>
              <a:tabLst>
                <a:tab pos="0" algn="l"/>
              </a:tabLst>
              <a:defRPr lang="en-US" sz="2900" b="0" u="none" strike="noStrike">
                <a:solidFill>
                  <a:schemeClr val="dk1"/>
                </a:solidFill>
                <a:effectLst/>
                <a:uFillTx/>
                <a:latin typeface="Calibri"/>
              </a:defRPr>
            </a:lvl1pPr>
            <a:lvl2pPr lvl="1" algn="l" defTabSz="1097280">
              <a:lnSpc>
                <a:spcPct val="100000"/>
              </a:lnSpc>
              <a:spcBef>
                <a:spcPts val="479"/>
              </a:spcBef>
              <a:buClr>
                <a:srgbClr val="000000"/>
              </a:buClr>
              <a:buFont typeface="Arial"/>
              <a:buChar char="–"/>
              <a:tabLst>
                <a:tab pos="0" algn="l"/>
              </a:tabLst>
              <a:defRPr lang="en-US" sz="2400" b="0" u="none" strike="noStrike">
                <a:solidFill>
                  <a:schemeClr val="dk1"/>
                </a:solidFill>
                <a:effectLst/>
                <a:uFillTx/>
                <a:latin typeface="Calibri"/>
              </a:defRPr>
            </a:lvl2pPr>
            <a:lvl3pPr lvl="2" algn="l" defTabSz="1097280">
              <a:lnSpc>
                <a:spcPct val="100000"/>
              </a:lnSpc>
              <a:spcBef>
                <a:spcPts val="439"/>
              </a:spcBef>
              <a:buClr>
                <a:srgbClr val="000000"/>
              </a:buClr>
              <a:buFont typeface="Arial"/>
              <a:buChar char="•"/>
              <a:tabLst>
                <a:tab pos="0" algn="l"/>
              </a:tabLst>
              <a:defRPr lang="en-US" sz="2200" b="0" u="none" strike="noStrike">
                <a:solidFill>
                  <a:schemeClr val="dk1"/>
                </a:solidFill>
                <a:effectLst/>
                <a:uFillTx/>
                <a:latin typeface="Calibri"/>
              </a:defRPr>
            </a:lvl3pPr>
            <a:lvl4pPr lvl="3" algn="l" defTabSz="1097280">
              <a:lnSpc>
                <a:spcPct val="100000"/>
              </a:lnSpc>
              <a:spcBef>
                <a:spcPts val="380"/>
              </a:spcBef>
              <a:buClr>
                <a:srgbClr val="000000"/>
              </a:buClr>
              <a:buFont typeface="Arial"/>
              <a:buChar char="–"/>
              <a:tabLst>
                <a:tab pos="0" algn="l"/>
              </a:tabLst>
              <a:defRPr lang="en-US" sz="1900" b="0" u="none" strike="noStrike">
                <a:solidFill>
                  <a:schemeClr val="dk1"/>
                </a:solidFill>
                <a:effectLst/>
                <a:uFillTx/>
                <a:latin typeface="Calibri"/>
              </a:defRPr>
            </a:lvl4pPr>
            <a:lvl5pPr lvl="4" algn="l" defTabSz="1097280">
              <a:lnSpc>
                <a:spcPct val="100000"/>
              </a:lnSpc>
              <a:spcBef>
                <a:spcPts val="380"/>
              </a:spcBef>
              <a:buClr>
                <a:srgbClr val="000000"/>
              </a:buClr>
              <a:buFont typeface="Arial"/>
              <a:buChar char="»"/>
              <a:tabLst>
                <a:tab pos="0" algn="l"/>
              </a:tabLst>
              <a:defRPr lang="en-US" sz="1900" b="0" u="none" strike="noStrike">
                <a:solidFill>
                  <a:schemeClr val="dk1"/>
                </a:solidFill>
                <a:effectLst/>
                <a:uFillTx/>
                <a:latin typeface="Calibri"/>
              </a:defRPr>
            </a:lvl5pPr>
          </a:lstStyle>
          <a:p>
            <a:pPr marL="411480" indent="-411480" algn="l" defTabSz="1097280">
              <a:lnSpc>
                <a:spcPct val="100000"/>
              </a:lnSpc>
              <a:spcBef>
                <a:spcPts val="581"/>
              </a:spcBef>
              <a:buClr>
                <a:srgbClr val="000000"/>
              </a:buClr>
              <a:buFont typeface="Arial"/>
              <a:buChar char="•"/>
              <a:tabLst>
                <a:tab pos="0" algn="l"/>
              </a:tabLst>
            </a:pPr>
            <a:r>
              <a:rPr lang="en-US" sz="2900" b="0" u="none" strike="noStrike">
                <a:solidFill>
                  <a:schemeClr val="dk1"/>
                </a:solidFill>
                <a:effectLst/>
                <a:uFillTx/>
                <a:latin typeface="Calibri"/>
              </a:rPr>
              <a:t>Click to edit Master text styles</a:t>
            </a:r>
          </a:p>
          <a:p>
            <a:pPr marL="891720" lvl="1" indent="-343080" algn="l" defTabSz="1097280">
              <a:lnSpc>
                <a:spcPct val="100000"/>
              </a:lnSpc>
              <a:spcBef>
                <a:spcPts val="479"/>
              </a:spcBef>
              <a:buClr>
                <a:srgbClr val="000000"/>
              </a:buClr>
              <a:buFont typeface="Arial"/>
              <a:buChar char="–"/>
              <a:tabLst>
                <a:tab pos="0" algn="l"/>
              </a:tabLst>
            </a:pPr>
            <a:r>
              <a:rPr lang="en-US" sz="2400" b="0" u="none" strike="noStrike">
                <a:solidFill>
                  <a:schemeClr val="dk1"/>
                </a:solidFill>
                <a:effectLst/>
                <a:uFillTx/>
                <a:latin typeface="Calibri"/>
              </a:rPr>
              <a:t>Second level</a:t>
            </a:r>
          </a:p>
          <a:p>
            <a:pPr marL="1371600" lvl="2" indent="-274320" algn="l" defTabSz="1097280">
              <a:lnSpc>
                <a:spcPct val="100000"/>
              </a:lnSpc>
              <a:spcBef>
                <a:spcPts val="439"/>
              </a:spcBef>
              <a:buClr>
                <a:srgbClr val="000000"/>
              </a:buClr>
              <a:buFont typeface="Arial"/>
              <a:buChar char="•"/>
              <a:tabLst>
                <a:tab pos="0" algn="l"/>
              </a:tabLst>
            </a:pPr>
            <a:r>
              <a:rPr lang="en-US" sz="2200" b="0" u="none" strike="noStrike">
                <a:solidFill>
                  <a:schemeClr val="dk1"/>
                </a:solidFill>
                <a:effectLst/>
                <a:uFillTx/>
                <a:latin typeface="Calibri"/>
              </a:rPr>
              <a:t>Third level</a:t>
            </a:r>
          </a:p>
          <a:p>
            <a:pPr marL="1920240" lvl="3" indent="-274320" algn="l" defTabSz="1097280">
              <a:lnSpc>
                <a:spcPct val="100000"/>
              </a:lnSpc>
              <a:spcBef>
                <a:spcPts val="380"/>
              </a:spcBef>
              <a:buClr>
                <a:srgbClr val="000000"/>
              </a:buClr>
              <a:buFont typeface="Arial"/>
              <a:buChar char="–"/>
              <a:tabLst>
                <a:tab pos="0" algn="l"/>
              </a:tabLst>
            </a:pPr>
            <a:r>
              <a:rPr lang="en-US" sz="1900" b="0" u="none" strike="noStrike">
                <a:solidFill>
                  <a:schemeClr val="dk1"/>
                </a:solidFill>
                <a:effectLst/>
                <a:uFillTx/>
                <a:latin typeface="Calibri"/>
              </a:rPr>
              <a:t>Fourth level</a:t>
            </a:r>
          </a:p>
          <a:p>
            <a:pPr marL="2468880" lvl="4" indent="-274320" algn="l" defTabSz="1097280">
              <a:lnSpc>
                <a:spcPct val="100000"/>
              </a:lnSpc>
              <a:spcBef>
                <a:spcPts val="380"/>
              </a:spcBef>
              <a:buClr>
                <a:srgbClr val="000000"/>
              </a:buClr>
              <a:buFont typeface="Arial"/>
              <a:buChar char="»"/>
              <a:tabLst>
                <a:tab pos="0" algn="l"/>
              </a:tabLst>
            </a:pPr>
            <a:r>
              <a:rPr lang="en-US" sz="1900" b="0" u="none" strike="noStrike">
                <a:solidFill>
                  <a:schemeClr val="dk1"/>
                </a:solidFill>
                <a:effectLst/>
                <a:uFillTx/>
                <a:latin typeface="Calibri"/>
              </a:rPr>
              <a:t>Fifth level</a:t>
            </a:r>
          </a:p>
        </p:txBody>
      </p:sp>
      <p:sp>
        <p:nvSpPr>
          <p:cNvPr id="38" name="PlaceHolder 6"/>
          <p:cNvSpPr>
            <a:spLocks noGrp="1"/>
          </p:cNvSpPr>
          <p:nvPr>
            <p:ph type="dt" idx="19"/>
          </p:nvPr>
        </p:nvSpPr>
        <p:spPr>
          <a:xfrm>
            <a:off x="548640" y="7627680"/>
            <a:ext cx="2559960" cy="437760"/>
          </a:xfrm>
          <a:prstGeom prst="rect">
            <a:avLst/>
          </a:prstGeom>
          <a:noFill/>
          <a:ln w="0">
            <a:noFill/>
          </a:ln>
        </p:spPr>
        <p:txBody>
          <a:bodyPr lIns="109800" tIns="54720" rIns="109800" bIns="54720" anchor="ctr">
            <a:noAutofit/>
          </a:bodyPr>
          <a:lstStyle>
            <a:lvl1pPr indent="0" algn="l" defTabSz="1097280">
              <a:lnSpc>
                <a:spcPct val="100000"/>
              </a:lnSpc>
              <a:buNone/>
              <a:defRPr lang="en-US" sz="1400" b="0" u="none" strike="noStrike">
                <a:solidFill>
                  <a:schemeClr val="dk1">
                    <a:tint val="75000"/>
                  </a:schemeClr>
                </a:solidFill>
                <a:effectLst/>
                <a:uFillTx/>
                <a:latin typeface="Calibri"/>
              </a:defRPr>
            </a:lvl1pPr>
          </a:lstStyle>
          <a:p>
            <a:pPr indent="0" algn="l" defTabSz="1097280">
              <a:lnSpc>
                <a:spcPct val="100000"/>
              </a:lnSpc>
              <a:buNone/>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39" name="PlaceHolder 7"/>
          <p:cNvSpPr>
            <a:spLocks noGrp="1"/>
          </p:cNvSpPr>
          <p:nvPr>
            <p:ph type="ftr" idx="20"/>
          </p:nvPr>
        </p:nvSpPr>
        <p:spPr>
          <a:xfrm>
            <a:off x="3749040" y="7627680"/>
            <a:ext cx="3474360" cy="437760"/>
          </a:xfrm>
          <a:prstGeom prst="rect">
            <a:avLst/>
          </a:prstGeom>
          <a:noFill/>
          <a:ln w="0">
            <a:noFill/>
          </a:ln>
        </p:spPr>
        <p:txBody>
          <a:bodyPr lIns="109800" tIns="54720" rIns="109800" bIns="54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40" name="PlaceHolder 8"/>
          <p:cNvSpPr>
            <a:spLocks noGrp="1"/>
          </p:cNvSpPr>
          <p:nvPr>
            <p:ph type="sldNum" idx="21"/>
          </p:nvPr>
        </p:nvSpPr>
        <p:spPr>
          <a:xfrm>
            <a:off x="7863840" y="7627680"/>
            <a:ext cx="2559960" cy="437760"/>
          </a:xfrm>
          <a:prstGeom prst="rect">
            <a:avLst/>
          </a:prstGeom>
          <a:noFill/>
          <a:ln w="0">
            <a:noFill/>
          </a:ln>
        </p:spPr>
        <p:txBody>
          <a:bodyPr lIns="109800" tIns="54720" rIns="109800" bIns="54720" anchor="ctr">
            <a:noAutofit/>
          </a:bodyPr>
          <a:lstStyle>
            <a:lvl1pPr indent="0" algn="r" defTabSz="1097280">
              <a:lnSpc>
                <a:spcPct val="100000"/>
              </a:lnSpc>
              <a:buNone/>
              <a:defRPr lang="en-US" sz="1400" b="0" u="none" strike="noStrike">
                <a:solidFill>
                  <a:schemeClr val="dk1">
                    <a:tint val="75000"/>
                  </a:schemeClr>
                </a:solidFill>
                <a:effectLst/>
                <a:uFillTx/>
                <a:latin typeface="Calibri"/>
              </a:defRPr>
            </a:lvl1pPr>
          </a:lstStyle>
          <a:p>
            <a:pPr indent="0" algn="r" defTabSz="1097280">
              <a:lnSpc>
                <a:spcPct val="100000"/>
              </a:lnSpc>
              <a:buNone/>
            </a:pPr>
            <a:fld id="{A916A8E2-FBEA-4C0B-A372-C32B5A8F8297}"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extLst>
      <p:ext uri="{BB962C8B-B14F-4D97-AF65-F5344CB8AC3E}">
        <p14:creationId xmlns:p14="http://schemas.microsoft.com/office/powerpoint/2010/main" val="7184965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220000"/>
        </a:solidFill>
        <a:effectLst/>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548640" y="329400"/>
            <a:ext cx="9875160" cy="1371240"/>
          </a:xfrm>
          <a:prstGeom prst="rect">
            <a:avLst/>
          </a:prstGeom>
          <a:noFill/>
          <a:ln w="0">
            <a:noFill/>
          </a:ln>
        </p:spPr>
        <p:txBody>
          <a:bodyPr lIns="109800" tIns="54720" rIns="109800" bIns="54720" anchor="ctr">
            <a:noAutofit/>
          </a:bodyPr>
          <a:lstStyle>
            <a:lvl1pPr indent="0" algn="ctr" defTabSz="1097280">
              <a:lnSpc>
                <a:spcPct val="100000"/>
              </a:lnSpc>
              <a:buNone/>
              <a:defRPr lang="en-US" sz="5300" b="0" u="none" strike="noStrike">
                <a:solidFill>
                  <a:schemeClr val="dk1"/>
                </a:solidFill>
                <a:effectLst/>
                <a:uFillTx/>
                <a:latin typeface="Calibri"/>
              </a:defRPr>
            </a:lvl1pPr>
          </a:lstStyle>
          <a:p>
            <a:pPr indent="0" algn="ctr" defTabSz="1097280">
              <a:lnSpc>
                <a:spcPct val="100000"/>
              </a:lnSpc>
              <a:buNone/>
            </a:pPr>
            <a:r>
              <a:rPr lang="en-US" sz="5300" b="0" u="none" strike="noStrike">
                <a:solidFill>
                  <a:schemeClr val="dk1"/>
                </a:solidFill>
                <a:effectLst/>
                <a:uFillTx/>
                <a:latin typeface="Calibri"/>
              </a:rPr>
              <a:t>Click to edit Master title style</a:t>
            </a:r>
          </a:p>
        </p:txBody>
      </p:sp>
      <p:sp>
        <p:nvSpPr>
          <p:cNvPr id="42" name="PlaceHolder 2"/>
          <p:cNvSpPr>
            <a:spLocks noGrp="1"/>
          </p:cNvSpPr>
          <p:nvPr>
            <p:ph type="dt" idx="22"/>
          </p:nvPr>
        </p:nvSpPr>
        <p:spPr>
          <a:xfrm>
            <a:off x="548640" y="7627680"/>
            <a:ext cx="2559960" cy="437760"/>
          </a:xfrm>
          <a:prstGeom prst="rect">
            <a:avLst/>
          </a:prstGeom>
          <a:noFill/>
          <a:ln w="0">
            <a:noFill/>
          </a:ln>
        </p:spPr>
        <p:txBody>
          <a:bodyPr lIns="109800" tIns="54720" rIns="109800" bIns="54720" anchor="ctr">
            <a:noAutofit/>
          </a:bodyPr>
          <a:lstStyle>
            <a:lvl1pPr indent="0" algn="l" defTabSz="1097280">
              <a:lnSpc>
                <a:spcPct val="100000"/>
              </a:lnSpc>
              <a:buNone/>
              <a:defRPr lang="en-US" sz="1400" b="0" u="none" strike="noStrike">
                <a:solidFill>
                  <a:schemeClr val="dk1">
                    <a:tint val="75000"/>
                  </a:schemeClr>
                </a:solidFill>
                <a:effectLst/>
                <a:uFillTx/>
                <a:latin typeface="Calibri"/>
              </a:defRPr>
            </a:lvl1pPr>
          </a:lstStyle>
          <a:p>
            <a:pPr indent="0" algn="l" defTabSz="1097280">
              <a:lnSpc>
                <a:spcPct val="100000"/>
              </a:lnSpc>
              <a:buNone/>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43" name="PlaceHolder 3"/>
          <p:cNvSpPr>
            <a:spLocks noGrp="1"/>
          </p:cNvSpPr>
          <p:nvPr>
            <p:ph type="ftr" idx="23"/>
          </p:nvPr>
        </p:nvSpPr>
        <p:spPr>
          <a:xfrm>
            <a:off x="3749040" y="7627680"/>
            <a:ext cx="3474360" cy="437760"/>
          </a:xfrm>
          <a:prstGeom prst="rect">
            <a:avLst/>
          </a:prstGeom>
          <a:noFill/>
          <a:ln w="0">
            <a:noFill/>
          </a:ln>
        </p:spPr>
        <p:txBody>
          <a:bodyPr lIns="109800" tIns="54720" rIns="109800" bIns="54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44" name="PlaceHolder 4"/>
          <p:cNvSpPr>
            <a:spLocks noGrp="1"/>
          </p:cNvSpPr>
          <p:nvPr>
            <p:ph type="sldNum" idx="24"/>
          </p:nvPr>
        </p:nvSpPr>
        <p:spPr>
          <a:xfrm>
            <a:off x="7863840" y="7627680"/>
            <a:ext cx="2559960" cy="437760"/>
          </a:xfrm>
          <a:prstGeom prst="rect">
            <a:avLst/>
          </a:prstGeom>
          <a:noFill/>
          <a:ln w="0">
            <a:noFill/>
          </a:ln>
        </p:spPr>
        <p:txBody>
          <a:bodyPr lIns="109800" tIns="54720" rIns="109800" bIns="54720" anchor="ctr">
            <a:noAutofit/>
          </a:bodyPr>
          <a:lstStyle>
            <a:lvl1pPr indent="0" algn="r" defTabSz="1097280">
              <a:lnSpc>
                <a:spcPct val="100000"/>
              </a:lnSpc>
              <a:buNone/>
              <a:defRPr lang="en-US" sz="1400" b="0" u="none" strike="noStrike">
                <a:solidFill>
                  <a:schemeClr val="dk1">
                    <a:tint val="75000"/>
                  </a:schemeClr>
                </a:solidFill>
                <a:effectLst/>
                <a:uFillTx/>
                <a:latin typeface="Calibri"/>
              </a:defRPr>
            </a:lvl1pPr>
          </a:lstStyle>
          <a:p>
            <a:pPr indent="0" algn="r" defTabSz="1097280">
              <a:lnSpc>
                <a:spcPct val="100000"/>
              </a:lnSpc>
              <a:buNone/>
            </a:pPr>
            <a:fld id="{EC4E9799-338D-4F92-B23A-A76D56364B18}"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extLst>
      <p:ext uri="{BB962C8B-B14F-4D97-AF65-F5344CB8AC3E}">
        <p14:creationId xmlns:p14="http://schemas.microsoft.com/office/powerpoint/2010/main" val="25517979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220000"/>
        </a:solidFill>
        <a:effectLst/>
      </p:bgPr>
    </p:bg>
    <p:spTree>
      <p:nvGrpSpPr>
        <p:cNvPr id="1" name=""/>
        <p:cNvGrpSpPr/>
        <p:nvPr/>
      </p:nvGrpSpPr>
      <p:grpSpPr>
        <a:xfrm>
          <a:off x="0" y="0"/>
          <a:ext cx="0" cy="0"/>
          <a:chOff x="0" y="0"/>
          <a:chExt cx="0" cy="0"/>
        </a:xfrm>
      </p:grpSpPr>
      <p:sp>
        <p:nvSpPr>
          <p:cNvPr id="45" name="PlaceHolder 1"/>
          <p:cNvSpPr>
            <a:spLocks noGrp="1"/>
          </p:cNvSpPr>
          <p:nvPr>
            <p:ph type="dt" idx="25"/>
          </p:nvPr>
        </p:nvSpPr>
        <p:spPr>
          <a:xfrm>
            <a:off x="548640" y="7627680"/>
            <a:ext cx="2559960" cy="437760"/>
          </a:xfrm>
          <a:prstGeom prst="rect">
            <a:avLst/>
          </a:prstGeom>
          <a:noFill/>
          <a:ln w="0">
            <a:noFill/>
          </a:ln>
        </p:spPr>
        <p:txBody>
          <a:bodyPr lIns="109800" tIns="54720" rIns="109800" bIns="54720" anchor="ctr">
            <a:noAutofit/>
          </a:bodyPr>
          <a:lstStyle>
            <a:lvl1pPr indent="0" algn="l" defTabSz="1097280">
              <a:lnSpc>
                <a:spcPct val="100000"/>
              </a:lnSpc>
              <a:buNone/>
              <a:defRPr lang="en-US" sz="1400" b="0" u="none" strike="noStrike">
                <a:solidFill>
                  <a:schemeClr val="dk1">
                    <a:tint val="75000"/>
                  </a:schemeClr>
                </a:solidFill>
                <a:effectLst/>
                <a:uFillTx/>
                <a:latin typeface="Calibri"/>
              </a:defRPr>
            </a:lvl1pPr>
          </a:lstStyle>
          <a:p>
            <a:pPr indent="0" algn="l" defTabSz="1097280">
              <a:lnSpc>
                <a:spcPct val="100000"/>
              </a:lnSpc>
              <a:buNone/>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46" name="PlaceHolder 2"/>
          <p:cNvSpPr>
            <a:spLocks noGrp="1"/>
          </p:cNvSpPr>
          <p:nvPr>
            <p:ph type="ftr" idx="26"/>
          </p:nvPr>
        </p:nvSpPr>
        <p:spPr>
          <a:xfrm>
            <a:off x="3749040" y="7627680"/>
            <a:ext cx="3474360" cy="437760"/>
          </a:xfrm>
          <a:prstGeom prst="rect">
            <a:avLst/>
          </a:prstGeom>
          <a:noFill/>
          <a:ln w="0">
            <a:noFill/>
          </a:ln>
        </p:spPr>
        <p:txBody>
          <a:bodyPr lIns="109800" tIns="54720" rIns="109800" bIns="54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47" name="PlaceHolder 3"/>
          <p:cNvSpPr>
            <a:spLocks noGrp="1"/>
          </p:cNvSpPr>
          <p:nvPr>
            <p:ph type="sldNum" idx="27"/>
          </p:nvPr>
        </p:nvSpPr>
        <p:spPr>
          <a:xfrm>
            <a:off x="7863840" y="7627680"/>
            <a:ext cx="2559960" cy="437760"/>
          </a:xfrm>
          <a:prstGeom prst="rect">
            <a:avLst/>
          </a:prstGeom>
          <a:noFill/>
          <a:ln w="0">
            <a:noFill/>
          </a:ln>
        </p:spPr>
        <p:txBody>
          <a:bodyPr lIns="109800" tIns="54720" rIns="109800" bIns="54720" anchor="ctr">
            <a:noAutofit/>
          </a:bodyPr>
          <a:lstStyle>
            <a:lvl1pPr indent="0" algn="r" defTabSz="1097280">
              <a:lnSpc>
                <a:spcPct val="100000"/>
              </a:lnSpc>
              <a:buNone/>
              <a:defRPr lang="en-US" sz="1400" b="0" u="none" strike="noStrike">
                <a:solidFill>
                  <a:schemeClr val="dk1">
                    <a:tint val="75000"/>
                  </a:schemeClr>
                </a:solidFill>
                <a:effectLst/>
                <a:uFillTx/>
                <a:latin typeface="Calibri"/>
              </a:defRPr>
            </a:lvl1pPr>
          </a:lstStyle>
          <a:p>
            <a:pPr indent="0" algn="r" defTabSz="1097280">
              <a:lnSpc>
                <a:spcPct val="100000"/>
              </a:lnSpc>
              <a:buNone/>
            </a:pPr>
            <a:fld id="{36A95AF6-217D-46EB-A508-42F91B3FE7A5}"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
        <p:nvSpPr>
          <p:cNvPr id="48" name="PlaceHolder 4"/>
          <p:cNvSpPr>
            <a:spLocks noGrp="1"/>
          </p:cNvSpPr>
          <p:nvPr>
            <p:ph type="title"/>
          </p:nvPr>
        </p:nvSpPr>
        <p:spPr>
          <a:xfrm>
            <a:off x="548640" y="328320"/>
            <a:ext cx="9875160" cy="1373760"/>
          </a:xfrm>
          <a:prstGeom prst="rect">
            <a:avLst/>
          </a:prstGeom>
          <a:noFill/>
          <a:ln w="0">
            <a:noFill/>
          </a:ln>
        </p:spPr>
        <p:txBody>
          <a:bodyPr lIns="0" tIns="0" rIns="0" bIns="0" anchor="ctr">
            <a:noAutofit/>
          </a:bodyPr>
          <a:lstStyle>
            <a:lvl1pPr indent="0" algn="ctr" defTabSz="1097280">
              <a:buNone/>
              <a:defRPr lang="en-US" sz="5300" b="0" u="none" strike="noStrike">
                <a:solidFill>
                  <a:schemeClr val="dk1"/>
                </a:solidFill>
                <a:effectLst/>
                <a:uFillTx/>
                <a:latin typeface="Calibri"/>
              </a:defRPr>
            </a:lvl1pPr>
          </a:lstStyle>
          <a:p>
            <a:pPr indent="0" algn="ctr" defTabSz="1097280">
              <a:buNone/>
            </a:pPr>
            <a:r>
              <a:rPr lang="en-US" sz="5300" b="0" u="none" strike="noStrike">
                <a:solidFill>
                  <a:schemeClr val="dk1"/>
                </a:solidFill>
                <a:effectLst/>
                <a:uFillTx/>
                <a:latin typeface="Calibri"/>
              </a:rPr>
              <a:t>Click to edit the title text format</a:t>
            </a:r>
          </a:p>
        </p:txBody>
      </p:sp>
      <p:sp>
        <p:nvSpPr>
          <p:cNvPr id="49" name="PlaceHolder 5"/>
          <p:cNvSpPr>
            <a:spLocks noGrp="1"/>
          </p:cNvSpPr>
          <p:nvPr>
            <p:ph type="body"/>
          </p:nvPr>
        </p:nvSpPr>
        <p:spPr>
          <a:xfrm>
            <a:off x="548640" y="1925640"/>
            <a:ext cx="9875160" cy="4772520"/>
          </a:xfrm>
          <a:prstGeom prst="rect">
            <a:avLst/>
          </a:prstGeom>
          <a:noFill/>
          <a:ln w="0">
            <a:noFill/>
          </a:ln>
        </p:spPr>
        <p:txBody>
          <a:bodyPr lIns="0" tIns="0" rIns="0" bIns="0" anchor="t">
            <a:normAutofit/>
          </a:bodyPr>
          <a:lstStyle>
            <a:lvl1pPr algn="l" defTabSz="1097280">
              <a:spcBef>
                <a:spcPts val="760"/>
              </a:spcBef>
              <a:buClr>
                <a:srgbClr val="000000"/>
              </a:buClr>
              <a:buFont typeface="Arial"/>
              <a:buChar char="•"/>
              <a:defRPr lang="en-US" sz="3800" b="0" u="none" strike="noStrike">
                <a:solidFill>
                  <a:schemeClr val="dk1"/>
                </a:solidFill>
                <a:effectLst/>
                <a:uFillTx/>
                <a:latin typeface="Calibri"/>
              </a:defRPr>
            </a:lvl1pPr>
            <a:lvl2pPr lvl="1" algn="l" defTabSz="1097280">
              <a:spcBef>
                <a:spcPts val="680"/>
              </a:spcBef>
              <a:buClr>
                <a:srgbClr val="FFFFFF"/>
              </a:buClr>
              <a:buSzPct val="75000"/>
              <a:buFont typeface="Symbol" charset="2"/>
              <a:buChar char=""/>
              <a:defRPr lang="en-US" sz="3400" b="0" u="none" strike="noStrike">
                <a:solidFill>
                  <a:schemeClr val="dk1"/>
                </a:solidFill>
                <a:effectLst/>
                <a:uFillTx/>
                <a:latin typeface="Calibri"/>
              </a:defRPr>
            </a:lvl2pPr>
            <a:lvl3pPr lvl="2" algn="l" defTabSz="1097280">
              <a:spcBef>
                <a:spcPts val="581"/>
              </a:spcBef>
              <a:buClr>
                <a:srgbClr val="FFFFFF"/>
              </a:buClr>
              <a:buSzPct val="45000"/>
              <a:buFont typeface="Wingdings" charset="2"/>
              <a:buChar char=""/>
              <a:defRPr lang="en-US" sz="2900" b="0" u="none" strike="noStrike">
                <a:solidFill>
                  <a:schemeClr val="dk1"/>
                </a:solidFill>
                <a:effectLst/>
                <a:uFillTx/>
                <a:latin typeface="Calibri"/>
              </a:defRPr>
            </a:lvl3pPr>
            <a:lvl4pPr lvl="3" algn="l" defTabSz="1097280">
              <a:spcBef>
                <a:spcPts val="479"/>
              </a:spcBef>
              <a:buClr>
                <a:srgbClr val="FFFFFF"/>
              </a:buClr>
              <a:buSzPct val="75000"/>
              <a:buFont typeface="Symbol" charset="2"/>
              <a:buChar char=""/>
              <a:defRPr lang="en-US" sz="2400" b="0" u="none" strike="noStrike">
                <a:solidFill>
                  <a:schemeClr val="dk1"/>
                </a:solidFill>
                <a:effectLst/>
                <a:uFillTx/>
                <a:latin typeface="Calibri"/>
              </a:defRPr>
            </a:lvl4pPr>
            <a:lvl5pPr lvl="4" algn="l" defTabSz="1097280">
              <a:spcBef>
                <a:spcPts val="479"/>
              </a:spcBef>
              <a:buClr>
                <a:srgbClr val="FFFFFF"/>
              </a:buClr>
              <a:buSzPct val="45000"/>
              <a:buFont typeface="Wingdings" charset="2"/>
              <a:buChar char=""/>
              <a:defRPr lang="en-US" sz="2400" b="0" u="none" strike="noStrike">
                <a:solidFill>
                  <a:schemeClr val="dk1"/>
                </a:solidFill>
                <a:effectLst/>
                <a:uFillTx/>
                <a:latin typeface="Calibri"/>
              </a:defRPr>
            </a:lvl5pPr>
            <a:lvl6pPr lvl="5" algn="l" defTabSz="1097280">
              <a:spcBef>
                <a:spcPts val="283"/>
              </a:spcBef>
              <a:buClr>
                <a:srgbClr val="FFFFFF"/>
              </a:buClr>
              <a:buSzPct val="45000"/>
              <a:buFont typeface="Wingdings" charset="2"/>
              <a:buChar char=""/>
              <a:defRPr lang="en-US" sz="2000" b="0" u="none" strike="noStrike">
                <a:solidFill>
                  <a:schemeClr val="dk1"/>
                </a:solidFill>
                <a:effectLst/>
                <a:uFillTx/>
                <a:latin typeface="Calibri"/>
              </a:defRPr>
            </a:lvl6pPr>
            <a:lvl7pPr lvl="6" algn="l" defTabSz="1097280">
              <a:spcBef>
                <a:spcPts val="283"/>
              </a:spcBef>
              <a:buClr>
                <a:srgbClr val="FFFFFF"/>
              </a:buClr>
              <a:buSzPct val="45000"/>
              <a:buFont typeface="Wingdings" charset="2"/>
              <a:buChar char=""/>
              <a:defRPr lang="en-US" sz="2000" b="0" u="none" strike="noStrike">
                <a:solidFill>
                  <a:schemeClr val="dk1"/>
                </a:solidFill>
                <a:effectLst/>
                <a:uFillTx/>
                <a:latin typeface="Calibri"/>
              </a:defRPr>
            </a:lvl7pPr>
          </a:lstStyle>
          <a:p>
            <a:pPr marL="411480" indent="-411480" algn="l" defTabSz="1097280">
              <a:spcBef>
                <a:spcPts val="760"/>
              </a:spcBef>
              <a:buClr>
                <a:srgbClr val="000000"/>
              </a:buClr>
              <a:buFont typeface="Arial"/>
              <a:buChar char="•"/>
            </a:pPr>
            <a:r>
              <a:rPr lang="en-US" sz="3800" b="0" u="none" strike="noStrike">
                <a:solidFill>
                  <a:schemeClr val="dk1"/>
                </a:solidFill>
                <a:effectLst/>
                <a:uFillTx/>
                <a:latin typeface="Calibri"/>
              </a:rPr>
              <a:t>Click to edit the outline text format</a:t>
            </a:r>
          </a:p>
          <a:p>
            <a:pPr marL="864000" lvl="1" indent="-324000" algn="l" defTabSz="1097280">
              <a:spcBef>
                <a:spcPts val="680"/>
              </a:spcBef>
              <a:buClr>
                <a:srgbClr val="FFFFFF"/>
              </a:buClr>
              <a:buSzPct val="75000"/>
              <a:buFont typeface="Symbol" charset="2"/>
              <a:buChar char=""/>
            </a:pPr>
            <a:r>
              <a:rPr lang="en-US" sz="3400" b="0" u="none" strike="noStrike">
                <a:solidFill>
                  <a:schemeClr val="dk1"/>
                </a:solidFill>
                <a:effectLst/>
                <a:uFillTx/>
                <a:latin typeface="Calibri"/>
              </a:rPr>
              <a:t>Second Outline Level</a:t>
            </a:r>
          </a:p>
          <a:p>
            <a:pPr marL="1296000" lvl="2" indent="-288000" algn="l" defTabSz="1097280">
              <a:spcBef>
                <a:spcPts val="581"/>
              </a:spcBef>
              <a:buClr>
                <a:srgbClr val="FFFFFF"/>
              </a:buClr>
              <a:buSzPct val="45000"/>
              <a:buFont typeface="Wingdings" charset="2"/>
              <a:buChar char=""/>
            </a:pPr>
            <a:r>
              <a:rPr lang="en-US" sz="2900" b="0" u="none" strike="noStrike">
                <a:solidFill>
                  <a:schemeClr val="dk1"/>
                </a:solidFill>
                <a:effectLst/>
                <a:uFillTx/>
                <a:latin typeface="Calibri"/>
              </a:rPr>
              <a:t>Third Outline Level</a:t>
            </a:r>
          </a:p>
          <a:p>
            <a:pPr marL="1728000" lvl="3" indent="-216000" algn="l" defTabSz="1097280">
              <a:spcBef>
                <a:spcPts val="479"/>
              </a:spcBef>
              <a:buClr>
                <a:srgbClr val="FFFFFF"/>
              </a:buClr>
              <a:buSzPct val="75000"/>
              <a:buFont typeface="Symbol" charset="2"/>
              <a:buChar char=""/>
            </a:pPr>
            <a:r>
              <a:rPr lang="en-US" sz="2400" b="0" u="none" strike="noStrike">
                <a:solidFill>
                  <a:schemeClr val="dk1"/>
                </a:solidFill>
                <a:effectLst/>
                <a:uFillTx/>
                <a:latin typeface="Calibri"/>
              </a:rPr>
              <a:t>Fourth Outline Level</a:t>
            </a:r>
          </a:p>
          <a:p>
            <a:pPr marL="2160000" lvl="4" indent="-216000" algn="l" defTabSz="1097280">
              <a:spcBef>
                <a:spcPts val="479"/>
              </a:spcBef>
              <a:buClr>
                <a:srgbClr val="FFFFFF"/>
              </a:buClr>
              <a:buSzPct val="45000"/>
              <a:buFont typeface="Wingdings" charset="2"/>
              <a:buChar char=""/>
            </a:pPr>
            <a:r>
              <a:rPr lang="en-US" sz="2400" b="0" u="none" strike="noStrike">
                <a:solidFill>
                  <a:schemeClr val="dk1"/>
                </a:solidFill>
                <a:effectLst/>
                <a:uFillTx/>
                <a:latin typeface="Calibri"/>
              </a:rPr>
              <a:t>Fifth Outline Level</a:t>
            </a:r>
          </a:p>
          <a:p>
            <a:pPr marL="2592000" lvl="5" indent="-216000" algn="l" defTabSz="1097280">
              <a:spcBef>
                <a:spcPts val="283"/>
              </a:spcBef>
              <a:buClr>
                <a:srgbClr val="FFFFFF"/>
              </a:buClr>
              <a:buSzPct val="45000"/>
              <a:buFont typeface="Wingdings" charset="2"/>
              <a:buChar char=""/>
            </a:pPr>
            <a:r>
              <a:rPr lang="en-US" sz="2000" b="0" u="none" strike="noStrike">
                <a:solidFill>
                  <a:schemeClr val="dk1"/>
                </a:solidFill>
                <a:effectLst/>
                <a:uFillTx/>
                <a:latin typeface="Calibri"/>
              </a:rPr>
              <a:t>Sixth Outline Level</a:t>
            </a:r>
          </a:p>
          <a:p>
            <a:pPr marL="3024000" lvl="6" indent="-216000" algn="l" defTabSz="1097280">
              <a:spcBef>
                <a:spcPts val="283"/>
              </a:spcBef>
              <a:buClr>
                <a:srgbClr val="FFFFFF"/>
              </a:buClr>
              <a:buSzPct val="45000"/>
              <a:buFont typeface="Wingdings" charset="2"/>
              <a:buChar char=""/>
            </a:pPr>
            <a:r>
              <a:rPr lang="en-US" sz="2000" b="0" u="none" strike="noStrike">
                <a:solidFill>
                  <a:schemeClr val="dk1"/>
                </a:solidFill>
                <a:effectLst/>
                <a:uFillTx/>
                <a:latin typeface="Calibri"/>
              </a:rPr>
              <a:t>Seventh Outline Level</a:t>
            </a:r>
          </a:p>
        </p:txBody>
      </p:sp>
    </p:spTree>
    <p:extLst>
      <p:ext uri="{BB962C8B-B14F-4D97-AF65-F5344CB8AC3E}">
        <p14:creationId xmlns:p14="http://schemas.microsoft.com/office/powerpoint/2010/main" val="978281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Content with Caption">
    <p:bg>
      <p:bgPr>
        <a:solidFill>
          <a:srgbClr val="220000"/>
        </a:solidFill>
        <a:effectLst/>
      </p:bgPr>
    </p:bg>
    <p:spTree>
      <p:nvGrpSpPr>
        <p:cNvPr id="1" name=""/>
        <p:cNvGrpSpPr/>
        <p:nvPr/>
      </p:nvGrpSpPr>
      <p:grpSpPr>
        <a:xfrm>
          <a:off x="0" y="0"/>
          <a:ext cx="0" cy="0"/>
          <a:chOff x="0" y="0"/>
          <a:chExt cx="0" cy="0"/>
        </a:xfrm>
      </p:grpSpPr>
      <p:sp>
        <p:nvSpPr>
          <p:cNvPr id="50" name="PlaceHolder 1"/>
          <p:cNvSpPr>
            <a:spLocks noGrp="1"/>
          </p:cNvSpPr>
          <p:nvPr>
            <p:ph type="title"/>
          </p:nvPr>
        </p:nvSpPr>
        <p:spPr>
          <a:xfrm>
            <a:off x="548640" y="327600"/>
            <a:ext cx="3609720" cy="1394280"/>
          </a:xfrm>
          <a:prstGeom prst="rect">
            <a:avLst/>
          </a:prstGeom>
          <a:noFill/>
          <a:ln w="0">
            <a:noFill/>
          </a:ln>
        </p:spPr>
        <p:txBody>
          <a:bodyPr lIns="109800" tIns="54720" rIns="109800" bIns="54720" anchor="b">
            <a:noAutofit/>
          </a:bodyPr>
          <a:lstStyle>
            <a:lvl1pPr indent="0" algn="l" defTabSz="1097280">
              <a:lnSpc>
                <a:spcPct val="100000"/>
              </a:lnSpc>
              <a:buNone/>
              <a:defRPr lang="en-US" sz="2400" b="1" u="none" strike="noStrike">
                <a:solidFill>
                  <a:schemeClr val="dk1"/>
                </a:solidFill>
                <a:effectLst/>
                <a:uFillTx/>
                <a:latin typeface="Calibri"/>
              </a:defRPr>
            </a:lvl1pPr>
          </a:lstStyle>
          <a:p>
            <a:pPr indent="0" algn="l" defTabSz="1097280">
              <a:lnSpc>
                <a:spcPct val="100000"/>
              </a:lnSpc>
              <a:buNone/>
            </a:pPr>
            <a:r>
              <a:rPr lang="en-US" sz="2400" b="1" u="none" strike="noStrike">
                <a:solidFill>
                  <a:schemeClr val="dk1"/>
                </a:solidFill>
                <a:effectLst/>
                <a:uFillTx/>
                <a:latin typeface="Calibri"/>
              </a:rPr>
              <a:t>Click to edit Master title style</a:t>
            </a:r>
          </a:p>
        </p:txBody>
      </p:sp>
      <p:sp>
        <p:nvSpPr>
          <p:cNvPr id="51" name="PlaceHolder 2"/>
          <p:cNvSpPr>
            <a:spLocks noGrp="1"/>
          </p:cNvSpPr>
          <p:nvPr>
            <p:ph type="body"/>
          </p:nvPr>
        </p:nvSpPr>
        <p:spPr>
          <a:xfrm>
            <a:off x="4290120" y="327600"/>
            <a:ext cx="6133680" cy="7023240"/>
          </a:xfrm>
          <a:prstGeom prst="rect">
            <a:avLst/>
          </a:prstGeom>
          <a:noFill/>
          <a:ln w="0">
            <a:noFill/>
          </a:ln>
        </p:spPr>
        <p:txBody>
          <a:bodyPr lIns="109800" tIns="54720" rIns="109800" bIns="54720" anchor="t">
            <a:noAutofit/>
          </a:bodyPr>
          <a:lstStyle>
            <a:lvl1pPr algn="l" defTabSz="1097280">
              <a:lnSpc>
                <a:spcPct val="100000"/>
              </a:lnSpc>
              <a:spcBef>
                <a:spcPts val="760"/>
              </a:spcBef>
              <a:buClr>
                <a:srgbClr val="000000"/>
              </a:buClr>
              <a:buFont typeface="Arial"/>
              <a:buChar char="•"/>
              <a:defRPr lang="en-US" sz="3800" b="0" u="none" strike="noStrike">
                <a:solidFill>
                  <a:schemeClr val="dk1"/>
                </a:solidFill>
                <a:effectLst/>
                <a:uFillTx/>
                <a:latin typeface="Calibri"/>
              </a:defRPr>
            </a:lvl1pPr>
            <a:lvl2pPr lvl="1" algn="l" defTabSz="1097280">
              <a:lnSpc>
                <a:spcPct val="100000"/>
              </a:lnSpc>
              <a:spcBef>
                <a:spcPts val="680"/>
              </a:spcBef>
              <a:buClr>
                <a:srgbClr val="000000"/>
              </a:buClr>
              <a:buFont typeface="Arial"/>
              <a:buChar char="–"/>
              <a:defRPr lang="en-US" sz="3400" b="0" u="none" strike="noStrike">
                <a:solidFill>
                  <a:schemeClr val="dk1"/>
                </a:solidFill>
                <a:effectLst/>
                <a:uFillTx/>
                <a:latin typeface="Calibri"/>
              </a:defRPr>
            </a:lvl2pPr>
            <a:lvl3pPr lvl="2" algn="l" defTabSz="1097280">
              <a:lnSpc>
                <a:spcPct val="100000"/>
              </a:lnSpc>
              <a:spcBef>
                <a:spcPts val="581"/>
              </a:spcBef>
              <a:buClr>
                <a:srgbClr val="000000"/>
              </a:buClr>
              <a:buFont typeface="Arial"/>
              <a:buChar char="•"/>
              <a:defRPr lang="en-US" sz="2900" b="0" u="none" strike="noStrike">
                <a:solidFill>
                  <a:schemeClr val="dk1"/>
                </a:solidFill>
                <a:effectLst/>
                <a:uFillTx/>
                <a:latin typeface="Calibri"/>
              </a:defRPr>
            </a:lvl3pPr>
            <a:lvl4pPr lvl="3"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4pPr>
            <a:lvl5pPr lvl="4"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5pPr>
          </a:lstStyle>
          <a:p>
            <a:pPr marL="411480" indent="-411480" algn="l" defTabSz="1097280">
              <a:lnSpc>
                <a:spcPct val="100000"/>
              </a:lnSpc>
              <a:spcBef>
                <a:spcPts val="760"/>
              </a:spcBef>
              <a:buClr>
                <a:srgbClr val="000000"/>
              </a:buClr>
              <a:buFont typeface="Arial"/>
              <a:buChar char="•"/>
            </a:pPr>
            <a:r>
              <a:rPr lang="en-US" sz="3800" b="0" u="none" strike="noStrike">
                <a:solidFill>
                  <a:schemeClr val="dk1"/>
                </a:solidFill>
                <a:effectLst/>
                <a:uFillTx/>
                <a:latin typeface="Calibri"/>
              </a:rPr>
              <a:t>Click to edit Master text styles</a:t>
            </a:r>
          </a:p>
          <a:p>
            <a:pPr marL="891720" lvl="1" indent="-343080" algn="l" defTabSz="1097280">
              <a:lnSpc>
                <a:spcPct val="100000"/>
              </a:lnSpc>
              <a:spcBef>
                <a:spcPts val="680"/>
              </a:spcBef>
              <a:buClr>
                <a:srgbClr val="000000"/>
              </a:buClr>
              <a:buFont typeface="Arial"/>
              <a:buChar char="–"/>
            </a:pPr>
            <a:r>
              <a:rPr lang="en-US" sz="3400" b="0" u="none" strike="noStrike">
                <a:solidFill>
                  <a:schemeClr val="dk1"/>
                </a:solidFill>
                <a:effectLst/>
                <a:uFillTx/>
                <a:latin typeface="Calibri"/>
              </a:rPr>
              <a:t>Second level</a:t>
            </a:r>
          </a:p>
          <a:p>
            <a:pPr marL="1371600" lvl="2" indent="-274320" algn="l" defTabSz="1097280">
              <a:lnSpc>
                <a:spcPct val="100000"/>
              </a:lnSpc>
              <a:spcBef>
                <a:spcPts val="581"/>
              </a:spcBef>
              <a:buClr>
                <a:srgbClr val="000000"/>
              </a:buClr>
              <a:buFont typeface="Arial"/>
              <a:buChar char="•"/>
            </a:pPr>
            <a:r>
              <a:rPr lang="en-US" sz="2900" b="0" u="none" strike="noStrike">
                <a:solidFill>
                  <a:schemeClr val="dk1"/>
                </a:solidFill>
                <a:effectLst/>
                <a:uFillTx/>
                <a:latin typeface="Calibri"/>
              </a:rPr>
              <a:t>Third level</a:t>
            </a:r>
          </a:p>
          <a:p>
            <a:pPr marL="1920240" lvl="3"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Fourth level</a:t>
            </a:r>
          </a:p>
          <a:p>
            <a:pPr marL="2468880" lvl="4"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Fifth level</a:t>
            </a:r>
          </a:p>
        </p:txBody>
      </p:sp>
      <p:sp>
        <p:nvSpPr>
          <p:cNvPr id="52" name="PlaceHolder 3"/>
          <p:cNvSpPr>
            <a:spLocks noGrp="1"/>
          </p:cNvSpPr>
          <p:nvPr>
            <p:ph type="body"/>
          </p:nvPr>
        </p:nvSpPr>
        <p:spPr>
          <a:xfrm>
            <a:off x="548640" y="1722240"/>
            <a:ext cx="3609720" cy="5628960"/>
          </a:xfrm>
          <a:prstGeom prst="rect">
            <a:avLst/>
          </a:prstGeom>
          <a:noFill/>
          <a:ln w="0">
            <a:noFill/>
          </a:ln>
        </p:spPr>
        <p:txBody>
          <a:bodyPr lIns="109800" tIns="54720" rIns="109800" bIns="54720" anchor="t">
            <a:noAutofit/>
          </a:bodyPr>
          <a:lstStyle>
            <a:lvl1pPr indent="0" algn="l" defTabSz="1097280">
              <a:lnSpc>
                <a:spcPct val="100000"/>
              </a:lnSpc>
              <a:spcBef>
                <a:spcPts val="340"/>
              </a:spcBef>
              <a:buNone/>
              <a:tabLst>
                <a:tab pos="0" algn="l"/>
              </a:tabLst>
              <a:defRPr lang="en-US" sz="1700" b="0" u="none" strike="noStrike">
                <a:solidFill>
                  <a:schemeClr val="dk1"/>
                </a:solidFill>
                <a:effectLst/>
                <a:uFillTx/>
                <a:latin typeface="Calibri"/>
              </a:defRPr>
            </a:lvl1pPr>
          </a:lstStyle>
          <a:p>
            <a:pPr indent="0" algn="l" defTabSz="1097280">
              <a:lnSpc>
                <a:spcPct val="100000"/>
              </a:lnSpc>
              <a:spcBef>
                <a:spcPts val="340"/>
              </a:spcBef>
              <a:buNone/>
              <a:tabLst>
                <a:tab pos="0" algn="l"/>
              </a:tabLst>
            </a:pPr>
            <a:r>
              <a:rPr lang="en-US" sz="1700" b="0" u="none" strike="noStrike">
                <a:solidFill>
                  <a:schemeClr val="dk1"/>
                </a:solidFill>
                <a:effectLst/>
                <a:uFillTx/>
                <a:latin typeface="Calibri"/>
              </a:rPr>
              <a:t>Click to edit Master text styles</a:t>
            </a:r>
          </a:p>
        </p:txBody>
      </p:sp>
      <p:sp>
        <p:nvSpPr>
          <p:cNvPr id="53" name="PlaceHolder 4"/>
          <p:cNvSpPr>
            <a:spLocks noGrp="1"/>
          </p:cNvSpPr>
          <p:nvPr>
            <p:ph type="dt" idx="28"/>
          </p:nvPr>
        </p:nvSpPr>
        <p:spPr>
          <a:xfrm>
            <a:off x="548640" y="7627680"/>
            <a:ext cx="2559960" cy="437760"/>
          </a:xfrm>
          <a:prstGeom prst="rect">
            <a:avLst/>
          </a:prstGeom>
          <a:noFill/>
          <a:ln w="0">
            <a:noFill/>
          </a:ln>
        </p:spPr>
        <p:txBody>
          <a:bodyPr lIns="109800" tIns="54720" rIns="109800" bIns="54720" anchor="ctr">
            <a:noAutofit/>
          </a:bodyPr>
          <a:lstStyle>
            <a:lvl1pPr indent="0" algn="l" defTabSz="1097280">
              <a:lnSpc>
                <a:spcPct val="100000"/>
              </a:lnSpc>
              <a:buNone/>
              <a:defRPr lang="en-US" sz="1400" b="0" u="none" strike="noStrike">
                <a:solidFill>
                  <a:schemeClr val="dk1">
                    <a:tint val="75000"/>
                  </a:schemeClr>
                </a:solidFill>
                <a:effectLst/>
                <a:uFillTx/>
                <a:latin typeface="Calibri"/>
              </a:defRPr>
            </a:lvl1pPr>
          </a:lstStyle>
          <a:p>
            <a:pPr indent="0" algn="l" defTabSz="1097280">
              <a:lnSpc>
                <a:spcPct val="100000"/>
              </a:lnSpc>
              <a:buNone/>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54" name="PlaceHolder 5"/>
          <p:cNvSpPr>
            <a:spLocks noGrp="1"/>
          </p:cNvSpPr>
          <p:nvPr>
            <p:ph type="ftr" idx="29"/>
          </p:nvPr>
        </p:nvSpPr>
        <p:spPr>
          <a:xfrm>
            <a:off x="3749040" y="7627680"/>
            <a:ext cx="3474360" cy="437760"/>
          </a:xfrm>
          <a:prstGeom prst="rect">
            <a:avLst/>
          </a:prstGeom>
          <a:noFill/>
          <a:ln w="0">
            <a:noFill/>
          </a:ln>
        </p:spPr>
        <p:txBody>
          <a:bodyPr lIns="109800" tIns="54720" rIns="109800" bIns="54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55" name="PlaceHolder 6"/>
          <p:cNvSpPr>
            <a:spLocks noGrp="1"/>
          </p:cNvSpPr>
          <p:nvPr>
            <p:ph type="sldNum" idx="30"/>
          </p:nvPr>
        </p:nvSpPr>
        <p:spPr>
          <a:xfrm>
            <a:off x="7863840" y="7627680"/>
            <a:ext cx="2559960" cy="437760"/>
          </a:xfrm>
          <a:prstGeom prst="rect">
            <a:avLst/>
          </a:prstGeom>
          <a:noFill/>
          <a:ln w="0">
            <a:noFill/>
          </a:ln>
        </p:spPr>
        <p:txBody>
          <a:bodyPr lIns="109800" tIns="54720" rIns="109800" bIns="54720" anchor="ctr">
            <a:noAutofit/>
          </a:bodyPr>
          <a:lstStyle>
            <a:lvl1pPr indent="0" algn="r" defTabSz="1097280">
              <a:lnSpc>
                <a:spcPct val="100000"/>
              </a:lnSpc>
              <a:buNone/>
              <a:defRPr lang="en-US" sz="1400" b="0" u="none" strike="noStrike">
                <a:solidFill>
                  <a:schemeClr val="dk1">
                    <a:tint val="75000"/>
                  </a:schemeClr>
                </a:solidFill>
                <a:effectLst/>
                <a:uFillTx/>
                <a:latin typeface="Calibri"/>
              </a:defRPr>
            </a:lvl1pPr>
          </a:lstStyle>
          <a:p>
            <a:pPr indent="0" algn="r" defTabSz="1097280">
              <a:lnSpc>
                <a:spcPct val="100000"/>
              </a:lnSpc>
              <a:buNone/>
            </a:pPr>
            <a:fld id="{B7D9F044-5B30-4FD9-AFC3-A47D369425A6}"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extLst>
      <p:ext uri="{BB962C8B-B14F-4D97-AF65-F5344CB8AC3E}">
        <p14:creationId xmlns:p14="http://schemas.microsoft.com/office/powerpoint/2010/main" val="12125425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Picture with Caption">
    <p:bg>
      <p:bgPr>
        <a:solidFill>
          <a:srgbClr val="220000"/>
        </a:solidFill>
        <a:effectLst/>
      </p:bgPr>
    </p:bg>
    <p:spTree>
      <p:nvGrpSpPr>
        <p:cNvPr id="1" name=""/>
        <p:cNvGrpSpPr/>
        <p:nvPr/>
      </p:nvGrpSpPr>
      <p:grpSpPr>
        <a:xfrm>
          <a:off x="0" y="0"/>
          <a:ext cx="0" cy="0"/>
          <a:chOff x="0" y="0"/>
          <a:chExt cx="0" cy="0"/>
        </a:xfrm>
      </p:grpSpPr>
      <p:sp>
        <p:nvSpPr>
          <p:cNvPr id="56" name="PlaceHolder 1"/>
          <p:cNvSpPr>
            <a:spLocks noGrp="1"/>
          </p:cNvSpPr>
          <p:nvPr>
            <p:ph type="title"/>
          </p:nvPr>
        </p:nvSpPr>
        <p:spPr>
          <a:xfrm>
            <a:off x="2150640" y="5760720"/>
            <a:ext cx="6583320" cy="679680"/>
          </a:xfrm>
          <a:prstGeom prst="rect">
            <a:avLst/>
          </a:prstGeom>
          <a:noFill/>
          <a:ln w="0">
            <a:noFill/>
          </a:ln>
        </p:spPr>
        <p:txBody>
          <a:bodyPr lIns="109800" tIns="54720" rIns="109800" bIns="54720" anchor="b">
            <a:noAutofit/>
          </a:bodyPr>
          <a:lstStyle>
            <a:lvl1pPr indent="0" algn="l" defTabSz="1097280">
              <a:lnSpc>
                <a:spcPct val="100000"/>
              </a:lnSpc>
              <a:buNone/>
              <a:defRPr lang="en-US" sz="2400" b="1" u="none" strike="noStrike">
                <a:solidFill>
                  <a:schemeClr val="dk1"/>
                </a:solidFill>
                <a:effectLst/>
                <a:uFillTx/>
                <a:latin typeface="Calibri"/>
              </a:defRPr>
            </a:lvl1pPr>
          </a:lstStyle>
          <a:p>
            <a:pPr indent="0" algn="l" defTabSz="1097280">
              <a:lnSpc>
                <a:spcPct val="100000"/>
              </a:lnSpc>
              <a:buNone/>
            </a:pPr>
            <a:r>
              <a:rPr lang="en-US" sz="2400" b="1" u="none" strike="noStrike">
                <a:solidFill>
                  <a:schemeClr val="dk1"/>
                </a:solidFill>
                <a:effectLst/>
                <a:uFillTx/>
                <a:latin typeface="Calibri"/>
              </a:rPr>
              <a:t>Click to edit Master title style</a:t>
            </a:r>
          </a:p>
        </p:txBody>
      </p:sp>
      <p:sp>
        <p:nvSpPr>
          <p:cNvPr id="57" name="PlaceHolder 2"/>
          <p:cNvSpPr>
            <a:spLocks noGrp="1"/>
          </p:cNvSpPr>
          <p:nvPr>
            <p:ph type="body"/>
          </p:nvPr>
        </p:nvSpPr>
        <p:spPr>
          <a:xfrm>
            <a:off x="2150640" y="735480"/>
            <a:ext cx="6583320" cy="4937400"/>
          </a:xfrm>
          <a:prstGeom prst="rect">
            <a:avLst/>
          </a:prstGeom>
          <a:noFill/>
          <a:ln w="0">
            <a:noFill/>
          </a:ln>
        </p:spPr>
        <p:txBody>
          <a:bodyPr lIns="90000" tIns="45000" rIns="90000" bIns="45000" anchor="t">
            <a:noAutofit/>
          </a:bodyPr>
          <a:lstStyle>
            <a:lvl1pPr algn="l" defTabSz="1097280">
              <a:spcBef>
                <a:spcPts val="340"/>
              </a:spcBef>
              <a:buClr>
                <a:srgbClr val="000000"/>
              </a:buClr>
              <a:buFont typeface="Arial"/>
              <a:buChar char="•"/>
              <a:tabLst>
                <a:tab pos="0" algn="l"/>
              </a:tabLst>
              <a:defRPr lang="en-US" sz="3800" b="0" u="none" strike="noStrike">
                <a:solidFill>
                  <a:schemeClr val="dk1"/>
                </a:solidFill>
                <a:effectLst/>
                <a:uFillTx/>
                <a:latin typeface="Calibri"/>
              </a:defRPr>
            </a:lvl1pPr>
            <a:lvl2pPr lvl="1" algn="l" defTabSz="1097280">
              <a:spcBef>
                <a:spcPts val="680"/>
              </a:spcBef>
              <a:buClr>
                <a:srgbClr val="FFFFFF"/>
              </a:buClr>
              <a:buSzPct val="75000"/>
              <a:buFont typeface="Symbol" charset="2"/>
              <a:buChar char=""/>
              <a:defRPr lang="en-US" sz="3800" b="0" u="none" strike="noStrike">
                <a:solidFill>
                  <a:schemeClr val="dk1"/>
                </a:solidFill>
                <a:effectLst/>
                <a:uFillTx/>
                <a:latin typeface="Calibri"/>
              </a:defRPr>
            </a:lvl2pPr>
            <a:lvl3pPr lvl="2" algn="l" defTabSz="1097280">
              <a:spcBef>
                <a:spcPts val="581"/>
              </a:spcBef>
              <a:buClr>
                <a:srgbClr val="FFFFFF"/>
              </a:buClr>
              <a:buSzPct val="45000"/>
              <a:buFont typeface="Wingdings" charset="2"/>
              <a:buChar char=""/>
              <a:defRPr lang="en-US" sz="3800" b="0" u="none" strike="noStrike">
                <a:solidFill>
                  <a:schemeClr val="dk1"/>
                </a:solidFill>
                <a:effectLst/>
                <a:uFillTx/>
                <a:latin typeface="Calibri"/>
              </a:defRPr>
            </a:lvl3pPr>
            <a:lvl4pPr lvl="3" algn="l" defTabSz="1097280">
              <a:spcBef>
                <a:spcPts val="479"/>
              </a:spcBef>
              <a:buClr>
                <a:srgbClr val="FFFFFF"/>
              </a:buClr>
              <a:buSzPct val="75000"/>
              <a:buFont typeface="Symbol" charset="2"/>
              <a:buChar char=""/>
              <a:defRPr lang="en-US" sz="3800" b="0" u="none" strike="noStrike">
                <a:solidFill>
                  <a:schemeClr val="dk1"/>
                </a:solidFill>
                <a:effectLst/>
                <a:uFillTx/>
                <a:latin typeface="Calibri"/>
              </a:defRPr>
            </a:lvl4pPr>
            <a:lvl5pPr lvl="4" algn="l" defTabSz="1097280">
              <a:spcBef>
                <a:spcPts val="479"/>
              </a:spcBef>
              <a:buClr>
                <a:srgbClr val="FFFFFF"/>
              </a:buClr>
              <a:buSzPct val="45000"/>
              <a:buFont typeface="Wingdings" charset="2"/>
              <a:buChar char=""/>
              <a:defRPr lang="en-US" sz="3800" b="0" u="none" strike="noStrike">
                <a:solidFill>
                  <a:schemeClr val="dk1"/>
                </a:solidFill>
                <a:effectLst/>
                <a:uFillTx/>
                <a:latin typeface="Calibri"/>
              </a:defRPr>
            </a:lvl5pPr>
            <a:lvl6pPr lvl="5" algn="l" defTabSz="1097280">
              <a:spcBef>
                <a:spcPts val="283"/>
              </a:spcBef>
              <a:buClr>
                <a:srgbClr val="FFFFFF"/>
              </a:buClr>
              <a:buSzPct val="45000"/>
              <a:buFont typeface="Wingdings" charset="2"/>
              <a:buChar char=""/>
              <a:defRPr lang="en-US" sz="3800" b="0" u="none" strike="noStrike">
                <a:solidFill>
                  <a:schemeClr val="dk1"/>
                </a:solidFill>
                <a:effectLst/>
                <a:uFillTx/>
                <a:latin typeface="Calibri"/>
              </a:defRPr>
            </a:lvl6pPr>
            <a:lvl7pPr lvl="6" algn="l" defTabSz="1097280">
              <a:spcBef>
                <a:spcPts val="283"/>
              </a:spcBef>
              <a:buClr>
                <a:srgbClr val="FFFFFF"/>
              </a:buClr>
              <a:buSzPct val="45000"/>
              <a:buFont typeface="Wingdings" charset="2"/>
              <a:buChar char=""/>
              <a:defRPr lang="en-US" sz="3800" b="0" u="none" strike="noStrike">
                <a:solidFill>
                  <a:schemeClr val="dk1"/>
                </a:solidFill>
                <a:effectLst/>
                <a:uFillTx/>
                <a:latin typeface="Calibri"/>
              </a:defRPr>
            </a:lvl7pPr>
          </a:lstStyle>
          <a:p>
            <a:pPr algn="l" defTabSz="1097280">
              <a:spcBef>
                <a:spcPts val="340"/>
              </a:spcBef>
              <a:buClr>
                <a:srgbClr val="000000"/>
              </a:buClr>
              <a:buFont typeface="Arial"/>
              <a:buChar char="•"/>
              <a:tabLst>
                <a:tab pos="0" algn="l"/>
              </a:tabLst>
            </a:pPr>
            <a:r>
              <a:rPr lang="en-US" sz="3800" b="0" u="none" strike="noStrike">
                <a:solidFill>
                  <a:schemeClr val="dk1"/>
                </a:solidFill>
                <a:effectLst/>
                <a:uFillTx/>
                <a:latin typeface="Calibri"/>
              </a:rPr>
              <a:t>Click to edit the outline text format</a:t>
            </a:r>
          </a:p>
          <a:p>
            <a:pPr marL="548640" lvl="1" algn="l" defTabSz="1097280">
              <a:spcBef>
                <a:spcPts val="680"/>
              </a:spcBef>
              <a:buClr>
                <a:srgbClr val="FFFFFF"/>
              </a:buClr>
              <a:buSzPct val="75000"/>
              <a:buFont typeface="Symbol" charset="2"/>
              <a:buChar char=""/>
            </a:pPr>
            <a:r>
              <a:rPr lang="en-US" sz="3800" b="0" u="none" strike="noStrike">
                <a:solidFill>
                  <a:schemeClr val="dk1"/>
                </a:solidFill>
                <a:effectLst/>
                <a:uFillTx/>
                <a:latin typeface="Calibri"/>
              </a:rPr>
              <a:t>Second Outline Level</a:t>
            </a:r>
          </a:p>
          <a:p>
            <a:pPr marL="1097280" lvl="2" algn="l" defTabSz="1097280">
              <a:spcBef>
                <a:spcPts val="581"/>
              </a:spcBef>
              <a:buClr>
                <a:srgbClr val="FFFFFF"/>
              </a:buClr>
              <a:buSzPct val="45000"/>
              <a:buFont typeface="Wingdings" charset="2"/>
              <a:buChar char=""/>
            </a:pPr>
            <a:r>
              <a:rPr lang="en-US" sz="3800" b="0" u="none" strike="noStrike">
                <a:solidFill>
                  <a:schemeClr val="dk1"/>
                </a:solidFill>
                <a:effectLst/>
                <a:uFillTx/>
                <a:latin typeface="Calibri"/>
              </a:rPr>
              <a:t>Third Outline Level</a:t>
            </a:r>
          </a:p>
          <a:p>
            <a:pPr marL="1645920" lvl="3" algn="l" defTabSz="1097280">
              <a:spcBef>
                <a:spcPts val="479"/>
              </a:spcBef>
              <a:buClr>
                <a:srgbClr val="FFFFFF"/>
              </a:buClr>
              <a:buSzPct val="75000"/>
              <a:buFont typeface="Symbol" charset="2"/>
              <a:buChar char=""/>
            </a:pPr>
            <a:r>
              <a:rPr lang="en-US" sz="3800" b="0" u="none" strike="noStrike">
                <a:solidFill>
                  <a:schemeClr val="dk1"/>
                </a:solidFill>
                <a:effectLst/>
                <a:uFillTx/>
                <a:latin typeface="Calibri"/>
              </a:rPr>
              <a:t>Fourth Outline Level</a:t>
            </a:r>
          </a:p>
          <a:p>
            <a:pPr marL="2194560" lvl="4" algn="l" defTabSz="1097280">
              <a:spcBef>
                <a:spcPts val="479"/>
              </a:spcBef>
              <a:buClr>
                <a:srgbClr val="FFFFFF"/>
              </a:buClr>
              <a:buSzPct val="45000"/>
              <a:buFont typeface="Wingdings" charset="2"/>
              <a:buChar char=""/>
            </a:pPr>
            <a:r>
              <a:rPr lang="en-US" sz="3800" b="0" u="none" strike="noStrike">
                <a:solidFill>
                  <a:schemeClr val="dk1"/>
                </a:solidFill>
                <a:effectLst/>
                <a:uFillTx/>
                <a:latin typeface="Calibri"/>
              </a:rPr>
              <a:t>Fifth Outline Level</a:t>
            </a:r>
          </a:p>
          <a:p>
            <a:pPr marL="2743200" lvl="5" algn="l" defTabSz="1097280">
              <a:spcBef>
                <a:spcPts val="283"/>
              </a:spcBef>
              <a:buClr>
                <a:srgbClr val="FFFFFF"/>
              </a:buClr>
              <a:buSzPct val="45000"/>
              <a:buFont typeface="Wingdings" charset="2"/>
              <a:buChar char=""/>
            </a:pPr>
            <a:r>
              <a:rPr lang="en-US" sz="3800" b="0" u="none" strike="noStrike">
                <a:solidFill>
                  <a:schemeClr val="dk1"/>
                </a:solidFill>
                <a:effectLst/>
                <a:uFillTx/>
                <a:latin typeface="Calibri"/>
              </a:rPr>
              <a:t>Sixth Outline Level</a:t>
            </a:r>
          </a:p>
          <a:p>
            <a:pPr marL="3291840" lvl="6" algn="l" defTabSz="1097280">
              <a:spcBef>
                <a:spcPts val="283"/>
              </a:spcBef>
              <a:buClr>
                <a:srgbClr val="FFFFFF"/>
              </a:buClr>
              <a:buSzPct val="45000"/>
              <a:buFont typeface="Wingdings" charset="2"/>
              <a:buChar char=""/>
            </a:pPr>
            <a:r>
              <a:rPr lang="en-US" sz="3800" b="0" u="none" strike="noStrike">
                <a:solidFill>
                  <a:schemeClr val="dk1"/>
                </a:solidFill>
                <a:effectLst/>
                <a:uFillTx/>
                <a:latin typeface="Calibri"/>
              </a:rPr>
              <a:t>Seventh Outline Level</a:t>
            </a:r>
          </a:p>
        </p:txBody>
      </p:sp>
      <p:sp>
        <p:nvSpPr>
          <p:cNvPr id="58" name="PlaceHolder 3"/>
          <p:cNvSpPr>
            <a:spLocks noGrp="1"/>
          </p:cNvSpPr>
          <p:nvPr>
            <p:ph type="body"/>
          </p:nvPr>
        </p:nvSpPr>
        <p:spPr>
          <a:xfrm>
            <a:off x="2150640" y="6440760"/>
            <a:ext cx="6583320" cy="965520"/>
          </a:xfrm>
          <a:prstGeom prst="rect">
            <a:avLst/>
          </a:prstGeom>
          <a:noFill/>
          <a:ln w="0">
            <a:noFill/>
          </a:ln>
        </p:spPr>
        <p:txBody>
          <a:bodyPr lIns="109800" tIns="54720" rIns="109800" bIns="54720" anchor="t">
            <a:noAutofit/>
          </a:bodyPr>
          <a:lstStyle>
            <a:lvl1pPr indent="0" algn="l" defTabSz="1097280">
              <a:lnSpc>
                <a:spcPct val="100000"/>
              </a:lnSpc>
              <a:spcBef>
                <a:spcPts val="340"/>
              </a:spcBef>
              <a:buNone/>
              <a:tabLst>
                <a:tab pos="0" algn="l"/>
              </a:tabLst>
              <a:defRPr lang="en-US" sz="1700" b="0" u="none" strike="noStrike">
                <a:solidFill>
                  <a:schemeClr val="dk1"/>
                </a:solidFill>
                <a:effectLst/>
                <a:uFillTx/>
                <a:latin typeface="Calibri"/>
              </a:defRPr>
            </a:lvl1pPr>
          </a:lstStyle>
          <a:p>
            <a:pPr indent="0" algn="l" defTabSz="1097280">
              <a:lnSpc>
                <a:spcPct val="100000"/>
              </a:lnSpc>
              <a:spcBef>
                <a:spcPts val="340"/>
              </a:spcBef>
              <a:buNone/>
              <a:tabLst>
                <a:tab pos="0" algn="l"/>
              </a:tabLst>
            </a:pPr>
            <a:r>
              <a:rPr lang="en-US" sz="1700" b="0" u="none" strike="noStrike">
                <a:solidFill>
                  <a:schemeClr val="dk1"/>
                </a:solidFill>
                <a:effectLst/>
                <a:uFillTx/>
                <a:latin typeface="Calibri"/>
              </a:rPr>
              <a:t>Click to edit Master text styles</a:t>
            </a:r>
          </a:p>
        </p:txBody>
      </p:sp>
      <p:sp>
        <p:nvSpPr>
          <p:cNvPr id="59" name="PlaceHolder 4"/>
          <p:cNvSpPr>
            <a:spLocks noGrp="1"/>
          </p:cNvSpPr>
          <p:nvPr>
            <p:ph type="dt" idx="31"/>
          </p:nvPr>
        </p:nvSpPr>
        <p:spPr>
          <a:xfrm>
            <a:off x="548640" y="7627680"/>
            <a:ext cx="2559960" cy="437760"/>
          </a:xfrm>
          <a:prstGeom prst="rect">
            <a:avLst/>
          </a:prstGeom>
          <a:noFill/>
          <a:ln w="0">
            <a:noFill/>
          </a:ln>
        </p:spPr>
        <p:txBody>
          <a:bodyPr lIns="109800" tIns="54720" rIns="109800" bIns="54720" anchor="ctr">
            <a:noAutofit/>
          </a:bodyPr>
          <a:lstStyle>
            <a:lvl1pPr indent="0" algn="l" defTabSz="1097280">
              <a:lnSpc>
                <a:spcPct val="100000"/>
              </a:lnSpc>
              <a:buNone/>
              <a:defRPr lang="en-US" sz="1400" b="0" u="none" strike="noStrike">
                <a:solidFill>
                  <a:schemeClr val="dk1">
                    <a:tint val="75000"/>
                  </a:schemeClr>
                </a:solidFill>
                <a:effectLst/>
                <a:uFillTx/>
                <a:latin typeface="Calibri"/>
              </a:defRPr>
            </a:lvl1pPr>
          </a:lstStyle>
          <a:p>
            <a:pPr indent="0" algn="l" defTabSz="1097280">
              <a:lnSpc>
                <a:spcPct val="100000"/>
              </a:lnSpc>
              <a:buNone/>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60" name="PlaceHolder 5"/>
          <p:cNvSpPr>
            <a:spLocks noGrp="1"/>
          </p:cNvSpPr>
          <p:nvPr>
            <p:ph type="ftr" idx="32"/>
          </p:nvPr>
        </p:nvSpPr>
        <p:spPr>
          <a:xfrm>
            <a:off x="3749040" y="7627680"/>
            <a:ext cx="3474360" cy="437760"/>
          </a:xfrm>
          <a:prstGeom prst="rect">
            <a:avLst/>
          </a:prstGeom>
          <a:noFill/>
          <a:ln w="0">
            <a:noFill/>
          </a:ln>
        </p:spPr>
        <p:txBody>
          <a:bodyPr lIns="109800" tIns="54720" rIns="109800" bIns="54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61" name="PlaceHolder 6"/>
          <p:cNvSpPr>
            <a:spLocks noGrp="1"/>
          </p:cNvSpPr>
          <p:nvPr>
            <p:ph type="sldNum" idx="33"/>
          </p:nvPr>
        </p:nvSpPr>
        <p:spPr>
          <a:xfrm>
            <a:off x="7863840" y="7627680"/>
            <a:ext cx="2559960" cy="437760"/>
          </a:xfrm>
          <a:prstGeom prst="rect">
            <a:avLst/>
          </a:prstGeom>
          <a:noFill/>
          <a:ln w="0">
            <a:noFill/>
          </a:ln>
        </p:spPr>
        <p:txBody>
          <a:bodyPr lIns="109800" tIns="54720" rIns="109800" bIns="54720" anchor="ctr">
            <a:noAutofit/>
          </a:bodyPr>
          <a:lstStyle>
            <a:lvl1pPr indent="0" algn="r" defTabSz="1097280">
              <a:lnSpc>
                <a:spcPct val="100000"/>
              </a:lnSpc>
              <a:buNone/>
              <a:defRPr lang="en-US" sz="1400" b="0" u="none" strike="noStrike">
                <a:solidFill>
                  <a:schemeClr val="dk1">
                    <a:tint val="75000"/>
                  </a:schemeClr>
                </a:solidFill>
                <a:effectLst/>
                <a:uFillTx/>
                <a:latin typeface="Calibri"/>
              </a:defRPr>
            </a:lvl1pPr>
          </a:lstStyle>
          <a:p>
            <a:pPr indent="0" algn="r" defTabSz="1097280">
              <a:lnSpc>
                <a:spcPct val="100000"/>
              </a:lnSpc>
              <a:buNone/>
            </a:pPr>
            <a:fld id="{E7CC21BA-1AE6-467E-A84D-F73223C8E4D6}"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extLst>
      <p:ext uri="{BB962C8B-B14F-4D97-AF65-F5344CB8AC3E}">
        <p14:creationId xmlns:p14="http://schemas.microsoft.com/office/powerpoint/2010/main" val="14218738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Comparison">
    <p:bg>
      <p:bgPr>
        <a:solidFill>
          <a:srgbClr val="220000"/>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548640" y="329400"/>
            <a:ext cx="9874440" cy="1370520"/>
          </a:xfrm>
          <a:prstGeom prst="rect">
            <a:avLst/>
          </a:prstGeom>
          <a:noFill/>
          <a:ln w="0">
            <a:noFill/>
          </a:ln>
        </p:spPr>
        <p:txBody>
          <a:bodyPr lIns="109800" tIns="54720" rIns="109800" bIns="54720" anchor="ctr">
            <a:noAutofit/>
          </a:bodyPr>
          <a:lstStyle>
            <a:lvl1pPr indent="0" algn="ctr" defTabSz="1097280">
              <a:lnSpc>
                <a:spcPct val="100000"/>
              </a:lnSpc>
              <a:buNone/>
              <a:tabLst>
                <a:tab pos="0" algn="l"/>
              </a:tabLst>
              <a:defRPr lang="en-US" sz="5300" b="0" u="none" strike="noStrike">
                <a:solidFill>
                  <a:schemeClr val="dk1"/>
                </a:solidFill>
                <a:effectLst/>
                <a:uFillTx/>
                <a:latin typeface="Calibri"/>
              </a:defRPr>
            </a:lvl1pPr>
          </a:lstStyle>
          <a:p>
            <a:pPr indent="0" algn="ctr" defTabSz="1097280">
              <a:lnSpc>
                <a:spcPct val="100000"/>
              </a:lnSpc>
              <a:buNone/>
              <a:tabLst>
                <a:tab pos="0" algn="l"/>
              </a:tabLst>
            </a:pPr>
            <a:r>
              <a:rPr lang="en-US" sz="5300" b="0" u="none" strike="noStrike">
                <a:solidFill>
                  <a:schemeClr val="dk1"/>
                </a:solidFill>
                <a:effectLst/>
                <a:uFillTx/>
                <a:latin typeface="Calibri"/>
              </a:rPr>
              <a:t>Click to edit Master title style</a:t>
            </a:r>
          </a:p>
        </p:txBody>
      </p:sp>
      <p:sp>
        <p:nvSpPr>
          <p:cNvPr id="3" name="PlaceHolder 2"/>
          <p:cNvSpPr>
            <a:spLocks noGrp="1"/>
          </p:cNvSpPr>
          <p:nvPr>
            <p:ph type="body"/>
          </p:nvPr>
        </p:nvSpPr>
        <p:spPr>
          <a:xfrm>
            <a:off x="548640" y="1842120"/>
            <a:ext cx="4847040" cy="766800"/>
          </a:xfrm>
          <a:prstGeom prst="rect">
            <a:avLst/>
          </a:prstGeom>
          <a:noFill/>
          <a:ln w="0">
            <a:noFill/>
          </a:ln>
        </p:spPr>
        <p:txBody>
          <a:bodyPr lIns="109800" tIns="54720" rIns="109800" bIns="54720" anchor="b">
            <a:noAutofit/>
          </a:bodyPr>
          <a:lstStyle>
            <a:lvl1pPr marL="228600" indent="0" algn="l" defTabSz="1097280">
              <a:lnSpc>
                <a:spcPct val="100000"/>
              </a:lnSpc>
              <a:spcBef>
                <a:spcPts val="581"/>
              </a:spcBef>
              <a:buNone/>
              <a:tabLst>
                <a:tab pos="0" algn="l"/>
              </a:tabLst>
              <a:defRPr lang="en-US" sz="2900" b="1" u="none" strike="noStrike">
                <a:solidFill>
                  <a:schemeClr val="dk1"/>
                </a:solidFill>
                <a:effectLst/>
                <a:uFillTx/>
                <a:latin typeface="Calibri"/>
              </a:defRPr>
            </a:lvl1pPr>
          </a:lstStyle>
          <a:p>
            <a:pPr marL="228600" indent="0" algn="l" defTabSz="1097280">
              <a:lnSpc>
                <a:spcPct val="100000"/>
              </a:lnSpc>
              <a:spcBef>
                <a:spcPts val="581"/>
              </a:spcBef>
              <a:buNone/>
              <a:tabLst>
                <a:tab pos="0" algn="l"/>
              </a:tabLst>
            </a:pPr>
            <a:r>
              <a:rPr lang="en-US" sz="2900" b="1" u="none" strike="noStrike">
                <a:solidFill>
                  <a:schemeClr val="dk1"/>
                </a:solidFill>
                <a:effectLst/>
                <a:uFillTx/>
                <a:latin typeface="Calibri"/>
              </a:rPr>
              <a:t>Click to edit Master text styles</a:t>
            </a:r>
            <a:endParaRPr lang="en-US" sz="2900" b="0" u="none" strike="noStrike">
              <a:solidFill>
                <a:schemeClr val="dk1"/>
              </a:solidFill>
              <a:effectLst/>
              <a:uFillTx/>
              <a:latin typeface="Calibri"/>
            </a:endParaRPr>
          </a:p>
        </p:txBody>
      </p:sp>
      <p:sp>
        <p:nvSpPr>
          <p:cNvPr id="4" name="PlaceHolder 3"/>
          <p:cNvSpPr>
            <a:spLocks noGrp="1"/>
          </p:cNvSpPr>
          <p:nvPr>
            <p:ph type="body"/>
          </p:nvPr>
        </p:nvSpPr>
        <p:spPr>
          <a:xfrm>
            <a:off x="548640" y="2610000"/>
            <a:ext cx="4847040" cy="4740480"/>
          </a:xfrm>
          <a:prstGeom prst="rect">
            <a:avLst/>
          </a:prstGeom>
          <a:noFill/>
          <a:ln w="0">
            <a:noFill/>
          </a:ln>
        </p:spPr>
        <p:txBody>
          <a:bodyPr lIns="109800" tIns="54720" rIns="109800" bIns="54720" anchor="t">
            <a:noAutofit/>
          </a:bodyPr>
          <a:lstStyle>
            <a:lvl1pPr algn="l" defTabSz="1097280">
              <a:lnSpc>
                <a:spcPct val="100000"/>
              </a:lnSpc>
              <a:spcBef>
                <a:spcPts val="581"/>
              </a:spcBef>
              <a:buClr>
                <a:srgbClr val="000000"/>
              </a:buClr>
              <a:buFont typeface="Arial"/>
              <a:buChar char="•"/>
              <a:tabLst>
                <a:tab pos="0" algn="l"/>
              </a:tabLst>
              <a:defRPr lang="en-US" sz="2900" b="0" u="none" strike="noStrike">
                <a:solidFill>
                  <a:schemeClr val="dk1"/>
                </a:solidFill>
                <a:effectLst/>
                <a:uFillTx/>
                <a:latin typeface="Calibri"/>
              </a:defRPr>
            </a:lvl1pPr>
            <a:lvl2pPr lvl="1" algn="l" defTabSz="1097280">
              <a:lnSpc>
                <a:spcPct val="100000"/>
              </a:lnSpc>
              <a:spcBef>
                <a:spcPts val="479"/>
              </a:spcBef>
              <a:buClr>
                <a:srgbClr val="000000"/>
              </a:buClr>
              <a:buFont typeface="Arial"/>
              <a:buChar char="–"/>
              <a:tabLst>
                <a:tab pos="0" algn="l"/>
              </a:tabLst>
              <a:defRPr lang="en-US" sz="2400" b="0" u="none" strike="noStrike">
                <a:solidFill>
                  <a:schemeClr val="dk1"/>
                </a:solidFill>
                <a:effectLst/>
                <a:uFillTx/>
                <a:latin typeface="Calibri"/>
              </a:defRPr>
            </a:lvl2pPr>
            <a:lvl3pPr lvl="2" algn="l" defTabSz="1097280">
              <a:lnSpc>
                <a:spcPct val="100000"/>
              </a:lnSpc>
              <a:spcBef>
                <a:spcPts val="439"/>
              </a:spcBef>
              <a:buClr>
                <a:srgbClr val="000000"/>
              </a:buClr>
              <a:buFont typeface="Arial"/>
              <a:buChar char="•"/>
              <a:tabLst>
                <a:tab pos="0" algn="l"/>
              </a:tabLst>
              <a:defRPr lang="en-US" sz="2200" b="0" u="none" strike="noStrike">
                <a:solidFill>
                  <a:schemeClr val="dk1"/>
                </a:solidFill>
                <a:effectLst/>
                <a:uFillTx/>
                <a:latin typeface="Calibri"/>
              </a:defRPr>
            </a:lvl3pPr>
            <a:lvl4pPr lvl="3" algn="l" defTabSz="1097280">
              <a:lnSpc>
                <a:spcPct val="100000"/>
              </a:lnSpc>
              <a:spcBef>
                <a:spcPts val="380"/>
              </a:spcBef>
              <a:buClr>
                <a:srgbClr val="000000"/>
              </a:buClr>
              <a:buFont typeface="Arial"/>
              <a:buChar char="–"/>
              <a:tabLst>
                <a:tab pos="0" algn="l"/>
              </a:tabLst>
              <a:defRPr lang="en-US" sz="1900" b="0" u="none" strike="noStrike">
                <a:solidFill>
                  <a:schemeClr val="dk1"/>
                </a:solidFill>
                <a:effectLst/>
                <a:uFillTx/>
                <a:latin typeface="Calibri"/>
              </a:defRPr>
            </a:lvl4pPr>
            <a:lvl5pPr lvl="4" algn="l" defTabSz="1097280">
              <a:lnSpc>
                <a:spcPct val="100000"/>
              </a:lnSpc>
              <a:spcBef>
                <a:spcPts val="380"/>
              </a:spcBef>
              <a:buClr>
                <a:srgbClr val="000000"/>
              </a:buClr>
              <a:buFont typeface="Arial"/>
              <a:buChar char="»"/>
              <a:tabLst>
                <a:tab pos="0" algn="l"/>
              </a:tabLst>
              <a:defRPr lang="en-US" sz="1900" b="0" u="none" strike="noStrike">
                <a:solidFill>
                  <a:schemeClr val="dk1"/>
                </a:solidFill>
                <a:effectLst/>
                <a:uFillTx/>
                <a:latin typeface="Calibri"/>
              </a:defRPr>
            </a:lvl5pPr>
          </a:lstStyle>
          <a:p>
            <a:pPr marL="411480" indent="-411480" algn="l" defTabSz="1097280">
              <a:lnSpc>
                <a:spcPct val="100000"/>
              </a:lnSpc>
              <a:spcBef>
                <a:spcPts val="581"/>
              </a:spcBef>
              <a:buClr>
                <a:srgbClr val="000000"/>
              </a:buClr>
              <a:buFont typeface="Arial"/>
              <a:buChar char="•"/>
              <a:tabLst>
                <a:tab pos="0" algn="l"/>
              </a:tabLst>
            </a:pPr>
            <a:r>
              <a:rPr lang="en-US" sz="2900" b="0" u="none" strike="noStrike">
                <a:solidFill>
                  <a:schemeClr val="dk1"/>
                </a:solidFill>
                <a:effectLst/>
                <a:uFillTx/>
                <a:latin typeface="Calibri"/>
              </a:rPr>
              <a:t>Click to edit Master text styles</a:t>
            </a:r>
          </a:p>
          <a:p>
            <a:pPr marL="891720" lvl="1" indent="-343080" algn="l" defTabSz="1097280">
              <a:lnSpc>
                <a:spcPct val="100000"/>
              </a:lnSpc>
              <a:spcBef>
                <a:spcPts val="479"/>
              </a:spcBef>
              <a:buClr>
                <a:srgbClr val="000000"/>
              </a:buClr>
              <a:buFont typeface="Arial"/>
              <a:buChar char="–"/>
              <a:tabLst>
                <a:tab pos="0" algn="l"/>
              </a:tabLst>
            </a:pPr>
            <a:r>
              <a:rPr lang="en-US" sz="2400" b="0" u="none" strike="noStrike">
                <a:solidFill>
                  <a:schemeClr val="dk1"/>
                </a:solidFill>
                <a:effectLst/>
                <a:uFillTx/>
                <a:latin typeface="Calibri"/>
              </a:rPr>
              <a:t>Second level</a:t>
            </a:r>
          </a:p>
          <a:p>
            <a:pPr marL="1371600" lvl="2" indent="-274320" algn="l" defTabSz="1097280">
              <a:lnSpc>
                <a:spcPct val="100000"/>
              </a:lnSpc>
              <a:spcBef>
                <a:spcPts val="439"/>
              </a:spcBef>
              <a:buClr>
                <a:srgbClr val="000000"/>
              </a:buClr>
              <a:buFont typeface="Arial"/>
              <a:buChar char="•"/>
              <a:tabLst>
                <a:tab pos="0" algn="l"/>
              </a:tabLst>
            </a:pPr>
            <a:r>
              <a:rPr lang="en-US" sz="2200" b="0" u="none" strike="noStrike">
                <a:solidFill>
                  <a:schemeClr val="dk1"/>
                </a:solidFill>
                <a:effectLst/>
                <a:uFillTx/>
                <a:latin typeface="Calibri"/>
              </a:rPr>
              <a:t>Third level</a:t>
            </a:r>
          </a:p>
          <a:p>
            <a:pPr marL="1920240" lvl="3" indent="-274320" algn="l" defTabSz="1097280">
              <a:lnSpc>
                <a:spcPct val="100000"/>
              </a:lnSpc>
              <a:spcBef>
                <a:spcPts val="380"/>
              </a:spcBef>
              <a:buClr>
                <a:srgbClr val="000000"/>
              </a:buClr>
              <a:buFont typeface="Arial"/>
              <a:buChar char="–"/>
              <a:tabLst>
                <a:tab pos="0" algn="l"/>
              </a:tabLst>
            </a:pPr>
            <a:r>
              <a:rPr lang="en-US" sz="1900" b="0" u="none" strike="noStrike">
                <a:solidFill>
                  <a:schemeClr val="dk1"/>
                </a:solidFill>
                <a:effectLst/>
                <a:uFillTx/>
                <a:latin typeface="Calibri"/>
              </a:rPr>
              <a:t>Fourth level</a:t>
            </a:r>
          </a:p>
          <a:p>
            <a:pPr marL="2468880" lvl="4" indent="-274320" algn="l" defTabSz="1097280">
              <a:lnSpc>
                <a:spcPct val="100000"/>
              </a:lnSpc>
              <a:spcBef>
                <a:spcPts val="380"/>
              </a:spcBef>
              <a:buClr>
                <a:srgbClr val="000000"/>
              </a:buClr>
              <a:buFont typeface="Arial"/>
              <a:buChar char="»"/>
              <a:tabLst>
                <a:tab pos="0" algn="l"/>
              </a:tabLst>
            </a:pPr>
            <a:r>
              <a:rPr lang="en-US" sz="1900" b="0" u="none" strike="noStrike">
                <a:solidFill>
                  <a:schemeClr val="dk1"/>
                </a:solidFill>
                <a:effectLst/>
                <a:uFillTx/>
                <a:latin typeface="Calibri"/>
              </a:rPr>
              <a:t>Fifth level</a:t>
            </a:r>
          </a:p>
        </p:txBody>
      </p:sp>
      <p:sp>
        <p:nvSpPr>
          <p:cNvPr id="5" name="PlaceHolder 4"/>
          <p:cNvSpPr>
            <a:spLocks noGrp="1"/>
          </p:cNvSpPr>
          <p:nvPr>
            <p:ph type="body"/>
          </p:nvPr>
        </p:nvSpPr>
        <p:spPr>
          <a:xfrm>
            <a:off x="5573880" y="1842120"/>
            <a:ext cx="4849200" cy="766800"/>
          </a:xfrm>
          <a:prstGeom prst="rect">
            <a:avLst/>
          </a:prstGeom>
          <a:noFill/>
          <a:ln w="0">
            <a:noFill/>
          </a:ln>
        </p:spPr>
        <p:txBody>
          <a:bodyPr lIns="109800" tIns="54720" rIns="109800" bIns="54720" anchor="b">
            <a:noAutofit/>
          </a:bodyPr>
          <a:lstStyle>
            <a:lvl1pPr marL="228600" indent="0" algn="l" defTabSz="1097280">
              <a:lnSpc>
                <a:spcPct val="100000"/>
              </a:lnSpc>
              <a:spcBef>
                <a:spcPts val="581"/>
              </a:spcBef>
              <a:buNone/>
              <a:tabLst>
                <a:tab pos="0" algn="l"/>
              </a:tabLst>
              <a:defRPr lang="en-US" sz="2900" b="1" u="none" strike="noStrike">
                <a:solidFill>
                  <a:schemeClr val="dk1"/>
                </a:solidFill>
                <a:effectLst/>
                <a:uFillTx/>
                <a:latin typeface="Calibri"/>
              </a:defRPr>
            </a:lvl1pPr>
          </a:lstStyle>
          <a:p>
            <a:pPr marL="228600" indent="0" algn="l" defTabSz="1097280">
              <a:lnSpc>
                <a:spcPct val="100000"/>
              </a:lnSpc>
              <a:spcBef>
                <a:spcPts val="581"/>
              </a:spcBef>
              <a:buNone/>
              <a:tabLst>
                <a:tab pos="0" algn="l"/>
              </a:tabLst>
            </a:pPr>
            <a:r>
              <a:rPr lang="en-US" sz="2900" b="1" u="none" strike="noStrike">
                <a:solidFill>
                  <a:schemeClr val="dk1"/>
                </a:solidFill>
                <a:effectLst/>
                <a:uFillTx/>
                <a:latin typeface="Calibri"/>
              </a:rPr>
              <a:t>Click to edit Master text styles</a:t>
            </a:r>
            <a:endParaRPr lang="en-US" sz="2900" b="0" u="none" strike="noStrike">
              <a:solidFill>
                <a:schemeClr val="dk1"/>
              </a:solidFill>
              <a:effectLst/>
              <a:uFillTx/>
              <a:latin typeface="Calibri"/>
            </a:endParaRPr>
          </a:p>
        </p:txBody>
      </p:sp>
      <p:sp>
        <p:nvSpPr>
          <p:cNvPr id="6" name="PlaceHolder 5"/>
          <p:cNvSpPr>
            <a:spLocks noGrp="1"/>
          </p:cNvSpPr>
          <p:nvPr>
            <p:ph type="body"/>
          </p:nvPr>
        </p:nvSpPr>
        <p:spPr>
          <a:xfrm>
            <a:off x="5573880" y="2610000"/>
            <a:ext cx="4849200" cy="4740480"/>
          </a:xfrm>
          <a:prstGeom prst="rect">
            <a:avLst/>
          </a:prstGeom>
          <a:noFill/>
          <a:ln w="0">
            <a:noFill/>
          </a:ln>
        </p:spPr>
        <p:txBody>
          <a:bodyPr lIns="109800" tIns="54720" rIns="109800" bIns="54720" anchor="t">
            <a:noAutofit/>
          </a:bodyPr>
          <a:lstStyle>
            <a:lvl1pPr algn="l" defTabSz="1097280">
              <a:lnSpc>
                <a:spcPct val="100000"/>
              </a:lnSpc>
              <a:spcBef>
                <a:spcPts val="581"/>
              </a:spcBef>
              <a:buClr>
                <a:srgbClr val="000000"/>
              </a:buClr>
              <a:buFont typeface="Arial"/>
              <a:buChar char="•"/>
              <a:tabLst>
                <a:tab pos="0" algn="l"/>
              </a:tabLst>
              <a:defRPr lang="en-US" sz="2900" b="0" u="none" strike="noStrike">
                <a:solidFill>
                  <a:schemeClr val="dk1"/>
                </a:solidFill>
                <a:effectLst/>
                <a:uFillTx/>
                <a:latin typeface="Calibri"/>
              </a:defRPr>
            </a:lvl1pPr>
            <a:lvl2pPr lvl="1" algn="l" defTabSz="1097280">
              <a:lnSpc>
                <a:spcPct val="100000"/>
              </a:lnSpc>
              <a:spcBef>
                <a:spcPts val="479"/>
              </a:spcBef>
              <a:buClr>
                <a:srgbClr val="000000"/>
              </a:buClr>
              <a:buFont typeface="Arial"/>
              <a:buChar char="–"/>
              <a:tabLst>
                <a:tab pos="0" algn="l"/>
              </a:tabLst>
              <a:defRPr lang="en-US" sz="2400" b="0" u="none" strike="noStrike">
                <a:solidFill>
                  <a:schemeClr val="dk1"/>
                </a:solidFill>
                <a:effectLst/>
                <a:uFillTx/>
                <a:latin typeface="Calibri"/>
              </a:defRPr>
            </a:lvl2pPr>
            <a:lvl3pPr lvl="2" algn="l" defTabSz="1097280">
              <a:lnSpc>
                <a:spcPct val="100000"/>
              </a:lnSpc>
              <a:spcBef>
                <a:spcPts val="439"/>
              </a:spcBef>
              <a:buClr>
                <a:srgbClr val="000000"/>
              </a:buClr>
              <a:buFont typeface="Arial"/>
              <a:buChar char="•"/>
              <a:tabLst>
                <a:tab pos="0" algn="l"/>
              </a:tabLst>
              <a:defRPr lang="en-US" sz="2200" b="0" u="none" strike="noStrike">
                <a:solidFill>
                  <a:schemeClr val="dk1"/>
                </a:solidFill>
                <a:effectLst/>
                <a:uFillTx/>
                <a:latin typeface="Calibri"/>
              </a:defRPr>
            </a:lvl3pPr>
            <a:lvl4pPr lvl="3" algn="l" defTabSz="1097280">
              <a:lnSpc>
                <a:spcPct val="100000"/>
              </a:lnSpc>
              <a:spcBef>
                <a:spcPts val="380"/>
              </a:spcBef>
              <a:buClr>
                <a:srgbClr val="000000"/>
              </a:buClr>
              <a:buFont typeface="Arial"/>
              <a:buChar char="–"/>
              <a:tabLst>
                <a:tab pos="0" algn="l"/>
              </a:tabLst>
              <a:defRPr lang="en-US" sz="1900" b="0" u="none" strike="noStrike">
                <a:solidFill>
                  <a:schemeClr val="dk1"/>
                </a:solidFill>
                <a:effectLst/>
                <a:uFillTx/>
                <a:latin typeface="Calibri"/>
              </a:defRPr>
            </a:lvl4pPr>
            <a:lvl5pPr lvl="4" algn="l" defTabSz="1097280">
              <a:lnSpc>
                <a:spcPct val="100000"/>
              </a:lnSpc>
              <a:spcBef>
                <a:spcPts val="380"/>
              </a:spcBef>
              <a:buClr>
                <a:srgbClr val="000000"/>
              </a:buClr>
              <a:buFont typeface="Arial"/>
              <a:buChar char="»"/>
              <a:tabLst>
                <a:tab pos="0" algn="l"/>
              </a:tabLst>
              <a:defRPr lang="en-US" sz="1900" b="0" u="none" strike="noStrike">
                <a:solidFill>
                  <a:schemeClr val="dk1"/>
                </a:solidFill>
                <a:effectLst/>
                <a:uFillTx/>
                <a:latin typeface="Calibri"/>
              </a:defRPr>
            </a:lvl5pPr>
          </a:lstStyle>
          <a:p>
            <a:pPr marL="411480" indent="-411480" algn="l" defTabSz="1097280">
              <a:lnSpc>
                <a:spcPct val="100000"/>
              </a:lnSpc>
              <a:spcBef>
                <a:spcPts val="581"/>
              </a:spcBef>
              <a:buClr>
                <a:srgbClr val="000000"/>
              </a:buClr>
              <a:buFont typeface="Arial"/>
              <a:buChar char="•"/>
              <a:tabLst>
                <a:tab pos="0" algn="l"/>
              </a:tabLst>
            </a:pPr>
            <a:r>
              <a:rPr lang="en-US" sz="2900" b="0" u="none" strike="noStrike">
                <a:solidFill>
                  <a:schemeClr val="dk1"/>
                </a:solidFill>
                <a:effectLst/>
                <a:uFillTx/>
                <a:latin typeface="Calibri"/>
              </a:rPr>
              <a:t>Click to edit Master text styles</a:t>
            </a:r>
          </a:p>
          <a:p>
            <a:pPr marL="891720" lvl="1" indent="-343080" algn="l" defTabSz="1097280">
              <a:lnSpc>
                <a:spcPct val="100000"/>
              </a:lnSpc>
              <a:spcBef>
                <a:spcPts val="479"/>
              </a:spcBef>
              <a:buClr>
                <a:srgbClr val="000000"/>
              </a:buClr>
              <a:buFont typeface="Arial"/>
              <a:buChar char="–"/>
              <a:tabLst>
                <a:tab pos="0" algn="l"/>
              </a:tabLst>
            </a:pPr>
            <a:r>
              <a:rPr lang="en-US" sz="2400" b="0" u="none" strike="noStrike">
                <a:solidFill>
                  <a:schemeClr val="dk1"/>
                </a:solidFill>
                <a:effectLst/>
                <a:uFillTx/>
                <a:latin typeface="Calibri"/>
              </a:rPr>
              <a:t>Second level</a:t>
            </a:r>
          </a:p>
          <a:p>
            <a:pPr marL="1371600" lvl="2" indent="-274320" algn="l" defTabSz="1097280">
              <a:lnSpc>
                <a:spcPct val="100000"/>
              </a:lnSpc>
              <a:spcBef>
                <a:spcPts val="439"/>
              </a:spcBef>
              <a:buClr>
                <a:srgbClr val="000000"/>
              </a:buClr>
              <a:buFont typeface="Arial"/>
              <a:buChar char="•"/>
              <a:tabLst>
                <a:tab pos="0" algn="l"/>
              </a:tabLst>
            </a:pPr>
            <a:r>
              <a:rPr lang="en-US" sz="2200" b="0" u="none" strike="noStrike">
                <a:solidFill>
                  <a:schemeClr val="dk1"/>
                </a:solidFill>
                <a:effectLst/>
                <a:uFillTx/>
                <a:latin typeface="Calibri"/>
              </a:rPr>
              <a:t>Third level</a:t>
            </a:r>
          </a:p>
          <a:p>
            <a:pPr marL="1920240" lvl="3" indent="-274320" algn="l" defTabSz="1097280">
              <a:lnSpc>
                <a:spcPct val="100000"/>
              </a:lnSpc>
              <a:spcBef>
                <a:spcPts val="380"/>
              </a:spcBef>
              <a:buClr>
                <a:srgbClr val="000000"/>
              </a:buClr>
              <a:buFont typeface="Arial"/>
              <a:buChar char="–"/>
              <a:tabLst>
                <a:tab pos="0" algn="l"/>
              </a:tabLst>
            </a:pPr>
            <a:r>
              <a:rPr lang="en-US" sz="1900" b="0" u="none" strike="noStrike">
                <a:solidFill>
                  <a:schemeClr val="dk1"/>
                </a:solidFill>
                <a:effectLst/>
                <a:uFillTx/>
                <a:latin typeface="Calibri"/>
              </a:rPr>
              <a:t>Fourth level</a:t>
            </a:r>
          </a:p>
          <a:p>
            <a:pPr marL="2468880" lvl="4" indent="-274320" algn="l" defTabSz="1097280">
              <a:lnSpc>
                <a:spcPct val="100000"/>
              </a:lnSpc>
              <a:spcBef>
                <a:spcPts val="380"/>
              </a:spcBef>
              <a:buClr>
                <a:srgbClr val="000000"/>
              </a:buClr>
              <a:buFont typeface="Arial"/>
              <a:buChar char="»"/>
              <a:tabLst>
                <a:tab pos="0" algn="l"/>
              </a:tabLst>
            </a:pPr>
            <a:r>
              <a:rPr lang="en-US" sz="1900" b="0" u="none" strike="noStrike">
                <a:solidFill>
                  <a:schemeClr val="dk1"/>
                </a:solidFill>
                <a:effectLst/>
                <a:uFillTx/>
                <a:latin typeface="Calibri"/>
              </a:rPr>
              <a:t>Fifth level</a:t>
            </a:r>
          </a:p>
        </p:txBody>
      </p:sp>
      <p:sp>
        <p:nvSpPr>
          <p:cNvPr id="7" name="PlaceHolder 6"/>
          <p:cNvSpPr>
            <a:spLocks noGrp="1"/>
          </p:cNvSpPr>
          <p:nvPr>
            <p:ph type="dt" idx="1"/>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8" name="PlaceHolder 7"/>
          <p:cNvSpPr>
            <a:spLocks noGrp="1"/>
          </p:cNvSpPr>
          <p:nvPr>
            <p:ph type="ftr" idx="2"/>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9" name="PlaceHolder 8"/>
          <p:cNvSpPr>
            <a:spLocks noGrp="1"/>
          </p:cNvSpPr>
          <p:nvPr>
            <p:ph type="sldNum" idx="3"/>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CF6D4147-3B4D-40F6-89F0-693D405A148B}"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extLst>
      <p:ext uri="{BB962C8B-B14F-4D97-AF65-F5344CB8AC3E}">
        <p14:creationId xmlns:p14="http://schemas.microsoft.com/office/powerpoint/2010/main" val="30745774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220000"/>
        </a:solidFill>
        <a:effectLst/>
      </p:bgPr>
    </p:bg>
    <p:spTree>
      <p:nvGrpSpPr>
        <p:cNvPr id="1" name=""/>
        <p:cNvGrpSpPr/>
        <p:nvPr/>
      </p:nvGrpSpPr>
      <p:grpSpPr>
        <a:xfrm>
          <a:off x="0" y="0"/>
          <a:ext cx="0" cy="0"/>
          <a:chOff x="0" y="0"/>
          <a:chExt cx="0" cy="0"/>
        </a:xfrm>
      </p:grpSpPr>
      <p:sp>
        <p:nvSpPr>
          <p:cNvPr id="10" name="PlaceHolder 1"/>
          <p:cNvSpPr>
            <a:spLocks noGrp="1"/>
          </p:cNvSpPr>
          <p:nvPr>
            <p:ph type="title"/>
          </p:nvPr>
        </p:nvSpPr>
        <p:spPr>
          <a:xfrm>
            <a:off x="548640" y="329400"/>
            <a:ext cx="9874440" cy="1370520"/>
          </a:xfrm>
          <a:prstGeom prst="rect">
            <a:avLst/>
          </a:prstGeom>
          <a:noFill/>
          <a:ln w="0">
            <a:noFill/>
          </a:ln>
        </p:spPr>
        <p:txBody>
          <a:bodyPr lIns="109800" tIns="54720" rIns="109800" bIns="54720" anchor="ctr">
            <a:noAutofit/>
          </a:bodyPr>
          <a:lstStyle>
            <a:lvl1pPr indent="0" algn="ctr" defTabSz="1097280">
              <a:lnSpc>
                <a:spcPct val="100000"/>
              </a:lnSpc>
              <a:buNone/>
              <a:tabLst>
                <a:tab pos="0" algn="l"/>
              </a:tabLst>
              <a:defRPr lang="en-US" sz="5300" b="0" u="none" strike="noStrike">
                <a:solidFill>
                  <a:schemeClr val="dk1"/>
                </a:solidFill>
                <a:effectLst/>
                <a:uFillTx/>
                <a:latin typeface="Calibri"/>
              </a:defRPr>
            </a:lvl1pPr>
          </a:lstStyle>
          <a:p>
            <a:pPr indent="0" algn="ctr" defTabSz="1097280">
              <a:lnSpc>
                <a:spcPct val="100000"/>
              </a:lnSpc>
              <a:buNone/>
              <a:tabLst>
                <a:tab pos="0" algn="l"/>
              </a:tabLst>
            </a:pPr>
            <a:r>
              <a:rPr lang="en-US" sz="5300" b="0" u="none" strike="noStrike">
                <a:solidFill>
                  <a:schemeClr val="dk1"/>
                </a:solidFill>
                <a:effectLst/>
                <a:uFillTx/>
                <a:latin typeface="Calibri"/>
              </a:rPr>
              <a:t>Click to edit Master title style</a:t>
            </a:r>
          </a:p>
        </p:txBody>
      </p:sp>
      <p:sp>
        <p:nvSpPr>
          <p:cNvPr id="11" name="PlaceHolder 2"/>
          <p:cNvSpPr>
            <a:spLocks noGrp="1"/>
          </p:cNvSpPr>
          <p:nvPr>
            <p:ph type="dt" idx="4"/>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12" name="PlaceHolder 3"/>
          <p:cNvSpPr>
            <a:spLocks noGrp="1"/>
          </p:cNvSpPr>
          <p:nvPr>
            <p:ph type="ftr" idx="5"/>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13" name="PlaceHolder 4"/>
          <p:cNvSpPr>
            <a:spLocks noGrp="1"/>
          </p:cNvSpPr>
          <p:nvPr>
            <p:ph type="sldNum" idx="6"/>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6B77F506-A9DB-413C-87ED-7AE3E90FB3A7}"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extLst>
      <p:ext uri="{BB962C8B-B14F-4D97-AF65-F5344CB8AC3E}">
        <p14:creationId xmlns:p14="http://schemas.microsoft.com/office/powerpoint/2010/main" val="23399838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220000"/>
        </a:solidFill>
        <a:effectLst/>
      </p:bgPr>
    </p:bg>
    <p:spTree>
      <p:nvGrpSpPr>
        <p:cNvPr id="1" name=""/>
        <p:cNvGrpSpPr/>
        <p:nvPr/>
      </p:nvGrpSpPr>
      <p:grpSpPr>
        <a:xfrm>
          <a:off x="0" y="0"/>
          <a:ext cx="0" cy="0"/>
          <a:chOff x="0" y="0"/>
          <a:chExt cx="0" cy="0"/>
        </a:xfrm>
      </p:grpSpPr>
      <p:sp>
        <p:nvSpPr>
          <p:cNvPr id="14" name="PlaceHolder 1"/>
          <p:cNvSpPr>
            <a:spLocks noGrp="1"/>
          </p:cNvSpPr>
          <p:nvPr>
            <p:ph type="dt" idx="7"/>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15" name="PlaceHolder 2"/>
          <p:cNvSpPr>
            <a:spLocks noGrp="1"/>
          </p:cNvSpPr>
          <p:nvPr>
            <p:ph type="ftr" idx="8"/>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16" name="PlaceHolder 3"/>
          <p:cNvSpPr>
            <a:spLocks noGrp="1"/>
          </p:cNvSpPr>
          <p:nvPr>
            <p:ph type="sldNum" idx="9"/>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1FC11194-C5A1-45A8-9942-5CF5BB497DB5}"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
        <p:nvSpPr>
          <p:cNvPr id="17" name="PlaceHolder 4"/>
          <p:cNvSpPr>
            <a:spLocks noGrp="1"/>
          </p:cNvSpPr>
          <p:nvPr>
            <p:ph type="title"/>
          </p:nvPr>
        </p:nvSpPr>
        <p:spPr>
          <a:xfrm>
            <a:off x="548640" y="328320"/>
            <a:ext cx="9874440" cy="1373040"/>
          </a:xfrm>
          <a:prstGeom prst="rect">
            <a:avLst/>
          </a:prstGeom>
          <a:noFill/>
          <a:ln w="0">
            <a:noFill/>
          </a:ln>
        </p:spPr>
        <p:txBody>
          <a:bodyPr lIns="0" tIns="0" rIns="0" bIns="0" anchor="ctr">
            <a:noAutofit/>
          </a:bodyPr>
          <a:lstStyle>
            <a:lvl1pPr indent="0" algn="ctr" defTabSz="1097280">
              <a:lnSpc>
                <a:spcPct val="90000"/>
              </a:lnSpc>
              <a:buNone/>
              <a:tabLst>
                <a:tab pos="0" algn="l"/>
              </a:tabLst>
              <a:defRPr lang="en-US" sz="5300" b="0" u="none" strike="noStrike">
                <a:solidFill>
                  <a:schemeClr val="dk1"/>
                </a:solidFill>
                <a:effectLst/>
                <a:uFillTx/>
                <a:latin typeface="Calibri"/>
              </a:defRPr>
            </a:lvl1pPr>
          </a:lstStyle>
          <a:p>
            <a:pPr indent="0" algn="ctr" defTabSz="1097280">
              <a:lnSpc>
                <a:spcPct val="90000"/>
              </a:lnSpc>
              <a:buNone/>
              <a:tabLst>
                <a:tab pos="0" algn="l"/>
              </a:tabLst>
            </a:pPr>
            <a:r>
              <a:rPr lang="en-US" sz="5300" b="0" u="none" strike="noStrike">
                <a:solidFill>
                  <a:schemeClr val="dk1"/>
                </a:solidFill>
                <a:effectLst/>
                <a:uFillTx/>
                <a:latin typeface="Calibri"/>
              </a:rPr>
              <a:t>Click to edit the title text format</a:t>
            </a:r>
          </a:p>
        </p:txBody>
      </p:sp>
      <p:sp>
        <p:nvSpPr>
          <p:cNvPr id="18" name="PlaceHolder 5"/>
          <p:cNvSpPr>
            <a:spLocks noGrp="1"/>
          </p:cNvSpPr>
          <p:nvPr>
            <p:ph type="body"/>
          </p:nvPr>
        </p:nvSpPr>
        <p:spPr>
          <a:xfrm>
            <a:off x="548640" y="1925640"/>
            <a:ext cx="9874440" cy="4771800"/>
          </a:xfrm>
          <a:prstGeom prst="rect">
            <a:avLst/>
          </a:prstGeom>
          <a:noFill/>
          <a:ln w="0">
            <a:noFill/>
          </a:ln>
        </p:spPr>
        <p:txBody>
          <a:bodyPr lIns="0" tIns="0" rIns="0" bIns="0" anchor="t">
            <a:normAutofit/>
          </a:bodyPr>
          <a:lstStyle>
            <a:lvl1pPr algn="l" defTabSz="1097280">
              <a:lnSpc>
                <a:spcPct val="90000"/>
              </a:lnSpc>
              <a:spcBef>
                <a:spcPts val="760"/>
              </a:spcBef>
              <a:buClr>
                <a:srgbClr val="000000"/>
              </a:buClr>
              <a:buFont typeface="Arial"/>
              <a:buChar char="•"/>
              <a:defRPr lang="en-US" sz="3800" b="0" u="none" strike="noStrike">
                <a:solidFill>
                  <a:schemeClr val="dk1"/>
                </a:solidFill>
                <a:effectLst/>
                <a:uFillTx/>
                <a:latin typeface="Calibri"/>
              </a:defRPr>
            </a:lvl1pPr>
            <a:lvl2pPr lvl="1" algn="l" defTabSz="1097280">
              <a:lnSpc>
                <a:spcPct val="90000"/>
              </a:lnSpc>
              <a:spcBef>
                <a:spcPts val="680"/>
              </a:spcBef>
              <a:buClr>
                <a:srgbClr val="FFFFFF"/>
              </a:buClr>
              <a:buSzPct val="75000"/>
              <a:buFont typeface="Symbol" charset="2"/>
              <a:buChar char=""/>
              <a:defRPr lang="en-US" sz="3400" b="0" u="none" strike="noStrike">
                <a:solidFill>
                  <a:schemeClr val="dk1"/>
                </a:solidFill>
                <a:effectLst/>
                <a:uFillTx/>
                <a:latin typeface="Calibri"/>
              </a:defRPr>
            </a:lvl2pPr>
            <a:lvl3pPr lvl="2" algn="l" defTabSz="1097280">
              <a:lnSpc>
                <a:spcPct val="90000"/>
              </a:lnSpc>
              <a:spcBef>
                <a:spcPts val="581"/>
              </a:spcBef>
              <a:buClr>
                <a:srgbClr val="FFFFFF"/>
              </a:buClr>
              <a:buSzPct val="45000"/>
              <a:buFont typeface="Wingdings" charset="2"/>
              <a:buChar char=""/>
              <a:defRPr lang="en-US" sz="2900" b="0" u="none" strike="noStrike">
                <a:solidFill>
                  <a:schemeClr val="dk1"/>
                </a:solidFill>
                <a:effectLst/>
                <a:uFillTx/>
                <a:latin typeface="Calibri"/>
              </a:defRPr>
            </a:lvl3pPr>
            <a:lvl4pPr lvl="3" algn="l" defTabSz="1097280">
              <a:lnSpc>
                <a:spcPct val="90000"/>
              </a:lnSpc>
              <a:spcBef>
                <a:spcPts val="479"/>
              </a:spcBef>
              <a:buClr>
                <a:srgbClr val="FFFFFF"/>
              </a:buClr>
              <a:buSzPct val="75000"/>
              <a:buFont typeface="Symbol" charset="2"/>
              <a:buChar char=""/>
              <a:defRPr lang="en-US" sz="2400" b="0" u="none" strike="noStrike">
                <a:solidFill>
                  <a:schemeClr val="dk1"/>
                </a:solidFill>
                <a:effectLst/>
                <a:uFillTx/>
                <a:latin typeface="Calibri"/>
              </a:defRPr>
            </a:lvl4pPr>
            <a:lvl5pPr lvl="4" algn="l" defTabSz="1097280">
              <a:lnSpc>
                <a:spcPct val="90000"/>
              </a:lnSpc>
              <a:spcBef>
                <a:spcPts val="479"/>
              </a:spcBef>
              <a:buClr>
                <a:srgbClr val="FFFFFF"/>
              </a:buClr>
              <a:buSzPct val="45000"/>
              <a:buFont typeface="Wingdings" charset="2"/>
              <a:buChar char=""/>
              <a:defRPr lang="en-US" sz="2400" b="0" u="none" strike="noStrike">
                <a:solidFill>
                  <a:schemeClr val="dk1"/>
                </a:solidFill>
                <a:effectLst/>
                <a:uFillTx/>
                <a:latin typeface="Calibri"/>
              </a:defRPr>
            </a:lvl5pPr>
            <a:lvl6pPr lvl="5" algn="l" defTabSz="1097280">
              <a:lnSpc>
                <a:spcPct val="90000"/>
              </a:lnSpc>
              <a:spcBef>
                <a:spcPts val="283"/>
              </a:spcBef>
              <a:buClr>
                <a:srgbClr val="FFFFFF"/>
              </a:buClr>
              <a:buSzPct val="45000"/>
              <a:buFont typeface="Wingdings" charset="2"/>
              <a:buChar char=""/>
              <a:defRPr lang="en-US" sz="2000" b="0" u="none" strike="noStrike">
                <a:solidFill>
                  <a:schemeClr val="dk1"/>
                </a:solidFill>
                <a:effectLst/>
                <a:uFillTx/>
                <a:latin typeface="Calibri"/>
              </a:defRPr>
            </a:lvl6pPr>
            <a:lvl7pPr lvl="6" algn="l" defTabSz="1097280">
              <a:lnSpc>
                <a:spcPct val="90000"/>
              </a:lnSpc>
              <a:spcBef>
                <a:spcPts val="283"/>
              </a:spcBef>
              <a:buClr>
                <a:srgbClr val="FFFFFF"/>
              </a:buClr>
              <a:buSzPct val="45000"/>
              <a:buFont typeface="Wingdings" charset="2"/>
              <a:buChar char=""/>
              <a:defRPr lang="en-US" sz="2000" b="0" u="none" strike="noStrike">
                <a:solidFill>
                  <a:schemeClr val="dk1"/>
                </a:solidFill>
                <a:effectLst/>
                <a:uFillTx/>
                <a:latin typeface="Calibri"/>
              </a:defRPr>
            </a:lvl7pPr>
          </a:lstStyle>
          <a:p>
            <a:pPr marL="411480" indent="-411480" algn="l" defTabSz="1097280">
              <a:lnSpc>
                <a:spcPct val="90000"/>
              </a:lnSpc>
              <a:spcBef>
                <a:spcPts val="760"/>
              </a:spcBef>
              <a:buClr>
                <a:srgbClr val="000000"/>
              </a:buClr>
              <a:buFont typeface="Arial"/>
              <a:buChar char="•"/>
            </a:pPr>
            <a:r>
              <a:rPr lang="en-US" sz="3800" b="0" u="none" strike="noStrike">
                <a:solidFill>
                  <a:schemeClr val="dk1"/>
                </a:solidFill>
                <a:effectLst/>
                <a:uFillTx/>
                <a:latin typeface="Calibri"/>
              </a:rPr>
              <a:t>Click to edit the outline text format</a:t>
            </a:r>
          </a:p>
          <a:p>
            <a:pPr marL="864000" lvl="1" indent="-324000" algn="l" defTabSz="1097280">
              <a:lnSpc>
                <a:spcPct val="90000"/>
              </a:lnSpc>
              <a:spcBef>
                <a:spcPts val="680"/>
              </a:spcBef>
              <a:buClr>
                <a:srgbClr val="FFFFFF"/>
              </a:buClr>
              <a:buSzPct val="75000"/>
              <a:buFont typeface="Symbol" charset="2"/>
              <a:buChar char=""/>
            </a:pPr>
            <a:r>
              <a:rPr lang="en-US" sz="3400" b="0" u="none" strike="noStrike">
                <a:solidFill>
                  <a:schemeClr val="dk1"/>
                </a:solidFill>
                <a:effectLst/>
                <a:uFillTx/>
                <a:latin typeface="Calibri"/>
              </a:rPr>
              <a:t>Second Outline Level</a:t>
            </a:r>
          </a:p>
          <a:p>
            <a:pPr marL="1296000" lvl="2" indent="-288000" algn="l" defTabSz="1097280">
              <a:lnSpc>
                <a:spcPct val="90000"/>
              </a:lnSpc>
              <a:spcBef>
                <a:spcPts val="581"/>
              </a:spcBef>
              <a:buClr>
                <a:srgbClr val="FFFFFF"/>
              </a:buClr>
              <a:buSzPct val="45000"/>
              <a:buFont typeface="Wingdings" charset="2"/>
              <a:buChar char=""/>
            </a:pPr>
            <a:r>
              <a:rPr lang="en-US" sz="2900" b="0" u="none" strike="noStrike">
                <a:solidFill>
                  <a:schemeClr val="dk1"/>
                </a:solidFill>
                <a:effectLst/>
                <a:uFillTx/>
                <a:latin typeface="Calibri"/>
              </a:rPr>
              <a:t>Third Outline Level</a:t>
            </a:r>
          </a:p>
          <a:p>
            <a:pPr marL="1728000" lvl="3" indent="-216000" algn="l" defTabSz="1097280">
              <a:lnSpc>
                <a:spcPct val="90000"/>
              </a:lnSpc>
              <a:spcBef>
                <a:spcPts val="479"/>
              </a:spcBef>
              <a:buClr>
                <a:srgbClr val="FFFFFF"/>
              </a:buClr>
              <a:buSzPct val="75000"/>
              <a:buFont typeface="Symbol" charset="2"/>
              <a:buChar char=""/>
            </a:pPr>
            <a:r>
              <a:rPr lang="en-US" sz="2400" b="0" u="none" strike="noStrike">
                <a:solidFill>
                  <a:schemeClr val="dk1"/>
                </a:solidFill>
                <a:effectLst/>
                <a:uFillTx/>
                <a:latin typeface="Calibri"/>
              </a:rPr>
              <a:t>Fourth Outline Level</a:t>
            </a:r>
          </a:p>
          <a:p>
            <a:pPr marL="2160000" lvl="4" indent="-216000" algn="l" defTabSz="1097280">
              <a:lnSpc>
                <a:spcPct val="90000"/>
              </a:lnSpc>
              <a:spcBef>
                <a:spcPts val="479"/>
              </a:spcBef>
              <a:buClr>
                <a:srgbClr val="FFFFFF"/>
              </a:buClr>
              <a:buSzPct val="45000"/>
              <a:buFont typeface="Wingdings" charset="2"/>
              <a:buChar char=""/>
            </a:pPr>
            <a:r>
              <a:rPr lang="en-US" sz="2400" b="0" u="none" strike="noStrike">
                <a:solidFill>
                  <a:schemeClr val="dk1"/>
                </a:solidFill>
                <a:effectLst/>
                <a:uFillTx/>
                <a:latin typeface="Calibri"/>
              </a:rPr>
              <a:t>Fifth Outline Level</a:t>
            </a:r>
          </a:p>
          <a:p>
            <a:pPr marL="2592000" lvl="5" indent="-216000" algn="l" defTabSz="1097280">
              <a:lnSpc>
                <a:spcPct val="90000"/>
              </a:lnSpc>
              <a:spcBef>
                <a:spcPts val="283"/>
              </a:spcBef>
              <a:buClr>
                <a:srgbClr val="FFFFFF"/>
              </a:buClr>
              <a:buSzPct val="45000"/>
              <a:buFont typeface="Wingdings" charset="2"/>
              <a:buChar char=""/>
            </a:pPr>
            <a:r>
              <a:rPr lang="en-US" sz="2000" b="0" u="none" strike="noStrike">
                <a:solidFill>
                  <a:schemeClr val="dk1"/>
                </a:solidFill>
                <a:effectLst/>
                <a:uFillTx/>
                <a:latin typeface="Calibri"/>
              </a:rPr>
              <a:t>Sixth Outline Level</a:t>
            </a:r>
          </a:p>
          <a:p>
            <a:pPr marL="3024000" lvl="6" indent="-216000" algn="l" defTabSz="1097280">
              <a:lnSpc>
                <a:spcPct val="90000"/>
              </a:lnSpc>
              <a:spcBef>
                <a:spcPts val="283"/>
              </a:spcBef>
              <a:buClr>
                <a:srgbClr val="FFFFFF"/>
              </a:buClr>
              <a:buSzPct val="45000"/>
              <a:buFont typeface="Wingdings" charset="2"/>
              <a:buChar char=""/>
            </a:pPr>
            <a:r>
              <a:rPr lang="en-US" sz="2000" b="0" u="none" strike="noStrike">
                <a:solidFill>
                  <a:schemeClr val="dk1"/>
                </a:solidFill>
                <a:effectLst/>
                <a:uFillTx/>
                <a:latin typeface="Calibri"/>
              </a:rPr>
              <a:t>Seventh Outline Level</a:t>
            </a:r>
          </a:p>
        </p:txBody>
      </p:sp>
    </p:spTree>
    <p:extLst>
      <p:ext uri="{BB962C8B-B14F-4D97-AF65-F5344CB8AC3E}">
        <p14:creationId xmlns:p14="http://schemas.microsoft.com/office/powerpoint/2010/main" val="23214455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220000"/>
        </a:solidFill>
        <a:effectLst/>
      </p:bgPr>
    </p:bg>
    <p:spTree>
      <p:nvGrpSpPr>
        <p:cNvPr id="1" name=""/>
        <p:cNvGrpSpPr/>
        <p:nvPr/>
      </p:nvGrpSpPr>
      <p:grpSpPr>
        <a:xfrm>
          <a:off x="0" y="0"/>
          <a:ext cx="0" cy="0"/>
          <a:chOff x="0" y="0"/>
          <a:chExt cx="0" cy="0"/>
        </a:xfrm>
      </p:grpSpPr>
      <p:sp>
        <p:nvSpPr>
          <p:cNvPr id="19" name="PlaceHolder 1"/>
          <p:cNvSpPr>
            <a:spLocks noGrp="1"/>
          </p:cNvSpPr>
          <p:nvPr>
            <p:ph type="title"/>
          </p:nvPr>
        </p:nvSpPr>
        <p:spPr>
          <a:xfrm>
            <a:off x="822960" y="2556360"/>
            <a:ext cx="9325800" cy="1762920"/>
          </a:xfrm>
          <a:prstGeom prst="rect">
            <a:avLst/>
          </a:prstGeom>
          <a:noFill/>
          <a:ln w="0">
            <a:noFill/>
          </a:ln>
        </p:spPr>
        <p:txBody>
          <a:bodyPr lIns="109800" tIns="54720" rIns="109800" bIns="54720" anchor="ctr">
            <a:noAutofit/>
          </a:bodyPr>
          <a:lstStyle>
            <a:lvl1pPr indent="0" algn="ctr" defTabSz="1097280">
              <a:lnSpc>
                <a:spcPct val="100000"/>
              </a:lnSpc>
              <a:buNone/>
              <a:tabLst>
                <a:tab pos="0" algn="l"/>
              </a:tabLst>
              <a:defRPr lang="en-US" sz="5300" b="0" u="none" strike="noStrike">
                <a:solidFill>
                  <a:schemeClr val="dk1"/>
                </a:solidFill>
                <a:effectLst/>
                <a:uFillTx/>
                <a:latin typeface="Calibri"/>
              </a:defRPr>
            </a:lvl1pPr>
          </a:lstStyle>
          <a:p>
            <a:pPr indent="0" algn="ctr" defTabSz="1097280">
              <a:lnSpc>
                <a:spcPct val="100000"/>
              </a:lnSpc>
              <a:buNone/>
              <a:tabLst>
                <a:tab pos="0" algn="l"/>
              </a:tabLst>
            </a:pPr>
            <a:r>
              <a:rPr lang="en-US" sz="5300" b="0" u="none" strike="noStrike">
                <a:solidFill>
                  <a:schemeClr val="dk1"/>
                </a:solidFill>
                <a:effectLst/>
                <a:uFillTx/>
                <a:latin typeface="Calibri"/>
              </a:rPr>
              <a:t>Click to edit Master title style</a:t>
            </a:r>
          </a:p>
        </p:txBody>
      </p:sp>
      <p:sp>
        <p:nvSpPr>
          <p:cNvPr id="20" name="PlaceHolder 2"/>
          <p:cNvSpPr>
            <a:spLocks noGrp="1"/>
          </p:cNvSpPr>
          <p:nvPr>
            <p:ph type="dt" idx="10"/>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21" name="PlaceHolder 3"/>
          <p:cNvSpPr>
            <a:spLocks noGrp="1"/>
          </p:cNvSpPr>
          <p:nvPr>
            <p:ph type="ftr" idx="11"/>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22" name="PlaceHolder 4"/>
          <p:cNvSpPr>
            <a:spLocks noGrp="1"/>
          </p:cNvSpPr>
          <p:nvPr>
            <p:ph type="sldNum" idx="12"/>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B420CD63-9845-4FB5-9CEA-381E84FE57FC}"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
        <p:nvSpPr>
          <p:cNvPr id="23" name="PlaceHolder 5"/>
          <p:cNvSpPr>
            <a:spLocks noGrp="1"/>
          </p:cNvSpPr>
          <p:nvPr>
            <p:ph type="body"/>
          </p:nvPr>
        </p:nvSpPr>
        <p:spPr>
          <a:xfrm>
            <a:off x="548640" y="1925640"/>
            <a:ext cx="9874440" cy="4771800"/>
          </a:xfrm>
          <a:prstGeom prst="rect">
            <a:avLst/>
          </a:prstGeom>
          <a:noFill/>
          <a:ln w="0">
            <a:noFill/>
          </a:ln>
        </p:spPr>
        <p:txBody>
          <a:bodyPr lIns="0" tIns="0" rIns="0" bIns="0" anchor="t">
            <a:normAutofit/>
          </a:bodyPr>
          <a:lstStyle>
            <a:lvl1pPr algn="l" defTabSz="1097280">
              <a:lnSpc>
                <a:spcPct val="90000"/>
              </a:lnSpc>
              <a:spcBef>
                <a:spcPts val="760"/>
              </a:spcBef>
              <a:buClr>
                <a:srgbClr val="000000"/>
              </a:buClr>
              <a:buFont typeface="Arial"/>
              <a:buChar char="•"/>
              <a:defRPr lang="en-US" sz="3800" b="0" u="none" strike="noStrike">
                <a:solidFill>
                  <a:schemeClr val="dk1"/>
                </a:solidFill>
                <a:effectLst/>
                <a:uFillTx/>
                <a:latin typeface="Calibri"/>
              </a:defRPr>
            </a:lvl1pPr>
            <a:lvl2pPr lvl="1" algn="l" defTabSz="1097280">
              <a:lnSpc>
                <a:spcPct val="90000"/>
              </a:lnSpc>
              <a:spcBef>
                <a:spcPts val="680"/>
              </a:spcBef>
              <a:buClr>
                <a:srgbClr val="FFFFFF"/>
              </a:buClr>
              <a:buSzPct val="75000"/>
              <a:buFont typeface="Symbol" charset="2"/>
              <a:buChar char=""/>
              <a:defRPr lang="en-US" sz="3400" b="0" u="none" strike="noStrike">
                <a:solidFill>
                  <a:schemeClr val="dk1"/>
                </a:solidFill>
                <a:effectLst/>
                <a:uFillTx/>
                <a:latin typeface="Calibri"/>
              </a:defRPr>
            </a:lvl2pPr>
            <a:lvl3pPr lvl="2" algn="l" defTabSz="1097280">
              <a:lnSpc>
                <a:spcPct val="90000"/>
              </a:lnSpc>
              <a:spcBef>
                <a:spcPts val="581"/>
              </a:spcBef>
              <a:buClr>
                <a:srgbClr val="FFFFFF"/>
              </a:buClr>
              <a:buSzPct val="45000"/>
              <a:buFont typeface="Wingdings" charset="2"/>
              <a:buChar char=""/>
              <a:defRPr lang="en-US" sz="2900" b="0" u="none" strike="noStrike">
                <a:solidFill>
                  <a:schemeClr val="dk1"/>
                </a:solidFill>
                <a:effectLst/>
                <a:uFillTx/>
                <a:latin typeface="Calibri"/>
              </a:defRPr>
            </a:lvl3pPr>
            <a:lvl4pPr lvl="3" algn="l" defTabSz="1097280">
              <a:lnSpc>
                <a:spcPct val="90000"/>
              </a:lnSpc>
              <a:spcBef>
                <a:spcPts val="479"/>
              </a:spcBef>
              <a:buClr>
                <a:srgbClr val="FFFFFF"/>
              </a:buClr>
              <a:buSzPct val="75000"/>
              <a:buFont typeface="Symbol" charset="2"/>
              <a:buChar char=""/>
              <a:defRPr lang="en-US" sz="2400" b="0" u="none" strike="noStrike">
                <a:solidFill>
                  <a:schemeClr val="dk1"/>
                </a:solidFill>
                <a:effectLst/>
                <a:uFillTx/>
                <a:latin typeface="Calibri"/>
              </a:defRPr>
            </a:lvl4pPr>
            <a:lvl5pPr lvl="4" algn="l" defTabSz="1097280">
              <a:lnSpc>
                <a:spcPct val="90000"/>
              </a:lnSpc>
              <a:spcBef>
                <a:spcPts val="479"/>
              </a:spcBef>
              <a:buClr>
                <a:srgbClr val="FFFFFF"/>
              </a:buClr>
              <a:buSzPct val="45000"/>
              <a:buFont typeface="Wingdings" charset="2"/>
              <a:buChar char=""/>
              <a:defRPr lang="en-US" sz="2400" b="0" u="none" strike="noStrike">
                <a:solidFill>
                  <a:schemeClr val="dk1"/>
                </a:solidFill>
                <a:effectLst/>
                <a:uFillTx/>
                <a:latin typeface="Calibri"/>
              </a:defRPr>
            </a:lvl5pPr>
            <a:lvl6pPr lvl="5" algn="l" defTabSz="1097280">
              <a:lnSpc>
                <a:spcPct val="90000"/>
              </a:lnSpc>
              <a:spcBef>
                <a:spcPts val="283"/>
              </a:spcBef>
              <a:buClr>
                <a:srgbClr val="FFFFFF"/>
              </a:buClr>
              <a:buSzPct val="45000"/>
              <a:buFont typeface="Wingdings" charset="2"/>
              <a:buChar char=""/>
              <a:defRPr lang="en-US" sz="2000" b="0" u="none" strike="noStrike">
                <a:solidFill>
                  <a:schemeClr val="dk1"/>
                </a:solidFill>
                <a:effectLst/>
                <a:uFillTx/>
                <a:latin typeface="Calibri"/>
              </a:defRPr>
            </a:lvl6pPr>
            <a:lvl7pPr lvl="6" algn="l" defTabSz="1097280">
              <a:lnSpc>
                <a:spcPct val="90000"/>
              </a:lnSpc>
              <a:spcBef>
                <a:spcPts val="283"/>
              </a:spcBef>
              <a:buClr>
                <a:srgbClr val="FFFFFF"/>
              </a:buClr>
              <a:buSzPct val="45000"/>
              <a:buFont typeface="Wingdings" charset="2"/>
              <a:buChar char=""/>
              <a:defRPr lang="en-US" sz="2000" b="0" u="none" strike="noStrike">
                <a:solidFill>
                  <a:schemeClr val="dk1"/>
                </a:solidFill>
                <a:effectLst/>
                <a:uFillTx/>
                <a:latin typeface="Calibri"/>
              </a:defRPr>
            </a:lvl7pPr>
          </a:lstStyle>
          <a:p>
            <a:pPr marL="411480" indent="-411480" algn="l" defTabSz="1097280">
              <a:lnSpc>
                <a:spcPct val="90000"/>
              </a:lnSpc>
              <a:spcBef>
                <a:spcPts val="760"/>
              </a:spcBef>
              <a:buClr>
                <a:srgbClr val="000000"/>
              </a:buClr>
              <a:buFont typeface="Arial"/>
              <a:buChar char="•"/>
            </a:pPr>
            <a:r>
              <a:rPr lang="en-US" sz="3800" b="0" u="none" strike="noStrike">
                <a:solidFill>
                  <a:schemeClr val="dk1"/>
                </a:solidFill>
                <a:effectLst/>
                <a:uFillTx/>
                <a:latin typeface="Calibri"/>
              </a:rPr>
              <a:t>Click to edit the outline text format</a:t>
            </a:r>
          </a:p>
          <a:p>
            <a:pPr marL="864000" lvl="1" indent="-324000" algn="l" defTabSz="1097280">
              <a:lnSpc>
                <a:spcPct val="90000"/>
              </a:lnSpc>
              <a:spcBef>
                <a:spcPts val="680"/>
              </a:spcBef>
              <a:buClr>
                <a:srgbClr val="FFFFFF"/>
              </a:buClr>
              <a:buSzPct val="75000"/>
              <a:buFont typeface="Symbol" charset="2"/>
              <a:buChar char=""/>
            </a:pPr>
            <a:r>
              <a:rPr lang="en-US" sz="3400" b="0" u="none" strike="noStrike">
                <a:solidFill>
                  <a:schemeClr val="dk1"/>
                </a:solidFill>
                <a:effectLst/>
                <a:uFillTx/>
                <a:latin typeface="Calibri"/>
              </a:rPr>
              <a:t>Second Outline Level</a:t>
            </a:r>
          </a:p>
          <a:p>
            <a:pPr marL="1296000" lvl="2" indent="-288000" algn="l" defTabSz="1097280">
              <a:lnSpc>
                <a:spcPct val="90000"/>
              </a:lnSpc>
              <a:spcBef>
                <a:spcPts val="581"/>
              </a:spcBef>
              <a:buClr>
                <a:srgbClr val="FFFFFF"/>
              </a:buClr>
              <a:buSzPct val="45000"/>
              <a:buFont typeface="Wingdings" charset="2"/>
              <a:buChar char=""/>
            </a:pPr>
            <a:r>
              <a:rPr lang="en-US" sz="2900" b="0" u="none" strike="noStrike">
                <a:solidFill>
                  <a:schemeClr val="dk1"/>
                </a:solidFill>
                <a:effectLst/>
                <a:uFillTx/>
                <a:latin typeface="Calibri"/>
              </a:rPr>
              <a:t>Third Outline Level</a:t>
            </a:r>
          </a:p>
          <a:p>
            <a:pPr marL="1728000" lvl="3" indent="-216000" algn="l" defTabSz="1097280">
              <a:lnSpc>
                <a:spcPct val="90000"/>
              </a:lnSpc>
              <a:spcBef>
                <a:spcPts val="479"/>
              </a:spcBef>
              <a:buClr>
                <a:srgbClr val="FFFFFF"/>
              </a:buClr>
              <a:buSzPct val="75000"/>
              <a:buFont typeface="Symbol" charset="2"/>
              <a:buChar char=""/>
            </a:pPr>
            <a:r>
              <a:rPr lang="en-US" sz="2400" b="0" u="none" strike="noStrike">
                <a:solidFill>
                  <a:schemeClr val="dk1"/>
                </a:solidFill>
                <a:effectLst/>
                <a:uFillTx/>
                <a:latin typeface="Calibri"/>
              </a:rPr>
              <a:t>Fourth Outline Level</a:t>
            </a:r>
          </a:p>
          <a:p>
            <a:pPr marL="2160000" lvl="4" indent="-216000" algn="l" defTabSz="1097280">
              <a:lnSpc>
                <a:spcPct val="90000"/>
              </a:lnSpc>
              <a:spcBef>
                <a:spcPts val="479"/>
              </a:spcBef>
              <a:buClr>
                <a:srgbClr val="FFFFFF"/>
              </a:buClr>
              <a:buSzPct val="45000"/>
              <a:buFont typeface="Wingdings" charset="2"/>
              <a:buChar char=""/>
            </a:pPr>
            <a:r>
              <a:rPr lang="en-US" sz="2400" b="0" u="none" strike="noStrike">
                <a:solidFill>
                  <a:schemeClr val="dk1"/>
                </a:solidFill>
                <a:effectLst/>
                <a:uFillTx/>
                <a:latin typeface="Calibri"/>
              </a:rPr>
              <a:t>Fifth Outline Level</a:t>
            </a:r>
          </a:p>
          <a:p>
            <a:pPr marL="2592000" lvl="5" indent="-216000" algn="l" defTabSz="1097280">
              <a:lnSpc>
                <a:spcPct val="90000"/>
              </a:lnSpc>
              <a:spcBef>
                <a:spcPts val="283"/>
              </a:spcBef>
              <a:buClr>
                <a:srgbClr val="FFFFFF"/>
              </a:buClr>
              <a:buSzPct val="45000"/>
              <a:buFont typeface="Wingdings" charset="2"/>
              <a:buChar char=""/>
            </a:pPr>
            <a:r>
              <a:rPr lang="en-US" sz="2000" b="0" u="none" strike="noStrike">
                <a:solidFill>
                  <a:schemeClr val="dk1"/>
                </a:solidFill>
                <a:effectLst/>
                <a:uFillTx/>
                <a:latin typeface="Calibri"/>
              </a:rPr>
              <a:t>Sixth Outline Level</a:t>
            </a:r>
          </a:p>
          <a:p>
            <a:pPr marL="3024000" lvl="6" indent="-216000" algn="l" defTabSz="1097280">
              <a:lnSpc>
                <a:spcPct val="90000"/>
              </a:lnSpc>
              <a:spcBef>
                <a:spcPts val="283"/>
              </a:spcBef>
              <a:buClr>
                <a:srgbClr val="FFFFFF"/>
              </a:buClr>
              <a:buSzPct val="45000"/>
              <a:buFont typeface="Wingdings" charset="2"/>
              <a:buChar char=""/>
            </a:pPr>
            <a:r>
              <a:rPr lang="en-US" sz="2000" b="0" u="none" strike="noStrike">
                <a:solidFill>
                  <a:schemeClr val="dk1"/>
                </a:solidFill>
                <a:effectLst/>
                <a:uFillTx/>
                <a:latin typeface="Calibri"/>
              </a:rPr>
              <a:t>Seventh Outline Level</a:t>
            </a:r>
          </a:p>
        </p:txBody>
      </p:sp>
    </p:spTree>
    <p:extLst>
      <p:ext uri="{BB962C8B-B14F-4D97-AF65-F5344CB8AC3E}">
        <p14:creationId xmlns:p14="http://schemas.microsoft.com/office/powerpoint/2010/main" val="16029768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Content with Caption">
    <p:bg>
      <p:bgPr>
        <a:solidFill>
          <a:srgbClr val="220000"/>
        </a:solidFill>
        <a:effectLst/>
      </p:bgPr>
    </p:bg>
    <p:spTree>
      <p:nvGrpSpPr>
        <p:cNvPr id="1" name=""/>
        <p:cNvGrpSpPr/>
        <p:nvPr/>
      </p:nvGrpSpPr>
      <p:grpSpPr>
        <a:xfrm>
          <a:off x="0" y="0"/>
          <a:ext cx="0" cy="0"/>
          <a:chOff x="0" y="0"/>
          <a:chExt cx="0" cy="0"/>
        </a:xfrm>
      </p:grpSpPr>
      <p:sp>
        <p:nvSpPr>
          <p:cNvPr id="24" name="PlaceHolder 1"/>
          <p:cNvSpPr>
            <a:spLocks noGrp="1"/>
          </p:cNvSpPr>
          <p:nvPr>
            <p:ph type="title"/>
          </p:nvPr>
        </p:nvSpPr>
        <p:spPr>
          <a:xfrm>
            <a:off x="548640" y="327600"/>
            <a:ext cx="3609000" cy="1393560"/>
          </a:xfrm>
          <a:prstGeom prst="rect">
            <a:avLst/>
          </a:prstGeom>
          <a:noFill/>
          <a:ln w="0">
            <a:noFill/>
          </a:ln>
        </p:spPr>
        <p:txBody>
          <a:bodyPr lIns="109800" tIns="54720" rIns="109800" bIns="54720" anchor="b">
            <a:noAutofit/>
          </a:bodyPr>
          <a:lstStyle>
            <a:lvl1pPr indent="0" algn="l" defTabSz="1097280">
              <a:lnSpc>
                <a:spcPct val="100000"/>
              </a:lnSpc>
              <a:buNone/>
              <a:tabLst>
                <a:tab pos="0" algn="l"/>
              </a:tabLst>
              <a:defRPr lang="en-US" sz="2400" b="1" u="none" strike="noStrike">
                <a:solidFill>
                  <a:schemeClr val="dk1"/>
                </a:solidFill>
                <a:effectLst/>
                <a:uFillTx/>
                <a:latin typeface="Calibri"/>
              </a:defRPr>
            </a:lvl1pPr>
          </a:lstStyle>
          <a:p>
            <a:pPr indent="0" algn="l" defTabSz="1097280">
              <a:lnSpc>
                <a:spcPct val="100000"/>
              </a:lnSpc>
              <a:buNone/>
              <a:tabLst>
                <a:tab pos="0" algn="l"/>
              </a:tabLst>
            </a:pPr>
            <a:r>
              <a:rPr lang="en-US" sz="2400" b="1" u="none" strike="noStrike">
                <a:solidFill>
                  <a:schemeClr val="dk1"/>
                </a:solidFill>
                <a:effectLst/>
                <a:uFillTx/>
                <a:latin typeface="Calibri"/>
              </a:rPr>
              <a:t>Click to edit Master title style</a:t>
            </a:r>
          </a:p>
        </p:txBody>
      </p:sp>
      <p:sp>
        <p:nvSpPr>
          <p:cNvPr id="25" name="PlaceHolder 2"/>
          <p:cNvSpPr>
            <a:spLocks noGrp="1"/>
          </p:cNvSpPr>
          <p:nvPr>
            <p:ph type="body"/>
          </p:nvPr>
        </p:nvSpPr>
        <p:spPr>
          <a:xfrm>
            <a:off x="4290120" y="327600"/>
            <a:ext cx="6132960" cy="7022520"/>
          </a:xfrm>
          <a:prstGeom prst="rect">
            <a:avLst/>
          </a:prstGeom>
          <a:noFill/>
          <a:ln w="0">
            <a:noFill/>
          </a:ln>
        </p:spPr>
        <p:txBody>
          <a:bodyPr lIns="109800" tIns="54720" rIns="109800" bIns="54720" anchor="t">
            <a:noAutofit/>
          </a:bodyPr>
          <a:lstStyle>
            <a:lvl1pPr algn="l" defTabSz="1097280">
              <a:lnSpc>
                <a:spcPct val="100000"/>
              </a:lnSpc>
              <a:spcBef>
                <a:spcPts val="760"/>
              </a:spcBef>
              <a:buClr>
                <a:srgbClr val="000000"/>
              </a:buClr>
              <a:buFont typeface="Arial"/>
              <a:buChar char="•"/>
              <a:defRPr lang="en-US" sz="3800" b="0" u="none" strike="noStrike">
                <a:solidFill>
                  <a:schemeClr val="dk1"/>
                </a:solidFill>
                <a:effectLst/>
                <a:uFillTx/>
                <a:latin typeface="Calibri"/>
              </a:defRPr>
            </a:lvl1pPr>
            <a:lvl2pPr lvl="1" algn="l" defTabSz="1097280">
              <a:lnSpc>
                <a:spcPct val="100000"/>
              </a:lnSpc>
              <a:spcBef>
                <a:spcPts val="680"/>
              </a:spcBef>
              <a:buClr>
                <a:srgbClr val="000000"/>
              </a:buClr>
              <a:buFont typeface="Arial"/>
              <a:buChar char="–"/>
              <a:defRPr lang="en-US" sz="3400" b="0" u="none" strike="noStrike">
                <a:solidFill>
                  <a:schemeClr val="dk1"/>
                </a:solidFill>
                <a:effectLst/>
                <a:uFillTx/>
                <a:latin typeface="Calibri"/>
              </a:defRPr>
            </a:lvl2pPr>
            <a:lvl3pPr lvl="2" algn="l" defTabSz="1097280">
              <a:lnSpc>
                <a:spcPct val="100000"/>
              </a:lnSpc>
              <a:spcBef>
                <a:spcPts val="581"/>
              </a:spcBef>
              <a:buClr>
                <a:srgbClr val="000000"/>
              </a:buClr>
              <a:buFont typeface="Arial"/>
              <a:buChar char="•"/>
              <a:defRPr lang="en-US" sz="2900" b="0" u="none" strike="noStrike">
                <a:solidFill>
                  <a:schemeClr val="dk1"/>
                </a:solidFill>
                <a:effectLst/>
                <a:uFillTx/>
                <a:latin typeface="Calibri"/>
              </a:defRPr>
            </a:lvl3pPr>
            <a:lvl4pPr lvl="3"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4pPr>
            <a:lvl5pPr lvl="4"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5pPr>
          </a:lstStyle>
          <a:p>
            <a:pPr marL="411480" indent="-411480" algn="l" defTabSz="1097280">
              <a:lnSpc>
                <a:spcPct val="100000"/>
              </a:lnSpc>
              <a:spcBef>
                <a:spcPts val="760"/>
              </a:spcBef>
              <a:buClr>
                <a:srgbClr val="000000"/>
              </a:buClr>
              <a:buFont typeface="Arial"/>
              <a:buChar char="•"/>
            </a:pPr>
            <a:r>
              <a:rPr lang="en-US" sz="3800" b="0" u="none" strike="noStrike">
                <a:solidFill>
                  <a:schemeClr val="dk1"/>
                </a:solidFill>
                <a:effectLst/>
                <a:uFillTx/>
                <a:latin typeface="Calibri"/>
              </a:rPr>
              <a:t>Click to edit Master text styles</a:t>
            </a:r>
          </a:p>
          <a:p>
            <a:pPr marL="891720" lvl="1" indent="-343080" algn="l" defTabSz="1097280">
              <a:lnSpc>
                <a:spcPct val="100000"/>
              </a:lnSpc>
              <a:spcBef>
                <a:spcPts val="680"/>
              </a:spcBef>
              <a:buClr>
                <a:srgbClr val="000000"/>
              </a:buClr>
              <a:buFont typeface="Arial"/>
              <a:buChar char="–"/>
            </a:pPr>
            <a:r>
              <a:rPr lang="en-US" sz="3400" b="0" u="none" strike="noStrike">
                <a:solidFill>
                  <a:schemeClr val="dk1"/>
                </a:solidFill>
                <a:effectLst/>
                <a:uFillTx/>
                <a:latin typeface="Calibri"/>
              </a:rPr>
              <a:t>Second level</a:t>
            </a:r>
          </a:p>
          <a:p>
            <a:pPr marL="1371600" lvl="2" indent="-274320" algn="l" defTabSz="1097280">
              <a:lnSpc>
                <a:spcPct val="100000"/>
              </a:lnSpc>
              <a:spcBef>
                <a:spcPts val="581"/>
              </a:spcBef>
              <a:buClr>
                <a:srgbClr val="000000"/>
              </a:buClr>
              <a:buFont typeface="Arial"/>
              <a:buChar char="•"/>
            </a:pPr>
            <a:r>
              <a:rPr lang="en-US" sz="2900" b="0" u="none" strike="noStrike">
                <a:solidFill>
                  <a:schemeClr val="dk1"/>
                </a:solidFill>
                <a:effectLst/>
                <a:uFillTx/>
                <a:latin typeface="Calibri"/>
              </a:rPr>
              <a:t>Third level</a:t>
            </a:r>
          </a:p>
          <a:p>
            <a:pPr marL="1920240" lvl="3"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Fourth level</a:t>
            </a:r>
          </a:p>
          <a:p>
            <a:pPr marL="2468880" lvl="4"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Fifth level</a:t>
            </a:r>
          </a:p>
        </p:txBody>
      </p:sp>
      <p:sp>
        <p:nvSpPr>
          <p:cNvPr id="26" name="PlaceHolder 3"/>
          <p:cNvSpPr>
            <a:spLocks noGrp="1"/>
          </p:cNvSpPr>
          <p:nvPr>
            <p:ph type="body"/>
          </p:nvPr>
        </p:nvSpPr>
        <p:spPr>
          <a:xfrm>
            <a:off x="548640" y="1722240"/>
            <a:ext cx="3609000" cy="5628240"/>
          </a:xfrm>
          <a:prstGeom prst="rect">
            <a:avLst/>
          </a:prstGeom>
          <a:noFill/>
          <a:ln w="0">
            <a:noFill/>
          </a:ln>
        </p:spPr>
        <p:txBody>
          <a:bodyPr lIns="109800" tIns="54720" rIns="109800" bIns="54720" anchor="t">
            <a:noAutofit/>
          </a:bodyPr>
          <a:lstStyle>
            <a:lvl1pPr marL="228600" indent="0" algn="l" defTabSz="1097280">
              <a:lnSpc>
                <a:spcPct val="100000"/>
              </a:lnSpc>
              <a:spcBef>
                <a:spcPts val="340"/>
              </a:spcBef>
              <a:buNone/>
              <a:tabLst>
                <a:tab pos="0" algn="l"/>
              </a:tabLst>
              <a:defRPr lang="en-US" sz="1700" b="0" u="none" strike="noStrike">
                <a:solidFill>
                  <a:schemeClr val="dk1"/>
                </a:solidFill>
                <a:effectLst/>
                <a:uFillTx/>
                <a:latin typeface="Calibri"/>
              </a:defRPr>
            </a:lvl1pPr>
          </a:lstStyle>
          <a:p>
            <a:pPr marL="228600" indent="0" algn="l" defTabSz="1097280">
              <a:lnSpc>
                <a:spcPct val="100000"/>
              </a:lnSpc>
              <a:spcBef>
                <a:spcPts val="340"/>
              </a:spcBef>
              <a:buNone/>
              <a:tabLst>
                <a:tab pos="0" algn="l"/>
              </a:tabLst>
            </a:pPr>
            <a:r>
              <a:rPr lang="en-US" sz="1700" b="0" u="none" strike="noStrike">
                <a:solidFill>
                  <a:schemeClr val="dk1"/>
                </a:solidFill>
                <a:effectLst/>
                <a:uFillTx/>
                <a:latin typeface="Calibri"/>
              </a:rPr>
              <a:t>Click to edit Master text styles</a:t>
            </a:r>
          </a:p>
        </p:txBody>
      </p:sp>
      <p:sp>
        <p:nvSpPr>
          <p:cNvPr id="27" name="PlaceHolder 4"/>
          <p:cNvSpPr>
            <a:spLocks noGrp="1"/>
          </p:cNvSpPr>
          <p:nvPr>
            <p:ph type="dt" idx="13"/>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28" name="PlaceHolder 5"/>
          <p:cNvSpPr>
            <a:spLocks noGrp="1"/>
          </p:cNvSpPr>
          <p:nvPr>
            <p:ph type="ftr" idx="14"/>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29" name="PlaceHolder 6"/>
          <p:cNvSpPr>
            <a:spLocks noGrp="1"/>
          </p:cNvSpPr>
          <p:nvPr>
            <p:ph type="sldNum" idx="15"/>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C3318BD7-5881-486A-A5D5-73C3495E3937}"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extLst>
      <p:ext uri="{BB962C8B-B14F-4D97-AF65-F5344CB8AC3E}">
        <p14:creationId xmlns:p14="http://schemas.microsoft.com/office/powerpoint/2010/main" val="37362781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Picture with Caption">
    <p:bg>
      <p:bgPr>
        <a:solidFill>
          <a:srgbClr val="220000"/>
        </a:solidFill>
        <a:effectLst/>
      </p:bgPr>
    </p:bg>
    <p:spTree>
      <p:nvGrpSpPr>
        <p:cNvPr id="1" name=""/>
        <p:cNvGrpSpPr/>
        <p:nvPr/>
      </p:nvGrpSpPr>
      <p:grpSpPr>
        <a:xfrm>
          <a:off x="0" y="0"/>
          <a:ext cx="0" cy="0"/>
          <a:chOff x="0" y="0"/>
          <a:chExt cx="0" cy="0"/>
        </a:xfrm>
      </p:grpSpPr>
      <p:sp>
        <p:nvSpPr>
          <p:cNvPr id="30" name="PlaceHolder 1"/>
          <p:cNvSpPr>
            <a:spLocks noGrp="1"/>
          </p:cNvSpPr>
          <p:nvPr>
            <p:ph type="title"/>
          </p:nvPr>
        </p:nvSpPr>
        <p:spPr>
          <a:xfrm>
            <a:off x="2150640" y="5760720"/>
            <a:ext cx="6582600" cy="678960"/>
          </a:xfrm>
          <a:prstGeom prst="rect">
            <a:avLst/>
          </a:prstGeom>
          <a:noFill/>
          <a:ln w="0">
            <a:noFill/>
          </a:ln>
        </p:spPr>
        <p:txBody>
          <a:bodyPr lIns="109800" tIns="54720" rIns="109800" bIns="54720" anchor="b">
            <a:noAutofit/>
          </a:bodyPr>
          <a:lstStyle>
            <a:lvl1pPr indent="0" algn="l" defTabSz="1097280">
              <a:lnSpc>
                <a:spcPct val="100000"/>
              </a:lnSpc>
              <a:buNone/>
              <a:tabLst>
                <a:tab pos="0" algn="l"/>
              </a:tabLst>
              <a:defRPr lang="en-US" sz="2400" b="1" u="none" strike="noStrike">
                <a:solidFill>
                  <a:schemeClr val="dk1"/>
                </a:solidFill>
                <a:effectLst/>
                <a:uFillTx/>
                <a:latin typeface="Calibri"/>
              </a:defRPr>
            </a:lvl1pPr>
          </a:lstStyle>
          <a:p>
            <a:pPr indent="0" algn="l" defTabSz="1097280">
              <a:lnSpc>
                <a:spcPct val="100000"/>
              </a:lnSpc>
              <a:buNone/>
              <a:tabLst>
                <a:tab pos="0" algn="l"/>
              </a:tabLst>
            </a:pPr>
            <a:r>
              <a:rPr lang="en-US" sz="2400" b="1" u="none" strike="noStrike">
                <a:solidFill>
                  <a:schemeClr val="dk1"/>
                </a:solidFill>
                <a:effectLst/>
                <a:uFillTx/>
                <a:latin typeface="Calibri"/>
              </a:rPr>
              <a:t>Click to edit Master title style</a:t>
            </a:r>
          </a:p>
        </p:txBody>
      </p:sp>
      <p:sp>
        <p:nvSpPr>
          <p:cNvPr id="31" name="PlaceHolder 2"/>
          <p:cNvSpPr>
            <a:spLocks noGrp="1"/>
          </p:cNvSpPr>
          <p:nvPr>
            <p:ph type="body"/>
          </p:nvPr>
        </p:nvSpPr>
        <p:spPr>
          <a:xfrm>
            <a:off x="2150640" y="735480"/>
            <a:ext cx="6582600" cy="4936680"/>
          </a:xfrm>
          <a:prstGeom prst="rect">
            <a:avLst/>
          </a:prstGeom>
          <a:noFill/>
          <a:ln w="0">
            <a:noFill/>
          </a:ln>
        </p:spPr>
        <p:txBody>
          <a:bodyPr lIns="90000" tIns="45000" rIns="90000" bIns="45000" anchor="t">
            <a:noAutofit/>
          </a:bodyPr>
          <a:lstStyle>
            <a:lvl1pPr algn="l" defTabSz="1097280">
              <a:lnSpc>
                <a:spcPct val="90000"/>
              </a:lnSpc>
              <a:spcBef>
                <a:spcPts val="340"/>
              </a:spcBef>
              <a:buClr>
                <a:srgbClr val="000000"/>
              </a:buClr>
              <a:buFont typeface="Arial"/>
              <a:buChar char="•"/>
              <a:tabLst>
                <a:tab pos="0" algn="l"/>
              </a:tabLst>
              <a:defRPr lang="en-US" sz="3800" b="0" u="none" strike="noStrike">
                <a:solidFill>
                  <a:schemeClr val="dk1"/>
                </a:solidFill>
                <a:effectLst/>
                <a:uFillTx/>
                <a:latin typeface="Calibri"/>
              </a:defRPr>
            </a:lvl1pPr>
            <a:lvl2pPr lvl="1" algn="l" defTabSz="1097280">
              <a:lnSpc>
                <a:spcPct val="90000"/>
              </a:lnSpc>
              <a:spcBef>
                <a:spcPts val="680"/>
              </a:spcBef>
              <a:buClr>
                <a:srgbClr val="FFFFFF"/>
              </a:buClr>
              <a:buSzPct val="75000"/>
              <a:buFont typeface="Symbol" charset="2"/>
              <a:buChar char=""/>
              <a:tabLst>
                <a:tab pos="0" algn="l"/>
              </a:tabLst>
              <a:defRPr lang="en-US" sz="3800" b="0" u="none" strike="noStrike">
                <a:solidFill>
                  <a:schemeClr val="dk1"/>
                </a:solidFill>
                <a:effectLst/>
                <a:uFillTx/>
                <a:latin typeface="Calibri"/>
              </a:defRPr>
            </a:lvl2pPr>
            <a:lvl3pPr lvl="2" algn="l" defTabSz="1097280">
              <a:lnSpc>
                <a:spcPct val="90000"/>
              </a:lnSpc>
              <a:spcBef>
                <a:spcPts val="581"/>
              </a:spcBef>
              <a:buClr>
                <a:srgbClr val="FFFFFF"/>
              </a:buClr>
              <a:buSzPct val="45000"/>
              <a:buFont typeface="Wingdings" charset="2"/>
              <a:buChar char=""/>
              <a:tabLst>
                <a:tab pos="0" algn="l"/>
              </a:tabLst>
              <a:defRPr lang="en-US" sz="3800" b="0" u="none" strike="noStrike">
                <a:solidFill>
                  <a:schemeClr val="dk1"/>
                </a:solidFill>
                <a:effectLst/>
                <a:uFillTx/>
                <a:latin typeface="Calibri"/>
              </a:defRPr>
            </a:lvl3pPr>
            <a:lvl4pPr lvl="3" algn="l" defTabSz="1097280">
              <a:lnSpc>
                <a:spcPct val="90000"/>
              </a:lnSpc>
              <a:spcBef>
                <a:spcPts val="479"/>
              </a:spcBef>
              <a:buClr>
                <a:srgbClr val="FFFFFF"/>
              </a:buClr>
              <a:buSzPct val="75000"/>
              <a:buFont typeface="Symbol" charset="2"/>
              <a:buChar char=""/>
              <a:tabLst>
                <a:tab pos="0" algn="l"/>
              </a:tabLst>
              <a:defRPr lang="en-US" sz="3800" b="0" u="none" strike="noStrike">
                <a:solidFill>
                  <a:schemeClr val="dk1"/>
                </a:solidFill>
                <a:effectLst/>
                <a:uFillTx/>
                <a:latin typeface="Calibri"/>
              </a:defRPr>
            </a:lvl4pPr>
            <a:lvl5pPr lvl="4" algn="l" defTabSz="1097280">
              <a:lnSpc>
                <a:spcPct val="90000"/>
              </a:lnSpc>
              <a:spcBef>
                <a:spcPts val="479"/>
              </a:spcBef>
              <a:buClr>
                <a:srgbClr val="FFFFFF"/>
              </a:buClr>
              <a:buSzPct val="45000"/>
              <a:buFont typeface="Wingdings" charset="2"/>
              <a:buChar char=""/>
              <a:tabLst>
                <a:tab pos="0" algn="l"/>
              </a:tabLst>
              <a:defRPr lang="en-US" sz="3800" b="0" u="none" strike="noStrike">
                <a:solidFill>
                  <a:schemeClr val="dk1"/>
                </a:solidFill>
                <a:effectLst/>
                <a:uFillTx/>
                <a:latin typeface="Calibri"/>
              </a:defRPr>
            </a:lvl5pPr>
            <a:lvl6pPr lvl="5" algn="l" defTabSz="1097280">
              <a:lnSpc>
                <a:spcPct val="90000"/>
              </a:lnSpc>
              <a:spcBef>
                <a:spcPts val="283"/>
              </a:spcBef>
              <a:buClr>
                <a:srgbClr val="FFFFFF"/>
              </a:buClr>
              <a:buSzPct val="45000"/>
              <a:buFont typeface="Wingdings" charset="2"/>
              <a:buChar char=""/>
              <a:tabLst>
                <a:tab pos="0" algn="l"/>
              </a:tabLst>
              <a:defRPr lang="en-US" sz="3800" b="0" u="none" strike="noStrike">
                <a:solidFill>
                  <a:schemeClr val="dk1"/>
                </a:solidFill>
                <a:effectLst/>
                <a:uFillTx/>
                <a:latin typeface="Calibri"/>
              </a:defRPr>
            </a:lvl6pPr>
            <a:lvl7pPr lvl="6" algn="l" defTabSz="1097280">
              <a:lnSpc>
                <a:spcPct val="90000"/>
              </a:lnSpc>
              <a:spcBef>
                <a:spcPts val="283"/>
              </a:spcBef>
              <a:buClr>
                <a:srgbClr val="FFFFFF"/>
              </a:buClr>
              <a:buSzPct val="45000"/>
              <a:buFont typeface="Wingdings" charset="2"/>
              <a:buChar char=""/>
              <a:tabLst>
                <a:tab pos="0" algn="l"/>
              </a:tabLst>
              <a:defRPr lang="en-US" sz="3800" b="0" u="none" strike="noStrike">
                <a:solidFill>
                  <a:schemeClr val="dk1"/>
                </a:solidFill>
                <a:effectLst/>
                <a:uFillTx/>
                <a:latin typeface="Calibri"/>
              </a:defRPr>
            </a:lvl7pPr>
          </a:lstStyle>
          <a:p>
            <a:pPr marL="228600" indent="-228600" algn="l" defTabSz="1097280">
              <a:lnSpc>
                <a:spcPct val="90000"/>
              </a:lnSpc>
              <a:spcBef>
                <a:spcPts val="340"/>
              </a:spcBef>
              <a:buClr>
                <a:srgbClr val="000000"/>
              </a:buClr>
              <a:buFont typeface="Arial"/>
              <a:buChar char="•"/>
              <a:tabLst>
                <a:tab pos="0" algn="l"/>
              </a:tabLst>
            </a:pPr>
            <a:r>
              <a:rPr lang="en-US" sz="3800" b="0" u="none" strike="noStrike">
                <a:solidFill>
                  <a:schemeClr val="dk1"/>
                </a:solidFill>
                <a:effectLst/>
                <a:uFillTx/>
                <a:latin typeface="Calibri"/>
              </a:rPr>
              <a:t>Click to edit the outline text format</a:t>
            </a:r>
          </a:p>
          <a:p>
            <a:pPr marL="548640" lvl="1" indent="-228600" algn="l" defTabSz="1097280">
              <a:lnSpc>
                <a:spcPct val="90000"/>
              </a:lnSpc>
              <a:spcBef>
                <a:spcPts val="680"/>
              </a:spcBef>
              <a:buClr>
                <a:srgbClr val="FFFFFF"/>
              </a:buClr>
              <a:buSzPct val="75000"/>
              <a:buFont typeface="Symbol" charset="2"/>
              <a:buChar char=""/>
              <a:tabLst>
                <a:tab pos="0" algn="l"/>
              </a:tabLst>
            </a:pPr>
            <a:r>
              <a:rPr lang="en-US" sz="3800" b="0" u="none" strike="noStrike">
                <a:solidFill>
                  <a:schemeClr val="dk1"/>
                </a:solidFill>
                <a:effectLst/>
                <a:uFillTx/>
                <a:latin typeface="Calibri"/>
              </a:rPr>
              <a:t>Second Outline Level</a:t>
            </a:r>
          </a:p>
          <a:p>
            <a:pPr marL="1097280" lvl="2" indent="-228600" algn="l" defTabSz="1097280">
              <a:lnSpc>
                <a:spcPct val="90000"/>
              </a:lnSpc>
              <a:spcBef>
                <a:spcPts val="581"/>
              </a:spcBef>
              <a:buClr>
                <a:srgbClr val="FFFFFF"/>
              </a:buClr>
              <a:buSzPct val="45000"/>
              <a:buFont typeface="Wingdings" charset="2"/>
              <a:buChar char=""/>
              <a:tabLst>
                <a:tab pos="0" algn="l"/>
              </a:tabLst>
            </a:pPr>
            <a:r>
              <a:rPr lang="en-US" sz="3800" b="0" u="none" strike="noStrike">
                <a:solidFill>
                  <a:schemeClr val="dk1"/>
                </a:solidFill>
                <a:effectLst/>
                <a:uFillTx/>
                <a:latin typeface="Calibri"/>
              </a:rPr>
              <a:t>Third Outline Level</a:t>
            </a:r>
          </a:p>
          <a:p>
            <a:pPr marL="1645920" lvl="3" indent="-228600" algn="l" defTabSz="1097280">
              <a:lnSpc>
                <a:spcPct val="90000"/>
              </a:lnSpc>
              <a:spcBef>
                <a:spcPts val="479"/>
              </a:spcBef>
              <a:buClr>
                <a:srgbClr val="FFFFFF"/>
              </a:buClr>
              <a:buSzPct val="75000"/>
              <a:buFont typeface="Symbol" charset="2"/>
              <a:buChar char=""/>
              <a:tabLst>
                <a:tab pos="0" algn="l"/>
              </a:tabLst>
            </a:pPr>
            <a:r>
              <a:rPr lang="en-US" sz="3800" b="0" u="none" strike="noStrike">
                <a:solidFill>
                  <a:schemeClr val="dk1"/>
                </a:solidFill>
                <a:effectLst/>
                <a:uFillTx/>
                <a:latin typeface="Calibri"/>
              </a:rPr>
              <a:t>Fourth Outline Level</a:t>
            </a:r>
          </a:p>
          <a:p>
            <a:pPr marL="2194560" lvl="4" indent="-228600" algn="l" defTabSz="1097280">
              <a:lnSpc>
                <a:spcPct val="90000"/>
              </a:lnSpc>
              <a:spcBef>
                <a:spcPts val="479"/>
              </a:spcBef>
              <a:buClr>
                <a:srgbClr val="FFFFFF"/>
              </a:buClr>
              <a:buSzPct val="45000"/>
              <a:buFont typeface="Wingdings" charset="2"/>
              <a:buChar char=""/>
              <a:tabLst>
                <a:tab pos="0" algn="l"/>
              </a:tabLst>
            </a:pPr>
            <a:r>
              <a:rPr lang="en-US" sz="3800" b="0" u="none" strike="noStrike">
                <a:solidFill>
                  <a:schemeClr val="dk1"/>
                </a:solidFill>
                <a:effectLst/>
                <a:uFillTx/>
                <a:latin typeface="Calibri"/>
              </a:rPr>
              <a:t>Fifth Outline Level</a:t>
            </a:r>
          </a:p>
          <a:p>
            <a:pPr marL="2743200" lvl="5" indent="-228600" algn="l" defTabSz="1097280">
              <a:lnSpc>
                <a:spcPct val="90000"/>
              </a:lnSpc>
              <a:spcBef>
                <a:spcPts val="283"/>
              </a:spcBef>
              <a:buClr>
                <a:srgbClr val="FFFFFF"/>
              </a:buClr>
              <a:buSzPct val="45000"/>
              <a:buFont typeface="Wingdings" charset="2"/>
              <a:buChar char=""/>
              <a:tabLst>
                <a:tab pos="0" algn="l"/>
              </a:tabLst>
            </a:pPr>
            <a:r>
              <a:rPr lang="en-US" sz="3800" b="0" u="none" strike="noStrike">
                <a:solidFill>
                  <a:schemeClr val="dk1"/>
                </a:solidFill>
                <a:effectLst/>
                <a:uFillTx/>
                <a:latin typeface="Calibri"/>
              </a:rPr>
              <a:t>Sixth Outline Level</a:t>
            </a:r>
          </a:p>
          <a:p>
            <a:pPr marL="3291840" lvl="6" indent="-228600" algn="l" defTabSz="1097280">
              <a:lnSpc>
                <a:spcPct val="90000"/>
              </a:lnSpc>
              <a:spcBef>
                <a:spcPts val="283"/>
              </a:spcBef>
              <a:buClr>
                <a:srgbClr val="FFFFFF"/>
              </a:buClr>
              <a:buSzPct val="45000"/>
              <a:buFont typeface="Wingdings" charset="2"/>
              <a:buChar char=""/>
              <a:tabLst>
                <a:tab pos="0" algn="l"/>
              </a:tabLst>
            </a:pPr>
            <a:r>
              <a:rPr lang="en-US" sz="3800" b="0" u="none" strike="noStrike">
                <a:solidFill>
                  <a:schemeClr val="dk1"/>
                </a:solidFill>
                <a:effectLst/>
                <a:uFillTx/>
                <a:latin typeface="Calibri"/>
              </a:rPr>
              <a:t>Seventh Outline Level</a:t>
            </a:r>
          </a:p>
        </p:txBody>
      </p:sp>
      <p:sp>
        <p:nvSpPr>
          <p:cNvPr id="32" name="PlaceHolder 3"/>
          <p:cNvSpPr>
            <a:spLocks noGrp="1"/>
          </p:cNvSpPr>
          <p:nvPr>
            <p:ph type="body"/>
          </p:nvPr>
        </p:nvSpPr>
        <p:spPr>
          <a:xfrm>
            <a:off x="2150640" y="6440760"/>
            <a:ext cx="6582600" cy="964800"/>
          </a:xfrm>
          <a:prstGeom prst="rect">
            <a:avLst/>
          </a:prstGeom>
          <a:noFill/>
          <a:ln w="0">
            <a:noFill/>
          </a:ln>
        </p:spPr>
        <p:txBody>
          <a:bodyPr lIns="109800" tIns="54720" rIns="109800" bIns="54720" anchor="t">
            <a:noAutofit/>
          </a:bodyPr>
          <a:lstStyle>
            <a:lvl1pPr marL="228600" indent="0" algn="l" defTabSz="1097280">
              <a:lnSpc>
                <a:spcPct val="100000"/>
              </a:lnSpc>
              <a:spcBef>
                <a:spcPts val="340"/>
              </a:spcBef>
              <a:buNone/>
              <a:tabLst>
                <a:tab pos="0" algn="l"/>
              </a:tabLst>
              <a:defRPr lang="en-US" sz="1700" b="0" u="none" strike="noStrike">
                <a:solidFill>
                  <a:schemeClr val="dk1"/>
                </a:solidFill>
                <a:effectLst/>
                <a:uFillTx/>
                <a:latin typeface="Calibri"/>
              </a:defRPr>
            </a:lvl1pPr>
          </a:lstStyle>
          <a:p>
            <a:pPr marL="228600" indent="0" algn="l" defTabSz="1097280">
              <a:lnSpc>
                <a:spcPct val="100000"/>
              </a:lnSpc>
              <a:spcBef>
                <a:spcPts val="340"/>
              </a:spcBef>
              <a:buNone/>
              <a:tabLst>
                <a:tab pos="0" algn="l"/>
              </a:tabLst>
            </a:pPr>
            <a:r>
              <a:rPr lang="en-US" sz="1700" b="0" u="none" strike="noStrike">
                <a:solidFill>
                  <a:schemeClr val="dk1"/>
                </a:solidFill>
                <a:effectLst/>
                <a:uFillTx/>
                <a:latin typeface="Calibri"/>
              </a:rPr>
              <a:t>Click to edit Master text styles</a:t>
            </a:r>
          </a:p>
        </p:txBody>
      </p:sp>
      <p:sp>
        <p:nvSpPr>
          <p:cNvPr id="33" name="PlaceHolder 4"/>
          <p:cNvSpPr>
            <a:spLocks noGrp="1"/>
          </p:cNvSpPr>
          <p:nvPr>
            <p:ph type="dt" idx="16"/>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34" name="PlaceHolder 5"/>
          <p:cNvSpPr>
            <a:spLocks noGrp="1"/>
          </p:cNvSpPr>
          <p:nvPr>
            <p:ph type="ftr" idx="17"/>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35" name="PlaceHolder 6"/>
          <p:cNvSpPr>
            <a:spLocks noGrp="1"/>
          </p:cNvSpPr>
          <p:nvPr>
            <p:ph type="sldNum" idx="18"/>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E8A771E5-9149-41EA-BDEC-D62186F0D842}"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extLst>
      <p:ext uri="{BB962C8B-B14F-4D97-AF65-F5344CB8AC3E}">
        <p14:creationId xmlns:p14="http://schemas.microsoft.com/office/powerpoint/2010/main" val="41904445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rgbClr val="220000"/>
        </a:solidFill>
        <a:effectLst/>
      </p:bgPr>
    </p:bg>
    <p:spTree>
      <p:nvGrpSpPr>
        <p:cNvPr id="1" name=""/>
        <p:cNvGrpSpPr/>
        <p:nvPr/>
      </p:nvGrpSpPr>
      <p:grpSpPr>
        <a:xfrm>
          <a:off x="0" y="0"/>
          <a:ext cx="0" cy="0"/>
          <a:chOff x="0" y="0"/>
          <a:chExt cx="0" cy="0"/>
        </a:xfrm>
      </p:grpSpPr>
      <p:sp>
        <p:nvSpPr>
          <p:cNvPr id="36" name="PlaceHolder 1"/>
          <p:cNvSpPr>
            <a:spLocks noGrp="1"/>
          </p:cNvSpPr>
          <p:nvPr>
            <p:ph type="title"/>
          </p:nvPr>
        </p:nvSpPr>
        <p:spPr>
          <a:xfrm>
            <a:off x="548640" y="329400"/>
            <a:ext cx="9874440" cy="1370520"/>
          </a:xfrm>
          <a:prstGeom prst="rect">
            <a:avLst/>
          </a:prstGeom>
          <a:noFill/>
          <a:ln w="0">
            <a:noFill/>
          </a:ln>
        </p:spPr>
        <p:txBody>
          <a:bodyPr lIns="109800" tIns="54720" rIns="109800" bIns="54720" anchor="ctr">
            <a:noAutofit/>
          </a:bodyPr>
          <a:lstStyle>
            <a:lvl1pPr indent="0" algn="ctr" defTabSz="1097280">
              <a:lnSpc>
                <a:spcPct val="100000"/>
              </a:lnSpc>
              <a:buNone/>
              <a:tabLst>
                <a:tab pos="0" algn="l"/>
              </a:tabLst>
              <a:defRPr lang="en-US" sz="5300" b="0" u="none" strike="noStrike">
                <a:solidFill>
                  <a:schemeClr val="dk1"/>
                </a:solidFill>
                <a:effectLst/>
                <a:uFillTx/>
                <a:latin typeface="Calibri"/>
              </a:defRPr>
            </a:lvl1pPr>
          </a:lstStyle>
          <a:p>
            <a:pPr indent="0" algn="ctr" defTabSz="1097280">
              <a:lnSpc>
                <a:spcPct val="100000"/>
              </a:lnSpc>
              <a:buNone/>
              <a:tabLst>
                <a:tab pos="0" algn="l"/>
              </a:tabLst>
            </a:pPr>
            <a:r>
              <a:rPr lang="en-US" sz="5300" b="0" u="none" strike="noStrike">
                <a:solidFill>
                  <a:schemeClr val="dk1"/>
                </a:solidFill>
                <a:effectLst/>
                <a:uFillTx/>
                <a:latin typeface="Calibri"/>
              </a:rPr>
              <a:t>Click to edit Master title style</a:t>
            </a:r>
          </a:p>
        </p:txBody>
      </p:sp>
      <p:sp>
        <p:nvSpPr>
          <p:cNvPr id="37" name="PlaceHolder 2"/>
          <p:cNvSpPr>
            <a:spLocks noGrp="1"/>
          </p:cNvSpPr>
          <p:nvPr>
            <p:ph type="body"/>
          </p:nvPr>
        </p:nvSpPr>
        <p:spPr>
          <a:xfrm>
            <a:off x="548640" y="1920240"/>
            <a:ext cx="9874440" cy="5430240"/>
          </a:xfrm>
          <a:prstGeom prst="rect">
            <a:avLst/>
          </a:prstGeom>
          <a:noFill/>
          <a:ln w="0">
            <a:noFill/>
          </a:ln>
        </p:spPr>
        <p:txBody>
          <a:bodyPr vert="eaVert" lIns="109800" tIns="54720" rIns="109800" bIns="54720" anchor="t">
            <a:noAutofit/>
          </a:bodyPr>
          <a:lstStyle>
            <a:lvl1pPr algn="l" defTabSz="1097280">
              <a:lnSpc>
                <a:spcPct val="100000"/>
              </a:lnSpc>
              <a:spcBef>
                <a:spcPts val="760"/>
              </a:spcBef>
              <a:buClr>
                <a:srgbClr val="000000"/>
              </a:buClr>
              <a:buFont typeface="Arial"/>
              <a:buChar char="•"/>
              <a:defRPr lang="en-US" sz="3800" b="0" u="none" strike="noStrike">
                <a:solidFill>
                  <a:schemeClr val="dk1"/>
                </a:solidFill>
                <a:effectLst/>
                <a:uFillTx/>
                <a:latin typeface="Calibri"/>
              </a:defRPr>
            </a:lvl1pPr>
            <a:lvl2pPr lvl="1" algn="l" defTabSz="1097280">
              <a:lnSpc>
                <a:spcPct val="100000"/>
              </a:lnSpc>
              <a:spcBef>
                <a:spcPts val="680"/>
              </a:spcBef>
              <a:buClr>
                <a:srgbClr val="000000"/>
              </a:buClr>
              <a:buFont typeface="Arial"/>
              <a:buChar char="–"/>
              <a:defRPr lang="en-US" sz="3400" b="0" u="none" strike="noStrike">
                <a:solidFill>
                  <a:schemeClr val="dk1"/>
                </a:solidFill>
                <a:effectLst/>
                <a:uFillTx/>
                <a:latin typeface="Calibri"/>
              </a:defRPr>
            </a:lvl2pPr>
            <a:lvl3pPr lvl="2" algn="l" defTabSz="1097280">
              <a:lnSpc>
                <a:spcPct val="100000"/>
              </a:lnSpc>
              <a:spcBef>
                <a:spcPts val="581"/>
              </a:spcBef>
              <a:buClr>
                <a:srgbClr val="000000"/>
              </a:buClr>
              <a:buFont typeface="Arial"/>
              <a:buChar char="•"/>
              <a:defRPr lang="en-US" sz="2900" b="0" u="none" strike="noStrike">
                <a:solidFill>
                  <a:schemeClr val="dk1"/>
                </a:solidFill>
                <a:effectLst/>
                <a:uFillTx/>
                <a:latin typeface="Calibri"/>
              </a:defRPr>
            </a:lvl3pPr>
            <a:lvl4pPr lvl="3"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4pPr>
            <a:lvl5pPr lvl="4"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5pPr>
          </a:lstStyle>
          <a:p>
            <a:pPr marL="411480" indent="-411480" algn="l" defTabSz="1097280">
              <a:lnSpc>
                <a:spcPct val="100000"/>
              </a:lnSpc>
              <a:spcBef>
                <a:spcPts val="760"/>
              </a:spcBef>
              <a:buClr>
                <a:srgbClr val="000000"/>
              </a:buClr>
              <a:buFont typeface="Arial"/>
              <a:buChar char="•"/>
            </a:pPr>
            <a:r>
              <a:rPr lang="en-US" sz="3800" b="0" u="none" strike="noStrike">
                <a:solidFill>
                  <a:schemeClr val="dk1"/>
                </a:solidFill>
                <a:effectLst/>
                <a:uFillTx/>
                <a:latin typeface="Calibri"/>
              </a:rPr>
              <a:t>Click to edit Master text styles</a:t>
            </a:r>
          </a:p>
          <a:p>
            <a:pPr marL="891720" lvl="1" indent="-343080" algn="l" defTabSz="1097280">
              <a:lnSpc>
                <a:spcPct val="100000"/>
              </a:lnSpc>
              <a:spcBef>
                <a:spcPts val="680"/>
              </a:spcBef>
              <a:buClr>
                <a:srgbClr val="000000"/>
              </a:buClr>
              <a:buFont typeface="Arial"/>
              <a:buChar char="–"/>
            </a:pPr>
            <a:r>
              <a:rPr lang="en-US" sz="3400" b="0" u="none" strike="noStrike">
                <a:solidFill>
                  <a:schemeClr val="dk1"/>
                </a:solidFill>
                <a:effectLst/>
                <a:uFillTx/>
                <a:latin typeface="Calibri"/>
              </a:rPr>
              <a:t>Second level</a:t>
            </a:r>
          </a:p>
          <a:p>
            <a:pPr marL="1371600" lvl="2" indent="-274320" algn="l" defTabSz="1097280">
              <a:lnSpc>
                <a:spcPct val="100000"/>
              </a:lnSpc>
              <a:spcBef>
                <a:spcPts val="581"/>
              </a:spcBef>
              <a:buClr>
                <a:srgbClr val="000000"/>
              </a:buClr>
              <a:buFont typeface="Arial"/>
              <a:buChar char="•"/>
            </a:pPr>
            <a:r>
              <a:rPr lang="en-US" sz="2900" b="0" u="none" strike="noStrike">
                <a:solidFill>
                  <a:schemeClr val="dk1"/>
                </a:solidFill>
                <a:effectLst/>
                <a:uFillTx/>
                <a:latin typeface="Calibri"/>
              </a:rPr>
              <a:t>Third level</a:t>
            </a:r>
          </a:p>
          <a:p>
            <a:pPr marL="1920240" lvl="3"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Fourth level</a:t>
            </a:r>
          </a:p>
          <a:p>
            <a:pPr marL="2468880" lvl="4"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Fifth level</a:t>
            </a:r>
          </a:p>
        </p:txBody>
      </p:sp>
      <p:sp>
        <p:nvSpPr>
          <p:cNvPr id="38" name="PlaceHolder 3"/>
          <p:cNvSpPr>
            <a:spLocks noGrp="1"/>
          </p:cNvSpPr>
          <p:nvPr>
            <p:ph type="dt" idx="19"/>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39" name="PlaceHolder 4"/>
          <p:cNvSpPr>
            <a:spLocks noGrp="1"/>
          </p:cNvSpPr>
          <p:nvPr>
            <p:ph type="ftr" idx="20"/>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40" name="PlaceHolder 5"/>
          <p:cNvSpPr>
            <a:spLocks noGrp="1"/>
          </p:cNvSpPr>
          <p:nvPr>
            <p:ph type="sldNum" idx="21"/>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C7FA24AC-2532-4310-A35D-89C30CF220A5}"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extLst>
      <p:ext uri="{BB962C8B-B14F-4D97-AF65-F5344CB8AC3E}">
        <p14:creationId xmlns:p14="http://schemas.microsoft.com/office/powerpoint/2010/main" val="3434436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rgbClr val="220000"/>
        </a:solidFill>
        <a:effectLst/>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7955280" y="329400"/>
            <a:ext cx="2467800" cy="7020720"/>
          </a:xfrm>
          <a:prstGeom prst="rect">
            <a:avLst/>
          </a:prstGeom>
          <a:noFill/>
          <a:ln w="0">
            <a:noFill/>
          </a:ln>
        </p:spPr>
        <p:txBody>
          <a:bodyPr vert="eaVert" lIns="109800" tIns="54720" rIns="109800" bIns="54720" anchor="ctr">
            <a:noAutofit/>
          </a:bodyPr>
          <a:lstStyle>
            <a:lvl1pPr indent="0" algn="ctr" defTabSz="1097280">
              <a:lnSpc>
                <a:spcPct val="100000"/>
              </a:lnSpc>
              <a:buNone/>
              <a:tabLst>
                <a:tab pos="0" algn="l"/>
              </a:tabLst>
              <a:defRPr lang="en-US" sz="5300" b="0" u="none" strike="noStrike">
                <a:solidFill>
                  <a:schemeClr val="dk1"/>
                </a:solidFill>
                <a:effectLst/>
                <a:uFillTx/>
                <a:latin typeface="Calibri"/>
              </a:defRPr>
            </a:lvl1pPr>
          </a:lstStyle>
          <a:p>
            <a:pPr indent="0" algn="ctr" defTabSz="1097280">
              <a:lnSpc>
                <a:spcPct val="100000"/>
              </a:lnSpc>
              <a:buNone/>
              <a:tabLst>
                <a:tab pos="0" algn="l"/>
              </a:tabLst>
            </a:pPr>
            <a:r>
              <a:rPr lang="en-US" sz="5300" b="0" u="none" strike="noStrike">
                <a:solidFill>
                  <a:schemeClr val="dk1"/>
                </a:solidFill>
                <a:effectLst/>
                <a:uFillTx/>
                <a:latin typeface="Calibri"/>
              </a:rPr>
              <a:t>Click to edit Master title style</a:t>
            </a:r>
          </a:p>
        </p:txBody>
      </p:sp>
      <p:sp>
        <p:nvSpPr>
          <p:cNvPr id="42" name="PlaceHolder 2"/>
          <p:cNvSpPr>
            <a:spLocks noGrp="1"/>
          </p:cNvSpPr>
          <p:nvPr>
            <p:ph type="body"/>
          </p:nvPr>
        </p:nvSpPr>
        <p:spPr>
          <a:xfrm>
            <a:off x="548640" y="329400"/>
            <a:ext cx="7222680" cy="7020720"/>
          </a:xfrm>
          <a:prstGeom prst="rect">
            <a:avLst/>
          </a:prstGeom>
          <a:noFill/>
          <a:ln w="0">
            <a:noFill/>
          </a:ln>
        </p:spPr>
        <p:txBody>
          <a:bodyPr vert="eaVert" lIns="109800" tIns="54720" rIns="109800" bIns="54720" anchor="t">
            <a:noAutofit/>
          </a:bodyPr>
          <a:lstStyle>
            <a:lvl1pPr algn="l" defTabSz="1097280">
              <a:lnSpc>
                <a:spcPct val="100000"/>
              </a:lnSpc>
              <a:spcBef>
                <a:spcPts val="760"/>
              </a:spcBef>
              <a:buClr>
                <a:srgbClr val="000000"/>
              </a:buClr>
              <a:buFont typeface="Arial"/>
              <a:buChar char="•"/>
              <a:defRPr lang="en-US" sz="3800" b="0" u="none" strike="noStrike">
                <a:solidFill>
                  <a:schemeClr val="dk1"/>
                </a:solidFill>
                <a:effectLst/>
                <a:uFillTx/>
                <a:latin typeface="Calibri"/>
              </a:defRPr>
            </a:lvl1pPr>
            <a:lvl2pPr lvl="1" algn="l" defTabSz="1097280">
              <a:lnSpc>
                <a:spcPct val="100000"/>
              </a:lnSpc>
              <a:spcBef>
                <a:spcPts val="680"/>
              </a:spcBef>
              <a:buClr>
                <a:srgbClr val="000000"/>
              </a:buClr>
              <a:buFont typeface="Arial"/>
              <a:buChar char="–"/>
              <a:defRPr lang="en-US" sz="3400" b="0" u="none" strike="noStrike">
                <a:solidFill>
                  <a:schemeClr val="dk1"/>
                </a:solidFill>
                <a:effectLst/>
                <a:uFillTx/>
                <a:latin typeface="Calibri"/>
              </a:defRPr>
            </a:lvl2pPr>
            <a:lvl3pPr lvl="2" algn="l" defTabSz="1097280">
              <a:lnSpc>
                <a:spcPct val="100000"/>
              </a:lnSpc>
              <a:spcBef>
                <a:spcPts val="581"/>
              </a:spcBef>
              <a:buClr>
                <a:srgbClr val="000000"/>
              </a:buClr>
              <a:buFont typeface="Arial"/>
              <a:buChar char="•"/>
              <a:defRPr lang="en-US" sz="2900" b="0" u="none" strike="noStrike">
                <a:solidFill>
                  <a:schemeClr val="dk1"/>
                </a:solidFill>
                <a:effectLst/>
                <a:uFillTx/>
                <a:latin typeface="Calibri"/>
              </a:defRPr>
            </a:lvl3pPr>
            <a:lvl4pPr lvl="3"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4pPr>
            <a:lvl5pPr lvl="4"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5pPr>
          </a:lstStyle>
          <a:p>
            <a:pPr marL="411480" indent="-411480" algn="l" defTabSz="1097280">
              <a:lnSpc>
                <a:spcPct val="100000"/>
              </a:lnSpc>
              <a:spcBef>
                <a:spcPts val="760"/>
              </a:spcBef>
              <a:buClr>
                <a:srgbClr val="000000"/>
              </a:buClr>
              <a:buFont typeface="Arial"/>
              <a:buChar char="•"/>
            </a:pPr>
            <a:r>
              <a:rPr lang="en-US" sz="3800" b="0" u="none" strike="noStrike">
                <a:solidFill>
                  <a:schemeClr val="dk1"/>
                </a:solidFill>
                <a:effectLst/>
                <a:uFillTx/>
                <a:latin typeface="Calibri"/>
              </a:rPr>
              <a:t>Click to edit Master text styles</a:t>
            </a:r>
          </a:p>
          <a:p>
            <a:pPr marL="891720" lvl="1" indent="-343080" algn="l" defTabSz="1097280">
              <a:lnSpc>
                <a:spcPct val="100000"/>
              </a:lnSpc>
              <a:spcBef>
                <a:spcPts val="680"/>
              </a:spcBef>
              <a:buClr>
                <a:srgbClr val="000000"/>
              </a:buClr>
              <a:buFont typeface="Arial"/>
              <a:buChar char="–"/>
            </a:pPr>
            <a:r>
              <a:rPr lang="en-US" sz="3400" b="0" u="none" strike="noStrike">
                <a:solidFill>
                  <a:schemeClr val="dk1"/>
                </a:solidFill>
                <a:effectLst/>
                <a:uFillTx/>
                <a:latin typeface="Calibri"/>
              </a:rPr>
              <a:t>Second level</a:t>
            </a:r>
          </a:p>
          <a:p>
            <a:pPr marL="1371600" lvl="2" indent="-274320" algn="l" defTabSz="1097280">
              <a:lnSpc>
                <a:spcPct val="100000"/>
              </a:lnSpc>
              <a:spcBef>
                <a:spcPts val="581"/>
              </a:spcBef>
              <a:buClr>
                <a:srgbClr val="000000"/>
              </a:buClr>
              <a:buFont typeface="Arial"/>
              <a:buChar char="•"/>
            </a:pPr>
            <a:r>
              <a:rPr lang="en-US" sz="2900" b="0" u="none" strike="noStrike">
                <a:solidFill>
                  <a:schemeClr val="dk1"/>
                </a:solidFill>
                <a:effectLst/>
                <a:uFillTx/>
                <a:latin typeface="Calibri"/>
              </a:rPr>
              <a:t>Third level</a:t>
            </a:r>
          </a:p>
          <a:p>
            <a:pPr marL="1920240" lvl="3"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Fourth level</a:t>
            </a:r>
          </a:p>
          <a:p>
            <a:pPr marL="2468880" lvl="4"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Fifth level</a:t>
            </a:r>
          </a:p>
        </p:txBody>
      </p:sp>
      <p:sp>
        <p:nvSpPr>
          <p:cNvPr id="43" name="PlaceHolder 3"/>
          <p:cNvSpPr>
            <a:spLocks noGrp="1"/>
          </p:cNvSpPr>
          <p:nvPr>
            <p:ph type="dt" idx="22"/>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44" name="PlaceHolder 4"/>
          <p:cNvSpPr>
            <a:spLocks noGrp="1"/>
          </p:cNvSpPr>
          <p:nvPr>
            <p:ph type="ftr" idx="23"/>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45" name="PlaceHolder 5"/>
          <p:cNvSpPr>
            <a:spLocks noGrp="1"/>
          </p:cNvSpPr>
          <p:nvPr>
            <p:ph type="sldNum" idx="24"/>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78B86017-7B46-4AE4-8EA0-36BEF7211C56}"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extLst>
      <p:ext uri="{BB962C8B-B14F-4D97-AF65-F5344CB8AC3E}">
        <p14:creationId xmlns:p14="http://schemas.microsoft.com/office/powerpoint/2010/main" val="37776191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220000"/>
        </a:solidFill>
        <a:effectLst/>
      </p:bgPr>
    </p:bg>
    <p:spTree>
      <p:nvGrpSpPr>
        <p:cNvPr id="1" name=""/>
        <p:cNvGrpSpPr/>
        <p:nvPr/>
      </p:nvGrpSpPr>
      <p:grpSpPr>
        <a:xfrm>
          <a:off x="0" y="0"/>
          <a:ext cx="0" cy="0"/>
          <a:chOff x="0" y="0"/>
          <a:chExt cx="0" cy="0"/>
        </a:xfrm>
      </p:grpSpPr>
      <p:sp>
        <p:nvSpPr>
          <p:cNvPr id="46" name="PlaceHolder 1"/>
          <p:cNvSpPr>
            <a:spLocks noGrp="1"/>
          </p:cNvSpPr>
          <p:nvPr>
            <p:ph type="title"/>
          </p:nvPr>
        </p:nvSpPr>
        <p:spPr>
          <a:xfrm>
            <a:off x="548640" y="329400"/>
            <a:ext cx="9874440" cy="1370520"/>
          </a:xfrm>
          <a:prstGeom prst="rect">
            <a:avLst/>
          </a:prstGeom>
          <a:noFill/>
          <a:ln w="0">
            <a:noFill/>
          </a:ln>
        </p:spPr>
        <p:txBody>
          <a:bodyPr lIns="109800" tIns="54720" rIns="109800" bIns="54720" anchor="ctr">
            <a:noAutofit/>
          </a:bodyPr>
          <a:lstStyle>
            <a:lvl1pPr indent="0" algn="ctr" defTabSz="1097280">
              <a:lnSpc>
                <a:spcPct val="100000"/>
              </a:lnSpc>
              <a:buNone/>
              <a:tabLst>
                <a:tab pos="0" algn="l"/>
              </a:tabLst>
              <a:defRPr lang="en-US" sz="5300" b="0" u="none" strike="noStrike">
                <a:solidFill>
                  <a:schemeClr val="dk1"/>
                </a:solidFill>
                <a:effectLst/>
                <a:uFillTx/>
                <a:latin typeface="Calibri"/>
              </a:defRPr>
            </a:lvl1pPr>
          </a:lstStyle>
          <a:p>
            <a:pPr indent="0" algn="ctr" defTabSz="1097280">
              <a:lnSpc>
                <a:spcPct val="100000"/>
              </a:lnSpc>
              <a:buNone/>
              <a:tabLst>
                <a:tab pos="0" algn="l"/>
              </a:tabLst>
            </a:pPr>
            <a:r>
              <a:rPr lang="en-US" sz="5300" b="0" u="none" strike="noStrike">
                <a:solidFill>
                  <a:schemeClr val="dk1"/>
                </a:solidFill>
                <a:effectLst/>
                <a:uFillTx/>
                <a:latin typeface="Calibri"/>
              </a:rPr>
              <a:t>Click to edit Master title style</a:t>
            </a:r>
          </a:p>
        </p:txBody>
      </p:sp>
      <p:sp>
        <p:nvSpPr>
          <p:cNvPr id="47" name="PlaceHolder 2"/>
          <p:cNvSpPr>
            <a:spLocks noGrp="1"/>
          </p:cNvSpPr>
          <p:nvPr>
            <p:ph type="body"/>
          </p:nvPr>
        </p:nvSpPr>
        <p:spPr>
          <a:xfrm>
            <a:off x="548640" y="1920240"/>
            <a:ext cx="9874440" cy="5430240"/>
          </a:xfrm>
          <a:prstGeom prst="rect">
            <a:avLst/>
          </a:prstGeom>
          <a:noFill/>
          <a:ln w="0">
            <a:noFill/>
          </a:ln>
        </p:spPr>
        <p:txBody>
          <a:bodyPr lIns="109800" tIns="54720" rIns="109800" bIns="54720" anchor="t">
            <a:noAutofit/>
          </a:bodyPr>
          <a:lstStyle>
            <a:lvl1pPr algn="l" defTabSz="1097280">
              <a:lnSpc>
                <a:spcPct val="100000"/>
              </a:lnSpc>
              <a:spcBef>
                <a:spcPts val="760"/>
              </a:spcBef>
              <a:buClr>
                <a:srgbClr val="000000"/>
              </a:buClr>
              <a:buFont typeface="Arial"/>
              <a:buChar char="•"/>
              <a:defRPr lang="en-US" sz="3800" b="0" u="none" strike="noStrike">
                <a:solidFill>
                  <a:schemeClr val="dk1"/>
                </a:solidFill>
                <a:effectLst/>
                <a:uFillTx/>
                <a:latin typeface="Calibri"/>
              </a:defRPr>
            </a:lvl1pPr>
            <a:lvl2pPr lvl="1" algn="l" defTabSz="1097280">
              <a:lnSpc>
                <a:spcPct val="100000"/>
              </a:lnSpc>
              <a:spcBef>
                <a:spcPts val="680"/>
              </a:spcBef>
              <a:buClr>
                <a:srgbClr val="000000"/>
              </a:buClr>
              <a:buFont typeface="Arial"/>
              <a:buChar char="–"/>
              <a:defRPr lang="en-US" sz="3400" b="0" u="none" strike="noStrike">
                <a:solidFill>
                  <a:schemeClr val="dk1"/>
                </a:solidFill>
                <a:effectLst/>
                <a:uFillTx/>
                <a:latin typeface="Calibri"/>
              </a:defRPr>
            </a:lvl2pPr>
            <a:lvl3pPr lvl="2" algn="l" defTabSz="1097280">
              <a:lnSpc>
                <a:spcPct val="100000"/>
              </a:lnSpc>
              <a:spcBef>
                <a:spcPts val="581"/>
              </a:spcBef>
              <a:buClr>
                <a:srgbClr val="000000"/>
              </a:buClr>
              <a:buFont typeface="Arial"/>
              <a:buChar char="•"/>
              <a:defRPr lang="en-US" sz="2900" b="0" u="none" strike="noStrike">
                <a:solidFill>
                  <a:schemeClr val="dk1"/>
                </a:solidFill>
                <a:effectLst/>
                <a:uFillTx/>
                <a:latin typeface="Calibri"/>
              </a:defRPr>
            </a:lvl3pPr>
            <a:lvl4pPr lvl="3"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4pPr>
            <a:lvl5pPr lvl="4"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5pPr>
          </a:lstStyle>
          <a:p>
            <a:pPr marL="411480" indent="-411480" algn="l" defTabSz="1097280">
              <a:lnSpc>
                <a:spcPct val="100000"/>
              </a:lnSpc>
              <a:spcBef>
                <a:spcPts val="760"/>
              </a:spcBef>
              <a:buClr>
                <a:srgbClr val="000000"/>
              </a:buClr>
              <a:buFont typeface="Arial"/>
              <a:buChar char="•"/>
            </a:pPr>
            <a:r>
              <a:rPr lang="en-US" sz="3800" b="0" u="none" strike="noStrike">
                <a:solidFill>
                  <a:schemeClr val="dk1"/>
                </a:solidFill>
                <a:effectLst/>
                <a:uFillTx/>
                <a:latin typeface="Calibri"/>
              </a:rPr>
              <a:t>Click to edit Master text styles</a:t>
            </a:r>
          </a:p>
          <a:p>
            <a:pPr marL="891720" lvl="1" indent="-343080" algn="l" defTabSz="1097280">
              <a:lnSpc>
                <a:spcPct val="100000"/>
              </a:lnSpc>
              <a:spcBef>
                <a:spcPts val="680"/>
              </a:spcBef>
              <a:buClr>
                <a:srgbClr val="000000"/>
              </a:buClr>
              <a:buFont typeface="Arial"/>
              <a:buChar char="–"/>
            </a:pPr>
            <a:r>
              <a:rPr lang="en-US" sz="3400" b="0" u="none" strike="noStrike">
                <a:solidFill>
                  <a:schemeClr val="dk1"/>
                </a:solidFill>
                <a:effectLst/>
                <a:uFillTx/>
                <a:latin typeface="Calibri"/>
              </a:rPr>
              <a:t>Second level</a:t>
            </a:r>
          </a:p>
          <a:p>
            <a:pPr marL="1371600" lvl="2" indent="-274320" algn="l" defTabSz="1097280">
              <a:lnSpc>
                <a:spcPct val="100000"/>
              </a:lnSpc>
              <a:spcBef>
                <a:spcPts val="581"/>
              </a:spcBef>
              <a:buClr>
                <a:srgbClr val="000000"/>
              </a:buClr>
              <a:buFont typeface="Arial"/>
              <a:buChar char="•"/>
            </a:pPr>
            <a:r>
              <a:rPr lang="en-US" sz="2900" b="0" u="none" strike="noStrike">
                <a:solidFill>
                  <a:schemeClr val="dk1"/>
                </a:solidFill>
                <a:effectLst/>
                <a:uFillTx/>
                <a:latin typeface="Calibri"/>
              </a:rPr>
              <a:t>Third level</a:t>
            </a:r>
          </a:p>
          <a:p>
            <a:pPr marL="1920240" lvl="3"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Fourth level</a:t>
            </a:r>
          </a:p>
          <a:p>
            <a:pPr marL="2468880" lvl="4"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Fifth level</a:t>
            </a:r>
          </a:p>
        </p:txBody>
      </p:sp>
      <p:sp>
        <p:nvSpPr>
          <p:cNvPr id="48" name="PlaceHolder 3"/>
          <p:cNvSpPr>
            <a:spLocks noGrp="1"/>
          </p:cNvSpPr>
          <p:nvPr>
            <p:ph type="dt" idx="25"/>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49" name="PlaceHolder 4"/>
          <p:cNvSpPr>
            <a:spLocks noGrp="1"/>
          </p:cNvSpPr>
          <p:nvPr>
            <p:ph type="ftr" idx="26"/>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50" name="PlaceHolder 5"/>
          <p:cNvSpPr>
            <a:spLocks noGrp="1"/>
          </p:cNvSpPr>
          <p:nvPr>
            <p:ph type="sldNum" idx="27"/>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93B1815D-313E-45DB-9772-48282F891D18}"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extLst>
      <p:ext uri="{BB962C8B-B14F-4D97-AF65-F5344CB8AC3E}">
        <p14:creationId xmlns:p14="http://schemas.microsoft.com/office/powerpoint/2010/main" val="17313392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Section Header">
    <p:bg>
      <p:bgPr>
        <a:solidFill>
          <a:srgbClr val="220000"/>
        </a:solidFill>
        <a:effectLst/>
      </p:bgPr>
    </p:bg>
    <p:spTree>
      <p:nvGrpSpPr>
        <p:cNvPr id="1" name=""/>
        <p:cNvGrpSpPr/>
        <p:nvPr/>
      </p:nvGrpSpPr>
      <p:grpSpPr>
        <a:xfrm>
          <a:off x="0" y="0"/>
          <a:ext cx="0" cy="0"/>
          <a:chOff x="0" y="0"/>
          <a:chExt cx="0" cy="0"/>
        </a:xfrm>
      </p:grpSpPr>
      <p:sp>
        <p:nvSpPr>
          <p:cNvPr id="51" name="PlaceHolder 1"/>
          <p:cNvSpPr>
            <a:spLocks noGrp="1"/>
          </p:cNvSpPr>
          <p:nvPr>
            <p:ph type="title"/>
          </p:nvPr>
        </p:nvSpPr>
        <p:spPr>
          <a:xfrm>
            <a:off x="866880" y="5288400"/>
            <a:ext cx="9325800" cy="1633320"/>
          </a:xfrm>
          <a:prstGeom prst="rect">
            <a:avLst/>
          </a:prstGeom>
          <a:noFill/>
          <a:ln w="0">
            <a:noFill/>
          </a:ln>
        </p:spPr>
        <p:txBody>
          <a:bodyPr lIns="109800" tIns="54720" rIns="109800" bIns="54720" anchor="t">
            <a:noAutofit/>
          </a:bodyPr>
          <a:lstStyle>
            <a:lvl1pPr indent="0" algn="l" defTabSz="1097280">
              <a:lnSpc>
                <a:spcPct val="100000"/>
              </a:lnSpc>
              <a:buNone/>
              <a:tabLst>
                <a:tab pos="0" algn="l"/>
              </a:tabLst>
              <a:defRPr lang="en-US" sz="4800" b="1" u="none" strike="noStrike" cap="all">
                <a:solidFill>
                  <a:schemeClr val="dk1"/>
                </a:solidFill>
                <a:effectLst/>
                <a:uFillTx/>
                <a:latin typeface="Calibri"/>
              </a:defRPr>
            </a:lvl1pPr>
          </a:lstStyle>
          <a:p>
            <a:pPr indent="0" algn="l" defTabSz="1097280">
              <a:lnSpc>
                <a:spcPct val="100000"/>
              </a:lnSpc>
              <a:buNone/>
              <a:tabLst>
                <a:tab pos="0" algn="l"/>
              </a:tabLst>
            </a:pPr>
            <a:r>
              <a:rPr lang="en-US" sz="4800" b="1" u="none" strike="noStrike" cap="all">
                <a:solidFill>
                  <a:schemeClr val="dk1"/>
                </a:solidFill>
                <a:effectLst/>
                <a:uFillTx/>
                <a:latin typeface="Calibri"/>
              </a:rPr>
              <a:t>Click to edit Master title style</a:t>
            </a:r>
          </a:p>
        </p:txBody>
      </p:sp>
      <p:sp>
        <p:nvSpPr>
          <p:cNvPr id="52" name="PlaceHolder 2"/>
          <p:cNvSpPr>
            <a:spLocks noGrp="1"/>
          </p:cNvSpPr>
          <p:nvPr>
            <p:ph type="body"/>
          </p:nvPr>
        </p:nvSpPr>
        <p:spPr>
          <a:xfrm>
            <a:off x="866880" y="3488040"/>
            <a:ext cx="9325800" cy="1799280"/>
          </a:xfrm>
          <a:prstGeom prst="rect">
            <a:avLst/>
          </a:prstGeom>
          <a:noFill/>
          <a:ln w="0">
            <a:noFill/>
          </a:ln>
        </p:spPr>
        <p:txBody>
          <a:bodyPr lIns="109800" tIns="54720" rIns="109800" bIns="54720" anchor="b">
            <a:noAutofit/>
          </a:bodyPr>
          <a:lstStyle>
            <a:lvl1pPr marL="228600" indent="0" algn="l" defTabSz="1097280">
              <a:lnSpc>
                <a:spcPct val="100000"/>
              </a:lnSpc>
              <a:spcBef>
                <a:spcPts val="479"/>
              </a:spcBef>
              <a:buNone/>
              <a:tabLst>
                <a:tab pos="0" algn="l"/>
              </a:tabLst>
              <a:defRPr lang="en-US" sz="2400" b="0" u="none" strike="noStrike">
                <a:solidFill>
                  <a:schemeClr val="dk1">
                    <a:tint val="75000"/>
                  </a:schemeClr>
                </a:solidFill>
                <a:effectLst/>
                <a:uFillTx/>
                <a:latin typeface="Calibri"/>
              </a:defRPr>
            </a:lvl1pPr>
          </a:lstStyle>
          <a:p>
            <a:pPr marL="228600" indent="0" algn="l" defTabSz="1097280">
              <a:lnSpc>
                <a:spcPct val="100000"/>
              </a:lnSpc>
              <a:spcBef>
                <a:spcPts val="479"/>
              </a:spcBef>
              <a:buNone/>
              <a:tabLst>
                <a:tab pos="0" algn="l"/>
              </a:tabLst>
            </a:pPr>
            <a:r>
              <a:rPr lang="en-US" sz="2400" b="0" u="none" strike="noStrike">
                <a:solidFill>
                  <a:schemeClr val="dk1">
                    <a:tint val="75000"/>
                  </a:schemeClr>
                </a:solidFill>
                <a:effectLst/>
                <a:uFillTx/>
                <a:latin typeface="Calibri"/>
              </a:rPr>
              <a:t>Click to edit Master text styles</a:t>
            </a:r>
          </a:p>
        </p:txBody>
      </p:sp>
      <p:sp>
        <p:nvSpPr>
          <p:cNvPr id="53" name="PlaceHolder 3"/>
          <p:cNvSpPr>
            <a:spLocks noGrp="1"/>
          </p:cNvSpPr>
          <p:nvPr>
            <p:ph type="dt" idx="28"/>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54" name="PlaceHolder 4"/>
          <p:cNvSpPr>
            <a:spLocks noGrp="1"/>
          </p:cNvSpPr>
          <p:nvPr>
            <p:ph type="ftr" idx="29"/>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55" name="PlaceHolder 5"/>
          <p:cNvSpPr>
            <a:spLocks noGrp="1"/>
          </p:cNvSpPr>
          <p:nvPr>
            <p:ph type="sldNum" idx="30"/>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74FB3B93-D67C-47D9-8306-C69196CDD77A}"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extLst>
      <p:ext uri="{BB962C8B-B14F-4D97-AF65-F5344CB8AC3E}">
        <p14:creationId xmlns:p14="http://schemas.microsoft.com/office/powerpoint/2010/main" val="29072703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220000"/>
        </a:solidFill>
        <a:effectLst/>
      </p:bgPr>
    </p:bg>
    <p:spTree>
      <p:nvGrpSpPr>
        <p:cNvPr id="1" name=""/>
        <p:cNvGrpSpPr/>
        <p:nvPr/>
      </p:nvGrpSpPr>
      <p:grpSpPr>
        <a:xfrm>
          <a:off x="0" y="0"/>
          <a:ext cx="0" cy="0"/>
          <a:chOff x="0" y="0"/>
          <a:chExt cx="0" cy="0"/>
        </a:xfrm>
      </p:grpSpPr>
      <p:sp>
        <p:nvSpPr>
          <p:cNvPr id="56" name="PlaceHolder 1"/>
          <p:cNvSpPr>
            <a:spLocks noGrp="1"/>
          </p:cNvSpPr>
          <p:nvPr>
            <p:ph type="title"/>
          </p:nvPr>
        </p:nvSpPr>
        <p:spPr>
          <a:xfrm>
            <a:off x="548640" y="329400"/>
            <a:ext cx="9874440" cy="1370520"/>
          </a:xfrm>
          <a:prstGeom prst="rect">
            <a:avLst/>
          </a:prstGeom>
          <a:noFill/>
          <a:ln w="0">
            <a:noFill/>
          </a:ln>
        </p:spPr>
        <p:txBody>
          <a:bodyPr lIns="109800" tIns="54720" rIns="109800" bIns="54720" anchor="ctr">
            <a:noAutofit/>
          </a:bodyPr>
          <a:lstStyle>
            <a:lvl1pPr indent="0" algn="ctr" defTabSz="1097280">
              <a:lnSpc>
                <a:spcPct val="100000"/>
              </a:lnSpc>
              <a:buNone/>
              <a:tabLst>
                <a:tab pos="0" algn="l"/>
              </a:tabLst>
              <a:defRPr lang="en-US" sz="5300" b="0" u="none" strike="noStrike">
                <a:solidFill>
                  <a:schemeClr val="dk1"/>
                </a:solidFill>
                <a:effectLst/>
                <a:uFillTx/>
                <a:latin typeface="Calibri"/>
              </a:defRPr>
            </a:lvl1pPr>
          </a:lstStyle>
          <a:p>
            <a:pPr indent="0" algn="ctr" defTabSz="1097280">
              <a:lnSpc>
                <a:spcPct val="100000"/>
              </a:lnSpc>
              <a:buNone/>
              <a:tabLst>
                <a:tab pos="0" algn="l"/>
              </a:tabLst>
            </a:pPr>
            <a:r>
              <a:rPr lang="en-US" sz="5300" b="0" u="none" strike="noStrike">
                <a:solidFill>
                  <a:schemeClr val="dk1"/>
                </a:solidFill>
                <a:effectLst/>
                <a:uFillTx/>
                <a:latin typeface="Calibri"/>
              </a:rPr>
              <a:t>Click to edit Master title style</a:t>
            </a:r>
          </a:p>
        </p:txBody>
      </p:sp>
      <p:sp>
        <p:nvSpPr>
          <p:cNvPr id="57" name="PlaceHolder 2"/>
          <p:cNvSpPr>
            <a:spLocks noGrp="1"/>
          </p:cNvSpPr>
          <p:nvPr>
            <p:ph type="body"/>
          </p:nvPr>
        </p:nvSpPr>
        <p:spPr>
          <a:xfrm>
            <a:off x="548640" y="1920240"/>
            <a:ext cx="4845240" cy="5430240"/>
          </a:xfrm>
          <a:prstGeom prst="rect">
            <a:avLst/>
          </a:prstGeom>
          <a:noFill/>
          <a:ln w="0">
            <a:noFill/>
          </a:ln>
        </p:spPr>
        <p:txBody>
          <a:bodyPr lIns="109800" tIns="54720" rIns="109800" bIns="54720" anchor="t">
            <a:noAutofit/>
          </a:bodyPr>
          <a:lstStyle>
            <a:lvl1pPr algn="l" defTabSz="1097280">
              <a:lnSpc>
                <a:spcPct val="100000"/>
              </a:lnSpc>
              <a:spcBef>
                <a:spcPts val="680"/>
              </a:spcBef>
              <a:buClr>
                <a:srgbClr val="000000"/>
              </a:buClr>
              <a:buFont typeface="Arial"/>
              <a:buChar char="•"/>
              <a:defRPr lang="en-US" sz="3400" b="0" u="none" strike="noStrike">
                <a:solidFill>
                  <a:schemeClr val="dk1"/>
                </a:solidFill>
                <a:effectLst/>
                <a:uFillTx/>
                <a:latin typeface="Calibri"/>
              </a:defRPr>
            </a:lvl1pPr>
            <a:lvl2pPr lvl="1" algn="l" defTabSz="1097280">
              <a:lnSpc>
                <a:spcPct val="100000"/>
              </a:lnSpc>
              <a:spcBef>
                <a:spcPts val="581"/>
              </a:spcBef>
              <a:buClr>
                <a:srgbClr val="000000"/>
              </a:buClr>
              <a:buFont typeface="Arial"/>
              <a:buChar char="–"/>
              <a:defRPr lang="en-US" sz="2900" b="0" u="none" strike="noStrike">
                <a:solidFill>
                  <a:schemeClr val="dk1"/>
                </a:solidFill>
                <a:effectLst/>
                <a:uFillTx/>
                <a:latin typeface="Calibri"/>
              </a:defRPr>
            </a:lvl2pPr>
            <a:lvl3pPr lvl="2"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1097280">
              <a:lnSpc>
                <a:spcPct val="100000"/>
              </a:lnSpc>
              <a:spcBef>
                <a:spcPts val="439"/>
              </a:spcBef>
              <a:buClr>
                <a:srgbClr val="000000"/>
              </a:buClr>
              <a:buFont typeface="Arial"/>
              <a:buChar char="–"/>
              <a:defRPr lang="en-US" sz="2200" b="0" u="none" strike="noStrike">
                <a:solidFill>
                  <a:schemeClr val="dk1"/>
                </a:solidFill>
                <a:effectLst/>
                <a:uFillTx/>
                <a:latin typeface="Calibri"/>
              </a:defRPr>
            </a:lvl4pPr>
            <a:lvl5pPr lvl="4" algn="l" defTabSz="1097280">
              <a:lnSpc>
                <a:spcPct val="100000"/>
              </a:lnSpc>
              <a:spcBef>
                <a:spcPts val="439"/>
              </a:spcBef>
              <a:buClr>
                <a:srgbClr val="000000"/>
              </a:buClr>
              <a:buFont typeface="Arial"/>
              <a:buChar char="»"/>
              <a:defRPr lang="en-US" sz="2200" b="0" u="none" strike="noStrike">
                <a:solidFill>
                  <a:schemeClr val="dk1"/>
                </a:solidFill>
                <a:effectLst/>
                <a:uFillTx/>
                <a:latin typeface="Calibri"/>
              </a:defRPr>
            </a:lvl5pPr>
          </a:lstStyle>
          <a:p>
            <a:pPr marL="411480" indent="-411480" algn="l" defTabSz="1097280">
              <a:lnSpc>
                <a:spcPct val="100000"/>
              </a:lnSpc>
              <a:spcBef>
                <a:spcPts val="680"/>
              </a:spcBef>
              <a:buClr>
                <a:srgbClr val="000000"/>
              </a:buClr>
              <a:buFont typeface="Arial"/>
              <a:buChar char="•"/>
            </a:pPr>
            <a:r>
              <a:rPr lang="en-US" sz="3400" b="0" u="none" strike="noStrike">
                <a:solidFill>
                  <a:schemeClr val="dk1"/>
                </a:solidFill>
                <a:effectLst/>
                <a:uFillTx/>
                <a:latin typeface="Calibri"/>
              </a:rPr>
              <a:t>Click to edit Master text styles</a:t>
            </a:r>
          </a:p>
          <a:p>
            <a:pPr marL="891720" lvl="1" indent="-343080" algn="l" defTabSz="1097280">
              <a:lnSpc>
                <a:spcPct val="100000"/>
              </a:lnSpc>
              <a:spcBef>
                <a:spcPts val="581"/>
              </a:spcBef>
              <a:buClr>
                <a:srgbClr val="000000"/>
              </a:buClr>
              <a:buFont typeface="Arial"/>
              <a:buChar char="–"/>
            </a:pPr>
            <a:r>
              <a:rPr lang="en-US" sz="2900" b="0" u="none" strike="noStrike">
                <a:solidFill>
                  <a:schemeClr val="dk1"/>
                </a:solidFill>
                <a:effectLst/>
                <a:uFillTx/>
                <a:latin typeface="Calibri"/>
              </a:rPr>
              <a:t>Second level</a:t>
            </a:r>
          </a:p>
          <a:p>
            <a:pPr marL="1371600" lvl="2"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p>
          <a:p>
            <a:pPr marL="1920240" lvl="3" indent="-274320" algn="l" defTabSz="1097280">
              <a:lnSpc>
                <a:spcPct val="100000"/>
              </a:lnSpc>
              <a:spcBef>
                <a:spcPts val="439"/>
              </a:spcBef>
              <a:buClr>
                <a:srgbClr val="000000"/>
              </a:buClr>
              <a:buFont typeface="Arial"/>
              <a:buChar char="–"/>
            </a:pPr>
            <a:r>
              <a:rPr lang="en-US" sz="2200" b="0" u="none" strike="noStrike">
                <a:solidFill>
                  <a:schemeClr val="dk1"/>
                </a:solidFill>
                <a:effectLst/>
                <a:uFillTx/>
                <a:latin typeface="Calibri"/>
              </a:rPr>
              <a:t>Fourth level</a:t>
            </a:r>
          </a:p>
          <a:p>
            <a:pPr marL="2468880" lvl="4" indent="-274320" algn="l" defTabSz="1097280">
              <a:lnSpc>
                <a:spcPct val="100000"/>
              </a:lnSpc>
              <a:spcBef>
                <a:spcPts val="439"/>
              </a:spcBef>
              <a:buClr>
                <a:srgbClr val="000000"/>
              </a:buClr>
              <a:buFont typeface="Arial"/>
              <a:buChar char="»"/>
            </a:pPr>
            <a:r>
              <a:rPr lang="en-US" sz="2200" b="0" u="none" strike="noStrike">
                <a:solidFill>
                  <a:schemeClr val="dk1"/>
                </a:solidFill>
                <a:effectLst/>
                <a:uFillTx/>
                <a:latin typeface="Calibri"/>
              </a:rPr>
              <a:t>Fifth level</a:t>
            </a:r>
          </a:p>
        </p:txBody>
      </p:sp>
      <p:sp>
        <p:nvSpPr>
          <p:cNvPr id="58" name="PlaceHolder 3"/>
          <p:cNvSpPr>
            <a:spLocks noGrp="1"/>
          </p:cNvSpPr>
          <p:nvPr>
            <p:ph type="body"/>
          </p:nvPr>
        </p:nvSpPr>
        <p:spPr>
          <a:xfrm>
            <a:off x="5577840" y="1920240"/>
            <a:ext cx="4845240" cy="5430240"/>
          </a:xfrm>
          <a:prstGeom prst="rect">
            <a:avLst/>
          </a:prstGeom>
          <a:noFill/>
          <a:ln w="0">
            <a:noFill/>
          </a:ln>
        </p:spPr>
        <p:txBody>
          <a:bodyPr lIns="109800" tIns="54720" rIns="109800" bIns="54720" anchor="t">
            <a:noAutofit/>
          </a:bodyPr>
          <a:lstStyle>
            <a:lvl1pPr algn="l" defTabSz="1097280">
              <a:lnSpc>
                <a:spcPct val="100000"/>
              </a:lnSpc>
              <a:spcBef>
                <a:spcPts val="680"/>
              </a:spcBef>
              <a:buClr>
                <a:srgbClr val="000000"/>
              </a:buClr>
              <a:buFont typeface="Arial"/>
              <a:buChar char="•"/>
              <a:defRPr lang="en-US" sz="3400" b="0" u="none" strike="noStrike">
                <a:solidFill>
                  <a:schemeClr val="dk1"/>
                </a:solidFill>
                <a:effectLst/>
                <a:uFillTx/>
                <a:latin typeface="Calibri"/>
              </a:defRPr>
            </a:lvl1pPr>
            <a:lvl2pPr lvl="1" algn="l" defTabSz="1097280">
              <a:lnSpc>
                <a:spcPct val="100000"/>
              </a:lnSpc>
              <a:spcBef>
                <a:spcPts val="581"/>
              </a:spcBef>
              <a:buClr>
                <a:srgbClr val="000000"/>
              </a:buClr>
              <a:buFont typeface="Arial"/>
              <a:buChar char="–"/>
              <a:defRPr lang="en-US" sz="2900" b="0" u="none" strike="noStrike">
                <a:solidFill>
                  <a:schemeClr val="dk1"/>
                </a:solidFill>
                <a:effectLst/>
                <a:uFillTx/>
                <a:latin typeface="Calibri"/>
              </a:defRPr>
            </a:lvl2pPr>
            <a:lvl3pPr lvl="2"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1097280">
              <a:lnSpc>
                <a:spcPct val="100000"/>
              </a:lnSpc>
              <a:spcBef>
                <a:spcPts val="439"/>
              </a:spcBef>
              <a:buClr>
                <a:srgbClr val="000000"/>
              </a:buClr>
              <a:buFont typeface="Arial"/>
              <a:buChar char="–"/>
              <a:defRPr lang="en-US" sz="2200" b="0" u="none" strike="noStrike">
                <a:solidFill>
                  <a:schemeClr val="dk1"/>
                </a:solidFill>
                <a:effectLst/>
                <a:uFillTx/>
                <a:latin typeface="Calibri"/>
              </a:defRPr>
            </a:lvl4pPr>
            <a:lvl5pPr lvl="4" algn="l" defTabSz="1097280">
              <a:lnSpc>
                <a:spcPct val="100000"/>
              </a:lnSpc>
              <a:spcBef>
                <a:spcPts val="439"/>
              </a:spcBef>
              <a:buClr>
                <a:srgbClr val="000000"/>
              </a:buClr>
              <a:buFont typeface="Arial"/>
              <a:buChar char="»"/>
              <a:defRPr lang="en-US" sz="2200" b="0" u="none" strike="noStrike">
                <a:solidFill>
                  <a:schemeClr val="dk1"/>
                </a:solidFill>
                <a:effectLst/>
                <a:uFillTx/>
                <a:latin typeface="Calibri"/>
              </a:defRPr>
            </a:lvl5pPr>
          </a:lstStyle>
          <a:p>
            <a:pPr marL="411480" indent="-411480" algn="l" defTabSz="1097280">
              <a:lnSpc>
                <a:spcPct val="100000"/>
              </a:lnSpc>
              <a:spcBef>
                <a:spcPts val="680"/>
              </a:spcBef>
              <a:buClr>
                <a:srgbClr val="000000"/>
              </a:buClr>
              <a:buFont typeface="Arial"/>
              <a:buChar char="•"/>
            </a:pPr>
            <a:r>
              <a:rPr lang="en-US" sz="3400" b="0" u="none" strike="noStrike">
                <a:solidFill>
                  <a:schemeClr val="dk1"/>
                </a:solidFill>
                <a:effectLst/>
                <a:uFillTx/>
                <a:latin typeface="Calibri"/>
              </a:rPr>
              <a:t>Click to edit Master text styles</a:t>
            </a:r>
          </a:p>
          <a:p>
            <a:pPr marL="891720" lvl="1" indent="-343080" algn="l" defTabSz="1097280">
              <a:lnSpc>
                <a:spcPct val="100000"/>
              </a:lnSpc>
              <a:spcBef>
                <a:spcPts val="581"/>
              </a:spcBef>
              <a:buClr>
                <a:srgbClr val="000000"/>
              </a:buClr>
              <a:buFont typeface="Arial"/>
              <a:buChar char="–"/>
            </a:pPr>
            <a:r>
              <a:rPr lang="en-US" sz="2900" b="0" u="none" strike="noStrike">
                <a:solidFill>
                  <a:schemeClr val="dk1"/>
                </a:solidFill>
                <a:effectLst/>
                <a:uFillTx/>
                <a:latin typeface="Calibri"/>
              </a:rPr>
              <a:t>Second level</a:t>
            </a:r>
          </a:p>
          <a:p>
            <a:pPr marL="1371600" lvl="2"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p>
          <a:p>
            <a:pPr marL="1920240" lvl="3" indent="-274320" algn="l" defTabSz="1097280">
              <a:lnSpc>
                <a:spcPct val="100000"/>
              </a:lnSpc>
              <a:spcBef>
                <a:spcPts val="439"/>
              </a:spcBef>
              <a:buClr>
                <a:srgbClr val="000000"/>
              </a:buClr>
              <a:buFont typeface="Arial"/>
              <a:buChar char="–"/>
            </a:pPr>
            <a:r>
              <a:rPr lang="en-US" sz="2200" b="0" u="none" strike="noStrike">
                <a:solidFill>
                  <a:schemeClr val="dk1"/>
                </a:solidFill>
                <a:effectLst/>
                <a:uFillTx/>
                <a:latin typeface="Calibri"/>
              </a:rPr>
              <a:t>Fourth level</a:t>
            </a:r>
          </a:p>
          <a:p>
            <a:pPr marL="2468880" lvl="4" indent="-274320" algn="l" defTabSz="1097280">
              <a:lnSpc>
                <a:spcPct val="100000"/>
              </a:lnSpc>
              <a:spcBef>
                <a:spcPts val="439"/>
              </a:spcBef>
              <a:buClr>
                <a:srgbClr val="000000"/>
              </a:buClr>
              <a:buFont typeface="Arial"/>
              <a:buChar char="»"/>
            </a:pPr>
            <a:r>
              <a:rPr lang="en-US" sz="2200" b="0" u="none" strike="noStrike">
                <a:solidFill>
                  <a:schemeClr val="dk1"/>
                </a:solidFill>
                <a:effectLst/>
                <a:uFillTx/>
                <a:latin typeface="Calibri"/>
              </a:rPr>
              <a:t>Fifth level</a:t>
            </a:r>
          </a:p>
        </p:txBody>
      </p:sp>
      <p:sp>
        <p:nvSpPr>
          <p:cNvPr id="59" name="PlaceHolder 4"/>
          <p:cNvSpPr>
            <a:spLocks noGrp="1"/>
          </p:cNvSpPr>
          <p:nvPr>
            <p:ph type="dt" idx="31"/>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60" name="PlaceHolder 5"/>
          <p:cNvSpPr>
            <a:spLocks noGrp="1"/>
          </p:cNvSpPr>
          <p:nvPr>
            <p:ph type="ftr" idx="32"/>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61" name="PlaceHolder 6"/>
          <p:cNvSpPr>
            <a:spLocks noGrp="1"/>
          </p:cNvSpPr>
          <p:nvPr>
            <p:ph type="sldNum" idx="33"/>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A99D7E48-8871-4F19-80D7-FEBC3D898430}"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extLst>
      <p:ext uri="{BB962C8B-B14F-4D97-AF65-F5344CB8AC3E}">
        <p14:creationId xmlns:p14="http://schemas.microsoft.com/office/powerpoint/2010/main" val="1895072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20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8640" y="329566"/>
            <a:ext cx="9875520" cy="1371600"/>
          </a:xfrm>
          <a:prstGeom prst="rect">
            <a:avLst/>
          </a:prstGeom>
        </p:spPr>
        <p:txBody>
          <a:bodyPr vert="horz" lIns="109728" tIns="54864" rIns="109728" bIns="54864" rtlCol="0" anchor="ctr">
            <a:normAutofit/>
          </a:bodyPr>
          <a:lstStyle/>
          <a:p>
            <a:r>
              <a:rPr lang="en-US"/>
              <a:t>Click to edit Master title style</a:t>
            </a:r>
          </a:p>
        </p:txBody>
      </p:sp>
      <p:sp>
        <p:nvSpPr>
          <p:cNvPr id="3" name="Text Placeholder 2"/>
          <p:cNvSpPr>
            <a:spLocks noGrp="1"/>
          </p:cNvSpPr>
          <p:nvPr>
            <p:ph type="body" idx="1"/>
          </p:nvPr>
        </p:nvSpPr>
        <p:spPr>
          <a:xfrm>
            <a:off x="548640" y="1920240"/>
            <a:ext cx="9875520" cy="5431156"/>
          </a:xfrm>
          <a:prstGeom prst="rect">
            <a:avLst/>
          </a:prstGeom>
        </p:spPr>
        <p:txBody>
          <a:bodyPr vert="horz" lIns="109728" tIns="54864" rIns="109728" bIns="5486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48640" y="7627621"/>
            <a:ext cx="2560320" cy="438150"/>
          </a:xfrm>
          <a:prstGeom prst="rect">
            <a:avLst/>
          </a:prstGeom>
        </p:spPr>
        <p:txBody>
          <a:bodyPr vert="horz" lIns="109728" tIns="54864" rIns="109728" bIns="54864" rtlCol="0" anchor="ctr"/>
          <a:lstStyle>
            <a:lvl1pPr algn="l">
              <a:defRPr sz="1400">
                <a:solidFill>
                  <a:schemeClr val="tx1">
                    <a:tint val="75000"/>
                  </a:schemeClr>
                </a:solidFill>
              </a:defRPr>
            </a:lvl1pPr>
          </a:lstStyle>
          <a:p>
            <a:fld id="{6DEC8B1B-F3B5-4A66-8C44-E46BBCD12927}" type="datetimeFigureOut">
              <a:rPr lang="en-US" smtClean="0"/>
              <a:pPr/>
              <a:t>8/7/2026</a:t>
            </a:fld>
            <a:endParaRPr lang="en-US"/>
          </a:p>
        </p:txBody>
      </p:sp>
      <p:sp>
        <p:nvSpPr>
          <p:cNvPr id="5" name="Footer Placeholder 4"/>
          <p:cNvSpPr>
            <a:spLocks noGrp="1"/>
          </p:cNvSpPr>
          <p:nvPr>
            <p:ph type="ftr" sz="quarter" idx="3"/>
          </p:nvPr>
        </p:nvSpPr>
        <p:spPr>
          <a:xfrm>
            <a:off x="3749040" y="7627621"/>
            <a:ext cx="3474720" cy="438150"/>
          </a:xfrm>
          <a:prstGeom prst="rect">
            <a:avLst/>
          </a:prstGeom>
        </p:spPr>
        <p:txBody>
          <a:bodyPr vert="horz" lIns="109728" tIns="54864" rIns="109728" bIns="54864" rtlCol="0" anchor="ctr"/>
          <a:lstStyle>
            <a:lvl1pPr algn="ctr">
              <a:defRPr sz="1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63840" y="7627621"/>
            <a:ext cx="2560320" cy="438150"/>
          </a:xfrm>
          <a:prstGeom prst="rect">
            <a:avLst/>
          </a:prstGeom>
        </p:spPr>
        <p:txBody>
          <a:bodyPr vert="horz" lIns="109728" tIns="54864" rIns="109728" bIns="54864" rtlCol="0" anchor="ctr"/>
          <a:lstStyle>
            <a:lvl1pPr algn="r">
              <a:defRPr sz="1400">
                <a:solidFill>
                  <a:schemeClr val="tx1">
                    <a:tint val="75000"/>
                  </a:schemeClr>
                </a:solidFill>
              </a:defRPr>
            </a:lvl1pPr>
          </a:lstStyle>
          <a:p>
            <a:fld id="{BB0174D8-CA62-4998-8C35-94341E7C897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97280" rtl="0" eaLnBrk="1" latinLnBrk="0" hangingPunct="1">
        <a:spcBef>
          <a:spcPct val="0"/>
        </a:spcBef>
        <a:buNone/>
        <a:defRPr sz="5300" kern="1200">
          <a:solidFill>
            <a:schemeClr val="tx1"/>
          </a:solidFill>
          <a:latin typeface="+mj-lt"/>
          <a:ea typeface="+mj-ea"/>
          <a:cs typeface="+mj-cs"/>
        </a:defRPr>
      </a:lvl1pPr>
    </p:titleStyle>
    <p:bodyStyle>
      <a:lvl1pPr marL="411480" indent="-411480" algn="l" defTabSz="1097280" rtl="0" eaLnBrk="1" latinLnBrk="0" hangingPunct="1">
        <a:spcBef>
          <a:spcPct val="20000"/>
        </a:spcBef>
        <a:buFont typeface="Arial" pitchFamily="34" charset="0"/>
        <a:buChar char="•"/>
        <a:defRPr sz="3800" kern="1200">
          <a:solidFill>
            <a:schemeClr val="tx1"/>
          </a:solidFill>
          <a:latin typeface="+mn-lt"/>
          <a:ea typeface="+mn-ea"/>
          <a:cs typeface="+mn-cs"/>
        </a:defRPr>
      </a:lvl1pPr>
      <a:lvl2pPr marL="891540" indent="-342900" algn="l" defTabSz="1097280" rtl="0" eaLnBrk="1" latinLnBrk="0" hangingPunct="1">
        <a:spcBef>
          <a:spcPct val="20000"/>
        </a:spcBef>
        <a:buFont typeface="Arial" pitchFamily="34" charset="0"/>
        <a:buChar char="–"/>
        <a:defRPr sz="3400" kern="1200">
          <a:solidFill>
            <a:schemeClr val="tx1"/>
          </a:solidFill>
          <a:latin typeface="+mn-lt"/>
          <a:ea typeface="+mn-ea"/>
          <a:cs typeface="+mn-cs"/>
        </a:defRPr>
      </a:lvl2pPr>
      <a:lvl3pPr marL="1371600" indent="-274320" algn="l" defTabSz="1097280" rtl="0" eaLnBrk="1" latinLnBrk="0" hangingPunct="1">
        <a:spcBef>
          <a:spcPct val="20000"/>
        </a:spcBef>
        <a:buFont typeface="Arial" pitchFamily="34" charset="0"/>
        <a:buChar char="•"/>
        <a:defRPr sz="2900" kern="1200">
          <a:solidFill>
            <a:schemeClr val="tx1"/>
          </a:solidFill>
          <a:latin typeface="+mn-lt"/>
          <a:ea typeface="+mn-ea"/>
          <a:cs typeface="+mn-cs"/>
        </a:defRPr>
      </a:lvl3pPr>
      <a:lvl4pPr marL="192024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46888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301752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6616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11480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6344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n-US"/>
      </a:defPPr>
      <a:lvl1pPr marL="0" algn="l" defTabSz="1097280" rtl="0" eaLnBrk="1" latinLnBrk="0" hangingPunct="1">
        <a:defRPr sz="2200" kern="1200">
          <a:solidFill>
            <a:schemeClr val="tx1"/>
          </a:solidFill>
          <a:latin typeface="+mn-lt"/>
          <a:ea typeface="+mn-ea"/>
          <a:cs typeface="+mn-cs"/>
        </a:defRPr>
      </a:lvl1pPr>
      <a:lvl2pPr marL="548640" algn="l" defTabSz="1097280" rtl="0" eaLnBrk="1" latinLnBrk="0" hangingPunct="1">
        <a:defRPr sz="2200" kern="1200">
          <a:solidFill>
            <a:schemeClr val="tx1"/>
          </a:solidFill>
          <a:latin typeface="+mn-lt"/>
          <a:ea typeface="+mn-ea"/>
          <a:cs typeface="+mn-cs"/>
        </a:defRPr>
      </a:lvl2pPr>
      <a:lvl3pPr marL="1097280" algn="l" defTabSz="1097280" rtl="0" eaLnBrk="1" latinLnBrk="0" hangingPunct="1">
        <a:defRPr sz="2200" kern="1200">
          <a:solidFill>
            <a:schemeClr val="tx1"/>
          </a:solidFill>
          <a:latin typeface="+mn-lt"/>
          <a:ea typeface="+mn-ea"/>
          <a:cs typeface="+mn-cs"/>
        </a:defRPr>
      </a:lvl3pPr>
      <a:lvl4pPr marL="1645920" algn="l" defTabSz="1097280" rtl="0" eaLnBrk="1" latinLnBrk="0" hangingPunct="1">
        <a:defRPr sz="2200" kern="1200">
          <a:solidFill>
            <a:schemeClr val="tx1"/>
          </a:solidFill>
          <a:latin typeface="+mn-lt"/>
          <a:ea typeface="+mn-ea"/>
          <a:cs typeface="+mn-cs"/>
        </a:defRPr>
      </a:lvl4pPr>
      <a:lvl5pPr marL="2194560" algn="l" defTabSz="1097280" rtl="0" eaLnBrk="1" latinLnBrk="0" hangingPunct="1">
        <a:defRPr sz="2200" kern="1200">
          <a:solidFill>
            <a:schemeClr val="tx1"/>
          </a:solidFill>
          <a:latin typeface="+mn-lt"/>
          <a:ea typeface="+mn-ea"/>
          <a:cs typeface="+mn-cs"/>
        </a:defRPr>
      </a:lvl5pPr>
      <a:lvl6pPr marL="2743200" algn="l" defTabSz="1097280" rtl="0" eaLnBrk="1" latinLnBrk="0" hangingPunct="1">
        <a:defRPr sz="2200" kern="1200">
          <a:solidFill>
            <a:schemeClr val="tx1"/>
          </a:solidFill>
          <a:latin typeface="+mn-lt"/>
          <a:ea typeface="+mn-ea"/>
          <a:cs typeface="+mn-cs"/>
        </a:defRPr>
      </a:lvl6pPr>
      <a:lvl7pPr marL="3291840" algn="l" defTabSz="1097280" rtl="0" eaLnBrk="1" latinLnBrk="0" hangingPunct="1">
        <a:defRPr sz="2200" kern="1200">
          <a:solidFill>
            <a:schemeClr val="tx1"/>
          </a:solidFill>
          <a:latin typeface="+mn-lt"/>
          <a:ea typeface="+mn-ea"/>
          <a:cs typeface="+mn-cs"/>
        </a:defRPr>
      </a:lvl7pPr>
      <a:lvl8pPr marL="3840480" algn="l" defTabSz="1097280" rtl="0" eaLnBrk="1" latinLnBrk="0" hangingPunct="1">
        <a:defRPr sz="2200" kern="1200">
          <a:solidFill>
            <a:schemeClr val="tx1"/>
          </a:solidFill>
          <a:latin typeface="+mn-lt"/>
          <a:ea typeface="+mn-ea"/>
          <a:cs typeface="+mn-cs"/>
        </a:defRPr>
      </a:lvl8pPr>
      <a:lvl9pPr marL="4389120" algn="l" defTabSz="1097280" rtl="0" eaLnBrk="1" latinLnBrk="0" hangingPunct="1">
        <a:defRPr sz="2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85894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189041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8.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8.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0.jpeg"/><Relationship Id="rId5" Type="http://schemas.openxmlformats.org/officeDocument/2006/relationships/image" Target="../media/image7.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7.png"/></Relationships>
</file>

<file path=ppt/slides/_rels/slide5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40.jpeg"/></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46.jpeg"/></Relationships>
</file>

<file path=ppt/slides/_rels/slide6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6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1.wdp"/></Relationships>
</file>

<file path=ppt/slides/_rels/slide7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8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9.xml"/><Relationship Id="rId1" Type="http://schemas.openxmlformats.org/officeDocument/2006/relationships/slideLayout" Target="../slideLayouts/slideLayout25.xml"/><Relationship Id="rId4" Type="http://schemas.openxmlformats.org/officeDocument/2006/relationships/image" Target="../media/image56.jpeg"/></Relationships>
</file>

<file path=ppt/slides/_rels/slide10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0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0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4.xml.rels><?xml version="1.0" encoding="UTF-8" standalone="yes"?>
<Relationships xmlns="http://schemas.openxmlformats.org/package/2006/relationships"><Relationship Id="rId3" Type="http://schemas.openxmlformats.org/officeDocument/2006/relationships/image" Target="../media/image60.tiff"/><Relationship Id="rId2" Type="http://schemas.openxmlformats.org/officeDocument/2006/relationships/notesSlide" Target="../notesSlides/notesSlide10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0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0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0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0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0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1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1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1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1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1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1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1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1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1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1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1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1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1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1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1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18.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70.jpeg"/></Relationships>
</file>

<file path=ppt/slides/_rels/slide11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19.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72.png"/></Relationships>
</file>

<file path=ppt/slides/_rels/slide12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20.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2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21.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2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2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2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2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2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26.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2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2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2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TRP\0trp-Lede\Blue Dicks Bee IMGP7133.JPG"/>
          <p:cNvPicPr>
            <a:picLocks noChangeAspect="1" noChangeArrowheads="1"/>
          </p:cNvPicPr>
          <p:nvPr/>
        </p:nvPicPr>
        <p:blipFill>
          <a:blip r:embed="rId3" cstate="print"/>
          <a:srcRect r="11404"/>
          <a:stretch>
            <a:fillRect/>
          </a:stretch>
        </p:blipFill>
        <p:spPr bwMode="auto">
          <a:xfrm>
            <a:off x="0" y="0"/>
            <a:ext cx="10974187" cy="8229600"/>
          </a:xfrm>
          <a:prstGeom prst="rect">
            <a:avLst/>
          </a:prstGeom>
          <a:noFill/>
        </p:spPr>
      </p:pic>
      <p:sp>
        <p:nvSpPr>
          <p:cNvPr id="10" name="Rectangle 9"/>
          <p:cNvSpPr/>
          <p:nvPr/>
        </p:nvSpPr>
        <p:spPr>
          <a:xfrm>
            <a:off x="335111" y="398923"/>
            <a:ext cx="6144296" cy="1754326"/>
          </a:xfrm>
          <a:prstGeom prst="rect">
            <a:avLst/>
          </a:prstGeom>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4400" b="0" i="1" u="none" strike="noStrike" kern="1200" cap="none" spc="0" normalizeH="0" baseline="0" noProof="0" dirty="0">
                <a:ln>
                  <a:noFill/>
                </a:ln>
                <a:solidFill>
                  <a:prstClr val="black"/>
                </a:solidFill>
                <a:effectLst/>
                <a:uLnTx/>
                <a:uFillTx/>
                <a:latin typeface="Trajan Pro" pitchFamily="18" charset="0"/>
                <a:ea typeface="+mn-ea"/>
                <a:cs typeface="+mn-cs"/>
              </a:rPr>
              <a:t>Welcome to 	Wildergarten</a:t>
            </a:r>
          </a:p>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2000" b="0" i="1" u="none" strike="noStrike" kern="1200" cap="none" spc="0" normalizeH="0" baseline="0" noProof="0" dirty="0">
                <a:ln>
                  <a:noFill/>
                </a:ln>
                <a:solidFill>
                  <a:prstClr val="black"/>
                </a:solidFill>
                <a:effectLst/>
                <a:uLnTx/>
                <a:uFillTx/>
                <a:latin typeface="Trajan Pro" pitchFamily="18" charset="0"/>
                <a:ea typeface="+mn-ea"/>
                <a:cs typeface="+mn-cs"/>
              </a:rPr>
              <a:t>	</a:t>
            </a:r>
          </a:p>
        </p:txBody>
      </p:sp>
      <p:sp>
        <p:nvSpPr>
          <p:cNvPr id="8" name="Rectangle 7"/>
          <p:cNvSpPr/>
          <p:nvPr/>
        </p:nvSpPr>
        <p:spPr>
          <a:xfrm>
            <a:off x="315201" y="370025"/>
            <a:ext cx="6144296" cy="1754326"/>
          </a:xfrm>
          <a:prstGeom prst="rect">
            <a:avLst/>
          </a:prstGeom>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4400" b="0" i="1" u="none" strike="noStrike" kern="1200" cap="none" spc="0" normalizeH="0" baseline="0" noProof="0" dirty="0">
                <a:ln>
                  <a:noFill/>
                </a:ln>
                <a:solidFill>
                  <a:prstClr val="black"/>
                </a:solidFill>
                <a:effectLst/>
                <a:uLnTx/>
                <a:uFillTx/>
                <a:latin typeface="Trajan Pro" pitchFamily="18" charset="0"/>
                <a:ea typeface="+mn-ea"/>
                <a:cs typeface="+mn-cs"/>
              </a:rPr>
              <a:t>Welcome to 	Wildergarten</a:t>
            </a:r>
          </a:p>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2000" b="0" i="1" u="none" strike="noStrike" kern="1200" cap="none" spc="0" normalizeH="0" baseline="0" noProof="0" dirty="0">
                <a:ln>
                  <a:noFill/>
                </a:ln>
                <a:solidFill>
                  <a:prstClr val="black"/>
                </a:solidFill>
                <a:effectLst/>
                <a:uLnTx/>
                <a:uFillTx/>
                <a:latin typeface="Trajan Pro" pitchFamily="18" charset="0"/>
                <a:ea typeface="+mn-ea"/>
                <a:cs typeface="+mn-cs"/>
              </a:rPr>
              <a:t>	</a:t>
            </a:r>
          </a:p>
        </p:txBody>
      </p:sp>
      <p:sp>
        <p:nvSpPr>
          <p:cNvPr id="9" name="Rectangle 8"/>
          <p:cNvSpPr/>
          <p:nvPr/>
        </p:nvSpPr>
        <p:spPr>
          <a:xfrm>
            <a:off x="325585" y="389397"/>
            <a:ext cx="6144296" cy="1754326"/>
          </a:xfrm>
          <a:prstGeom prst="rect">
            <a:avLst/>
          </a:prstGeom>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4400" b="0" i="1" u="none" strike="noStrike" kern="1200" cap="none" spc="0" normalizeH="0" baseline="0" noProof="0" dirty="0">
                <a:ln>
                  <a:noFill/>
                </a:ln>
                <a:solidFill>
                  <a:prstClr val="white"/>
                </a:solidFill>
                <a:effectLst/>
                <a:uLnTx/>
                <a:uFillTx/>
                <a:latin typeface="Trajan Pro" pitchFamily="18" charset="0"/>
                <a:ea typeface="+mn-ea"/>
                <a:cs typeface="+mn-cs"/>
              </a:rPr>
              <a:t>Welcome to 	Wildergarten</a:t>
            </a:r>
          </a:p>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2000" b="0" i="1" u="none" strike="noStrike" kern="1200" cap="none" spc="0" normalizeH="0" baseline="0" noProof="0" dirty="0">
                <a:ln>
                  <a:noFill/>
                </a:ln>
                <a:solidFill>
                  <a:prstClr val="white"/>
                </a:solidFill>
                <a:effectLst/>
                <a:uLnTx/>
                <a:uFillTx/>
                <a:latin typeface="Trajan Pro" pitchFamily="18" charset="0"/>
                <a:ea typeface="+mn-ea"/>
                <a:cs typeface="+mn-cs"/>
              </a:rPr>
              <a:t>	</a:t>
            </a:r>
          </a:p>
        </p:txBody>
      </p:sp>
      <p:sp>
        <p:nvSpPr>
          <p:cNvPr id="6" name="object 6"/>
          <p:cNvSpPr txBox="1"/>
          <p:nvPr/>
        </p:nvSpPr>
        <p:spPr>
          <a:xfrm>
            <a:off x="115567" y="7923950"/>
            <a:ext cx="3435222" cy="184666"/>
          </a:xfrm>
          <a:prstGeom prst="rect">
            <a:avLst/>
          </a:prstGeom>
        </p:spPr>
        <p:txBody>
          <a:bodyPr vert="horz" wrap="square" lIns="0" tIns="0" rIns="0" bIns="0" rtlCol="0">
            <a:spAutoFit/>
          </a:bodyPr>
          <a:lstStyle/>
          <a:p>
            <a:pPr marL="15240" marR="0" lvl="0" indent="0" algn="l" defTabSz="109728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err="1">
                <a:ln>
                  <a:noFill/>
                </a:ln>
                <a:solidFill>
                  <a:srgbClr val="FFFFFF"/>
                </a:solidFill>
                <a:effectLst/>
                <a:uLnTx/>
                <a:uFillTx/>
                <a:latin typeface="Calibri"/>
                <a:ea typeface="+mn-ea"/>
                <a:cs typeface="Arial"/>
              </a:rPr>
              <a:t>Dichelostema</a:t>
            </a:r>
            <a:r>
              <a:rPr kumimoji="0" lang="en-US" sz="1200" b="1" i="1" u="none" strike="noStrike" kern="1200" cap="none" spc="0" normalizeH="0" baseline="0" noProof="0" dirty="0">
                <a:ln>
                  <a:noFill/>
                </a:ln>
                <a:solidFill>
                  <a:srgbClr val="FFFFFF"/>
                </a:solidFill>
                <a:effectLst/>
                <a:uLnTx/>
                <a:uFillTx/>
                <a:latin typeface="Calibri"/>
                <a:ea typeface="+mn-ea"/>
                <a:cs typeface="Arial"/>
              </a:rPr>
              <a:t> </a:t>
            </a:r>
            <a:r>
              <a:rPr kumimoji="0" lang="en-US" sz="1200" b="1" i="1" u="none" strike="noStrike" kern="1200" cap="none" spc="0" normalizeH="0" baseline="0" noProof="0" dirty="0" err="1">
                <a:ln>
                  <a:noFill/>
                </a:ln>
                <a:solidFill>
                  <a:srgbClr val="FFFFFF"/>
                </a:solidFill>
                <a:effectLst/>
                <a:uLnTx/>
                <a:uFillTx/>
                <a:latin typeface="Calibri"/>
                <a:ea typeface="+mn-ea"/>
                <a:cs typeface="Arial"/>
              </a:rPr>
              <a:t>capitatum</a:t>
            </a:r>
            <a:r>
              <a:rPr kumimoji="0" lang="en-US" sz="1200" b="1" i="0" u="none" strike="noStrike" kern="1200" cap="none" spc="0" normalizeH="0" baseline="0" noProof="0" dirty="0">
                <a:ln>
                  <a:noFill/>
                </a:ln>
                <a:solidFill>
                  <a:srgbClr val="FFFFFF"/>
                </a:solidFill>
                <a:effectLst/>
                <a:uLnTx/>
                <a:uFillTx/>
                <a:latin typeface="Calibri"/>
                <a:ea typeface="+mn-ea"/>
                <a:cs typeface="Arial"/>
              </a:rPr>
              <a:t>, and a friend</a:t>
            </a:r>
            <a:endParaRPr kumimoji="0" lang="en-US" sz="1200" b="0" i="0" u="none" strike="noStrike" kern="1200" cap="none" spc="0" normalizeH="0" baseline="0" noProof="0" dirty="0">
              <a:ln>
                <a:noFill/>
              </a:ln>
              <a:solidFill>
                <a:prstClr val="black"/>
              </a:solidFill>
              <a:effectLst/>
              <a:uLnTx/>
              <a:uFillTx/>
              <a:latin typeface="Calibri"/>
              <a:ea typeface="+mn-ea"/>
              <a:cs typeface="Arial"/>
            </a:endParaRPr>
          </a:p>
        </p:txBody>
      </p:sp>
    </p:spTree>
    <p:extLst>
      <p:ext uri="{BB962C8B-B14F-4D97-AF65-F5344CB8AC3E}">
        <p14:creationId xmlns:p14="http://schemas.microsoft.com/office/powerpoint/2010/main" val="3917620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0DD10E-06E3-E16C-8749-A6F03F07F6FF}"/>
              </a:ext>
            </a:extLst>
          </p:cNvPr>
          <p:cNvPicPr>
            <a:picLocks noChangeAspect="1"/>
          </p:cNvPicPr>
          <p:nvPr/>
        </p:nvPicPr>
        <p:blipFill>
          <a:blip r:embed="rId3" cstate="print">
            <a:extLst>
              <a:ext uri="{28A0092B-C50C-407E-A947-70E740481C1C}">
                <a14:useLocalDpi xmlns:a14="http://schemas.microsoft.com/office/drawing/2010/main" val="0"/>
              </a:ext>
            </a:extLst>
          </a:blip>
          <a:srcRect l="-7499" t="-1111" r="11514" b="1111"/>
          <a:stretch/>
        </p:blipFill>
        <p:spPr>
          <a:xfrm>
            <a:off x="-914400" y="-90511"/>
            <a:ext cx="11887200" cy="8229600"/>
          </a:xfrm>
          <a:prstGeom prst="rect">
            <a:avLst/>
          </a:prstGeom>
        </p:spPr>
      </p:pic>
      <p:sp>
        <p:nvSpPr>
          <p:cNvPr id="10" name="Rectangle 9"/>
          <p:cNvSpPr/>
          <p:nvPr/>
        </p:nvSpPr>
        <p:spPr>
          <a:xfrm>
            <a:off x="335111" y="398923"/>
            <a:ext cx="6144296" cy="1754326"/>
          </a:xfrm>
          <a:prstGeom prst="rect">
            <a:avLst/>
          </a:prstGeom>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4400" b="0" i="1" u="none" strike="noStrike" kern="1200" cap="none" spc="0" normalizeH="0" baseline="0" noProof="0" dirty="0">
                <a:ln>
                  <a:noFill/>
                </a:ln>
                <a:solidFill>
                  <a:prstClr val="black"/>
                </a:solidFill>
                <a:effectLst/>
                <a:uLnTx/>
                <a:uFillTx/>
                <a:latin typeface="Trajan Pro" pitchFamily="18" charset="0"/>
                <a:ea typeface="+mn-ea"/>
                <a:cs typeface="+mn-cs"/>
              </a:rPr>
              <a:t>Welcome to 	Wildergarten</a:t>
            </a:r>
          </a:p>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2000" b="0" i="1" u="none" strike="noStrike" kern="1200" cap="none" spc="0" normalizeH="0" baseline="0" noProof="0" dirty="0">
                <a:ln>
                  <a:noFill/>
                </a:ln>
                <a:solidFill>
                  <a:prstClr val="black"/>
                </a:solidFill>
                <a:effectLst/>
                <a:uLnTx/>
                <a:uFillTx/>
                <a:latin typeface="Trajan Pro" pitchFamily="18" charset="0"/>
                <a:ea typeface="+mn-ea"/>
                <a:cs typeface="+mn-cs"/>
              </a:rPr>
              <a:t>	</a:t>
            </a:r>
          </a:p>
        </p:txBody>
      </p:sp>
      <p:sp>
        <p:nvSpPr>
          <p:cNvPr id="8" name="Rectangle 7"/>
          <p:cNvSpPr/>
          <p:nvPr/>
        </p:nvSpPr>
        <p:spPr>
          <a:xfrm>
            <a:off x="315201" y="370025"/>
            <a:ext cx="6144296" cy="1754326"/>
          </a:xfrm>
          <a:prstGeom prst="rect">
            <a:avLst/>
          </a:prstGeom>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4400" b="0" i="1" u="none" strike="noStrike" kern="1200" cap="none" spc="0" normalizeH="0" baseline="0" noProof="0" dirty="0">
                <a:ln>
                  <a:noFill/>
                </a:ln>
                <a:solidFill>
                  <a:prstClr val="black"/>
                </a:solidFill>
                <a:effectLst/>
                <a:uLnTx/>
                <a:uFillTx/>
                <a:latin typeface="Trajan Pro" pitchFamily="18" charset="0"/>
                <a:ea typeface="+mn-ea"/>
                <a:cs typeface="+mn-cs"/>
              </a:rPr>
              <a:t>Welcome to 	Wildergarten</a:t>
            </a:r>
          </a:p>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2000" b="0" i="1" u="none" strike="noStrike" kern="1200" cap="none" spc="0" normalizeH="0" baseline="0" noProof="0" dirty="0">
                <a:ln>
                  <a:noFill/>
                </a:ln>
                <a:solidFill>
                  <a:prstClr val="black"/>
                </a:solidFill>
                <a:effectLst/>
                <a:uLnTx/>
                <a:uFillTx/>
                <a:latin typeface="Trajan Pro" pitchFamily="18" charset="0"/>
                <a:ea typeface="+mn-ea"/>
                <a:cs typeface="+mn-cs"/>
              </a:rPr>
              <a:t>	</a:t>
            </a:r>
          </a:p>
        </p:txBody>
      </p:sp>
      <p:sp>
        <p:nvSpPr>
          <p:cNvPr id="9" name="Rectangle 8"/>
          <p:cNvSpPr/>
          <p:nvPr/>
        </p:nvSpPr>
        <p:spPr>
          <a:xfrm>
            <a:off x="325585" y="389397"/>
            <a:ext cx="6144296" cy="1754326"/>
          </a:xfrm>
          <a:prstGeom prst="rect">
            <a:avLst/>
          </a:prstGeom>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4400" b="0" i="1" u="none" strike="noStrike" kern="1200" cap="none" spc="0" normalizeH="0" baseline="0" noProof="0" dirty="0">
                <a:ln>
                  <a:noFill/>
                </a:ln>
                <a:solidFill>
                  <a:prstClr val="white"/>
                </a:solidFill>
                <a:effectLst/>
                <a:uLnTx/>
                <a:uFillTx/>
                <a:latin typeface="Trajan Pro" pitchFamily="18" charset="0"/>
                <a:ea typeface="+mn-ea"/>
                <a:cs typeface="+mn-cs"/>
              </a:rPr>
              <a:t>Welcome to 	Wildergarten</a:t>
            </a:r>
          </a:p>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2000" b="0" i="1" u="none" strike="noStrike" kern="1200" cap="none" spc="0" normalizeH="0" baseline="0" noProof="0" dirty="0">
                <a:ln>
                  <a:noFill/>
                </a:ln>
                <a:solidFill>
                  <a:prstClr val="white"/>
                </a:solidFill>
                <a:effectLst/>
                <a:uLnTx/>
                <a:uFillTx/>
                <a:latin typeface="Trajan Pro" pitchFamily="18" charset="0"/>
                <a:ea typeface="+mn-ea"/>
                <a:cs typeface="+mn-cs"/>
              </a:rPr>
              <a:t>	</a:t>
            </a:r>
          </a:p>
        </p:txBody>
      </p:sp>
      <p:sp>
        <p:nvSpPr>
          <p:cNvPr id="6" name="object 6"/>
          <p:cNvSpPr txBox="1"/>
          <p:nvPr/>
        </p:nvSpPr>
        <p:spPr>
          <a:xfrm>
            <a:off x="115567" y="7801648"/>
            <a:ext cx="3435222" cy="184666"/>
          </a:xfrm>
          <a:prstGeom prst="rect">
            <a:avLst/>
          </a:prstGeom>
        </p:spPr>
        <p:txBody>
          <a:bodyPr vert="horz" wrap="square" lIns="0" tIns="0" rIns="0" bIns="0" rtlCol="0">
            <a:spAutoFit/>
          </a:bodyPr>
          <a:lstStyle/>
          <a:p>
            <a:pPr marL="15240" marR="0" lvl="0" indent="0" algn="l" defTabSz="109728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srgbClr val="FFFFFF"/>
                </a:solidFill>
                <a:effectLst/>
                <a:uLnTx/>
                <a:uFillTx/>
                <a:latin typeface="Calibri"/>
                <a:ea typeface="+mn-ea"/>
                <a:cs typeface="Arial"/>
              </a:rPr>
              <a:t>April</a:t>
            </a:r>
            <a:r>
              <a:rPr kumimoji="0" lang="en-US" sz="1200" b="1" i="1" u="none" strike="noStrike" kern="1200" cap="none" spc="0" normalizeH="0" baseline="0" noProof="0" dirty="0">
                <a:ln>
                  <a:noFill/>
                </a:ln>
                <a:solidFill>
                  <a:srgbClr val="FFFFFF"/>
                </a:solidFill>
                <a:effectLst/>
                <a:uLnTx/>
                <a:uFillTx/>
                <a:latin typeface="Calibri"/>
                <a:ea typeface="+mn-ea"/>
                <a:cs typeface="Arial"/>
              </a:rPr>
              <a:t> </a:t>
            </a:r>
            <a:r>
              <a:rPr kumimoji="0" lang="en-US" sz="1200" b="1" u="none" strike="noStrike" kern="1200" cap="none" spc="0" normalizeH="0" baseline="0" noProof="0" dirty="0">
                <a:ln>
                  <a:noFill/>
                </a:ln>
                <a:solidFill>
                  <a:srgbClr val="FFFFFF"/>
                </a:solidFill>
                <a:effectLst/>
                <a:uLnTx/>
                <a:uFillTx/>
                <a:latin typeface="Calibri"/>
                <a:ea typeface="+mn-ea"/>
                <a:cs typeface="Arial"/>
              </a:rPr>
              <a:t>2015</a:t>
            </a:r>
          </a:p>
        </p:txBody>
      </p:sp>
    </p:spTree>
    <p:extLst>
      <p:ext uri="{BB962C8B-B14F-4D97-AF65-F5344CB8AC3E}">
        <p14:creationId xmlns:p14="http://schemas.microsoft.com/office/powerpoint/2010/main" val="204533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35111" y="398923"/>
            <a:ext cx="6144296" cy="1754326"/>
          </a:xfrm>
          <a:prstGeom prst="rect">
            <a:avLst/>
          </a:prstGeom>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4400" b="0" i="1" u="none" strike="noStrike" kern="1200" cap="none" spc="0" normalizeH="0" baseline="0" noProof="0" dirty="0">
                <a:ln>
                  <a:noFill/>
                </a:ln>
                <a:solidFill>
                  <a:prstClr val="black"/>
                </a:solidFill>
                <a:effectLst/>
                <a:uLnTx/>
                <a:uFillTx/>
                <a:latin typeface="Trajan Pro" pitchFamily="18" charset="0"/>
                <a:ea typeface="+mn-ea"/>
                <a:cs typeface="+mn-cs"/>
              </a:rPr>
              <a:t>Welcome to 	Wildergarten</a:t>
            </a:r>
          </a:p>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2000" b="0" i="1" u="none" strike="noStrike" kern="1200" cap="none" spc="0" normalizeH="0" baseline="0" noProof="0" dirty="0">
                <a:ln>
                  <a:noFill/>
                </a:ln>
                <a:solidFill>
                  <a:prstClr val="black"/>
                </a:solidFill>
                <a:effectLst/>
                <a:uLnTx/>
                <a:uFillTx/>
                <a:latin typeface="Trajan Pro" pitchFamily="18" charset="0"/>
                <a:ea typeface="+mn-ea"/>
                <a:cs typeface="+mn-cs"/>
              </a:rPr>
              <a:t>	</a:t>
            </a:r>
          </a:p>
        </p:txBody>
      </p:sp>
      <p:sp>
        <p:nvSpPr>
          <p:cNvPr id="8" name="Rectangle 7"/>
          <p:cNvSpPr/>
          <p:nvPr/>
        </p:nvSpPr>
        <p:spPr>
          <a:xfrm>
            <a:off x="315201" y="370025"/>
            <a:ext cx="6144296" cy="1754326"/>
          </a:xfrm>
          <a:prstGeom prst="rect">
            <a:avLst/>
          </a:prstGeom>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4400" b="0" i="1" u="none" strike="noStrike" kern="1200" cap="none" spc="0" normalizeH="0" baseline="0" noProof="0" dirty="0">
                <a:ln>
                  <a:noFill/>
                </a:ln>
                <a:solidFill>
                  <a:prstClr val="black"/>
                </a:solidFill>
                <a:effectLst/>
                <a:uLnTx/>
                <a:uFillTx/>
                <a:latin typeface="Trajan Pro" pitchFamily="18" charset="0"/>
                <a:ea typeface="+mn-ea"/>
                <a:cs typeface="+mn-cs"/>
              </a:rPr>
              <a:t>Welcome to 	Wildergarten</a:t>
            </a:r>
          </a:p>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2000" b="0" i="1" u="none" strike="noStrike" kern="1200" cap="none" spc="0" normalizeH="0" baseline="0" noProof="0" dirty="0">
                <a:ln>
                  <a:noFill/>
                </a:ln>
                <a:solidFill>
                  <a:prstClr val="black"/>
                </a:solidFill>
                <a:effectLst/>
                <a:uLnTx/>
                <a:uFillTx/>
                <a:latin typeface="Trajan Pro" pitchFamily="18" charset="0"/>
                <a:ea typeface="+mn-ea"/>
                <a:cs typeface="+mn-cs"/>
              </a:rPr>
              <a:t>	</a:t>
            </a:r>
          </a:p>
        </p:txBody>
      </p:sp>
      <p:sp>
        <p:nvSpPr>
          <p:cNvPr id="9" name="Rectangle 8"/>
          <p:cNvSpPr/>
          <p:nvPr/>
        </p:nvSpPr>
        <p:spPr>
          <a:xfrm>
            <a:off x="325585" y="389397"/>
            <a:ext cx="6144296" cy="1754326"/>
          </a:xfrm>
          <a:prstGeom prst="rect">
            <a:avLst/>
          </a:prstGeom>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4400" b="0" i="1" u="none" strike="noStrike" kern="1200" cap="none" spc="0" normalizeH="0" baseline="0" noProof="0" dirty="0">
                <a:ln>
                  <a:noFill/>
                </a:ln>
                <a:solidFill>
                  <a:prstClr val="white"/>
                </a:solidFill>
                <a:effectLst/>
                <a:uLnTx/>
                <a:uFillTx/>
                <a:latin typeface="Trajan Pro" pitchFamily="18" charset="0"/>
                <a:ea typeface="+mn-ea"/>
                <a:cs typeface="+mn-cs"/>
              </a:rPr>
              <a:t>Welcome to 	Wildergarten</a:t>
            </a:r>
          </a:p>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2000" b="0" i="1" u="none" strike="noStrike" kern="1200" cap="none" spc="0" normalizeH="0" baseline="0" noProof="0" dirty="0">
                <a:ln>
                  <a:noFill/>
                </a:ln>
                <a:solidFill>
                  <a:prstClr val="white"/>
                </a:solidFill>
                <a:effectLst/>
                <a:uLnTx/>
                <a:uFillTx/>
                <a:latin typeface="Trajan Pro" pitchFamily="18" charset="0"/>
                <a:ea typeface="+mn-ea"/>
                <a:cs typeface="+mn-cs"/>
              </a:rPr>
              <a:t>	</a:t>
            </a:r>
          </a:p>
        </p:txBody>
      </p:sp>
      <p:sp>
        <p:nvSpPr>
          <p:cNvPr id="6" name="object 6"/>
          <p:cNvSpPr txBox="1"/>
          <p:nvPr/>
        </p:nvSpPr>
        <p:spPr>
          <a:xfrm>
            <a:off x="115567" y="7923950"/>
            <a:ext cx="3435222" cy="184666"/>
          </a:xfrm>
          <a:prstGeom prst="rect">
            <a:avLst/>
          </a:prstGeom>
        </p:spPr>
        <p:txBody>
          <a:bodyPr vert="horz" wrap="square" lIns="0" tIns="0" rIns="0" bIns="0" rtlCol="0">
            <a:spAutoFit/>
          </a:bodyPr>
          <a:lstStyle/>
          <a:p>
            <a:pPr marL="15240" marR="0" lvl="0" indent="0" algn="l" defTabSz="109728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FFFFFF"/>
                </a:solidFill>
                <a:effectLst/>
                <a:uLnTx/>
                <a:uFillTx/>
                <a:latin typeface="Calibri"/>
                <a:ea typeface="+mn-ea"/>
                <a:cs typeface="Arial"/>
              </a:rPr>
              <a:t>April 2015</a:t>
            </a:r>
          </a:p>
        </p:txBody>
      </p:sp>
      <p:pic>
        <p:nvPicPr>
          <p:cNvPr id="3" name="Picture 2">
            <a:extLst>
              <a:ext uri="{FF2B5EF4-FFF2-40B4-BE49-F238E27FC236}">
                <a16:creationId xmlns:a16="http://schemas.microsoft.com/office/drawing/2014/main" id="{CABC0193-861B-0CA1-BFDF-A8C6C4977E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904"/>
            <a:ext cx="12386817" cy="8229600"/>
          </a:xfrm>
          <a:prstGeom prst="rect">
            <a:avLst/>
          </a:prstGeom>
        </p:spPr>
      </p:pic>
    </p:spTree>
    <p:extLst>
      <p:ext uri="{BB962C8B-B14F-4D97-AF65-F5344CB8AC3E}">
        <p14:creationId xmlns:p14="http://schemas.microsoft.com/office/powerpoint/2010/main" val="2556850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20FA11-D4C9-F13D-CDD0-46C41B873883}"/>
              </a:ext>
            </a:extLst>
          </p:cNvPr>
          <p:cNvPicPr>
            <a:picLocks noChangeAspect="1"/>
          </p:cNvPicPr>
          <p:nvPr/>
        </p:nvPicPr>
        <p:blipFill>
          <a:blip r:embed="rId3" cstate="print">
            <a:extLst>
              <a:ext uri="{28A0092B-C50C-407E-A947-70E740481C1C}">
                <a14:useLocalDpi xmlns:a14="http://schemas.microsoft.com/office/drawing/2010/main" val="0"/>
              </a:ext>
            </a:extLst>
          </a:blip>
          <a:srcRect l="-11073" r="11073"/>
          <a:stretch/>
        </p:blipFill>
        <p:spPr>
          <a:xfrm>
            <a:off x="-1371600" y="0"/>
            <a:ext cx="12386821" cy="8229600"/>
          </a:xfrm>
          <a:prstGeom prst="rect">
            <a:avLst/>
          </a:prstGeom>
        </p:spPr>
      </p:pic>
      <p:sp>
        <p:nvSpPr>
          <p:cNvPr id="10" name="Rectangle 9"/>
          <p:cNvSpPr/>
          <p:nvPr/>
        </p:nvSpPr>
        <p:spPr>
          <a:xfrm>
            <a:off x="335111" y="398923"/>
            <a:ext cx="6144296" cy="1754326"/>
          </a:xfrm>
          <a:prstGeom prst="rect">
            <a:avLst/>
          </a:prstGeom>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4400" b="0" i="1" u="none" strike="noStrike" kern="1200" cap="none" spc="0" normalizeH="0" baseline="0" noProof="0" dirty="0">
                <a:ln>
                  <a:noFill/>
                </a:ln>
                <a:solidFill>
                  <a:prstClr val="black"/>
                </a:solidFill>
                <a:effectLst/>
                <a:uLnTx/>
                <a:uFillTx/>
                <a:latin typeface="Trajan Pro" pitchFamily="18" charset="0"/>
                <a:ea typeface="+mn-ea"/>
                <a:cs typeface="+mn-cs"/>
              </a:rPr>
              <a:t>Welcome to 	Wildergarten</a:t>
            </a:r>
          </a:p>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2000" b="0" i="1" u="none" strike="noStrike" kern="1200" cap="none" spc="0" normalizeH="0" baseline="0" noProof="0" dirty="0">
                <a:ln>
                  <a:noFill/>
                </a:ln>
                <a:solidFill>
                  <a:prstClr val="black"/>
                </a:solidFill>
                <a:effectLst/>
                <a:uLnTx/>
                <a:uFillTx/>
                <a:latin typeface="Trajan Pro" pitchFamily="18" charset="0"/>
                <a:ea typeface="+mn-ea"/>
                <a:cs typeface="+mn-cs"/>
              </a:rPr>
              <a:t>	</a:t>
            </a:r>
          </a:p>
        </p:txBody>
      </p:sp>
      <p:sp>
        <p:nvSpPr>
          <p:cNvPr id="8" name="Rectangle 7"/>
          <p:cNvSpPr/>
          <p:nvPr/>
        </p:nvSpPr>
        <p:spPr>
          <a:xfrm>
            <a:off x="315201" y="370025"/>
            <a:ext cx="6144296" cy="1754326"/>
          </a:xfrm>
          <a:prstGeom prst="rect">
            <a:avLst/>
          </a:prstGeom>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4400" b="0" i="1" u="none" strike="noStrike" kern="1200" cap="none" spc="0" normalizeH="0" baseline="0" noProof="0" dirty="0">
                <a:ln>
                  <a:noFill/>
                </a:ln>
                <a:solidFill>
                  <a:prstClr val="black"/>
                </a:solidFill>
                <a:effectLst/>
                <a:uLnTx/>
                <a:uFillTx/>
                <a:latin typeface="Trajan Pro" pitchFamily="18" charset="0"/>
                <a:ea typeface="+mn-ea"/>
                <a:cs typeface="+mn-cs"/>
              </a:rPr>
              <a:t>Welcome to 	Wildergarten</a:t>
            </a:r>
          </a:p>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2000" b="0" i="1" u="none" strike="noStrike" kern="1200" cap="none" spc="0" normalizeH="0" baseline="0" noProof="0" dirty="0">
                <a:ln>
                  <a:noFill/>
                </a:ln>
                <a:solidFill>
                  <a:prstClr val="black"/>
                </a:solidFill>
                <a:effectLst/>
                <a:uLnTx/>
                <a:uFillTx/>
                <a:latin typeface="Trajan Pro" pitchFamily="18" charset="0"/>
                <a:ea typeface="+mn-ea"/>
                <a:cs typeface="+mn-cs"/>
              </a:rPr>
              <a:t>	</a:t>
            </a:r>
          </a:p>
        </p:txBody>
      </p:sp>
      <p:sp>
        <p:nvSpPr>
          <p:cNvPr id="9" name="Rectangle 8"/>
          <p:cNvSpPr/>
          <p:nvPr/>
        </p:nvSpPr>
        <p:spPr>
          <a:xfrm>
            <a:off x="325585" y="389397"/>
            <a:ext cx="6144296" cy="1754326"/>
          </a:xfrm>
          <a:prstGeom prst="rect">
            <a:avLst/>
          </a:prstGeom>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4400" b="0" i="1" u="none" strike="noStrike" kern="1200" cap="none" spc="0" normalizeH="0" baseline="0" noProof="0" dirty="0">
                <a:ln>
                  <a:noFill/>
                </a:ln>
                <a:solidFill>
                  <a:prstClr val="white"/>
                </a:solidFill>
                <a:effectLst/>
                <a:uLnTx/>
                <a:uFillTx/>
                <a:latin typeface="Trajan Pro" pitchFamily="18" charset="0"/>
                <a:ea typeface="+mn-ea"/>
                <a:cs typeface="+mn-cs"/>
              </a:rPr>
              <a:t>Welcome to 	Wildergarten</a:t>
            </a:r>
          </a:p>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2000" b="0" i="1" u="none" strike="noStrike" kern="1200" cap="none" spc="0" normalizeH="0" baseline="0" noProof="0" dirty="0">
                <a:ln>
                  <a:noFill/>
                </a:ln>
                <a:solidFill>
                  <a:prstClr val="white"/>
                </a:solidFill>
                <a:effectLst/>
                <a:uLnTx/>
                <a:uFillTx/>
                <a:latin typeface="Trajan Pro" pitchFamily="18" charset="0"/>
                <a:ea typeface="+mn-ea"/>
                <a:cs typeface="+mn-cs"/>
              </a:rPr>
              <a:t>	</a:t>
            </a:r>
          </a:p>
        </p:txBody>
      </p:sp>
      <p:sp>
        <p:nvSpPr>
          <p:cNvPr id="6" name="object 6"/>
          <p:cNvSpPr txBox="1"/>
          <p:nvPr/>
        </p:nvSpPr>
        <p:spPr>
          <a:xfrm>
            <a:off x="150147" y="7847410"/>
            <a:ext cx="3435222" cy="184666"/>
          </a:xfrm>
          <a:prstGeom prst="rect">
            <a:avLst/>
          </a:prstGeom>
        </p:spPr>
        <p:txBody>
          <a:bodyPr vert="horz" wrap="square" lIns="0" tIns="0" rIns="0" bIns="0" rtlCol="0">
            <a:spAutoFit/>
          </a:bodyPr>
          <a:lstStyle/>
          <a:p>
            <a:pPr marL="15240" marR="0" lvl="0" indent="0" algn="l" defTabSz="109728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srgbClr val="FFFFFF"/>
                </a:solidFill>
                <a:effectLst/>
                <a:uLnTx/>
                <a:uFillTx/>
                <a:latin typeface="Calibri"/>
                <a:ea typeface="+mn-ea"/>
                <a:cs typeface="Arial"/>
              </a:rPr>
              <a:t>March 2017</a:t>
            </a:r>
            <a:endParaRPr kumimoji="0" lang="en-US" sz="1200" b="0" u="none" strike="noStrike" kern="1200" cap="none" spc="0" normalizeH="0" baseline="0" noProof="0" dirty="0">
              <a:ln>
                <a:noFill/>
              </a:ln>
              <a:solidFill>
                <a:prstClr val="black"/>
              </a:solidFill>
              <a:effectLst/>
              <a:uLnTx/>
              <a:uFillTx/>
              <a:latin typeface="Calibri"/>
              <a:ea typeface="+mn-ea"/>
              <a:cs typeface="Arial"/>
            </a:endParaRPr>
          </a:p>
        </p:txBody>
      </p:sp>
    </p:spTree>
    <p:extLst>
      <p:ext uri="{BB962C8B-B14F-4D97-AF65-F5344CB8AC3E}">
        <p14:creationId xmlns:p14="http://schemas.microsoft.com/office/powerpoint/2010/main" val="4215879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TRP\0trp-Lede\Blue Dicks Bee IMGP7133.JPG"/>
          <p:cNvPicPr>
            <a:picLocks noChangeAspect="1" noChangeArrowheads="1"/>
          </p:cNvPicPr>
          <p:nvPr/>
        </p:nvPicPr>
        <p:blipFill>
          <a:blip r:embed="rId3" cstate="print"/>
          <a:srcRect r="11404"/>
          <a:stretch>
            <a:fillRect/>
          </a:stretch>
        </p:blipFill>
        <p:spPr bwMode="auto">
          <a:xfrm>
            <a:off x="0" y="0"/>
            <a:ext cx="10974187" cy="8229600"/>
          </a:xfrm>
          <a:prstGeom prst="rect">
            <a:avLst/>
          </a:prstGeom>
          <a:noFill/>
        </p:spPr>
      </p:pic>
      <p:sp>
        <p:nvSpPr>
          <p:cNvPr id="10" name="Rectangle 9"/>
          <p:cNvSpPr/>
          <p:nvPr/>
        </p:nvSpPr>
        <p:spPr>
          <a:xfrm>
            <a:off x="335111" y="398923"/>
            <a:ext cx="6144296" cy="1754326"/>
          </a:xfrm>
          <a:prstGeom prst="rect">
            <a:avLst/>
          </a:prstGeom>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4400" b="0" i="1" u="none" strike="noStrike" kern="1200" cap="none" spc="0" normalizeH="0" baseline="0" noProof="0" dirty="0">
                <a:ln>
                  <a:noFill/>
                </a:ln>
                <a:solidFill>
                  <a:prstClr val="black"/>
                </a:solidFill>
                <a:effectLst/>
                <a:uLnTx/>
                <a:uFillTx/>
                <a:latin typeface="Trajan Pro" pitchFamily="18" charset="0"/>
                <a:ea typeface="+mn-ea"/>
                <a:cs typeface="+mn-cs"/>
              </a:rPr>
              <a:t>Welcome to 	Wildergarten</a:t>
            </a:r>
          </a:p>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2000" b="0" i="1" u="none" strike="noStrike" kern="1200" cap="none" spc="0" normalizeH="0" baseline="0" noProof="0" dirty="0">
                <a:ln>
                  <a:noFill/>
                </a:ln>
                <a:solidFill>
                  <a:prstClr val="black"/>
                </a:solidFill>
                <a:effectLst/>
                <a:uLnTx/>
                <a:uFillTx/>
                <a:latin typeface="Trajan Pro" pitchFamily="18" charset="0"/>
                <a:ea typeface="+mn-ea"/>
                <a:cs typeface="+mn-cs"/>
              </a:rPr>
              <a:t>	</a:t>
            </a:r>
          </a:p>
        </p:txBody>
      </p:sp>
      <p:sp>
        <p:nvSpPr>
          <p:cNvPr id="8" name="Rectangle 7"/>
          <p:cNvSpPr/>
          <p:nvPr/>
        </p:nvSpPr>
        <p:spPr>
          <a:xfrm>
            <a:off x="315201" y="370025"/>
            <a:ext cx="6144296" cy="1754326"/>
          </a:xfrm>
          <a:prstGeom prst="rect">
            <a:avLst/>
          </a:prstGeom>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4400" b="0" i="1" u="none" strike="noStrike" kern="1200" cap="none" spc="0" normalizeH="0" baseline="0" noProof="0" dirty="0">
                <a:ln>
                  <a:noFill/>
                </a:ln>
                <a:solidFill>
                  <a:prstClr val="black"/>
                </a:solidFill>
                <a:effectLst/>
                <a:uLnTx/>
                <a:uFillTx/>
                <a:latin typeface="Trajan Pro" pitchFamily="18" charset="0"/>
                <a:ea typeface="+mn-ea"/>
                <a:cs typeface="+mn-cs"/>
              </a:rPr>
              <a:t>Welcome to 	Wildergarten</a:t>
            </a:r>
          </a:p>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2000" b="0" i="1" u="none" strike="noStrike" kern="1200" cap="none" spc="0" normalizeH="0" baseline="0" noProof="0" dirty="0">
                <a:ln>
                  <a:noFill/>
                </a:ln>
                <a:solidFill>
                  <a:prstClr val="black"/>
                </a:solidFill>
                <a:effectLst/>
                <a:uLnTx/>
                <a:uFillTx/>
                <a:latin typeface="Trajan Pro" pitchFamily="18" charset="0"/>
                <a:ea typeface="+mn-ea"/>
                <a:cs typeface="+mn-cs"/>
              </a:rPr>
              <a:t>	</a:t>
            </a:r>
          </a:p>
        </p:txBody>
      </p:sp>
      <p:sp>
        <p:nvSpPr>
          <p:cNvPr id="9" name="Rectangle 8"/>
          <p:cNvSpPr/>
          <p:nvPr/>
        </p:nvSpPr>
        <p:spPr>
          <a:xfrm>
            <a:off x="325585" y="389397"/>
            <a:ext cx="6144296" cy="1754326"/>
          </a:xfrm>
          <a:prstGeom prst="rect">
            <a:avLst/>
          </a:prstGeom>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4400" b="0" i="1" u="none" strike="noStrike" kern="1200" cap="none" spc="0" normalizeH="0" baseline="0" noProof="0" dirty="0">
                <a:ln>
                  <a:noFill/>
                </a:ln>
                <a:solidFill>
                  <a:prstClr val="white"/>
                </a:solidFill>
                <a:effectLst/>
                <a:uLnTx/>
                <a:uFillTx/>
                <a:latin typeface="Trajan Pro" pitchFamily="18" charset="0"/>
                <a:ea typeface="+mn-ea"/>
                <a:cs typeface="+mn-cs"/>
              </a:rPr>
              <a:t>Welcome to 	Wildergarten</a:t>
            </a:r>
          </a:p>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2000" b="0" i="1" u="none" strike="noStrike" kern="1200" cap="none" spc="0" normalizeH="0" baseline="0" noProof="0" dirty="0">
                <a:ln>
                  <a:noFill/>
                </a:ln>
                <a:solidFill>
                  <a:prstClr val="white"/>
                </a:solidFill>
                <a:effectLst/>
                <a:uLnTx/>
                <a:uFillTx/>
                <a:latin typeface="Trajan Pro" pitchFamily="18" charset="0"/>
                <a:ea typeface="+mn-ea"/>
                <a:cs typeface="+mn-cs"/>
              </a:rPr>
              <a:t>	</a:t>
            </a:r>
          </a:p>
        </p:txBody>
      </p:sp>
      <p:sp>
        <p:nvSpPr>
          <p:cNvPr id="6" name="object 6"/>
          <p:cNvSpPr txBox="1"/>
          <p:nvPr/>
        </p:nvSpPr>
        <p:spPr>
          <a:xfrm>
            <a:off x="115567" y="7923950"/>
            <a:ext cx="3435222" cy="184666"/>
          </a:xfrm>
          <a:prstGeom prst="rect">
            <a:avLst/>
          </a:prstGeom>
        </p:spPr>
        <p:txBody>
          <a:bodyPr vert="horz" wrap="square" lIns="0" tIns="0" rIns="0" bIns="0" rtlCol="0">
            <a:spAutoFit/>
          </a:bodyPr>
          <a:lstStyle/>
          <a:p>
            <a:pPr marL="15240" marR="0" lvl="0" indent="0" algn="l" defTabSz="109728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err="1">
                <a:ln>
                  <a:noFill/>
                </a:ln>
                <a:solidFill>
                  <a:srgbClr val="FFFFFF"/>
                </a:solidFill>
                <a:effectLst/>
                <a:uLnTx/>
                <a:uFillTx/>
                <a:latin typeface="Calibri"/>
                <a:ea typeface="+mn-ea"/>
                <a:cs typeface="Arial"/>
              </a:rPr>
              <a:t>Dichelostema</a:t>
            </a:r>
            <a:r>
              <a:rPr kumimoji="0" lang="en-US" sz="1200" b="1" i="1" u="none" strike="noStrike" kern="1200" cap="none" spc="0" normalizeH="0" baseline="0" noProof="0" dirty="0">
                <a:ln>
                  <a:noFill/>
                </a:ln>
                <a:solidFill>
                  <a:srgbClr val="FFFFFF"/>
                </a:solidFill>
                <a:effectLst/>
                <a:uLnTx/>
                <a:uFillTx/>
                <a:latin typeface="Calibri"/>
                <a:ea typeface="+mn-ea"/>
                <a:cs typeface="Arial"/>
              </a:rPr>
              <a:t> </a:t>
            </a:r>
            <a:r>
              <a:rPr kumimoji="0" lang="en-US" sz="1200" b="1" i="1" u="none" strike="noStrike" kern="1200" cap="none" spc="0" normalizeH="0" baseline="0" noProof="0" dirty="0" err="1">
                <a:ln>
                  <a:noFill/>
                </a:ln>
                <a:solidFill>
                  <a:srgbClr val="FFFFFF"/>
                </a:solidFill>
                <a:effectLst/>
                <a:uLnTx/>
                <a:uFillTx/>
                <a:latin typeface="Calibri"/>
                <a:ea typeface="+mn-ea"/>
                <a:cs typeface="Arial"/>
              </a:rPr>
              <a:t>capitatum</a:t>
            </a:r>
            <a:r>
              <a:rPr kumimoji="0" lang="en-US" sz="1200" b="1" i="0" u="none" strike="noStrike" kern="1200" cap="none" spc="0" normalizeH="0" baseline="0" noProof="0" dirty="0">
                <a:ln>
                  <a:noFill/>
                </a:ln>
                <a:solidFill>
                  <a:srgbClr val="FFFFFF"/>
                </a:solidFill>
                <a:effectLst/>
                <a:uLnTx/>
                <a:uFillTx/>
                <a:latin typeface="Calibri"/>
                <a:ea typeface="+mn-ea"/>
                <a:cs typeface="Arial"/>
              </a:rPr>
              <a:t>, and a friend</a:t>
            </a:r>
            <a:endParaRPr kumimoji="0" lang="en-US" sz="1200" b="0" i="0" u="none" strike="noStrike" kern="1200" cap="none" spc="0" normalizeH="0" baseline="0" noProof="0" dirty="0">
              <a:ln>
                <a:noFill/>
              </a:ln>
              <a:solidFill>
                <a:prstClr val="black"/>
              </a:solidFill>
              <a:effectLst/>
              <a:uLnTx/>
              <a:uFillTx/>
              <a:latin typeface="Calibri"/>
              <a:ea typeface="+mn-ea"/>
              <a:cs typeface="Arial"/>
            </a:endParaRPr>
          </a:p>
        </p:txBody>
      </p:sp>
    </p:spTree>
    <p:extLst>
      <p:ext uri="{BB962C8B-B14F-4D97-AF65-F5344CB8AC3E}">
        <p14:creationId xmlns:p14="http://schemas.microsoft.com/office/powerpoint/2010/main" val="3170556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he Wildergarten\Teaching\History\Fenn Edited\Glenwood Panorama from Upper Ranch Picture 012.jpg"/>
          <p:cNvPicPr>
            <a:picLocks noChangeAspect="1" noChangeArrowheads="1"/>
          </p:cNvPicPr>
          <p:nvPr/>
        </p:nvPicPr>
        <p:blipFill>
          <a:blip r:embed="rId3" cstate="print"/>
          <a:srcRect l="255" r="2293" b="1770"/>
          <a:stretch>
            <a:fillRect/>
          </a:stretch>
        </p:blipFill>
        <p:spPr bwMode="auto">
          <a:xfrm>
            <a:off x="0" y="0"/>
            <a:ext cx="10972800" cy="7959055"/>
          </a:xfrm>
          <a:prstGeom prst="rect">
            <a:avLst/>
          </a:prstGeom>
          <a:noFill/>
        </p:spPr>
      </p:pic>
      <p:sp>
        <p:nvSpPr>
          <p:cNvPr id="25" name="Rectangle 24"/>
          <p:cNvSpPr/>
          <p:nvPr/>
        </p:nvSpPr>
        <p:spPr>
          <a:xfrm>
            <a:off x="365760" y="365760"/>
            <a:ext cx="7885776" cy="1200329"/>
          </a:xfrm>
          <a:prstGeom prst="rect">
            <a:avLst/>
          </a:prstGeom>
        </p:spPr>
        <p:txBody>
          <a:bodyPr wrap="square">
            <a:spAutoFit/>
          </a:bodyPr>
          <a:lstStyle/>
          <a:p>
            <a:pPr>
              <a:tabLst>
                <a:tab pos="569913" algn="l"/>
                <a:tab pos="1144588" algn="l"/>
              </a:tabLst>
            </a:pPr>
            <a:r>
              <a:rPr lang="en-US" sz="3600" dirty="0">
                <a:latin typeface="Trajan Pro" pitchFamily="18" charset="0"/>
              </a:rPr>
              <a:t>Midway Through </a:t>
            </a:r>
          </a:p>
          <a:p>
            <a:pPr>
              <a:tabLst>
                <a:tab pos="569913" algn="l"/>
                <a:tab pos="1144588" algn="l"/>
              </a:tabLst>
            </a:pPr>
            <a:r>
              <a:rPr lang="en-US" sz="3600" dirty="0">
                <a:latin typeface="Trajan Pro" pitchFamily="18" charset="0"/>
              </a:rPr>
              <a:t>	A Beginning…</a:t>
            </a:r>
          </a:p>
        </p:txBody>
      </p:sp>
      <p:sp>
        <p:nvSpPr>
          <p:cNvPr id="4" name="object 6"/>
          <p:cNvSpPr txBox="1"/>
          <p:nvPr/>
        </p:nvSpPr>
        <p:spPr>
          <a:xfrm>
            <a:off x="115567" y="7660069"/>
            <a:ext cx="3435222" cy="215444"/>
          </a:xfrm>
          <a:prstGeom prst="rect">
            <a:avLst/>
          </a:prstGeom>
        </p:spPr>
        <p:txBody>
          <a:bodyPr vert="horz" wrap="square" lIns="0" tIns="0" rIns="0" bIns="0" rtlCol="0">
            <a:spAutoFit/>
          </a:bodyPr>
          <a:lstStyle/>
          <a:p>
            <a:pPr marL="15240"/>
            <a:r>
              <a:rPr lang="en-US" sz="1400" b="1" dirty="0">
                <a:solidFill>
                  <a:srgbClr val="FFFFFF"/>
                </a:solidFill>
                <a:cs typeface="Arial"/>
              </a:rPr>
              <a:t>1922 courtesy of Edward Fenn</a:t>
            </a:r>
            <a:endParaRPr lang="en-US" sz="1400" dirty="0">
              <a:cs typeface="Arial"/>
            </a:endParaRPr>
          </a:p>
        </p:txBody>
      </p:sp>
      <p:sp>
        <p:nvSpPr>
          <p:cNvPr id="2" name="object 6">
            <a:extLst>
              <a:ext uri="{FF2B5EF4-FFF2-40B4-BE49-F238E27FC236}">
                <a16:creationId xmlns:a16="http://schemas.microsoft.com/office/drawing/2014/main" id="{0204193B-84A7-20F2-369F-160ABECEA848}"/>
              </a:ext>
            </a:extLst>
          </p:cNvPr>
          <p:cNvSpPr txBox="1"/>
          <p:nvPr/>
        </p:nvSpPr>
        <p:spPr>
          <a:xfrm rot="20761432">
            <a:off x="9043537" y="7425810"/>
            <a:ext cx="1935612" cy="246221"/>
          </a:xfrm>
          <a:prstGeom prst="rect">
            <a:avLst/>
          </a:prstGeom>
        </p:spPr>
        <p:txBody>
          <a:bodyPr vert="horz" wrap="square" lIns="0" tIns="0" rIns="0" bIns="0" rtlCol="0">
            <a:spAutoFit/>
          </a:bodyPr>
          <a:lstStyle/>
          <a:p>
            <a:pPr marL="15240" algn="ctr"/>
            <a:r>
              <a:rPr lang="en-US" sz="1600" b="1" dirty="0">
                <a:solidFill>
                  <a:srgbClr val="FFFFFF"/>
                </a:solidFill>
                <a:cs typeface="Arial"/>
              </a:rPr>
              <a:t>Old Growth Trees</a:t>
            </a:r>
          </a:p>
        </p:txBody>
      </p:sp>
      <p:sp>
        <p:nvSpPr>
          <p:cNvPr id="3" name="object 6">
            <a:extLst>
              <a:ext uri="{FF2B5EF4-FFF2-40B4-BE49-F238E27FC236}">
                <a16:creationId xmlns:a16="http://schemas.microsoft.com/office/drawing/2014/main" id="{0A47D83D-9FE2-49C3-31B1-7AF3E0BCEF7C}"/>
              </a:ext>
            </a:extLst>
          </p:cNvPr>
          <p:cNvSpPr txBox="1"/>
          <p:nvPr/>
        </p:nvSpPr>
        <p:spPr>
          <a:xfrm rot="482816">
            <a:off x="6934280" y="5113170"/>
            <a:ext cx="1935612" cy="246221"/>
          </a:xfrm>
          <a:prstGeom prst="rect">
            <a:avLst/>
          </a:prstGeom>
        </p:spPr>
        <p:txBody>
          <a:bodyPr vert="horz" wrap="square" lIns="0" tIns="0" rIns="0" bIns="0" rtlCol="0">
            <a:spAutoFit/>
          </a:bodyPr>
          <a:lstStyle/>
          <a:p>
            <a:pPr marL="15240" algn="ctr"/>
            <a:r>
              <a:rPr lang="en-US" sz="1600" b="1" dirty="0">
                <a:solidFill>
                  <a:srgbClr val="FFFFFF"/>
                </a:solidFill>
                <a:cs typeface="Arial"/>
              </a:rPr>
              <a:t>Second Growth Trees</a:t>
            </a:r>
          </a:p>
        </p:txBody>
      </p:sp>
      <p:sp>
        <p:nvSpPr>
          <p:cNvPr id="5" name="object 6">
            <a:extLst>
              <a:ext uri="{FF2B5EF4-FFF2-40B4-BE49-F238E27FC236}">
                <a16:creationId xmlns:a16="http://schemas.microsoft.com/office/drawing/2014/main" id="{F5B4C7CF-601D-3B2B-4C5E-AC8EAA4774A6}"/>
              </a:ext>
            </a:extLst>
          </p:cNvPr>
          <p:cNvSpPr txBox="1"/>
          <p:nvPr/>
        </p:nvSpPr>
        <p:spPr>
          <a:xfrm rot="687232">
            <a:off x="4857897" y="4767528"/>
            <a:ext cx="1935612" cy="246221"/>
          </a:xfrm>
          <a:prstGeom prst="rect">
            <a:avLst/>
          </a:prstGeom>
        </p:spPr>
        <p:txBody>
          <a:bodyPr vert="horz" wrap="square" lIns="0" tIns="0" rIns="0" bIns="0" rtlCol="0">
            <a:spAutoFit/>
          </a:bodyPr>
          <a:lstStyle/>
          <a:p>
            <a:pPr marL="15240" algn="ctr"/>
            <a:r>
              <a:rPr lang="en-US" sz="1600" b="1" dirty="0">
                <a:solidFill>
                  <a:srgbClr val="FFFFFF"/>
                </a:solidFill>
                <a:cs typeface="Arial"/>
              </a:rPr>
              <a:t>First Growth Trees</a:t>
            </a:r>
          </a:p>
        </p:txBody>
      </p:sp>
    </p:spTree>
    <p:extLst>
      <p:ext uri="{BB962C8B-B14F-4D97-AF65-F5344CB8AC3E}">
        <p14:creationId xmlns:p14="http://schemas.microsoft.com/office/powerpoint/2010/main" val="1315863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2" descr="G:\Photos\Family Photos\Mark\5-6 Walnut Creek\Mark_1960\Calaveras Big Trees.jpg"/>
          <p:cNvPicPr>
            <a:picLocks noChangeAspect="1" noChangeArrowheads="1"/>
          </p:cNvPicPr>
          <p:nvPr/>
        </p:nvPicPr>
        <p:blipFill>
          <a:blip r:embed="rId5" cstate="print"/>
          <a:srcRect/>
          <a:stretch>
            <a:fillRect/>
          </a:stretch>
        </p:blipFill>
        <p:spPr bwMode="auto">
          <a:xfrm>
            <a:off x="1416223" y="0"/>
            <a:ext cx="8185513" cy="8229600"/>
          </a:xfrm>
          <a:prstGeom prst="rect">
            <a:avLst/>
          </a:prstGeom>
          <a:noFill/>
        </p:spPr>
      </p:pic>
      <p:pic>
        <p:nvPicPr>
          <p:cNvPr id="3" name="Picture 3"/>
          <p:cNvPicPr>
            <a:picLocks noChangeAspect="1" noChangeArrowheads="1"/>
          </p:cNvPicPr>
          <p:nvPr/>
        </p:nvPicPr>
        <p:blipFill>
          <a:blip r:embed="rId6" cstate="print"/>
          <a:srcRect/>
          <a:stretch>
            <a:fillRect/>
          </a:stretch>
        </p:blipFill>
        <p:spPr bwMode="auto">
          <a:xfrm>
            <a:off x="10635324" y="7627313"/>
            <a:ext cx="276515" cy="462370"/>
          </a:xfrm>
          <a:prstGeom prst="rect">
            <a:avLst/>
          </a:prstGeom>
          <a:noFill/>
          <a:ln w="9525">
            <a:noFill/>
            <a:miter lim="800000"/>
            <a:headEnd/>
            <a:tailEnd/>
          </a:ln>
          <a:effectLst/>
        </p:spPr>
      </p:pic>
      <p:pic>
        <p:nvPicPr>
          <p:cNvPr id="6" name="Audio 5">
            <a:hlinkClick r:id="" action="ppaction://media"/>
            <a:extLst>
              <a:ext uri="{FF2B5EF4-FFF2-40B4-BE49-F238E27FC236}">
                <a16:creationId xmlns:a16="http://schemas.microsoft.com/office/drawing/2014/main" id="{DD075A78-D16F-1388-AAA1-8AEB69272764}"/>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557500" t="-557500" r="-557500" b="-557500"/>
          <a:stretch>
            <a:fillRect/>
          </a:stretch>
        </p:blipFill>
        <p:spPr>
          <a:xfrm>
            <a:off x="8405165" y="5661965"/>
            <a:ext cx="2468880" cy="246888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82997"/>
    </mc:Choice>
    <mc:Fallback xmlns="">
      <p:transition spd="slow" advTm="829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0692" name="Picture 4" descr="https://kcet.brightspotcdn.com/dims4/default/584c542/2147483647/strip/true/crop/1143x643+388+0/resize/1200x675!/quality/90/?url=http%3A%2F%2Fkcet-brightspot.s3.us-east-1.amazonaws.com%2Flegacy%2Fsites%2Fkl%2Ffiles%2Fthumbnails%2Fimage%2Fredwood_final.jpg"/>
          <p:cNvPicPr>
            <a:picLocks noChangeAspect="1" noChangeArrowheads="1"/>
          </p:cNvPicPr>
          <p:nvPr/>
        </p:nvPicPr>
        <p:blipFill>
          <a:blip r:embed="rId3" cstate="print"/>
          <a:srcRect l="8000" r="17120"/>
          <a:stretch>
            <a:fillRect/>
          </a:stretch>
        </p:blipFill>
        <p:spPr bwMode="auto">
          <a:xfrm>
            <a:off x="0" y="0"/>
            <a:ext cx="10955250" cy="8229600"/>
          </a:xfrm>
          <a:prstGeom prst="rect">
            <a:avLst/>
          </a:prstGeom>
          <a:noFill/>
        </p:spPr>
      </p:pic>
      <p:sp>
        <p:nvSpPr>
          <p:cNvPr id="3" name="Rectangle 2"/>
          <p:cNvSpPr/>
          <p:nvPr/>
        </p:nvSpPr>
        <p:spPr>
          <a:xfrm>
            <a:off x="2951692" y="7558566"/>
            <a:ext cx="7949766" cy="646331"/>
          </a:xfrm>
          <a:prstGeom prst="rect">
            <a:avLst/>
          </a:prstGeom>
        </p:spPr>
        <p:txBody>
          <a:bodyPr wrap="square">
            <a:spAutoFit/>
          </a:bodyPr>
          <a:lstStyle/>
          <a:p>
            <a:pPr algn="r"/>
            <a:r>
              <a:rPr lang="en-US" sz="1200" b="1" dirty="0">
                <a:solidFill>
                  <a:schemeClr val="bg1"/>
                </a:solidFill>
              </a:rPr>
              <a:t>Del Norte Coast Redwoods State Park </a:t>
            </a:r>
          </a:p>
          <a:p>
            <a:pPr algn="r"/>
            <a:r>
              <a:rPr lang="en-US" sz="1200" b="1" dirty="0">
                <a:solidFill>
                  <a:schemeClr val="bg1"/>
                </a:solidFill>
              </a:rPr>
              <a:t>PBS </a:t>
            </a:r>
            <a:r>
              <a:rPr lang="en-US" sz="1200" b="1" dirty="0" err="1">
                <a:solidFill>
                  <a:schemeClr val="bg1"/>
                </a:solidFill>
              </a:rPr>
              <a:t>Socal</a:t>
            </a:r>
            <a:r>
              <a:rPr lang="en-US" sz="1200" b="1" dirty="0">
                <a:solidFill>
                  <a:schemeClr val="bg1"/>
                </a:solidFill>
              </a:rPr>
              <a:t> The Race to Save the Last Old-Growth Redwood Forests on Earth</a:t>
            </a:r>
          </a:p>
          <a:p>
            <a:pPr algn="r"/>
            <a:r>
              <a:rPr lang="en-US" sz="1200" b="1" dirty="0">
                <a:solidFill>
                  <a:schemeClr val="bg1"/>
                </a:solidFill>
              </a:rPr>
              <a:t>https://www.pbssocal.org/shows/california-coastal-trail/the-race-to-save-the-last-old-growth-redwood-forests-on-earth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5" cstate="print"/>
          <a:srcRect/>
          <a:stretch>
            <a:fillRect/>
          </a:stretch>
        </p:blipFill>
        <p:spPr bwMode="auto">
          <a:xfrm>
            <a:off x="10601948" y="7396885"/>
            <a:ext cx="276515" cy="462370"/>
          </a:xfrm>
          <a:prstGeom prst="rect">
            <a:avLst/>
          </a:prstGeom>
          <a:noFill/>
          <a:ln w="9525">
            <a:noFill/>
            <a:miter lim="800000"/>
            <a:headEnd/>
            <a:tailEnd/>
          </a:ln>
          <a:effectLst/>
        </p:spPr>
      </p:pic>
      <p:pic>
        <p:nvPicPr>
          <p:cNvPr id="389124" name="Picture 4" descr="G:\The Wildergarten\Teaching\Presentations\Santa Cruz Museum\Bioregional Council.JPG"/>
          <p:cNvPicPr>
            <a:picLocks noChangeAspect="1" noChangeArrowheads="1"/>
          </p:cNvPicPr>
          <p:nvPr/>
        </p:nvPicPr>
        <p:blipFill>
          <a:blip r:embed="rId6" cstate="print"/>
          <a:srcRect l="18677"/>
          <a:stretch>
            <a:fillRect/>
          </a:stretch>
        </p:blipFill>
        <p:spPr bwMode="auto">
          <a:xfrm>
            <a:off x="0" y="0"/>
            <a:ext cx="10961076" cy="8229600"/>
          </a:xfrm>
          <a:prstGeom prst="rect">
            <a:avLst/>
          </a:prstGeom>
          <a:noFill/>
        </p:spPr>
      </p:pic>
      <p:sp>
        <p:nvSpPr>
          <p:cNvPr id="9" name="Rectangle 8"/>
          <p:cNvSpPr/>
          <p:nvPr/>
        </p:nvSpPr>
        <p:spPr>
          <a:xfrm>
            <a:off x="186556" y="7628827"/>
            <a:ext cx="5486400" cy="461665"/>
          </a:xfrm>
          <a:prstGeom prst="rect">
            <a:avLst/>
          </a:prstGeom>
        </p:spPr>
        <p:txBody>
          <a:bodyPr>
            <a:spAutoFit/>
          </a:bodyPr>
          <a:lstStyle/>
          <a:p>
            <a:r>
              <a:rPr lang="en-US" sz="1200" b="1" dirty="0">
                <a:solidFill>
                  <a:schemeClr val="bg1"/>
                </a:solidFill>
              </a:rPr>
              <a:t>Santa Cruz Mountains Bioregional Council</a:t>
            </a:r>
          </a:p>
          <a:p>
            <a:r>
              <a:rPr lang="en-US" sz="1200" b="1" dirty="0">
                <a:solidFill>
                  <a:schemeClr val="bg1"/>
                </a:solidFill>
              </a:rPr>
              <a:t>https://www.scmbc.org/old-growth-forests-of-scmtns</a:t>
            </a:r>
          </a:p>
        </p:txBody>
      </p:sp>
      <p:pic>
        <p:nvPicPr>
          <p:cNvPr id="4" name="Audio 3">
            <a:hlinkClick r:id="" action="ppaction://media"/>
            <a:extLst>
              <a:ext uri="{FF2B5EF4-FFF2-40B4-BE49-F238E27FC236}">
                <a16:creationId xmlns:a16="http://schemas.microsoft.com/office/drawing/2014/main" id="{91A33F53-262B-F517-3C4F-1CB47D3D20B9}"/>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557500" t="-557500" r="-557500" b="-557500"/>
          <a:stretch>
            <a:fillRect/>
          </a:stretch>
        </p:blipFill>
        <p:spPr>
          <a:xfrm>
            <a:off x="8405165" y="5661965"/>
            <a:ext cx="2468880" cy="246888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22834"/>
    </mc:Choice>
    <mc:Fallback xmlns="">
      <p:transition spd="slow" advTm="228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descr="G:\The Wildergarten\Teaching\Presentations\Santa Cruz Museum\Avenue of the Giants IMG_1119.JPG"/>
          <p:cNvPicPr>
            <a:picLocks noChangeAspect="1" noChangeArrowheads="1"/>
          </p:cNvPicPr>
          <p:nvPr/>
        </p:nvPicPr>
        <p:blipFill>
          <a:blip r:embed="rId3" cstate="print"/>
          <a:srcRect r="10808"/>
          <a:stretch>
            <a:fillRect/>
          </a:stretch>
        </p:blipFill>
        <p:spPr bwMode="auto">
          <a:xfrm>
            <a:off x="0" y="0"/>
            <a:ext cx="10972800" cy="8197077"/>
          </a:xfrm>
          <a:prstGeom prst="rect">
            <a:avLst/>
          </a:prstGeom>
          <a:noFill/>
        </p:spPr>
      </p:pic>
      <p:sp>
        <p:nvSpPr>
          <p:cNvPr id="7" name="Rectangle 6"/>
          <p:cNvSpPr/>
          <p:nvPr/>
        </p:nvSpPr>
        <p:spPr>
          <a:xfrm>
            <a:off x="71342" y="7686434"/>
            <a:ext cx="5486400" cy="430887"/>
          </a:xfrm>
          <a:prstGeom prst="rect">
            <a:avLst/>
          </a:prstGeom>
        </p:spPr>
        <p:txBody>
          <a:bodyPr>
            <a:spAutoFit/>
          </a:bodyPr>
          <a:lstStyle/>
          <a:p>
            <a:r>
              <a:rPr lang="en-US" sz="1100" b="1" dirty="0" err="1">
                <a:solidFill>
                  <a:schemeClr val="bg1"/>
                </a:solidFill>
              </a:rPr>
              <a:t>Idowatsu</a:t>
            </a:r>
            <a:r>
              <a:rPr lang="en-US" sz="1100" b="1" dirty="0">
                <a:solidFill>
                  <a:schemeClr val="bg1"/>
                </a:solidFill>
              </a:rPr>
              <a:t>, Avenue of the Giants, Humboldt Redwoods State Park</a:t>
            </a:r>
          </a:p>
          <a:p>
            <a:r>
              <a:rPr lang="en-US" sz="1100" b="1" dirty="0">
                <a:solidFill>
                  <a:schemeClr val="bg1"/>
                </a:solidFill>
              </a:rPr>
              <a:t>https://forum.bonsaimirai.com/t/old-growth-redwood-grove/2224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0146" name="Picture 2" descr="G:\The Wildergarten\Teaching\Presentations\Santa Cruz Museum\Bay Nature Muirredwoods.jpg"/>
          <p:cNvPicPr>
            <a:picLocks noChangeAspect="1" noChangeArrowheads="1"/>
          </p:cNvPicPr>
          <p:nvPr/>
        </p:nvPicPr>
        <p:blipFill>
          <a:blip r:embed="rId3" cstate="print"/>
          <a:srcRect l="12000"/>
          <a:stretch>
            <a:fillRect/>
          </a:stretch>
        </p:blipFill>
        <p:spPr bwMode="auto">
          <a:xfrm>
            <a:off x="0" y="0"/>
            <a:ext cx="10972803" cy="8229600"/>
          </a:xfrm>
          <a:prstGeom prst="rect">
            <a:avLst/>
          </a:prstGeom>
          <a:noFill/>
        </p:spPr>
      </p:pic>
      <p:sp>
        <p:nvSpPr>
          <p:cNvPr id="4" name="Rectangle 3"/>
          <p:cNvSpPr/>
          <p:nvPr/>
        </p:nvSpPr>
        <p:spPr>
          <a:xfrm>
            <a:off x="5415058" y="7604733"/>
            <a:ext cx="5486400" cy="600164"/>
          </a:xfrm>
          <a:prstGeom prst="rect">
            <a:avLst/>
          </a:prstGeom>
        </p:spPr>
        <p:txBody>
          <a:bodyPr>
            <a:spAutoFit/>
          </a:bodyPr>
          <a:lstStyle/>
          <a:p>
            <a:pPr algn="r"/>
            <a:r>
              <a:rPr lang="en-US" sz="1100" b="1" dirty="0">
                <a:solidFill>
                  <a:schemeClr val="bg1"/>
                </a:solidFill>
              </a:rPr>
              <a:t>Bay Nature: Ask the Naturalist: Where can I find old growth redwoods in the Bay Area</a:t>
            </a:r>
          </a:p>
          <a:p>
            <a:pPr algn="r"/>
            <a:r>
              <a:rPr lang="en-US" sz="1100" b="1" dirty="0">
                <a:solidFill>
                  <a:schemeClr val="bg1"/>
                </a:solidFill>
              </a:rPr>
              <a:t>https://i0.wp.com/baynature.org/wp-content/uploads/2017/08/Muirredwoods.jpg?fit=1200,792&amp;ssl=1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8099" name="Picture 3" descr="G:\The Wildergarten\Teaching\Presentations\Santa Cruz Museum\Chesty Puller.JPG"/>
          <p:cNvPicPr>
            <a:picLocks noChangeAspect="1" noChangeArrowheads="1"/>
          </p:cNvPicPr>
          <p:nvPr/>
        </p:nvPicPr>
        <p:blipFill>
          <a:blip r:embed="rId3" cstate="print"/>
          <a:srcRect l="11669"/>
          <a:stretch>
            <a:fillRect/>
          </a:stretch>
        </p:blipFill>
        <p:spPr bwMode="auto">
          <a:xfrm>
            <a:off x="1841" y="0"/>
            <a:ext cx="10970959" cy="8229600"/>
          </a:xfrm>
          <a:prstGeom prst="rect">
            <a:avLst/>
          </a:prstGeom>
          <a:noFill/>
        </p:spPr>
      </p:pic>
      <p:cxnSp>
        <p:nvCxnSpPr>
          <p:cNvPr id="5" name="Straight Arrow Connector 4"/>
          <p:cNvCxnSpPr/>
          <p:nvPr/>
        </p:nvCxnSpPr>
        <p:spPr>
          <a:xfrm>
            <a:off x="935447" y="3250695"/>
            <a:ext cx="576070" cy="0"/>
          </a:xfrm>
          <a:prstGeom prst="straightConnector1">
            <a:avLst/>
          </a:prstGeom>
          <a:ln w="1016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2375622" y="3308302"/>
            <a:ext cx="518463" cy="0"/>
          </a:xfrm>
          <a:prstGeom prst="straightConnector1">
            <a:avLst/>
          </a:prstGeom>
          <a:ln w="1016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3" name="Picture 2" descr="G:\The Wildergarten\Teaching\Presentations\Loma Museum\california-redwood-parks-humboldt-sp-light.jpg"/>
          <p:cNvPicPr/>
          <p:nvPr/>
        </p:nvPicPr>
        <p:blipFill>
          <a:blip r:embed="rId3"/>
          <a:stretch/>
        </p:blipFill>
        <p:spPr>
          <a:xfrm>
            <a:off x="0" y="0"/>
            <a:ext cx="10972440" cy="8229240"/>
          </a:xfrm>
          <a:prstGeom prst="rect">
            <a:avLst/>
          </a:prstGeom>
          <a:noFill/>
          <a:ln w="0">
            <a:noFill/>
          </a:ln>
        </p:spPr>
      </p:pic>
      <p:sp>
        <p:nvSpPr>
          <p:cNvPr id="214" name="TextBox 3"/>
          <p:cNvSpPr/>
          <p:nvPr/>
        </p:nvSpPr>
        <p:spPr>
          <a:xfrm>
            <a:off x="5033160" y="6995160"/>
            <a:ext cx="5898600" cy="1199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nchorCtr="1">
            <a:spAutoFit/>
          </a:bodyPr>
          <a:lstStyle/>
          <a:p>
            <a:pPr marL="0" marR="0" lvl="0" indent="0" algn="r" defTabSz="109728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6" normalizeH="0" baseline="0" noProof="0">
                <a:ln>
                  <a:noFill/>
                </a:ln>
                <a:solidFill>
                  <a:srgbClr val="FFFFFF"/>
                </a:solidFill>
                <a:effectLst/>
                <a:uLnTx/>
                <a:uFillTx/>
                <a:latin typeface="Calibri"/>
                <a:ea typeface="+mn-ea"/>
                <a:cs typeface="+mn-cs"/>
              </a:rPr>
              <a:t>Photo: Carol Guttery</a:t>
            </a:r>
            <a:endParaRPr kumimoji="0" lang="en-US" sz="1800" b="0" i="0" u="none" strike="noStrike" kern="1200" cap="none" spc="0" normalizeH="0" baseline="0" noProof="0">
              <a:ln>
                <a:noFill/>
              </a:ln>
              <a:solidFill>
                <a:srgbClr val="FFFFFF"/>
              </a:solidFill>
              <a:effectLst/>
              <a:uLnTx/>
              <a:uFillTx/>
              <a:latin typeface="Arial"/>
              <a:ea typeface="+mn-ea"/>
              <a:cs typeface="+mn-cs"/>
            </a:endParaRPr>
          </a:p>
          <a:p>
            <a:pPr marL="0" marR="0" lvl="0" indent="0" algn="r" defTabSz="109728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6" normalizeH="0" baseline="0" noProof="0">
                <a:ln>
                  <a:noFill/>
                </a:ln>
                <a:solidFill>
                  <a:srgbClr val="FFFFFF"/>
                </a:solidFill>
                <a:effectLst/>
                <a:uLnTx/>
                <a:uFillTx/>
                <a:latin typeface="Calibri"/>
                <a:ea typeface="+mn-ea"/>
                <a:cs typeface="+mn-cs"/>
              </a:rPr>
              <a:t>Avenue of the Giants</a:t>
            </a:r>
            <a:endParaRPr kumimoji="0" lang="en-US" sz="1800" b="0" i="0" u="none" strike="noStrike" kern="1200" cap="none" spc="0" normalizeH="0" baseline="0" noProof="0">
              <a:ln>
                <a:noFill/>
              </a:ln>
              <a:solidFill>
                <a:srgbClr val="FFFFFF"/>
              </a:solidFill>
              <a:effectLst/>
              <a:uLnTx/>
              <a:uFillTx/>
              <a:latin typeface="Arial"/>
              <a:ea typeface="+mn-ea"/>
              <a:cs typeface="+mn-cs"/>
            </a:endParaRPr>
          </a:p>
          <a:p>
            <a:pPr marL="0" marR="0" lvl="0" indent="0" algn="r" defTabSz="109728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6" normalizeH="0" baseline="0" noProof="0">
                <a:ln>
                  <a:noFill/>
                </a:ln>
                <a:solidFill>
                  <a:srgbClr val="FFFFFF"/>
                </a:solidFill>
                <a:effectLst/>
                <a:uLnTx/>
                <a:uFillTx/>
                <a:latin typeface="Calibri"/>
                <a:ea typeface="+mn-ea"/>
                <a:cs typeface="+mn-cs"/>
              </a:rPr>
              <a:t>Humboldt Redwoods State Park</a:t>
            </a:r>
            <a:endParaRPr kumimoji="0" lang="en-US" sz="1800" b="0" i="0" u="none" strike="noStrike" kern="1200" cap="none" spc="0" normalizeH="0" baseline="0" noProof="0">
              <a:ln>
                <a:noFill/>
              </a:ln>
              <a:solidFill>
                <a:srgbClr val="FFFFFF"/>
              </a:solidFill>
              <a:effectLst/>
              <a:uLnTx/>
              <a:uFillTx/>
              <a:latin typeface="Arial"/>
              <a:ea typeface="+mn-ea"/>
              <a:cs typeface="+mn-cs"/>
            </a:endParaRPr>
          </a:p>
          <a:p>
            <a:pPr marL="0" marR="0" lvl="0" indent="0" algn="r" defTabSz="109728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6" normalizeH="0" baseline="0" noProof="0">
                <a:ln>
                  <a:noFill/>
                </a:ln>
                <a:solidFill>
                  <a:srgbClr val="FFFFFF"/>
                </a:solidFill>
                <a:effectLst/>
                <a:uLnTx/>
                <a:uFillTx/>
                <a:latin typeface="Calibri"/>
                <a:ea typeface="+mn-ea"/>
                <a:cs typeface="+mn-cs"/>
              </a:rPr>
              <a:t>https://californiacrossings.com/california-redwood-parks-list/</a:t>
            </a: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3" name="Picture 2" descr="G:\The Wildergarten\Teaching\Presentations\Loma Museum\california-redwood-parks-humboldt-sp-light.jpg"/>
          <p:cNvPicPr/>
          <p:nvPr/>
        </p:nvPicPr>
        <p:blipFill>
          <a:blip r:embed="rId3"/>
          <a:stretch/>
        </p:blipFill>
        <p:spPr>
          <a:xfrm>
            <a:off x="0" y="0"/>
            <a:ext cx="10972440" cy="8229240"/>
          </a:xfrm>
          <a:prstGeom prst="rect">
            <a:avLst/>
          </a:prstGeom>
          <a:noFill/>
          <a:ln w="0">
            <a:noFill/>
          </a:ln>
        </p:spPr>
      </p:pic>
      <p:sp>
        <p:nvSpPr>
          <p:cNvPr id="214" name="TextBox 3"/>
          <p:cNvSpPr/>
          <p:nvPr/>
        </p:nvSpPr>
        <p:spPr>
          <a:xfrm>
            <a:off x="5033160" y="6995160"/>
            <a:ext cx="5898600" cy="1199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nchorCtr="1">
            <a:spAutoFit/>
          </a:bodyPr>
          <a:lstStyle/>
          <a:p>
            <a:pPr marL="0" marR="0" lvl="0" indent="0" algn="r" defTabSz="109728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6" normalizeH="0" baseline="0" noProof="0">
                <a:ln>
                  <a:noFill/>
                </a:ln>
                <a:solidFill>
                  <a:srgbClr val="FFFFFF"/>
                </a:solidFill>
                <a:effectLst/>
                <a:uLnTx/>
                <a:uFillTx/>
                <a:latin typeface="Calibri"/>
                <a:ea typeface="+mn-ea"/>
                <a:cs typeface="+mn-cs"/>
              </a:rPr>
              <a:t>Photo: Carol Guttery</a:t>
            </a:r>
            <a:endParaRPr kumimoji="0" lang="en-US" sz="1800" b="0" i="0" u="none" strike="noStrike" kern="1200" cap="none" spc="0" normalizeH="0" baseline="0" noProof="0">
              <a:ln>
                <a:noFill/>
              </a:ln>
              <a:solidFill>
                <a:srgbClr val="FFFFFF"/>
              </a:solidFill>
              <a:effectLst/>
              <a:uLnTx/>
              <a:uFillTx/>
              <a:latin typeface="Arial"/>
              <a:ea typeface="+mn-ea"/>
              <a:cs typeface="+mn-cs"/>
            </a:endParaRPr>
          </a:p>
          <a:p>
            <a:pPr marL="0" marR="0" lvl="0" indent="0" algn="r" defTabSz="109728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6" normalizeH="0" baseline="0" noProof="0">
                <a:ln>
                  <a:noFill/>
                </a:ln>
                <a:solidFill>
                  <a:srgbClr val="FFFFFF"/>
                </a:solidFill>
                <a:effectLst/>
                <a:uLnTx/>
                <a:uFillTx/>
                <a:latin typeface="Calibri"/>
                <a:ea typeface="+mn-ea"/>
                <a:cs typeface="+mn-cs"/>
              </a:rPr>
              <a:t>Avenue of the Giants</a:t>
            </a:r>
            <a:endParaRPr kumimoji="0" lang="en-US" sz="1800" b="0" i="0" u="none" strike="noStrike" kern="1200" cap="none" spc="0" normalizeH="0" baseline="0" noProof="0">
              <a:ln>
                <a:noFill/>
              </a:ln>
              <a:solidFill>
                <a:srgbClr val="FFFFFF"/>
              </a:solidFill>
              <a:effectLst/>
              <a:uLnTx/>
              <a:uFillTx/>
              <a:latin typeface="Arial"/>
              <a:ea typeface="+mn-ea"/>
              <a:cs typeface="+mn-cs"/>
            </a:endParaRPr>
          </a:p>
          <a:p>
            <a:pPr marL="0" marR="0" lvl="0" indent="0" algn="r" defTabSz="109728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6" normalizeH="0" baseline="0" noProof="0">
                <a:ln>
                  <a:noFill/>
                </a:ln>
                <a:solidFill>
                  <a:srgbClr val="FFFFFF"/>
                </a:solidFill>
                <a:effectLst/>
                <a:uLnTx/>
                <a:uFillTx/>
                <a:latin typeface="Calibri"/>
                <a:ea typeface="+mn-ea"/>
                <a:cs typeface="+mn-cs"/>
              </a:rPr>
              <a:t>Humboldt Redwoods State Park</a:t>
            </a:r>
            <a:endParaRPr kumimoji="0" lang="en-US" sz="1800" b="0" i="0" u="none" strike="noStrike" kern="1200" cap="none" spc="0" normalizeH="0" baseline="0" noProof="0">
              <a:ln>
                <a:noFill/>
              </a:ln>
              <a:solidFill>
                <a:srgbClr val="FFFFFF"/>
              </a:solidFill>
              <a:effectLst/>
              <a:uLnTx/>
              <a:uFillTx/>
              <a:latin typeface="Arial"/>
              <a:ea typeface="+mn-ea"/>
              <a:cs typeface="+mn-cs"/>
            </a:endParaRPr>
          </a:p>
          <a:p>
            <a:pPr marL="0" marR="0" lvl="0" indent="0" algn="r" defTabSz="109728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6" normalizeH="0" baseline="0" noProof="0">
                <a:ln>
                  <a:noFill/>
                </a:ln>
                <a:solidFill>
                  <a:srgbClr val="FFFFFF"/>
                </a:solidFill>
                <a:effectLst/>
                <a:uLnTx/>
                <a:uFillTx/>
                <a:latin typeface="Calibri"/>
                <a:ea typeface="+mn-ea"/>
                <a:cs typeface="+mn-cs"/>
              </a:rPr>
              <a:t>https://californiacrossings.com/california-redwood-parks-list/</a:t>
            </a: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3" name="Straight Arrow Connector 2">
            <a:extLst>
              <a:ext uri="{FF2B5EF4-FFF2-40B4-BE49-F238E27FC236}">
                <a16:creationId xmlns:a16="http://schemas.microsoft.com/office/drawing/2014/main" id="{93544F79-F601-11BC-AA8B-1D553282645E}"/>
              </a:ext>
            </a:extLst>
          </p:cNvPr>
          <p:cNvCxnSpPr>
            <a:cxnSpLocks/>
          </p:cNvCxnSpPr>
          <p:nvPr/>
        </p:nvCxnSpPr>
        <p:spPr>
          <a:xfrm>
            <a:off x="1914766" y="6131045"/>
            <a:ext cx="979319" cy="0"/>
          </a:xfrm>
          <a:prstGeom prst="straightConnector1">
            <a:avLst/>
          </a:prstGeom>
          <a:ln w="104775">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8925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7074" name="Picture 2" descr="G:\The Wildergarten\Teaching\Presentations\Santa Cruz Museum\Chron rawImage.jpg"/>
          <p:cNvPicPr>
            <a:picLocks noChangeAspect="1" noChangeArrowheads="1"/>
          </p:cNvPicPr>
          <p:nvPr/>
        </p:nvPicPr>
        <p:blipFill>
          <a:blip r:embed="rId3" cstate="print"/>
          <a:srcRect/>
          <a:stretch>
            <a:fillRect/>
          </a:stretch>
        </p:blipFill>
        <p:spPr bwMode="auto">
          <a:xfrm>
            <a:off x="-41078" y="0"/>
            <a:ext cx="11013878" cy="7340792"/>
          </a:xfrm>
          <a:prstGeom prst="rect">
            <a:avLst/>
          </a:prstGeom>
          <a:noFill/>
        </p:spPr>
      </p:pic>
      <p:sp>
        <p:nvSpPr>
          <p:cNvPr id="7" name="Rectangle 6"/>
          <p:cNvSpPr/>
          <p:nvPr/>
        </p:nvSpPr>
        <p:spPr>
          <a:xfrm>
            <a:off x="128948" y="7628827"/>
            <a:ext cx="7776945" cy="461665"/>
          </a:xfrm>
          <a:prstGeom prst="rect">
            <a:avLst/>
          </a:prstGeom>
        </p:spPr>
        <p:txBody>
          <a:bodyPr wrap="square">
            <a:spAutoFit/>
          </a:bodyPr>
          <a:lstStyle/>
          <a:p>
            <a:r>
              <a:rPr lang="en-US" sz="1200" dirty="0">
                <a:solidFill>
                  <a:schemeClr val="bg1"/>
                </a:solidFill>
              </a:rPr>
              <a:t>John Harvey for The San Francisco Chronicle, Humboldt Redwoods State Park</a:t>
            </a:r>
          </a:p>
          <a:p>
            <a:r>
              <a:rPr lang="en-US" sz="1200" dirty="0">
                <a:solidFill>
                  <a:schemeClr val="bg1"/>
                </a:solidFill>
              </a:rPr>
              <a:t>https://www.sfchronicle.com/bayarea/article/2003-Humboldt-fire-shows-old-growth-redwoods-are-15517068.php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7074" name="Picture 2" descr="G:\The Wildergarten\Teaching\Presentations\Santa Cruz Museum\Chron rawImage.jpg"/>
          <p:cNvPicPr>
            <a:picLocks noChangeAspect="1" noChangeArrowheads="1"/>
          </p:cNvPicPr>
          <p:nvPr/>
        </p:nvPicPr>
        <p:blipFill>
          <a:blip r:embed="rId3" cstate="print"/>
          <a:srcRect/>
          <a:stretch>
            <a:fillRect/>
          </a:stretch>
        </p:blipFill>
        <p:spPr bwMode="auto">
          <a:xfrm>
            <a:off x="-41078" y="0"/>
            <a:ext cx="11013878" cy="7340792"/>
          </a:xfrm>
          <a:prstGeom prst="rect">
            <a:avLst/>
          </a:prstGeom>
          <a:noFill/>
        </p:spPr>
      </p:pic>
      <p:sp>
        <p:nvSpPr>
          <p:cNvPr id="7" name="Rectangle 6"/>
          <p:cNvSpPr/>
          <p:nvPr/>
        </p:nvSpPr>
        <p:spPr>
          <a:xfrm>
            <a:off x="128948" y="7628827"/>
            <a:ext cx="7776945" cy="461665"/>
          </a:xfrm>
          <a:prstGeom prst="rect">
            <a:avLst/>
          </a:prstGeom>
        </p:spPr>
        <p:txBody>
          <a:bodyPr wrap="square">
            <a:spAutoFit/>
          </a:bodyPr>
          <a:lstStyle/>
          <a:p>
            <a:r>
              <a:rPr lang="en-US" sz="1200" dirty="0">
                <a:solidFill>
                  <a:schemeClr val="bg1"/>
                </a:solidFill>
              </a:rPr>
              <a:t>John Harvey for The San Francisco Chronicle, Humboldt Redwoods State Park</a:t>
            </a:r>
          </a:p>
          <a:p>
            <a:r>
              <a:rPr lang="en-US" sz="1200" dirty="0">
                <a:solidFill>
                  <a:schemeClr val="bg1"/>
                </a:solidFill>
              </a:rPr>
              <a:t>https://www.sfchronicle.com/bayarea/article/2003-Humboldt-fire-shows-old-growth-redwoods-are-15517068.php</a:t>
            </a:r>
          </a:p>
        </p:txBody>
      </p:sp>
      <p:cxnSp>
        <p:nvCxnSpPr>
          <p:cNvPr id="17" name="Straight Arrow Connector 16"/>
          <p:cNvCxnSpPr/>
          <p:nvPr/>
        </p:nvCxnSpPr>
        <p:spPr>
          <a:xfrm flipH="1">
            <a:off x="820233" y="255131"/>
            <a:ext cx="979318" cy="0"/>
          </a:xfrm>
          <a:prstGeom prst="straightConnector1">
            <a:avLst/>
          </a:prstGeom>
          <a:ln w="1016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3931011" y="1004022"/>
            <a:ext cx="979318" cy="0"/>
          </a:xfrm>
          <a:prstGeom prst="straightConnector1">
            <a:avLst/>
          </a:prstGeom>
          <a:ln w="1016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5371186" y="255131"/>
            <a:ext cx="979318" cy="0"/>
          </a:xfrm>
          <a:prstGeom prst="straightConnector1">
            <a:avLst/>
          </a:prstGeom>
          <a:ln w="1016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4852723" y="485559"/>
            <a:ext cx="979318" cy="0"/>
          </a:xfrm>
          <a:prstGeom prst="straightConnector1">
            <a:avLst/>
          </a:prstGeom>
          <a:ln w="1016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4046225" y="773594"/>
            <a:ext cx="979318" cy="0"/>
          </a:xfrm>
          <a:prstGeom prst="straightConnector1">
            <a:avLst/>
          </a:prstGeom>
          <a:ln w="1016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3354941" y="543166"/>
            <a:ext cx="979318" cy="0"/>
          </a:xfrm>
          <a:prstGeom prst="straightConnector1">
            <a:avLst/>
          </a:prstGeom>
          <a:ln w="1016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2897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1170" name="Picture 2" descr="G:\The Wildergarten\Teaching\Presentations\Santa Cruz Museum\Growing-Old-Growth-Redwood-Tree-by-Orenda-Randuch.jpg"/>
          <p:cNvPicPr>
            <a:picLocks noChangeAspect="1" noChangeArrowheads="1"/>
          </p:cNvPicPr>
          <p:nvPr/>
        </p:nvPicPr>
        <p:blipFill>
          <a:blip r:embed="rId3" cstate="print"/>
          <a:srcRect/>
          <a:stretch>
            <a:fillRect/>
          </a:stretch>
        </p:blipFill>
        <p:spPr bwMode="auto">
          <a:xfrm>
            <a:off x="2742465" y="0"/>
            <a:ext cx="5486400" cy="8229600"/>
          </a:xfrm>
          <a:prstGeom prst="rect">
            <a:avLst/>
          </a:prstGeom>
          <a:noFill/>
        </p:spPr>
      </p:pic>
      <p:sp>
        <p:nvSpPr>
          <p:cNvPr id="8" name="Rectangle 7"/>
          <p:cNvSpPr/>
          <p:nvPr/>
        </p:nvSpPr>
        <p:spPr>
          <a:xfrm>
            <a:off x="128949" y="7628827"/>
            <a:ext cx="2331151" cy="461665"/>
          </a:xfrm>
          <a:prstGeom prst="rect">
            <a:avLst/>
          </a:prstGeom>
        </p:spPr>
        <p:txBody>
          <a:bodyPr wrap="none">
            <a:spAutoFit/>
          </a:bodyPr>
          <a:lstStyle/>
          <a:p>
            <a:r>
              <a:rPr lang="en-US" sz="1200" b="1" dirty="0">
                <a:solidFill>
                  <a:schemeClr val="bg1"/>
                </a:solidFill>
              </a:rPr>
              <a:t>Photo by </a:t>
            </a:r>
            <a:r>
              <a:rPr lang="en-US" sz="1200" b="1" dirty="0" err="1">
                <a:solidFill>
                  <a:schemeClr val="bg1"/>
                </a:solidFill>
              </a:rPr>
              <a:t>Orenda</a:t>
            </a:r>
            <a:r>
              <a:rPr lang="en-US" sz="1200" b="1" dirty="0">
                <a:solidFill>
                  <a:schemeClr val="bg1"/>
                </a:solidFill>
              </a:rPr>
              <a:t> </a:t>
            </a:r>
            <a:r>
              <a:rPr lang="en-US" sz="1200" b="1" dirty="0" err="1">
                <a:solidFill>
                  <a:schemeClr val="bg1"/>
                </a:solidFill>
              </a:rPr>
              <a:t>Randuch</a:t>
            </a:r>
            <a:r>
              <a:rPr lang="en-US" sz="1200" b="1" dirty="0">
                <a:solidFill>
                  <a:schemeClr val="bg1"/>
                </a:solidFill>
              </a:rPr>
              <a:t> for the</a:t>
            </a:r>
          </a:p>
          <a:p>
            <a:r>
              <a:rPr lang="en-US" sz="1200" b="1" dirty="0" err="1">
                <a:solidFill>
                  <a:schemeClr val="bg1"/>
                </a:solidFill>
              </a:rPr>
              <a:t>Sempervirens</a:t>
            </a:r>
            <a:r>
              <a:rPr lang="en-US" sz="1200" b="1" dirty="0">
                <a:solidFill>
                  <a:schemeClr val="bg1"/>
                </a:solidFill>
              </a:rPr>
              <a:t> Fund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TRP\Responsible Party Workup\MC Tree IMGP9019.JPG"/>
          <p:cNvPicPr>
            <a:picLocks noChangeAspect="1" noChangeArrowheads="1"/>
          </p:cNvPicPr>
          <p:nvPr/>
        </p:nvPicPr>
        <p:blipFill>
          <a:blip r:embed="rId3" cstate="print"/>
          <a:srcRect r="11000"/>
          <a:stretch>
            <a:fillRect/>
          </a:stretch>
        </p:blipFill>
        <p:spPr bwMode="auto">
          <a:xfrm>
            <a:off x="-1" y="7200"/>
            <a:ext cx="10972801" cy="8191258"/>
          </a:xfrm>
          <a:prstGeom prst="rect">
            <a:avLst/>
          </a:prstGeom>
          <a:noFill/>
        </p:spPr>
      </p:pic>
      <p:sp>
        <p:nvSpPr>
          <p:cNvPr id="13" name="object 6"/>
          <p:cNvSpPr txBox="1"/>
          <p:nvPr/>
        </p:nvSpPr>
        <p:spPr>
          <a:xfrm>
            <a:off x="69479" y="7962624"/>
            <a:ext cx="1269217" cy="184666"/>
          </a:xfrm>
          <a:prstGeom prst="rect">
            <a:avLst/>
          </a:prstGeom>
        </p:spPr>
        <p:txBody>
          <a:bodyPr vert="horz" wrap="square" lIns="0" tIns="0" rIns="0" bIns="0" rtlCol="0">
            <a:spAutoFit/>
          </a:bodyPr>
          <a:lstStyle/>
          <a:p>
            <a:pPr marL="1369696" indent="-1301116"/>
            <a:r>
              <a:rPr lang="en-US" sz="1200" b="1" dirty="0">
                <a:solidFill>
                  <a:srgbClr val="FFFFFF"/>
                </a:solidFill>
                <a:effectLst>
                  <a:outerShdw blurRad="38100" dist="38100" dir="2700000" algn="tl">
                    <a:srgbClr val="000000">
                      <a:alpha val="43137"/>
                    </a:srgbClr>
                  </a:outerShdw>
                </a:effectLst>
                <a:cs typeface="Arial"/>
              </a:rPr>
              <a:t>July 2014</a:t>
            </a:r>
            <a:endParaRPr lang="en-US" sz="1200" dirty="0">
              <a:effectLst>
                <a:outerShdw blurRad="38100" dist="38100" dir="2700000" algn="tl">
                  <a:srgbClr val="000000">
                    <a:alpha val="43137"/>
                  </a:srgbClr>
                </a:outerShdw>
              </a:effectLst>
              <a:cs typeface="Arial"/>
            </a:endParaRPr>
          </a:p>
        </p:txBody>
      </p:sp>
      <p:pic>
        <p:nvPicPr>
          <p:cNvPr id="4" name="Picture 3"/>
          <p:cNvPicPr>
            <a:picLocks noChangeAspect="1" noChangeArrowheads="1"/>
          </p:cNvPicPr>
          <p:nvPr/>
        </p:nvPicPr>
        <p:blipFill>
          <a:blip r:embed="rId4" cstate="print"/>
          <a:srcRect/>
          <a:stretch>
            <a:fillRect/>
          </a:stretch>
        </p:blipFill>
        <p:spPr bwMode="auto">
          <a:xfrm>
            <a:off x="10627712" y="7686434"/>
            <a:ext cx="276515" cy="462370"/>
          </a:xfrm>
          <a:prstGeom prst="rect">
            <a:avLst/>
          </a:prstGeom>
          <a:noFill/>
          <a:ln w="9525">
            <a:noFill/>
            <a:miter lim="800000"/>
            <a:headEnd/>
            <a:tailEnd/>
          </a:ln>
          <a:effectLst/>
        </p:spPr>
      </p:pic>
      <p:pic>
        <p:nvPicPr>
          <p:cNvPr id="5" name="Picture 3"/>
          <p:cNvPicPr>
            <a:picLocks noChangeAspect="1" noChangeArrowheads="1"/>
          </p:cNvPicPr>
          <p:nvPr/>
        </p:nvPicPr>
        <p:blipFill>
          <a:blip r:embed="rId4" cstate="print"/>
          <a:srcRect/>
          <a:stretch>
            <a:fillRect/>
          </a:stretch>
        </p:blipFill>
        <p:spPr bwMode="auto">
          <a:xfrm>
            <a:off x="10601948" y="7627313"/>
            <a:ext cx="276515" cy="46237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he Wildergarten\Teaching\History\Fenn Edited\Glenwood Panorama from Upper Ranch Picture 012.jpg"/>
          <p:cNvPicPr>
            <a:picLocks noChangeAspect="1" noChangeArrowheads="1"/>
          </p:cNvPicPr>
          <p:nvPr/>
        </p:nvPicPr>
        <p:blipFill>
          <a:blip r:embed="rId3" cstate="print"/>
          <a:srcRect l="255" r="2293" b="1770"/>
          <a:stretch>
            <a:fillRect/>
          </a:stretch>
        </p:blipFill>
        <p:spPr bwMode="auto">
          <a:xfrm>
            <a:off x="0" y="0"/>
            <a:ext cx="10972800" cy="7959055"/>
          </a:xfrm>
          <a:prstGeom prst="rect">
            <a:avLst/>
          </a:prstGeom>
          <a:noFill/>
        </p:spPr>
      </p:pic>
      <p:sp>
        <p:nvSpPr>
          <p:cNvPr id="25" name="Rectangle 24"/>
          <p:cNvSpPr/>
          <p:nvPr/>
        </p:nvSpPr>
        <p:spPr>
          <a:xfrm>
            <a:off x="365760" y="365760"/>
            <a:ext cx="7885776" cy="646331"/>
          </a:xfrm>
          <a:prstGeom prst="rect">
            <a:avLst/>
          </a:prstGeom>
        </p:spPr>
        <p:txBody>
          <a:bodyPr wrap="square">
            <a:spAutoFit/>
          </a:bodyPr>
          <a:lstStyle/>
          <a:p>
            <a:pPr>
              <a:tabLst>
                <a:tab pos="569913" algn="l"/>
                <a:tab pos="1144588" algn="l"/>
              </a:tabLst>
            </a:pPr>
            <a:r>
              <a:rPr lang="en-US" sz="3600" dirty="0">
                <a:latin typeface="Trajan Pro" pitchFamily="18" charset="0"/>
              </a:rPr>
              <a:t>In A Beginning…</a:t>
            </a:r>
          </a:p>
        </p:txBody>
      </p:sp>
      <p:sp>
        <p:nvSpPr>
          <p:cNvPr id="4" name="object 6"/>
          <p:cNvSpPr txBox="1"/>
          <p:nvPr/>
        </p:nvSpPr>
        <p:spPr>
          <a:xfrm>
            <a:off x="115567" y="7660069"/>
            <a:ext cx="3435222" cy="215444"/>
          </a:xfrm>
          <a:prstGeom prst="rect">
            <a:avLst/>
          </a:prstGeom>
        </p:spPr>
        <p:txBody>
          <a:bodyPr vert="horz" wrap="square" lIns="0" tIns="0" rIns="0" bIns="0" rtlCol="0">
            <a:spAutoFit/>
          </a:bodyPr>
          <a:lstStyle/>
          <a:p>
            <a:pPr marL="15240"/>
            <a:r>
              <a:rPr lang="en-US" sz="1400" b="1" dirty="0">
                <a:solidFill>
                  <a:srgbClr val="FFFFFF"/>
                </a:solidFill>
                <a:cs typeface="Arial"/>
              </a:rPr>
              <a:t>1922 courtesy of Edward Fenn</a:t>
            </a:r>
            <a:endParaRPr lang="en-US" sz="1400" dirty="0">
              <a:cs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F:\The Wildergarten\Teaching\History\Glenwood\Glenwood RR Stationwith contrast  404061_10151142959227500_1326108543_n.jpg"/>
          <p:cNvPicPr>
            <a:picLocks noChangeAspect="1" noChangeArrowheads="1"/>
          </p:cNvPicPr>
          <p:nvPr/>
        </p:nvPicPr>
        <p:blipFill>
          <a:blip r:embed="rId3" cstate="print"/>
          <a:srcRect l="9000" t="9443" r="375" b="1770"/>
          <a:stretch>
            <a:fillRect/>
          </a:stretch>
        </p:blipFill>
        <p:spPr bwMode="auto">
          <a:xfrm>
            <a:off x="0" y="658380"/>
            <a:ext cx="10972800" cy="6830755"/>
          </a:xfrm>
          <a:prstGeom prst="rect">
            <a:avLst/>
          </a:prstGeom>
          <a:noFill/>
        </p:spPr>
      </p:pic>
      <p:sp>
        <p:nvSpPr>
          <p:cNvPr id="10" name="object 6"/>
          <p:cNvSpPr txBox="1"/>
          <p:nvPr/>
        </p:nvSpPr>
        <p:spPr>
          <a:xfrm>
            <a:off x="173343" y="7592504"/>
            <a:ext cx="10553695" cy="184666"/>
          </a:xfrm>
          <a:prstGeom prst="rect">
            <a:avLst/>
          </a:prstGeom>
        </p:spPr>
        <p:txBody>
          <a:bodyPr vert="horz" wrap="square" lIns="0" tIns="0" rIns="0" bIns="0" rtlCol="0">
            <a:spAutoFit/>
          </a:bodyPr>
          <a:lstStyle/>
          <a:p>
            <a:pPr marL="15240"/>
            <a:r>
              <a:rPr lang="en-US" sz="1200" b="1" dirty="0">
                <a:cs typeface="Arial"/>
              </a:rPr>
              <a:t>Image courtesy Derek Whaley, Source unknown but probably the Margaret Koch Collection of the Santa Cruz Museum of Art &amp; History</a:t>
            </a:r>
            <a:endParaRPr lang="en-US" sz="1200" dirty="0">
              <a:cs typeface="Arial"/>
            </a:endParaRPr>
          </a:p>
        </p:txBody>
      </p:sp>
      <p:sp>
        <p:nvSpPr>
          <p:cNvPr id="8" name="object 6"/>
          <p:cNvSpPr txBox="1"/>
          <p:nvPr/>
        </p:nvSpPr>
        <p:spPr>
          <a:xfrm>
            <a:off x="96533" y="7568364"/>
            <a:ext cx="10553695" cy="184666"/>
          </a:xfrm>
          <a:prstGeom prst="rect">
            <a:avLst/>
          </a:prstGeom>
        </p:spPr>
        <p:txBody>
          <a:bodyPr vert="horz" wrap="square" lIns="0" tIns="0" rIns="0" bIns="0" rtlCol="0">
            <a:spAutoFit/>
          </a:bodyPr>
          <a:lstStyle/>
          <a:p>
            <a:pPr marL="15240"/>
            <a:r>
              <a:rPr lang="en-US" sz="1200" b="1" dirty="0">
                <a:cs typeface="Arial"/>
              </a:rPr>
              <a:t>Image courtesy Derek Whaley, Source unknown but probably the Margaret Koch Collection of the Santa Cruz Museum of Art &amp; History</a:t>
            </a:r>
            <a:endParaRPr lang="en-US" sz="1200" dirty="0">
              <a:cs typeface="Arial"/>
            </a:endParaRPr>
          </a:p>
        </p:txBody>
      </p:sp>
      <p:sp>
        <p:nvSpPr>
          <p:cNvPr id="7" name="object 6"/>
          <p:cNvSpPr txBox="1"/>
          <p:nvPr/>
        </p:nvSpPr>
        <p:spPr>
          <a:xfrm>
            <a:off x="114288" y="7575423"/>
            <a:ext cx="10553695" cy="184666"/>
          </a:xfrm>
          <a:prstGeom prst="rect">
            <a:avLst/>
          </a:prstGeom>
        </p:spPr>
        <p:txBody>
          <a:bodyPr vert="horz" wrap="square" lIns="0" tIns="0" rIns="0" bIns="0" rtlCol="0">
            <a:spAutoFit/>
          </a:bodyPr>
          <a:lstStyle/>
          <a:p>
            <a:pPr marL="15240"/>
            <a:r>
              <a:rPr lang="en-US" sz="1200" b="1" dirty="0">
                <a:solidFill>
                  <a:srgbClr val="FFFFFF"/>
                </a:solidFill>
                <a:cs typeface="Arial"/>
              </a:rPr>
              <a:t>Image courtesy Derek Whaley, Source unknown but probably the Margaret Koch Collection of the Santa Cruz Museum of Art &amp; History</a:t>
            </a:r>
            <a:endParaRPr lang="en-US" sz="1200" dirty="0">
              <a:cs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srcRect/>
          <a:stretch>
            <a:fillRect/>
          </a:stretch>
        </p:blipFill>
        <p:spPr bwMode="auto">
          <a:xfrm>
            <a:off x="10601946" y="6695616"/>
            <a:ext cx="287974" cy="429600"/>
          </a:xfrm>
          <a:prstGeom prst="rect">
            <a:avLst/>
          </a:prstGeom>
          <a:noFill/>
          <a:ln w="9525">
            <a:noFill/>
            <a:miter lim="800000"/>
            <a:headEnd/>
            <a:tailEnd/>
          </a:ln>
          <a:effectLst/>
        </p:spPr>
      </p:pic>
      <p:pic>
        <p:nvPicPr>
          <p:cNvPr id="4098" name="Picture 2" descr="G:\The Wildergarten\Teaching\History\Glenwood\Glenwood Hotel Post Card.jpg"/>
          <p:cNvPicPr>
            <a:picLocks noChangeAspect="1" noChangeArrowheads="1"/>
          </p:cNvPicPr>
          <p:nvPr/>
        </p:nvPicPr>
        <p:blipFill>
          <a:blip r:embed="rId4" cstate="print"/>
          <a:srcRect/>
          <a:stretch>
            <a:fillRect/>
          </a:stretch>
        </p:blipFill>
        <p:spPr bwMode="auto">
          <a:xfrm>
            <a:off x="0" y="548640"/>
            <a:ext cx="10972800" cy="7071359"/>
          </a:xfrm>
          <a:prstGeom prst="rect">
            <a:avLst/>
          </a:prstGeom>
          <a:noFill/>
        </p:spPr>
      </p:pic>
      <p:sp>
        <p:nvSpPr>
          <p:cNvPr id="5" name="object 8"/>
          <p:cNvSpPr txBox="1"/>
          <p:nvPr/>
        </p:nvSpPr>
        <p:spPr>
          <a:xfrm>
            <a:off x="232596" y="7834348"/>
            <a:ext cx="2003872" cy="184666"/>
          </a:xfrm>
          <a:prstGeom prst="rect">
            <a:avLst/>
          </a:prstGeom>
        </p:spPr>
        <p:txBody>
          <a:bodyPr vert="horz" wrap="square" lIns="0" tIns="0" rIns="0" bIns="0" rtlCol="0">
            <a:spAutoFit/>
          </a:bodyPr>
          <a:lstStyle/>
          <a:p>
            <a:pPr marL="15240"/>
            <a:r>
              <a:rPr lang="en-US" sz="1200" b="1" dirty="0">
                <a:solidFill>
                  <a:schemeClr val="bg1"/>
                </a:solidFill>
                <a:effectLst>
                  <a:outerShdw blurRad="38100" dist="38100" dir="2700000" algn="tl">
                    <a:srgbClr val="000000">
                      <a:alpha val="43137"/>
                    </a:srgbClr>
                  </a:outerShdw>
                </a:effectLst>
                <a:latin typeface="Arial"/>
                <a:cs typeface="Arial"/>
              </a:rPr>
              <a:t>Around 1910</a:t>
            </a:r>
            <a:endParaRPr sz="1200" dirty="0">
              <a:solidFill>
                <a:schemeClr val="bg1"/>
              </a:solidFill>
              <a:effectLst>
                <a:outerShdw blurRad="38100" dist="38100" dir="2700000" algn="tl">
                  <a:srgbClr val="000000">
                    <a:alpha val="43137"/>
                  </a:srgbClr>
                </a:outerShdw>
              </a:effectLst>
              <a:latin typeface="Arial"/>
              <a:cs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The Wildergarten\Teaching\History\Glenwood\Glenwood Hotel Dance Hall 431299_10151143167152500_430049415_n.jpg"/>
          <p:cNvPicPr>
            <a:picLocks noChangeAspect="1" noChangeArrowheads="1"/>
          </p:cNvPicPr>
          <p:nvPr/>
        </p:nvPicPr>
        <p:blipFill>
          <a:blip r:embed="rId3" cstate="print"/>
          <a:srcRect r="1333"/>
          <a:stretch>
            <a:fillRect/>
          </a:stretch>
        </p:blipFill>
        <p:spPr bwMode="auto">
          <a:xfrm>
            <a:off x="0" y="585476"/>
            <a:ext cx="10972800" cy="7043351"/>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The Wildergarten\Teaching\History\Glenwood\Glenwood - Picnic Train (1890s).jpg"/>
          <p:cNvPicPr>
            <a:picLocks noChangeAspect="1" noChangeArrowheads="1"/>
          </p:cNvPicPr>
          <p:nvPr/>
        </p:nvPicPr>
        <p:blipFill>
          <a:blip r:embed="rId3" cstate="print">
            <a:lum bright="4000" contrast="20000"/>
          </a:blip>
          <a:srcRect t="3788" r="2500"/>
          <a:stretch>
            <a:fillRect/>
          </a:stretch>
        </p:blipFill>
        <p:spPr bwMode="auto">
          <a:xfrm>
            <a:off x="0" y="543166"/>
            <a:ext cx="10972800" cy="7148077"/>
          </a:xfrm>
          <a:prstGeom prst="rect">
            <a:avLst/>
          </a:prstGeom>
          <a:noFill/>
        </p:spPr>
      </p:pic>
      <p:sp>
        <p:nvSpPr>
          <p:cNvPr id="5" name="object 6"/>
          <p:cNvSpPr txBox="1"/>
          <p:nvPr/>
        </p:nvSpPr>
        <p:spPr>
          <a:xfrm>
            <a:off x="3366445" y="7801648"/>
            <a:ext cx="7097245" cy="184666"/>
          </a:xfrm>
          <a:prstGeom prst="rect">
            <a:avLst/>
          </a:prstGeom>
        </p:spPr>
        <p:txBody>
          <a:bodyPr vert="horz" wrap="square" lIns="0" tIns="0" rIns="0" bIns="0" rtlCol="0">
            <a:spAutoFit/>
          </a:bodyPr>
          <a:lstStyle/>
          <a:p>
            <a:pPr marL="15240" algn="r"/>
            <a:r>
              <a:rPr lang="en-US" sz="1200" b="1" dirty="0">
                <a:solidFill>
                  <a:schemeClr val="bg1"/>
                </a:solidFill>
                <a:cs typeface="Arial"/>
              </a:rPr>
              <a:t>Photo taken ca1890s just south of the Glenwood Train Station, from santacruztrains.com</a:t>
            </a:r>
            <a:endParaRPr lang="en-US" sz="1200" dirty="0">
              <a:solidFill>
                <a:schemeClr val="bg1"/>
              </a:solidFill>
              <a:cs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G:\The Wildergarten\Teaching\History\Fenn Edited\Glenwood Panorama from Upper Ranch Picture 2 014.jpg"/>
          <p:cNvPicPr>
            <a:picLocks noChangeAspect="1" noChangeArrowheads="1"/>
          </p:cNvPicPr>
          <p:nvPr/>
        </p:nvPicPr>
        <p:blipFill>
          <a:blip r:embed="rId3" cstate="print">
            <a:lum bright="5000"/>
          </a:blip>
          <a:srcRect l="380" t="14975" r="1899" b="2329"/>
          <a:stretch>
            <a:fillRect/>
          </a:stretch>
        </p:blipFill>
        <p:spPr bwMode="auto">
          <a:xfrm>
            <a:off x="0" y="1522895"/>
            <a:ext cx="10972800" cy="5299434"/>
          </a:xfrm>
          <a:prstGeom prst="rect">
            <a:avLst/>
          </a:prstGeom>
          <a:noFill/>
        </p:spPr>
      </p:pic>
      <p:sp>
        <p:nvSpPr>
          <p:cNvPr id="28" name="Rectangle 27"/>
          <p:cNvSpPr/>
          <p:nvPr/>
        </p:nvSpPr>
        <p:spPr>
          <a:xfrm>
            <a:off x="6815650" y="6467243"/>
            <a:ext cx="1147237" cy="295466"/>
          </a:xfrm>
          <a:prstGeom prst="rect">
            <a:avLst/>
          </a:prstGeom>
        </p:spPr>
        <p:txBody>
          <a:bodyPr wrap="none" lIns="109728" tIns="54864" rIns="109728" bIns="54864">
            <a:spAutoFit/>
          </a:bodyPr>
          <a:lstStyle/>
          <a:p>
            <a:r>
              <a:rPr lang="en-US" sz="1200" b="1" dirty="0">
                <a:cs typeface="Arial"/>
              </a:rPr>
              <a:t>the next ridge </a:t>
            </a:r>
            <a:endParaRPr lang="en-US" sz="1200" dirty="0"/>
          </a:p>
        </p:txBody>
      </p:sp>
      <p:sp>
        <p:nvSpPr>
          <p:cNvPr id="27" name="Rectangle 26"/>
          <p:cNvSpPr/>
          <p:nvPr/>
        </p:nvSpPr>
        <p:spPr>
          <a:xfrm>
            <a:off x="6786519" y="6447822"/>
            <a:ext cx="1147237" cy="295466"/>
          </a:xfrm>
          <a:prstGeom prst="rect">
            <a:avLst/>
          </a:prstGeom>
        </p:spPr>
        <p:txBody>
          <a:bodyPr wrap="none" lIns="109728" tIns="54864" rIns="109728" bIns="54864">
            <a:spAutoFit/>
          </a:bodyPr>
          <a:lstStyle/>
          <a:p>
            <a:r>
              <a:rPr lang="en-US" sz="1200" b="1" dirty="0">
                <a:cs typeface="Arial"/>
              </a:rPr>
              <a:t>the next ridge </a:t>
            </a:r>
            <a:endParaRPr lang="en-US" sz="1200" dirty="0"/>
          </a:p>
        </p:txBody>
      </p:sp>
      <p:sp>
        <p:nvSpPr>
          <p:cNvPr id="7" name="object 6"/>
          <p:cNvSpPr txBox="1"/>
          <p:nvPr/>
        </p:nvSpPr>
        <p:spPr>
          <a:xfrm>
            <a:off x="94337" y="6864143"/>
            <a:ext cx="8065051" cy="246221"/>
          </a:xfrm>
          <a:prstGeom prst="rect">
            <a:avLst/>
          </a:prstGeom>
        </p:spPr>
        <p:txBody>
          <a:bodyPr vert="horz" wrap="square" lIns="0" tIns="0" rIns="0" bIns="0" rtlCol="0">
            <a:spAutoFit/>
          </a:bodyPr>
          <a:lstStyle/>
          <a:p>
            <a:pPr marL="15240"/>
            <a:r>
              <a:rPr lang="en-US" sz="1600" b="1" dirty="0">
                <a:solidFill>
                  <a:srgbClr val="FFFFFF"/>
                </a:solidFill>
                <a:cs typeface="Arial"/>
              </a:rPr>
              <a:t>Photo 1922, courtesy of Edward Fenn</a:t>
            </a:r>
            <a:endParaRPr lang="en-US" sz="1600" dirty="0">
              <a:solidFill>
                <a:srgbClr val="00B0F0"/>
              </a:solidFill>
              <a:cs typeface="Arial"/>
            </a:endParaRPr>
          </a:p>
        </p:txBody>
      </p:sp>
      <p:pic>
        <p:nvPicPr>
          <p:cNvPr id="5" name="Picture 3"/>
          <p:cNvPicPr>
            <a:picLocks noChangeAspect="1" noChangeArrowheads="1"/>
          </p:cNvPicPr>
          <p:nvPr/>
        </p:nvPicPr>
        <p:blipFill>
          <a:blip r:embed="rId4" cstate="print"/>
          <a:srcRect/>
          <a:stretch>
            <a:fillRect/>
          </a:stretch>
        </p:blipFill>
        <p:spPr bwMode="auto">
          <a:xfrm>
            <a:off x="10601948" y="6214866"/>
            <a:ext cx="276515" cy="462370"/>
          </a:xfrm>
          <a:prstGeom prst="rect">
            <a:avLst/>
          </a:prstGeom>
          <a:noFill/>
          <a:ln w="9525">
            <a:noFill/>
            <a:miter lim="800000"/>
            <a:headEnd/>
            <a:tailEnd/>
          </a:ln>
          <a:effectLst/>
        </p:spPr>
      </p:pic>
      <p:sp>
        <p:nvSpPr>
          <p:cNvPr id="18" name="Oval 17"/>
          <p:cNvSpPr/>
          <p:nvPr/>
        </p:nvSpPr>
        <p:spPr>
          <a:xfrm>
            <a:off x="1569090" y="5775952"/>
            <a:ext cx="1013892" cy="737376"/>
          </a:xfrm>
          <a:prstGeom prst="ellipse">
            <a:avLst/>
          </a:prstGeom>
          <a:noFill/>
          <a:ln>
            <a:solidFill>
              <a:srgbClr val="FF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29" name="Oval 28"/>
          <p:cNvSpPr/>
          <p:nvPr/>
        </p:nvSpPr>
        <p:spPr>
          <a:xfrm>
            <a:off x="4195993" y="5038576"/>
            <a:ext cx="1520838" cy="921720"/>
          </a:xfrm>
          <a:prstGeom prst="ellipse">
            <a:avLst/>
          </a:prstGeom>
          <a:noFill/>
          <a:ln>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The Wildergarten\Teaching\History\Fenn Originals\Picture 006.jpg"/>
          <p:cNvPicPr>
            <a:picLocks noChangeAspect="1" noChangeArrowheads="1"/>
          </p:cNvPicPr>
          <p:nvPr/>
        </p:nvPicPr>
        <p:blipFill>
          <a:blip r:embed="rId3" cstate="print"/>
          <a:srcRect l="2930" r="2930" b="930"/>
          <a:stretch>
            <a:fillRect/>
          </a:stretch>
        </p:blipFill>
        <p:spPr bwMode="auto">
          <a:xfrm>
            <a:off x="0" y="370345"/>
            <a:ext cx="10972800" cy="7271412"/>
          </a:xfrm>
          <a:prstGeom prst="rect">
            <a:avLst/>
          </a:prstGeom>
          <a:noFill/>
        </p:spPr>
      </p:pic>
      <p:sp>
        <p:nvSpPr>
          <p:cNvPr id="5" name="object 6"/>
          <p:cNvSpPr txBox="1"/>
          <p:nvPr/>
        </p:nvSpPr>
        <p:spPr>
          <a:xfrm>
            <a:off x="94338" y="7405518"/>
            <a:ext cx="10599781" cy="184666"/>
          </a:xfrm>
          <a:prstGeom prst="rect">
            <a:avLst/>
          </a:prstGeom>
        </p:spPr>
        <p:txBody>
          <a:bodyPr vert="horz" wrap="square" lIns="0" tIns="0" rIns="0" bIns="0" rtlCol="0">
            <a:spAutoFit/>
          </a:bodyPr>
          <a:lstStyle/>
          <a:p>
            <a:pPr marL="15240"/>
            <a:r>
              <a:rPr lang="en-US" sz="1200" b="1" dirty="0">
                <a:solidFill>
                  <a:srgbClr val="FFFFFF"/>
                </a:solidFill>
                <a:cs typeface="Arial"/>
              </a:rPr>
              <a:t>Image courtesy Edward Fenn, Source unknown.  I suspect that the car at least was “cut and pasted” into the image.</a:t>
            </a:r>
            <a:endParaRPr lang="en-US" sz="1200" dirty="0">
              <a:cs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G:\The Wildergarten\Teaching\History\Fenn Edited\Glenwood Panorama from Upper Ranch Picture 2 014.jpg"/>
          <p:cNvPicPr>
            <a:picLocks noChangeAspect="1" noChangeArrowheads="1"/>
          </p:cNvPicPr>
          <p:nvPr/>
        </p:nvPicPr>
        <p:blipFill>
          <a:blip r:embed="rId3" cstate="print">
            <a:lum bright="5000"/>
          </a:blip>
          <a:srcRect l="380" t="14975" r="1899" b="2329"/>
          <a:stretch>
            <a:fillRect/>
          </a:stretch>
        </p:blipFill>
        <p:spPr bwMode="auto">
          <a:xfrm>
            <a:off x="0" y="1522895"/>
            <a:ext cx="10972800" cy="5299434"/>
          </a:xfrm>
          <a:prstGeom prst="rect">
            <a:avLst/>
          </a:prstGeom>
          <a:noFill/>
        </p:spPr>
      </p:pic>
      <p:sp>
        <p:nvSpPr>
          <p:cNvPr id="28" name="Rectangle 27"/>
          <p:cNvSpPr/>
          <p:nvPr/>
        </p:nvSpPr>
        <p:spPr>
          <a:xfrm>
            <a:off x="6815650" y="6467243"/>
            <a:ext cx="1147237" cy="295466"/>
          </a:xfrm>
          <a:prstGeom prst="rect">
            <a:avLst/>
          </a:prstGeom>
        </p:spPr>
        <p:txBody>
          <a:bodyPr wrap="none" lIns="109728" tIns="54864" rIns="109728" bIns="54864">
            <a:spAutoFit/>
          </a:bodyPr>
          <a:lstStyle/>
          <a:p>
            <a:r>
              <a:rPr lang="en-US" sz="1200" b="1" dirty="0">
                <a:cs typeface="Arial"/>
              </a:rPr>
              <a:t>the next ridge </a:t>
            </a:r>
            <a:endParaRPr lang="en-US" sz="1200" dirty="0"/>
          </a:p>
        </p:txBody>
      </p:sp>
      <p:sp>
        <p:nvSpPr>
          <p:cNvPr id="27" name="Rectangle 26"/>
          <p:cNvSpPr/>
          <p:nvPr/>
        </p:nvSpPr>
        <p:spPr>
          <a:xfrm>
            <a:off x="6786519" y="6447822"/>
            <a:ext cx="1147237" cy="295466"/>
          </a:xfrm>
          <a:prstGeom prst="rect">
            <a:avLst/>
          </a:prstGeom>
        </p:spPr>
        <p:txBody>
          <a:bodyPr wrap="none" lIns="109728" tIns="54864" rIns="109728" bIns="54864">
            <a:spAutoFit/>
          </a:bodyPr>
          <a:lstStyle/>
          <a:p>
            <a:r>
              <a:rPr lang="en-US" sz="1200" b="1" dirty="0">
                <a:cs typeface="Arial"/>
              </a:rPr>
              <a:t>the next ridge </a:t>
            </a:r>
            <a:endParaRPr lang="en-US" sz="1200" dirty="0"/>
          </a:p>
        </p:txBody>
      </p:sp>
      <p:sp>
        <p:nvSpPr>
          <p:cNvPr id="7" name="object 6"/>
          <p:cNvSpPr txBox="1"/>
          <p:nvPr/>
        </p:nvSpPr>
        <p:spPr>
          <a:xfrm>
            <a:off x="94337" y="6864143"/>
            <a:ext cx="8065051" cy="246221"/>
          </a:xfrm>
          <a:prstGeom prst="rect">
            <a:avLst/>
          </a:prstGeom>
        </p:spPr>
        <p:txBody>
          <a:bodyPr vert="horz" wrap="square" lIns="0" tIns="0" rIns="0" bIns="0" rtlCol="0">
            <a:spAutoFit/>
          </a:bodyPr>
          <a:lstStyle/>
          <a:p>
            <a:pPr marL="15240"/>
            <a:r>
              <a:rPr lang="en-US" sz="1600" b="1" dirty="0">
                <a:solidFill>
                  <a:srgbClr val="FFFFFF"/>
                </a:solidFill>
                <a:cs typeface="Arial"/>
              </a:rPr>
              <a:t>Photo 1922, courtesy of Edward Fenn</a:t>
            </a:r>
            <a:endParaRPr lang="en-US" sz="1600" dirty="0">
              <a:solidFill>
                <a:srgbClr val="00B0F0"/>
              </a:solidFill>
              <a:cs typeface="Arial"/>
            </a:endParaRPr>
          </a:p>
        </p:txBody>
      </p:sp>
      <p:pic>
        <p:nvPicPr>
          <p:cNvPr id="5" name="Picture 3"/>
          <p:cNvPicPr>
            <a:picLocks noChangeAspect="1" noChangeArrowheads="1"/>
          </p:cNvPicPr>
          <p:nvPr/>
        </p:nvPicPr>
        <p:blipFill>
          <a:blip r:embed="rId4" cstate="print"/>
          <a:srcRect/>
          <a:stretch>
            <a:fillRect/>
          </a:stretch>
        </p:blipFill>
        <p:spPr bwMode="auto">
          <a:xfrm>
            <a:off x="10601948" y="6214866"/>
            <a:ext cx="276515" cy="462370"/>
          </a:xfrm>
          <a:prstGeom prst="rect">
            <a:avLst/>
          </a:prstGeom>
          <a:noFill/>
          <a:ln w="9525">
            <a:noFill/>
            <a:miter lim="800000"/>
            <a:headEnd/>
            <a:tailEnd/>
          </a:ln>
          <a:effectLst/>
        </p:spPr>
      </p:pic>
      <p:sp>
        <p:nvSpPr>
          <p:cNvPr id="34" name="object 6"/>
          <p:cNvSpPr txBox="1"/>
          <p:nvPr/>
        </p:nvSpPr>
        <p:spPr>
          <a:xfrm rot="20877291">
            <a:off x="988316" y="5612861"/>
            <a:ext cx="3347754" cy="307777"/>
          </a:xfrm>
          <a:prstGeom prst="rect">
            <a:avLst/>
          </a:prstGeom>
        </p:spPr>
        <p:txBody>
          <a:bodyPr vert="horz" wrap="square" lIns="0" tIns="0" rIns="0" bIns="0" rtlCol="0">
            <a:spAutoFit/>
          </a:bodyPr>
          <a:lstStyle/>
          <a:p>
            <a:pPr marL="15240" algn="ctr"/>
            <a:r>
              <a:rPr lang="en-US" sz="2000" b="1" dirty="0">
                <a:solidFill>
                  <a:srgbClr val="FFFFFF"/>
                </a:solidFill>
                <a:cs typeface="Arial"/>
              </a:rPr>
              <a:t>Old Growth Trees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he Wildergarten\Teaching\History\Fenn Edited\Glenwood Panorama from Upper Ranch Picture 012.jpg"/>
          <p:cNvPicPr>
            <a:picLocks noChangeAspect="1" noChangeArrowheads="1"/>
          </p:cNvPicPr>
          <p:nvPr/>
        </p:nvPicPr>
        <p:blipFill>
          <a:blip r:embed="rId3" cstate="print"/>
          <a:srcRect l="255" r="2293" b="1770"/>
          <a:stretch>
            <a:fillRect/>
          </a:stretch>
        </p:blipFill>
        <p:spPr bwMode="auto">
          <a:xfrm>
            <a:off x="0" y="0"/>
            <a:ext cx="10972800" cy="7959055"/>
          </a:xfrm>
          <a:prstGeom prst="rect">
            <a:avLst/>
          </a:prstGeom>
          <a:noFill/>
        </p:spPr>
      </p:pic>
      <p:sp>
        <p:nvSpPr>
          <p:cNvPr id="4" name="object 6"/>
          <p:cNvSpPr txBox="1"/>
          <p:nvPr/>
        </p:nvSpPr>
        <p:spPr>
          <a:xfrm>
            <a:off x="115567" y="7660069"/>
            <a:ext cx="3435222" cy="215444"/>
          </a:xfrm>
          <a:prstGeom prst="rect">
            <a:avLst/>
          </a:prstGeom>
        </p:spPr>
        <p:txBody>
          <a:bodyPr vert="horz" wrap="square" lIns="0" tIns="0" rIns="0" bIns="0" rtlCol="0">
            <a:spAutoFit/>
          </a:bodyPr>
          <a:lstStyle/>
          <a:p>
            <a:pPr marL="15240"/>
            <a:r>
              <a:rPr lang="en-US" sz="1400" b="1" dirty="0">
                <a:solidFill>
                  <a:srgbClr val="FFFFFF"/>
                </a:solidFill>
                <a:cs typeface="Arial"/>
              </a:rPr>
              <a:t>1922 courtesy of Edward Fenn</a:t>
            </a:r>
            <a:endParaRPr lang="en-US" sz="1400" dirty="0">
              <a:cs typeface="Arial"/>
            </a:endParaRPr>
          </a:p>
        </p:txBody>
      </p:sp>
      <p:cxnSp>
        <p:nvCxnSpPr>
          <p:cNvPr id="6" name="Straight Connector 5"/>
          <p:cNvCxnSpPr/>
          <p:nvPr/>
        </p:nvCxnSpPr>
        <p:spPr>
          <a:xfrm>
            <a:off x="5716828" y="4748477"/>
            <a:ext cx="3398813" cy="460856"/>
          </a:xfrm>
          <a:prstGeom prst="line">
            <a:avLst/>
          </a:prstGeom>
          <a:ln w="25400">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9115641" y="3999586"/>
            <a:ext cx="1857159" cy="1152140"/>
          </a:xfrm>
          <a:prstGeom prst="line">
            <a:avLst/>
          </a:prstGeom>
          <a:ln w="25400">
            <a:solidFill>
              <a:schemeClr val="bg1"/>
            </a:solidFill>
            <a:prstDash val="dashDot"/>
          </a:ln>
        </p:spPr>
        <p:style>
          <a:lnRef idx="1">
            <a:schemeClr val="accent1"/>
          </a:lnRef>
          <a:fillRef idx="0">
            <a:schemeClr val="accent1"/>
          </a:fillRef>
          <a:effectRef idx="0">
            <a:schemeClr val="accent1"/>
          </a:effectRef>
          <a:fontRef idx="minor">
            <a:schemeClr val="tx1"/>
          </a:fontRef>
        </p:style>
      </p:cxnSp>
      <p:sp>
        <p:nvSpPr>
          <p:cNvPr id="8" name="object 6"/>
          <p:cNvSpPr txBox="1"/>
          <p:nvPr/>
        </p:nvSpPr>
        <p:spPr>
          <a:xfrm rot="20761432">
            <a:off x="9043537" y="7425810"/>
            <a:ext cx="1935612" cy="246221"/>
          </a:xfrm>
          <a:prstGeom prst="rect">
            <a:avLst/>
          </a:prstGeom>
        </p:spPr>
        <p:txBody>
          <a:bodyPr vert="horz" wrap="square" lIns="0" tIns="0" rIns="0" bIns="0" rtlCol="0">
            <a:spAutoFit/>
          </a:bodyPr>
          <a:lstStyle/>
          <a:p>
            <a:pPr marL="15240" algn="ctr"/>
            <a:r>
              <a:rPr lang="en-US" sz="1600" b="1" dirty="0">
                <a:solidFill>
                  <a:srgbClr val="FFFFFF"/>
                </a:solidFill>
                <a:cs typeface="Arial"/>
              </a:rPr>
              <a:t>Old Growth Trees</a:t>
            </a:r>
          </a:p>
        </p:txBody>
      </p:sp>
      <p:sp>
        <p:nvSpPr>
          <p:cNvPr id="9" name="object 6"/>
          <p:cNvSpPr txBox="1"/>
          <p:nvPr/>
        </p:nvSpPr>
        <p:spPr>
          <a:xfrm rot="482816">
            <a:off x="6934280" y="5113170"/>
            <a:ext cx="1935612" cy="246221"/>
          </a:xfrm>
          <a:prstGeom prst="rect">
            <a:avLst/>
          </a:prstGeom>
        </p:spPr>
        <p:txBody>
          <a:bodyPr vert="horz" wrap="square" lIns="0" tIns="0" rIns="0" bIns="0" rtlCol="0">
            <a:spAutoFit/>
          </a:bodyPr>
          <a:lstStyle/>
          <a:p>
            <a:pPr marL="15240" algn="ctr"/>
            <a:r>
              <a:rPr lang="en-US" sz="1600" b="1" dirty="0">
                <a:solidFill>
                  <a:srgbClr val="FFFFFF"/>
                </a:solidFill>
                <a:cs typeface="Arial"/>
              </a:rPr>
              <a:t>Second Growth Trees</a:t>
            </a:r>
          </a:p>
        </p:txBody>
      </p:sp>
      <p:sp>
        <p:nvSpPr>
          <p:cNvPr id="10" name="object 6"/>
          <p:cNvSpPr txBox="1"/>
          <p:nvPr/>
        </p:nvSpPr>
        <p:spPr>
          <a:xfrm rot="687232">
            <a:off x="4857897" y="4767528"/>
            <a:ext cx="1935612" cy="246221"/>
          </a:xfrm>
          <a:prstGeom prst="rect">
            <a:avLst/>
          </a:prstGeom>
        </p:spPr>
        <p:txBody>
          <a:bodyPr vert="horz" wrap="square" lIns="0" tIns="0" rIns="0" bIns="0" rtlCol="0">
            <a:spAutoFit/>
          </a:bodyPr>
          <a:lstStyle/>
          <a:p>
            <a:pPr marL="15240" algn="ctr"/>
            <a:r>
              <a:rPr lang="en-US" sz="1600" b="1" dirty="0">
                <a:solidFill>
                  <a:srgbClr val="FFFFFF"/>
                </a:solidFill>
                <a:cs typeface="Arial"/>
              </a:rPr>
              <a:t>First Growth Trees</a:t>
            </a:r>
          </a:p>
        </p:txBody>
      </p:sp>
      <p:sp>
        <p:nvSpPr>
          <p:cNvPr id="11" name="Rectangle 10"/>
          <p:cNvSpPr/>
          <p:nvPr/>
        </p:nvSpPr>
        <p:spPr>
          <a:xfrm>
            <a:off x="596188" y="645726"/>
            <a:ext cx="7885776" cy="646331"/>
          </a:xfrm>
          <a:prstGeom prst="rect">
            <a:avLst/>
          </a:prstGeom>
        </p:spPr>
        <p:txBody>
          <a:bodyPr wrap="square">
            <a:spAutoFit/>
          </a:bodyPr>
          <a:lstStyle/>
          <a:p>
            <a:pPr>
              <a:tabLst>
                <a:tab pos="569913" algn="l"/>
                <a:tab pos="1144588" algn="l"/>
              </a:tabLst>
            </a:pPr>
            <a:r>
              <a:rPr lang="en-US" sz="3600" dirty="0">
                <a:latin typeface="Trajan Pro" pitchFamily="18" charset="0"/>
              </a:rPr>
              <a:t>A Renewed Beginning…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3" descr="G:\Photos\Historical Photos\Fenn 1921\Glenwood Panorama from Upper Ranch Picture 012 Logging Crop.jpg"/>
          <p:cNvPicPr>
            <a:picLocks noChangeAspect="1" noChangeArrowheads="1"/>
          </p:cNvPicPr>
          <p:nvPr/>
        </p:nvPicPr>
        <p:blipFill>
          <a:blip r:embed="rId3" cstate="print">
            <a:lum bright="7000" contrast="12000"/>
          </a:blip>
          <a:srcRect t="900"/>
          <a:stretch>
            <a:fillRect/>
          </a:stretch>
        </p:blipFill>
        <p:spPr bwMode="auto">
          <a:xfrm>
            <a:off x="18483" y="0"/>
            <a:ext cx="10954317" cy="8229600"/>
          </a:xfrm>
          <a:prstGeom prst="rect">
            <a:avLst/>
          </a:prstGeom>
          <a:noFill/>
        </p:spPr>
      </p:pic>
      <p:sp>
        <p:nvSpPr>
          <p:cNvPr id="4" name="object 6"/>
          <p:cNvSpPr txBox="1"/>
          <p:nvPr/>
        </p:nvSpPr>
        <p:spPr>
          <a:xfrm>
            <a:off x="152400" y="7924800"/>
            <a:ext cx="2914506" cy="184666"/>
          </a:xfrm>
          <a:prstGeom prst="rect">
            <a:avLst/>
          </a:prstGeom>
        </p:spPr>
        <p:txBody>
          <a:bodyPr vert="horz" wrap="square" lIns="0" tIns="0" rIns="0" bIns="0" rtlCol="0">
            <a:spAutoFit/>
          </a:bodyPr>
          <a:lstStyle/>
          <a:p>
            <a:pPr marL="12700">
              <a:lnSpc>
                <a:spcPct val="100000"/>
              </a:lnSpc>
            </a:pPr>
            <a:r>
              <a:rPr lang="en-US" sz="1200" b="1" dirty="0">
                <a:solidFill>
                  <a:srgbClr val="FFFFFF"/>
                </a:solidFill>
                <a:effectLst>
                  <a:outerShdw blurRad="38100" dist="38100" dir="2700000" algn="tl">
                    <a:srgbClr val="000000">
                      <a:alpha val="43137"/>
                    </a:srgbClr>
                  </a:outerShdw>
                </a:effectLst>
                <a:latin typeface="Arial" pitchFamily="34" charset="0"/>
                <a:cs typeface="Arial" pitchFamily="34" charset="0"/>
              </a:rPr>
              <a:t>1922 – Courtesy of A. Edward Fenn</a:t>
            </a:r>
            <a:endParaRPr lang="en-US" sz="1200" dirty="0">
              <a:effectLst>
                <a:outerShdw blurRad="38100" dist="38100" dir="2700000" algn="tl">
                  <a:srgbClr val="000000">
                    <a:alpha val="43137"/>
                  </a:srgbClr>
                </a:outerShdw>
              </a:effectLst>
              <a:latin typeface="Arial" pitchFamily="34" charset="0"/>
              <a:cs typeface="Arial" pitchFamily="34" charset="0"/>
            </a:endParaRPr>
          </a:p>
        </p:txBody>
      </p:sp>
      <p:cxnSp>
        <p:nvCxnSpPr>
          <p:cNvPr id="17" name="Straight Arrow Connector 16"/>
          <p:cNvCxnSpPr/>
          <p:nvPr/>
        </p:nvCxnSpPr>
        <p:spPr>
          <a:xfrm flipH="1">
            <a:off x="8712392" y="1078472"/>
            <a:ext cx="323001" cy="789655"/>
          </a:xfrm>
          <a:prstGeom prst="straightConnector1">
            <a:avLst/>
          </a:prstGeom>
          <a:ln w="254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9035390" y="543166"/>
            <a:ext cx="195465" cy="535306"/>
          </a:xfrm>
          <a:prstGeom prst="line">
            <a:avLst/>
          </a:prstGeom>
          <a:ln w="25400">
            <a:solidFill>
              <a:schemeClr val="tx1"/>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19" name="Freeform 18"/>
          <p:cNvSpPr/>
          <p:nvPr/>
        </p:nvSpPr>
        <p:spPr>
          <a:xfrm>
            <a:off x="8539725" y="1752913"/>
            <a:ext cx="2433076" cy="1409424"/>
          </a:xfrm>
          <a:custGeom>
            <a:avLst/>
            <a:gdLst>
              <a:gd name="connsiteX0" fmla="*/ 0 w 1995616"/>
              <a:gd name="connsiteY0" fmla="*/ 0 h 1068860"/>
              <a:gd name="connsiteX1" fmla="*/ 512806 w 1995616"/>
              <a:gd name="connsiteY1" fmla="*/ 210065 h 1068860"/>
              <a:gd name="connsiteX2" fmla="*/ 827903 w 1995616"/>
              <a:gd name="connsiteY2" fmla="*/ 426308 h 1068860"/>
              <a:gd name="connsiteX3" fmla="*/ 1328352 w 1995616"/>
              <a:gd name="connsiteY3" fmla="*/ 605481 h 1068860"/>
              <a:gd name="connsiteX4" fmla="*/ 1995616 w 1995616"/>
              <a:gd name="connsiteY4" fmla="*/ 1068860 h 1068860"/>
              <a:gd name="connsiteX0" fmla="*/ 0 w 1993292"/>
              <a:gd name="connsiteY0" fmla="*/ 0 h 1067845"/>
              <a:gd name="connsiteX1" fmla="*/ 510482 w 1993292"/>
              <a:gd name="connsiteY1" fmla="*/ 209050 h 1067845"/>
              <a:gd name="connsiteX2" fmla="*/ 825579 w 1993292"/>
              <a:gd name="connsiteY2" fmla="*/ 425293 h 1067845"/>
              <a:gd name="connsiteX3" fmla="*/ 1326028 w 1993292"/>
              <a:gd name="connsiteY3" fmla="*/ 604466 h 1067845"/>
              <a:gd name="connsiteX4" fmla="*/ 1993292 w 1993292"/>
              <a:gd name="connsiteY4" fmla="*/ 1067845 h 1067845"/>
              <a:gd name="connsiteX0" fmla="*/ 0 w 1482810"/>
              <a:gd name="connsiteY0" fmla="*/ 0 h 858795"/>
              <a:gd name="connsiteX1" fmla="*/ 315097 w 1482810"/>
              <a:gd name="connsiteY1" fmla="*/ 216243 h 858795"/>
              <a:gd name="connsiteX2" fmla="*/ 815546 w 1482810"/>
              <a:gd name="connsiteY2" fmla="*/ 395416 h 858795"/>
              <a:gd name="connsiteX3" fmla="*/ 1482810 w 1482810"/>
              <a:gd name="connsiteY3" fmla="*/ 858795 h 858795"/>
            </a:gdLst>
            <a:ahLst/>
            <a:cxnLst>
              <a:cxn ang="0">
                <a:pos x="connsiteX0" y="connsiteY0"/>
              </a:cxn>
              <a:cxn ang="0">
                <a:pos x="connsiteX1" y="connsiteY1"/>
              </a:cxn>
              <a:cxn ang="0">
                <a:pos x="connsiteX2" y="connsiteY2"/>
              </a:cxn>
              <a:cxn ang="0">
                <a:pos x="connsiteX3" y="connsiteY3"/>
              </a:cxn>
            </a:cxnLst>
            <a:rect l="l" t="t" r="r" b="b"/>
            <a:pathLst>
              <a:path w="1482810" h="858795">
                <a:moveTo>
                  <a:pt x="0" y="0"/>
                </a:moveTo>
                <a:cubicBezTo>
                  <a:pt x="137596" y="70882"/>
                  <a:pt x="179173" y="150340"/>
                  <a:pt x="315097" y="216243"/>
                </a:cubicBezTo>
                <a:cubicBezTo>
                  <a:pt x="451021" y="282146"/>
                  <a:pt x="620927" y="288324"/>
                  <a:pt x="815546" y="395416"/>
                </a:cubicBezTo>
                <a:cubicBezTo>
                  <a:pt x="1010165" y="502508"/>
                  <a:pt x="1246487" y="680651"/>
                  <a:pt x="1482810" y="858795"/>
                </a:cubicBezTo>
              </a:path>
            </a:pathLst>
          </a:custGeom>
          <a:ln w="25400">
            <a:solidFill>
              <a:schemeClr val="bg1"/>
            </a:solidFill>
            <a:prstDash val="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Rectangle 29"/>
          <p:cNvSpPr/>
          <p:nvPr/>
        </p:nvSpPr>
        <p:spPr>
          <a:xfrm>
            <a:off x="8539571" y="139917"/>
            <a:ext cx="1812163" cy="369332"/>
          </a:xfrm>
          <a:prstGeom prst="rect">
            <a:avLst/>
          </a:prstGeom>
        </p:spPr>
        <p:txBody>
          <a:bodyPr wrap="none">
            <a:spAutoFit/>
          </a:bodyPr>
          <a:lstStyle/>
          <a:p>
            <a:r>
              <a:rPr lang="en-US" sz="1800" b="1" dirty="0"/>
              <a:t>Glenwood Cutoff</a:t>
            </a:r>
          </a:p>
        </p:txBody>
      </p:sp>
      <p:pic>
        <p:nvPicPr>
          <p:cNvPr id="10" name="Picture 9"/>
          <p:cNvPicPr>
            <a:picLocks noChangeAspect="1" noChangeArrowheads="1"/>
          </p:cNvPicPr>
          <p:nvPr/>
        </p:nvPicPr>
        <p:blipFill>
          <a:blip r:embed="rId4" cstate="print"/>
          <a:srcRect/>
          <a:stretch>
            <a:fillRect/>
          </a:stretch>
        </p:blipFill>
        <p:spPr bwMode="auto">
          <a:xfrm>
            <a:off x="10627712" y="7686434"/>
            <a:ext cx="276515" cy="462370"/>
          </a:xfrm>
          <a:prstGeom prst="rect">
            <a:avLst/>
          </a:prstGeom>
          <a:noFill/>
          <a:ln w="9525">
            <a:noFill/>
            <a:miter lim="800000"/>
            <a:headEnd/>
            <a:tailEnd/>
          </a:ln>
          <a:effectLst/>
        </p:spPr>
      </p:pic>
      <p:pic>
        <p:nvPicPr>
          <p:cNvPr id="11" name="Picture 3"/>
          <p:cNvPicPr>
            <a:picLocks noChangeAspect="1" noChangeArrowheads="1"/>
          </p:cNvPicPr>
          <p:nvPr/>
        </p:nvPicPr>
        <p:blipFill>
          <a:blip r:embed="rId4" cstate="print"/>
          <a:srcRect/>
          <a:stretch>
            <a:fillRect/>
          </a:stretch>
        </p:blipFill>
        <p:spPr bwMode="auto">
          <a:xfrm>
            <a:off x="10601948" y="7627313"/>
            <a:ext cx="276515" cy="462370"/>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3" descr="G:\Photos\Historical Photos\Fenn 1921\Glenwood Panorama from Upper Ranch Picture 012 Logging Crop.jpg"/>
          <p:cNvPicPr>
            <a:picLocks noChangeAspect="1" noChangeArrowheads="1"/>
          </p:cNvPicPr>
          <p:nvPr/>
        </p:nvPicPr>
        <p:blipFill>
          <a:blip r:embed="rId3" cstate="print">
            <a:lum bright="7000" contrast="12000"/>
          </a:blip>
          <a:srcRect t="900"/>
          <a:stretch>
            <a:fillRect/>
          </a:stretch>
        </p:blipFill>
        <p:spPr bwMode="auto">
          <a:xfrm>
            <a:off x="0" y="0"/>
            <a:ext cx="10954251" cy="8229600"/>
          </a:xfrm>
          <a:prstGeom prst="rect">
            <a:avLst/>
          </a:prstGeom>
          <a:noFill/>
        </p:spPr>
      </p:pic>
      <p:sp>
        <p:nvSpPr>
          <p:cNvPr id="4" name="object 6"/>
          <p:cNvSpPr txBox="1"/>
          <p:nvPr/>
        </p:nvSpPr>
        <p:spPr>
          <a:xfrm>
            <a:off x="152400" y="7924800"/>
            <a:ext cx="2914506" cy="184666"/>
          </a:xfrm>
          <a:prstGeom prst="rect">
            <a:avLst/>
          </a:prstGeom>
        </p:spPr>
        <p:txBody>
          <a:bodyPr vert="horz" wrap="square" lIns="0" tIns="0" rIns="0" bIns="0" rtlCol="0">
            <a:spAutoFit/>
          </a:bodyPr>
          <a:lstStyle/>
          <a:p>
            <a:pPr marL="12700">
              <a:lnSpc>
                <a:spcPct val="100000"/>
              </a:lnSpc>
            </a:pPr>
            <a:r>
              <a:rPr lang="en-US" sz="1200" b="1" dirty="0">
                <a:solidFill>
                  <a:srgbClr val="FFFFFF"/>
                </a:solidFill>
                <a:effectLst>
                  <a:outerShdw blurRad="38100" dist="38100" dir="2700000" algn="tl">
                    <a:srgbClr val="000000">
                      <a:alpha val="43137"/>
                    </a:srgbClr>
                  </a:outerShdw>
                </a:effectLst>
                <a:latin typeface="Arial" pitchFamily="34" charset="0"/>
                <a:cs typeface="Arial" pitchFamily="34" charset="0"/>
              </a:rPr>
              <a:t>1922 – Courtesy of A. Edward Fenn</a:t>
            </a:r>
            <a:endParaRPr lang="en-US" sz="1200" dirty="0">
              <a:effectLst>
                <a:outerShdw blurRad="38100" dist="38100" dir="2700000" algn="tl">
                  <a:srgbClr val="000000">
                    <a:alpha val="43137"/>
                  </a:srgbClr>
                </a:outerShdw>
              </a:effectLst>
              <a:latin typeface="Arial" pitchFamily="34" charset="0"/>
              <a:cs typeface="Arial" pitchFamily="34" charset="0"/>
            </a:endParaRPr>
          </a:p>
        </p:txBody>
      </p:sp>
      <p:cxnSp>
        <p:nvCxnSpPr>
          <p:cNvPr id="8" name="Straight Connector 7"/>
          <p:cNvCxnSpPr/>
          <p:nvPr/>
        </p:nvCxnSpPr>
        <p:spPr>
          <a:xfrm>
            <a:off x="1281089" y="1740270"/>
            <a:ext cx="1913399" cy="283628"/>
          </a:xfrm>
          <a:prstGeom prst="line">
            <a:avLst/>
          </a:prstGeom>
          <a:ln w="25400">
            <a:solidFill>
              <a:schemeClr val="bg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5248908" y="1940287"/>
            <a:ext cx="966778" cy="1361425"/>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0" name="Oval 9"/>
          <p:cNvSpPr/>
          <p:nvPr/>
        </p:nvSpPr>
        <p:spPr>
          <a:xfrm>
            <a:off x="6699076" y="2080611"/>
            <a:ext cx="966778" cy="1361425"/>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1" name="Oval 10"/>
          <p:cNvSpPr/>
          <p:nvPr/>
        </p:nvSpPr>
        <p:spPr>
          <a:xfrm>
            <a:off x="9438281" y="2545364"/>
            <a:ext cx="906279" cy="1569436"/>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3" name="Oval 12"/>
          <p:cNvSpPr/>
          <p:nvPr/>
        </p:nvSpPr>
        <p:spPr>
          <a:xfrm>
            <a:off x="7826984" y="2242825"/>
            <a:ext cx="966778" cy="1361425"/>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4" name="Oval 13"/>
          <p:cNvSpPr/>
          <p:nvPr/>
        </p:nvSpPr>
        <p:spPr>
          <a:xfrm>
            <a:off x="3194488" y="1656693"/>
            <a:ext cx="805642" cy="1266843"/>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5" name="Oval 14"/>
          <p:cNvSpPr/>
          <p:nvPr/>
        </p:nvSpPr>
        <p:spPr>
          <a:xfrm>
            <a:off x="3395898" y="605759"/>
            <a:ext cx="805642" cy="1266843"/>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6" name="Oval 15"/>
          <p:cNvSpPr/>
          <p:nvPr/>
        </p:nvSpPr>
        <p:spPr>
          <a:xfrm>
            <a:off x="8229749" y="605759"/>
            <a:ext cx="604231" cy="850883"/>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cxnSp>
        <p:nvCxnSpPr>
          <p:cNvPr id="17" name="Straight Arrow Connector 16"/>
          <p:cNvCxnSpPr/>
          <p:nvPr/>
        </p:nvCxnSpPr>
        <p:spPr>
          <a:xfrm flipH="1">
            <a:off x="8712392" y="1078472"/>
            <a:ext cx="323001" cy="789655"/>
          </a:xfrm>
          <a:prstGeom prst="straightConnector1">
            <a:avLst/>
          </a:prstGeom>
          <a:ln w="254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9035390" y="543166"/>
            <a:ext cx="195465" cy="535306"/>
          </a:xfrm>
          <a:prstGeom prst="line">
            <a:avLst/>
          </a:prstGeom>
          <a:ln w="25400">
            <a:solidFill>
              <a:schemeClr val="tx1"/>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19" name="Freeform 18"/>
          <p:cNvSpPr/>
          <p:nvPr/>
        </p:nvSpPr>
        <p:spPr>
          <a:xfrm>
            <a:off x="8539724" y="1752913"/>
            <a:ext cx="2592162" cy="1409424"/>
          </a:xfrm>
          <a:custGeom>
            <a:avLst/>
            <a:gdLst>
              <a:gd name="connsiteX0" fmla="*/ 0 w 1995616"/>
              <a:gd name="connsiteY0" fmla="*/ 0 h 1068860"/>
              <a:gd name="connsiteX1" fmla="*/ 512806 w 1995616"/>
              <a:gd name="connsiteY1" fmla="*/ 210065 h 1068860"/>
              <a:gd name="connsiteX2" fmla="*/ 827903 w 1995616"/>
              <a:gd name="connsiteY2" fmla="*/ 426308 h 1068860"/>
              <a:gd name="connsiteX3" fmla="*/ 1328352 w 1995616"/>
              <a:gd name="connsiteY3" fmla="*/ 605481 h 1068860"/>
              <a:gd name="connsiteX4" fmla="*/ 1995616 w 1995616"/>
              <a:gd name="connsiteY4" fmla="*/ 1068860 h 1068860"/>
              <a:gd name="connsiteX0" fmla="*/ 0 w 1993292"/>
              <a:gd name="connsiteY0" fmla="*/ 0 h 1067845"/>
              <a:gd name="connsiteX1" fmla="*/ 510482 w 1993292"/>
              <a:gd name="connsiteY1" fmla="*/ 209050 h 1067845"/>
              <a:gd name="connsiteX2" fmla="*/ 825579 w 1993292"/>
              <a:gd name="connsiteY2" fmla="*/ 425293 h 1067845"/>
              <a:gd name="connsiteX3" fmla="*/ 1326028 w 1993292"/>
              <a:gd name="connsiteY3" fmla="*/ 604466 h 1067845"/>
              <a:gd name="connsiteX4" fmla="*/ 1993292 w 1993292"/>
              <a:gd name="connsiteY4" fmla="*/ 1067845 h 1067845"/>
              <a:gd name="connsiteX0" fmla="*/ 0 w 1482810"/>
              <a:gd name="connsiteY0" fmla="*/ 0 h 858795"/>
              <a:gd name="connsiteX1" fmla="*/ 315097 w 1482810"/>
              <a:gd name="connsiteY1" fmla="*/ 216243 h 858795"/>
              <a:gd name="connsiteX2" fmla="*/ 815546 w 1482810"/>
              <a:gd name="connsiteY2" fmla="*/ 395416 h 858795"/>
              <a:gd name="connsiteX3" fmla="*/ 1482810 w 1482810"/>
              <a:gd name="connsiteY3" fmla="*/ 858795 h 858795"/>
            </a:gdLst>
            <a:ahLst/>
            <a:cxnLst>
              <a:cxn ang="0">
                <a:pos x="connsiteX0" y="connsiteY0"/>
              </a:cxn>
              <a:cxn ang="0">
                <a:pos x="connsiteX1" y="connsiteY1"/>
              </a:cxn>
              <a:cxn ang="0">
                <a:pos x="connsiteX2" y="connsiteY2"/>
              </a:cxn>
              <a:cxn ang="0">
                <a:pos x="connsiteX3" y="connsiteY3"/>
              </a:cxn>
            </a:cxnLst>
            <a:rect l="l" t="t" r="r" b="b"/>
            <a:pathLst>
              <a:path w="1482810" h="858795">
                <a:moveTo>
                  <a:pt x="0" y="0"/>
                </a:moveTo>
                <a:cubicBezTo>
                  <a:pt x="137596" y="70882"/>
                  <a:pt x="179173" y="150340"/>
                  <a:pt x="315097" y="216243"/>
                </a:cubicBezTo>
                <a:cubicBezTo>
                  <a:pt x="451021" y="282146"/>
                  <a:pt x="620927" y="288324"/>
                  <a:pt x="815546" y="395416"/>
                </a:cubicBezTo>
                <a:cubicBezTo>
                  <a:pt x="1010165" y="502508"/>
                  <a:pt x="1246487" y="680651"/>
                  <a:pt x="1482810" y="858795"/>
                </a:cubicBezTo>
              </a:path>
            </a:pathLst>
          </a:custGeom>
          <a:ln w="25400">
            <a:solidFill>
              <a:schemeClr val="bg1"/>
            </a:solidFill>
            <a:prstDash val="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0" name="Straight Connector 19"/>
          <p:cNvCxnSpPr/>
          <p:nvPr/>
        </p:nvCxnSpPr>
        <p:spPr>
          <a:xfrm>
            <a:off x="4795116" y="2213769"/>
            <a:ext cx="514181" cy="93756"/>
          </a:xfrm>
          <a:prstGeom prst="line">
            <a:avLst/>
          </a:prstGeom>
          <a:ln w="25400">
            <a:solidFill>
              <a:schemeClr val="bg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215644" y="2402068"/>
            <a:ext cx="503526" cy="94543"/>
          </a:xfrm>
          <a:prstGeom prst="line">
            <a:avLst/>
          </a:prstGeom>
          <a:ln w="25400">
            <a:solidFill>
              <a:schemeClr val="bg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9236801" y="1407271"/>
            <a:ext cx="604231" cy="850883"/>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24" name="Oval 23"/>
          <p:cNvSpPr/>
          <p:nvPr/>
        </p:nvSpPr>
        <p:spPr>
          <a:xfrm>
            <a:off x="10368569" y="1974527"/>
            <a:ext cx="604231" cy="850883"/>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25" name="Oval 24"/>
          <p:cNvSpPr/>
          <p:nvPr/>
        </p:nvSpPr>
        <p:spPr>
          <a:xfrm>
            <a:off x="9740327" y="1596357"/>
            <a:ext cx="604231" cy="850883"/>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26" name="Oval 25"/>
          <p:cNvSpPr/>
          <p:nvPr/>
        </p:nvSpPr>
        <p:spPr>
          <a:xfrm>
            <a:off x="3988618" y="1810521"/>
            <a:ext cx="805642" cy="1152140"/>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27" name="object 6"/>
          <p:cNvSpPr txBox="1"/>
          <p:nvPr/>
        </p:nvSpPr>
        <p:spPr>
          <a:xfrm rot="605493">
            <a:off x="5248355" y="3458497"/>
            <a:ext cx="3347754" cy="307777"/>
          </a:xfrm>
          <a:prstGeom prst="rect">
            <a:avLst/>
          </a:prstGeom>
        </p:spPr>
        <p:txBody>
          <a:bodyPr vert="horz" wrap="square" lIns="0" tIns="0" rIns="0" bIns="0" rtlCol="0">
            <a:spAutoFit/>
          </a:bodyPr>
          <a:lstStyle/>
          <a:p>
            <a:pPr marL="15240" algn="ctr"/>
            <a:r>
              <a:rPr lang="en-US" sz="2000" b="1" dirty="0">
                <a:solidFill>
                  <a:srgbClr val="FFFFFF"/>
                </a:solidFill>
                <a:cs typeface="Arial"/>
              </a:rPr>
              <a:t>Second Growth Clumps</a:t>
            </a:r>
          </a:p>
        </p:txBody>
      </p:sp>
      <p:sp>
        <p:nvSpPr>
          <p:cNvPr id="30" name="Rectangle 29"/>
          <p:cNvSpPr/>
          <p:nvPr/>
        </p:nvSpPr>
        <p:spPr>
          <a:xfrm>
            <a:off x="8539571" y="139917"/>
            <a:ext cx="1812163" cy="369332"/>
          </a:xfrm>
          <a:prstGeom prst="rect">
            <a:avLst/>
          </a:prstGeom>
        </p:spPr>
        <p:txBody>
          <a:bodyPr wrap="none">
            <a:spAutoFit/>
          </a:bodyPr>
          <a:lstStyle/>
          <a:p>
            <a:r>
              <a:rPr lang="en-US" sz="1800" b="1" dirty="0"/>
              <a:t>Glenwood Cutoff</a:t>
            </a:r>
          </a:p>
        </p:txBody>
      </p:sp>
      <p:sp>
        <p:nvSpPr>
          <p:cNvPr id="31" name="object 6"/>
          <p:cNvSpPr txBox="1"/>
          <p:nvPr/>
        </p:nvSpPr>
        <p:spPr>
          <a:xfrm rot="20622793">
            <a:off x="7373635" y="6961256"/>
            <a:ext cx="3561407" cy="738664"/>
          </a:xfrm>
          <a:prstGeom prst="rect">
            <a:avLst/>
          </a:prstGeom>
        </p:spPr>
        <p:txBody>
          <a:bodyPr vert="horz" wrap="square" lIns="0" tIns="0" rIns="0" bIns="0" rtlCol="0">
            <a:spAutoFit/>
          </a:bodyPr>
          <a:lstStyle/>
          <a:p>
            <a:pPr marL="15240" algn="ctr"/>
            <a:r>
              <a:rPr lang="en-US" sz="2400" b="1" dirty="0">
                <a:solidFill>
                  <a:srgbClr val="FFFFFF"/>
                </a:solidFill>
                <a:cs typeface="Arial"/>
              </a:rPr>
              <a:t>Old Growth Redwood and</a:t>
            </a:r>
          </a:p>
          <a:p>
            <a:pPr marL="15240" algn="ctr"/>
            <a:r>
              <a:rPr lang="en-US" sz="2400" b="1" dirty="0">
                <a:solidFill>
                  <a:srgbClr val="FFFFFF"/>
                </a:solidFill>
                <a:cs typeface="Arial"/>
              </a:rPr>
              <a:t>Mixed Hardwoods</a:t>
            </a:r>
            <a:endParaRPr lang="en-US" sz="2400" dirty="0">
              <a:cs typeface="Arial"/>
            </a:endParaRPr>
          </a:p>
        </p:txBody>
      </p:sp>
      <p:sp>
        <p:nvSpPr>
          <p:cNvPr id="32" name="object 6"/>
          <p:cNvSpPr txBox="1"/>
          <p:nvPr/>
        </p:nvSpPr>
        <p:spPr>
          <a:xfrm rot="591035">
            <a:off x="1089644" y="2657343"/>
            <a:ext cx="2018121" cy="307777"/>
          </a:xfrm>
          <a:prstGeom prst="rect">
            <a:avLst/>
          </a:prstGeom>
        </p:spPr>
        <p:txBody>
          <a:bodyPr vert="horz" wrap="square" lIns="0" tIns="0" rIns="0" bIns="0" rtlCol="0">
            <a:spAutoFit/>
          </a:bodyPr>
          <a:lstStyle/>
          <a:p>
            <a:pPr marL="15240" algn="ctr"/>
            <a:r>
              <a:rPr lang="en-US" sz="2000" b="1" dirty="0">
                <a:cs typeface="Arial"/>
              </a:rPr>
              <a:t>First Growth Trees</a:t>
            </a:r>
          </a:p>
        </p:txBody>
      </p:sp>
      <p:pic>
        <p:nvPicPr>
          <p:cNvPr id="29" name="Picture 28"/>
          <p:cNvPicPr>
            <a:picLocks noChangeAspect="1" noChangeArrowheads="1"/>
          </p:cNvPicPr>
          <p:nvPr/>
        </p:nvPicPr>
        <p:blipFill>
          <a:blip r:embed="rId4" cstate="print"/>
          <a:srcRect/>
          <a:stretch>
            <a:fillRect/>
          </a:stretch>
        </p:blipFill>
        <p:spPr bwMode="auto">
          <a:xfrm>
            <a:off x="10627712" y="7686434"/>
            <a:ext cx="276515" cy="462370"/>
          </a:xfrm>
          <a:prstGeom prst="rect">
            <a:avLst/>
          </a:prstGeom>
          <a:noFill/>
          <a:ln w="9525">
            <a:noFill/>
            <a:miter lim="800000"/>
            <a:headEnd/>
            <a:tailEnd/>
          </a:ln>
          <a:effectLst/>
        </p:spPr>
      </p:pic>
      <p:pic>
        <p:nvPicPr>
          <p:cNvPr id="33" name="Picture 3"/>
          <p:cNvPicPr>
            <a:picLocks noChangeAspect="1" noChangeArrowheads="1"/>
          </p:cNvPicPr>
          <p:nvPr/>
        </p:nvPicPr>
        <p:blipFill>
          <a:blip r:embed="rId4" cstate="print"/>
          <a:srcRect/>
          <a:stretch>
            <a:fillRect/>
          </a:stretch>
        </p:blipFill>
        <p:spPr bwMode="auto">
          <a:xfrm>
            <a:off x="10601948" y="7627313"/>
            <a:ext cx="276515" cy="462370"/>
          </a:xfrm>
          <a:prstGeom prst="rect">
            <a:avLst/>
          </a:prstGeom>
          <a:noFill/>
          <a:ln w="9525">
            <a:noFill/>
            <a:miter lim="800000"/>
            <a:headEnd/>
            <a:tailEnd/>
          </a:ln>
          <a:effectLst/>
        </p:spPr>
      </p:pic>
    </p:spTree>
    <p:extLst>
      <p:ext uri="{BB962C8B-B14F-4D97-AF65-F5344CB8AC3E}">
        <p14:creationId xmlns:p14="http://schemas.microsoft.com/office/powerpoint/2010/main" val="32222899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G:\The Wildergarten\Teaching\History\Fenn Edited\Glenwood Panorama from Upper Ranch Picture 2 014.jpg"/>
          <p:cNvPicPr>
            <a:picLocks noChangeAspect="1" noChangeArrowheads="1"/>
          </p:cNvPicPr>
          <p:nvPr/>
        </p:nvPicPr>
        <p:blipFill>
          <a:blip r:embed="rId3" cstate="print">
            <a:lum bright="5000"/>
          </a:blip>
          <a:srcRect l="380" t="14975" r="1899" b="2329"/>
          <a:stretch>
            <a:fillRect/>
          </a:stretch>
        </p:blipFill>
        <p:spPr bwMode="auto">
          <a:xfrm>
            <a:off x="0" y="1522895"/>
            <a:ext cx="10972800" cy="5299434"/>
          </a:xfrm>
          <a:prstGeom prst="rect">
            <a:avLst/>
          </a:prstGeom>
          <a:noFill/>
        </p:spPr>
      </p:pic>
      <p:sp>
        <p:nvSpPr>
          <p:cNvPr id="28" name="Rectangle 27"/>
          <p:cNvSpPr/>
          <p:nvPr/>
        </p:nvSpPr>
        <p:spPr>
          <a:xfrm>
            <a:off x="6815650" y="6467243"/>
            <a:ext cx="1147237" cy="295466"/>
          </a:xfrm>
          <a:prstGeom prst="rect">
            <a:avLst/>
          </a:prstGeom>
        </p:spPr>
        <p:txBody>
          <a:bodyPr wrap="none" lIns="109728" tIns="54864" rIns="109728" bIns="54864">
            <a:spAutoFit/>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Arial"/>
              </a:rPr>
              <a:t>the next ridge </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7" name="Rectangle 26"/>
          <p:cNvSpPr/>
          <p:nvPr/>
        </p:nvSpPr>
        <p:spPr>
          <a:xfrm>
            <a:off x="6786519" y="6447822"/>
            <a:ext cx="1147237" cy="295466"/>
          </a:xfrm>
          <a:prstGeom prst="rect">
            <a:avLst/>
          </a:prstGeom>
        </p:spPr>
        <p:txBody>
          <a:bodyPr wrap="none" lIns="109728" tIns="54864" rIns="109728" bIns="54864">
            <a:spAutoFit/>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Arial"/>
              </a:rPr>
              <a:t>the next ridge </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object 6"/>
          <p:cNvSpPr txBox="1"/>
          <p:nvPr/>
        </p:nvSpPr>
        <p:spPr>
          <a:xfrm>
            <a:off x="94337" y="6864143"/>
            <a:ext cx="8065051" cy="246221"/>
          </a:xfrm>
          <a:prstGeom prst="rect">
            <a:avLst/>
          </a:prstGeom>
        </p:spPr>
        <p:txBody>
          <a:bodyPr vert="horz" wrap="square" lIns="0" tIns="0" rIns="0" bIns="0" rtlCol="0">
            <a:spAutoFit/>
          </a:bodyPr>
          <a:lstStyle/>
          <a:p>
            <a:pPr marL="15240" marR="0" lvl="0" indent="0" algn="l" defTabSz="109728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a:ea typeface="+mn-ea"/>
                <a:cs typeface="Arial"/>
              </a:rPr>
              <a:t>Photo 1922, courtesy of Edward Fenn</a:t>
            </a:r>
            <a:endParaRPr kumimoji="0" lang="en-US" sz="1600" b="0" i="0" u="none" strike="noStrike" kern="1200" cap="none" spc="0" normalizeH="0" baseline="0" noProof="0" dirty="0">
              <a:ln>
                <a:noFill/>
              </a:ln>
              <a:solidFill>
                <a:srgbClr val="00B0F0"/>
              </a:solidFill>
              <a:effectLst/>
              <a:uLnTx/>
              <a:uFillTx/>
              <a:latin typeface="Calibri"/>
              <a:ea typeface="+mn-ea"/>
              <a:cs typeface="Arial"/>
            </a:endParaRPr>
          </a:p>
        </p:txBody>
      </p:sp>
      <p:pic>
        <p:nvPicPr>
          <p:cNvPr id="5" name="Picture 3"/>
          <p:cNvPicPr>
            <a:picLocks noChangeAspect="1" noChangeArrowheads="1"/>
          </p:cNvPicPr>
          <p:nvPr/>
        </p:nvPicPr>
        <p:blipFill>
          <a:blip r:embed="rId4" cstate="print"/>
          <a:srcRect/>
          <a:stretch>
            <a:fillRect/>
          </a:stretch>
        </p:blipFill>
        <p:spPr bwMode="auto">
          <a:xfrm>
            <a:off x="10601948" y="6214866"/>
            <a:ext cx="276515" cy="462370"/>
          </a:xfrm>
          <a:prstGeom prst="rect">
            <a:avLst/>
          </a:prstGeom>
          <a:noFill/>
          <a:ln w="9525">
            <a:noFill/>
            <a:miter lim="800000"/>
            <a:headEnd/>
            <a:tailEnd/>
          </a:ln>
          <a:effectLst/>
        </p:spPr>
      </p:pic>
      <p:sp>
        <p:nvSpPr>
          <p:cNvPr id="34" name="object 6"/>
          <p:cNvSpPr txBox="1"/>
          <p:nvPr/>
        </p:nvSpPr>
        <p:spPr>
          <a:xfrm rot="20877291">
            <a:off x="585066" y="5880596"/>
            <a:ext cx="3347754" cy="307777"/>
          </a:xfrm>
          <a:prstGeom prst="rect">
            <a:avLst/>
          </a:prstGeom>
        </p:spPr>
        <p:txBody>
          <a:bodyPr vert="horz" wrap="square" lIns="0" tIns="0" rIns="0" bIns="0" rtlCol="0">
            <a:spAutoFit/>
          </a:bodyPr>
          <a:lstStyle/>
          <a:p>
            <a:pPr marL="15240" marR="0" lvl="0" indent="0" algn="ctr" defTabSz="109728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a:ea typeface="+mn-ea"/>
                <a:cs typeface="Arial"/>
              </a:rPr>
              <a:t>Old Growth</a:t>
            </a:r>
          </a:p>
        </p:txBody>
      </p:sp>
      <p:sp>
        <p:nvSpPr>
          <p:cNvPr id="3" name="Oval 2">
            <a:extLst>
              <a:ext uri="{FF2B5EF4-FFF2-40B4-BE49-F238E27FC236}">
                <a16:creationId xmlns:a16="http://schemas.microsoft.com/office/drawing/2014/main" id="{8E51F7CC-EA55-48AA-627C-880D7216C621}"/>
              </a:ext>
            </a:extLst>
          </p:cNvPr>
          <p:cNvSpPr/>
          <p:nvPr/>
        </p:nvSpPr>
        <p:spPr>
          <a:xfrm>
            <a:off x="4736331" y="2732232"/>
            <a:ext cx="404428" cy="765913"/>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4" name="Oval 3">
            <a:extLst>
              <a:ext uri="{FF2B5EF4-FFF2-40B4-BE49-F238E27FC236}">
                <a16:creationId xmlns:a16="http://schemas.microsoft.com/office/drawing/2014/main" id="{CA991A5F-3FC9-C416-7A8B-3F1E244BADAF}"/>
              </a:ext>
            </a:extLst>
          </p:cNvPr>
          <p:cNvSpPr/>
          <p:nvPr/>
        </p:nvSpPr>
        <p:spPr>
          <a:xfrm rot="4057037">
            <a:off x="5451447" y="2398691"/>
            <a:ext cx="518463" cy="921201"/>
          </a:xfrm>
          <a:prstGeom prst="ellipse">
            <a:avLst/>
          </a:prstGeom>
          <a:noFill/>
          <a:ln>
            <a:solidFill>
              <a:srgbClr val="FF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2" name="Oval 1">
            <a:extLst>
              <a:ext uri="{FF2B5EF4-FFF2-40B4-BE49-F238E27FC236}">
                <a16:creationId xmlns:a16="http://schemas.microsoft.com/office/drawing/2014/main" id="{C576E23E-B514-928E-30A2-B8939AE0B3A5}"/>
              </a:ext>
            </a:extLst>
          </p:cNvPr>
          <p:cNvSpPr/>
          <p:nvPr/>
        </p:nvSpPr>
        <p:spPr>
          <a:xfrm rot="4643974">
            <a:off x="3793143" y="3296918"/>
            <a:ext cx="518463" cy="921201"/>
          </a:xfrm>
          <a:prstGeom prst="ellipse">
            <a:avLst/>
          </a:prstGeom>
          <a:noFill/>
          <a:ln>
            <a:solidFill>
              <a:srgbClr val="FF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6" name="Oval 5">
            <a:extLst>
              <a:ext uri="{FF2B5EF4-FFF2-40B4-BE49-F238E27FC236}">
                <a16:creationId xmlns:a16="http://schemas.microsoft.com/office/drawing/2014/main" id="{FF82ADD1-E5D1-F845-3C55-E56446482F26}"/>
              </a:ext>
            </a:extLst>
          </p:cNvPr>
          <p:cNvSpPr/>
          <p:nvPr/>
        </p:nvSpPr>
        <p:spPr>
          <a:xfrm>
            <a:off x="2951692" y="3596337"/>
            <a:ext cx="518463" cy="921201"/>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8" name="Oval 7">
            <a:extLst>
              <a:ext uri="{FF2B5EF4-FFF2-40B4-BE49-F238E27FC236}">
                <a16:creationId xmlns:a16="http://schemas.microsoft.com/office/drawing/2014/main" id="{BA9D0FF9-D76B-D00D-5FBA-45D4D1D10D69}"/>
              </a:ext>
            </a:extLst>
          </p:cNvPr>
          <p:cNvSpPr/>
          <p:nvPr/>
        </p:nvSpPr>
        <p:spPr>
          <a:xfrm>
            <a:off x="1165875" y="3176068"/>
            <a:ext cx="518463" cy="765912"/>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9" name="Oval 8">
            <a:extLst>
              <a:ext uri="{FF2B5EF4-FFF2-40B4-BE49-F238E27FC236}">
                <a16:creationId xmlns:a16="http://schemas.microsoft.com/office/drawing/2014/main" id="{A4B8B6FE-E9DF-FCD4-1F85-B23A95EA223E}"/>
              </a:ext>
            </a:extLst>
          </p:cNvPr>
          <p:cNvSpPr/>
          <p:nvPr/>
        </p:nvSpPr>
        <p:spPr>
          <a:xfrm rot="18938143">
            <a:off x="111221" y="2855617"/>
            <a:ext cx="518463" cy="921201"/>
          </a:xfrm>
          <a:prstGeom prst="ellipse">
            <a:avLst/>
          </a:prstGeom>
          <a:noFill/>
          <a:ln>
            <a:solidFill>
              <a:srgbClr val="FF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0" name="Oval 9">
            <a:extLst>
              <a:ext uri="{FF2B5EF4-FFF2-40B4-BE49-F238E27FC236}">
                <a16:creationId xmlns:a16="http://schemas.microsoft.com/office/drawing/2014/main" id="{C277D454-2896-F604-BC0D-BADA8846BE16}"/>
              </a:ext>
            </a:extLst>
          </p:cNvPr>
          <p:cNvSpPr/>
          <p:nvPr/>
        </p:nvSpPr>
        <p:spPr>
          <a:xfrm>
            <a:off x="5428793" y="4115311"/>
            <a:ext cx="518463" cy="921201"/>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1" name="Oval 10">
            <a:extLst>
              <a:ext uri="{FF2B5EF4-FFF2-40B4-BE49-F238E27FC236}">
                <a16:creationId xmlns:a16="http://schemas.microsoft.com/office/drawing/2014/main" id="{1225608C-DAC1-74E3-98A1-A562A2F5001F}"/>
              </a:ext>
            </a:extLst>
          </p:cNvPr>
          <p:cNvSpPr/>
          <p:nvPr/>
        </p:nvSpPr>
        <p:spPr>
          <a:xfrm rot="21384067">
            <a:off x="5603420" y="3383820"/>
            <a:ext cx="703577" cy="921201"/>
          </a:xfrm>
          <a:prstGeom prst="ellipse">
            <a:avLst/>
          </a:prstGeom>
          <a:noFill/>
          <a:ln>
            <a:solidFill>
              <a:srgbClr val="FF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2" name="Oval 11">
            <a:extLst>
              <a:ext uri="{FF2B5EF4-FFF2-40B4-BE49-F238E27FC236}">
                <a16:creationId xmlns:a16="http://schemas.microsoft.com/office/drawing/2014/main" id="{F6A36D80-610B-DCB9-2E11-150A6AC58D37}"/>
              </a:ext>
            </a:extLst>
          </p:cNvPr>
          <p:cNvSpPr/>
          <p:nvPr/>
        </p:nvSpPr>
        <p:spPr>
          <a:xfrm rot="4643974">
            <a:off x="4609538" y="3583538"/>
            <a:ext cx="575071" cy="896605"/>
          </a:xfrm>
          <a:prstGeom prst="ellipse">
            <a:avLst/>
          </a:prstGeom>
          <a:noFill/>
          <a:ln>
            <a:solidFill>
              <a:srgbClr val="FF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3" name="Oval 12">
            <a:extLst>
              <a:ext uri="{FF2B5EF4-FFF2-40B4-BE49-F238E27FC236}">
                <a16:creationId xmlns:a16="http://schemas.microsoft.com/office/drawing/2014/main" id="{D434FD9C-B09B-71EB-F52A-6291B5DFF48F}"/>
              </a:ext>
            </a:extLst>
          </p:cNvPr>
          <p:cNvSpPr/>
          <p:nvPr/>
        </p:nvSpPr>
        <p:spPr>
          <a:xfrm>
            <a:off x="6481599" y="3941979"/>
            <a:ext cx="345642" cy="844816"/>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4" name="Oval 13">
            <a:extLst>
              <a:ext uri="{FF2B5EF4-FFF2-40B4-BE49-F238E27FC236}">
                <a16:creationId xmlns:a16="http://schemas.microsoft.com/office/drawing/2014/main" id="{A4175726-6BFC-C618-4929-F02ECDE71AB0}"/>
              </a:ext>
            </a:extLst>
          </p:cNvPr>
          <p:cNvSpPr/>
          <p:nvPr/>
        </p:nvSpPr>
        <p:spPr>
          <a:xfrm>
            <a:off x="6984182" y="3941979"/>
            <a:ext cx="345642" cy="844816"/>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5" name="Oval 14">
            <a:extLst>
              <a:ext uri="{FF2B5EF4-FFF2-40B4-BE49-F238E27FC236}">
                <a16:creationId xmlns:a16="http://schemas.microsoft.com/office/drawing/2014/main" id="{6C3C4296-164F-6E1B-A509-FE835C6E826D}"/>
              </a:ext>
            </a:extLst>
          </p:cNvPr>
          <p:cNvSpPr/>
          <p:nvPr/>
        </p:nvSpPr>
        <p:spPr>
          <a:xfrm>
            <a:off x="5993768" y="4110987"/>
            <a:ext cx="356738" cy="809800"/>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dirty="0"/>
          </a:p>
        </p:txBody>
      </p:sp>
      <p:sp>
        <p:nvSpPr>
          <p:cNvPr id="16" name="Oval 15">
            <a:extLst>
              <a:ext uri="{FF2B5EF4-FFF2-40B4-BE49-F238E27FC236}">
                <a16:creationId xmlns:a16="http://schemas.microsoft.com/office/drawing/2014/main" id="{1233A9C2-C31D-8D6E-CBCB-91918A2929C1}"/>
              </a:ext>
            </a:extLst>
          </p:cNvPr>
          <p:cNvSpPr/>
          <p:nvPr/>
        </p:nvSpPr>
        <p:spPr>
          <a:xfrm>
            <a:off x="5716828" y="3420214"/>
            <a:ext cx="356738" cy="809800"/>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dirty="0"/>
          </a:p>
        </p:txBody>
      </p:sp>
      <p:sp>
        <p:nvSpPr>
          <p:cNvPr id="17" name="Oval 16">
            <a:extLst>
              <a:ext uri="{FF2B5EF4-FFF2-40B4-BE49-F238E27FC236}">
                <a16:creationId xmlns:a16="http://schemas.microsoft.com/office/drawing/2014/main" id="{CC46BEEE-92EC-59BF-8692-F6DA02A9A1B0}"/>
              </a:ext>
            </a:extLst>
          </p:cNvPr>
          <p:cNvSpPr/>
          <p:nvPr/>
        </p:nvSpPr>
        <p:spPr>
          <a:xfrm rot="3600032">
            <a:off x="5174277" y="3387839"/>
            <a:ext cx="408919" cy="579574"/>
          </a:xfrm>
          <a:prstGeom prst="ellipse">
            <a:avLst/>
          </a:prstGeom>
          <a:noFill/>
          <a:ln>
            <a:solidFill>
              <a:srgbClr val="FF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8" name="Oval 17">
            <a:extLst>
              <a:ext uri="{FF2B5EF4-FFF2-40B4-BE49-F238E27FC236}">
                <a16:creationId xmlns:a16="http://schemas.microsoft.com/office/drawing/2014/main" id="{B2C4A53D-3B17-19BF-572B-992F13A76973}"/>
              </a:ext>
            </a:extLst>
          </p:cNvPr>
          <p:cNvSpPr/>
          <p:nvPr/>
        </p:nvSpPr>
        <p:spPr>
          <a:xfrm rot="5822142">
            <a:off x="1895608" y="3280642"/>
            <a:ext cx="636163" cy="1220398"/>
          </a:xfrm>
          <a:prstGeom prst="ellipse">
            <a:avLst/>
          </a:prstGeom>
          <a:noFill/>
          <a:ln>
            <a:solidFill>
              <a:srgbClr val="FF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Tree>
    <p:extLst>
      <p:ext uri="{BB962C8B-B14F-4D97-AF65-F5344CB8AC3E}">
        <p14:creationId xmlns:p14="http://schemas.microsoft.com/office/powerpoint/2010/main" val="5053183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Land Technical\Maps\Aerial Photos\1931 c-1436_11 9X12.jpg"/>
          <p:cNvPicPr>
            <a:picLocks noChangeAspect="1" noChangeArrowheads="1"/>
          </p:cNvPicPr>
          <p:nvPr/>
        </p:nvPicPr>
        <p:blipFill>
          <a:blip r:embed="rId3" cstate="print"/>
          <a:srcRect/>
          <a:stretch>
            <a:fillRect/>
          </a:stretch>
        </p:blipFill>
        <p:spPr bwMode="auto">
          <a:xfrm>
            <a:off x="15059" y="0"/>
            <a:ext cx="10973327" cy="8229600"/>
          </a:xfrm>
          <a:prstGeom prst="rect">
            <a:avLst/>
          </a:prstGeom>
          <a:noFill/>
        </p:spPr>
      </p:pic>
      <p:sp>
        <p:nvSpPr>
          <p:cNvPr id="30" name="Rectangle 29">
            <a:extLst>
              <a:ext uri="{FF2B5EF4-FFF2-40B4-BE49-F238E27FC236}">
                <a16:creationId xmlns:a16="http://schemas.microsoft.com/office/drawing/2014/main" id="{A65689F4-3E31-AA97-D3C9-AEAA2EAB9E43}"/>
              </a:ext>
            </a:extLst>
          </p:cNvPr>
          <p:cNvSpPr/>
          <p:nvPr/>
        </p:nvSpPr>
        <p:spPr>
          <a:xfrm>
            <a:off x="2836478" y="6073438"/>
            <a:ext cx="2401683" cy="372410"/>
          </a:xfrm>
          <a:prstGeom prst="rect">
            <a:avLst/>
          </a:prstGeom>
        </p:spPr>
        <p:txBody>
          <a:bodyPr wrap="none" lIns="109728" tIns="54864" rIns="109728" bIns="54864">
            <a:spAutoFit/>
          </a:bodyPr>
          <a:lstStyle/>
          <a:p>
            <a:pPr algn="ctr"/>
            <a:r>
              <a:rPr lang="en-US" sz="1700" b="1" spc="-6" dirty="0">
                <a:cs typeface="Arial"/>
              </a:rPr>
              <a:t>Panorama 1  Photo Field</a:t>
            </a:r>
            <a:endParaRPr lang="en-US" sz="1700" dirty="0"/>
          </a:p>
        </p:txBody>
      </p:sp>
      <p:sp>
        <p:nvSpPr>
          <p:cNvPr id="31" name="Rectangle 30">
            <a:extLst>
              <a:ext uri="{FF2B5EF4-FFF2-40B4-BE49-F238E27FC236}">
                <a16:creationId xmlns:a16="http://schemas.microsoft.com/office/drawing/2014/main" id="{F1328FFD-CFEA-41B5-E0E5-1EA1D3EAD390}"/>
              </a:ext>
            </a:extLst>
          </p:cNvPr>
          <p:cNvSpPr/>
          <p:nvPr/>
        </p:nvSpPr>
        <p:spPr>
          <a:xfrm>
            <a:off x="2897898" y="6104277"/>
            <a:ext cx="2352760" cy="372410"/>
          </a:xfrm>
          <a:prstGeom prst="rect">
            <a:avLst/>
          </a:prstGeom>
        </p:spPr>
        <p:txBody>
          <a:bodyPr wrap="none" lIns="109728" tIns="54864" rIns="109728" bIns="54864">
            <a:spAutoFit/>
          </a:bodyPr>
          <a:lstStyle/>
          <a:p>
            <a:pPr algn="ctr"/>
            <a:r>
              <a:rPr lang="en-US" sz="1700" b="1" spc="-6" dirty="0">
                <a:cs typeface="Arial"/>
              </a:rPr>
              <a:t>Panorama 1 Photo Field</a:t>
            </a:r>
            <a:endParaRPr lang="en-US" sz="1700" dirty="0"/>
          </a:p>
        </p:txBody>
      </p:sp>
      <p:sp>
        <p:nvSpPr>
          <p:cNvPr id="32" name="Rectangle 31">
            <a:extLst>
              <a:ext uri="{FF2B5EF4-FFF2-40B4-BE49-F238E27FC236}">
                <a16:creationId xmlns:a16="http://schemas.microsoft.com/office/drawing/2014/main" id="{E913A083-7FB1-5DFD-7EC9-B15077CC8F90}"/>
              </a:ext>
            </a:extLst>
          </p:cNvPr>
          <p:cNvSpPr/>
          <p:nvPr/>
        </p:nvSpPr>
        <p:spPr>
          <a:xfrm>
            <a:off x="2859401" y="6091695"/>
            <a:ext cx="2363917" cy="372410"/>
          </a:xfrm>
          <a:prstGeom prst="rect">
            <a:avLst/>
          </a:prstGeom>
        </p:spPr>
        <p:txBody>
          <a:bodyPr wrap="none" lIns="109728" tIns="54864" rIns="109728" bIns="54864">
            <a:spAutoFit/>
          </a:bodyPr>
          <a:lstStyle/>
          <a:p>
            <a:pPr algn="ctr"/>
            <a:r>
              <a:rPr lang="en-US" sz="1700" b="1" spc="-6" dirty="0">
                <a:solidFill>
                  <a:schemeClr val="bg1"/>
                </a:solidFill>
                <a:cs typeface="Arial"/>
              </a:rPr>
              <a:t>Panorama 1 Photo Field</a:t>
            </a:r>
            <a:endParaRPr lang="en-US" sz="1700" dirty="0">
              <a:solidFill>
                <a:schemeClr val="bg1"/>
              </a:solidFill>
            </a:endParaRPr>
          </a:p>
        </p:txBody>
      </p:sp>
      <p:sp>
        <p:nvSpPr>
          <p:cNvPr id="122" name="Rectangle 121"/>
          <p:cNvSpPr/>
          <p:nvPr/>
        </p:nvSpPr>
        <p:spPr>
          <a:xfrm>
            <a:off x="767940" y="3658776"/>
            <a:ext cx="2401683" cy="372410"/>
          </a:xfrm>
          <a:prstGeom prst="rect">
            <a:avLst/>
          </a:prstGeom>
        </p:spPr>
        <p:txBody>
          <a:bodyPr wrap="none" lIns="109728" tIns="54864" rIns="109728" bIns="54864">
            <a:spAutoFit/>
          </a:bodyPr>
          <a:lstStyle/>
          <a:p>
            <a:pPr algn="ctr"/>
            <a:r>
              <a:rPr lang="en-US" sz="1700" b="1" spc="-6" dirty="0">
                <a:cs typeface="Arial"/>
              </a:rPr>
              <a:t>Panorama 2  Photo Field</a:t>
            </a:r>
            <a:endParaRPr lang="en-US" sz="1700" dirty="0"/>
          </a:p>
        </p:txBody>
      </p:sp>
      <p:sp>
        <p:nvSpPr>
          <p:cNvPr id="123" name="Rectangle 122"/>
          <p:cNvSpPr/>
          <p:nvPr/>
        </p:nvSpPr>
        <p:spPr>
          <a:xfrm>
            <a:off x="829360" y="3689615"/>
            <a:ext cx="2352760" cy="372410"/>
          </a:xfrm>
          <a:prstGeom prst="rect">
            <a:avLst/>
          </a:prstGeom>
        </p:spPr>
        <p:txBody>
          <a:bodyPr wrap="none" lIns="109728" tIns="54864" rIns="109728" bIns="54864">
            <a:spAutoFit/>
          </a:bodyPr>
          <a:lstStyle/>
          <a:p>
            <a:pPr algn="ctr"/>
            <a:r>
              <a:rPr lang="en-US" sz="1700" b="1" spc="-6" dirty="0">
                <a:cs typeface="Arial"/>
              </a:rPr>
              <a:t>Panorama 2 Photo Field</a:t>
            </a:r>
            <a:endParaRPr lang="en-US" sz="1700" dirty="0"/>
          </a:p>
        </p:txBody>
      </p:sp>
      <p:sp>
        <p:nvSpPr>
          <p:cNvPr id="124" name="Rectangle 123"/>
          <p:cNvSpPr/>
          <p:nvPr/>
        </p:nvSpPr>
        <p:spPr>
          <a:xfrm>
            <a:off x="790863" y="3677033"/>
            <a:ext cx="2363917" cy="372410"/>
          </a:xfrm>
          <a:prstGeom prst="rect">
            <a:avLst/>
          </a:prstGeom>
        </p:spPr>
        <p:txBody>
          <a:bodyPr wrap="none" lIns="109728" tIns="54864" rIns="109728" bIns="54864">
            <a:spAutoFit/>
          </a:bodyPr>
          <a:lstStyle/>
          <a:p>
            <a:pPr algn="ctr"/>
            <a:r>
              <a:rPr lang="en-US" sz="1700" b="1" spc="-6" dirty="0">
                <a:solidFill>
                  <a:schemeClr val="bg1"/>
                </a:solidFill>
                <a:cs typeface="Arial"/>
              </a:rPr>
              <a:t>Panorama 2 Photo Field</a:t>
            </a:r>
            <a:endParaRPr lang="en-US" sz="1700" dirty="0">
              <a:solidFill>
                <a:schemeClr val="bg1"/>
              </a:solidFill>
            </a:endParaRPr>
          </a:p>
        </p:txBody>
      </p:sp>
      <p:sp>
        <p:nvSpPr>
          <p:cNvPr id="96" name="Rectangle 95"/>
          <p:cNvSpPr/>
          <p:nvPr/>
        </p:nvSpPr>
        <p:spPr>
          <a:xfrm>
            <a:off x="167381" y="7456006"/>
            <a:ext cx="4011321" cy="664797"/>
          </a:xfrm>
          <a:prstGeom prst="rect">
            <a:avLst/>
          </a:prstGeom>
        </p:spPr>
        <p:txBody>
          <a:bodyPr wrap="square" lIns="109728" tIns="54864" rIns="109728" bIns="54864">
            <a:spAutoFit/>
          </a:bodyPr>
          <a:lstStyle/>
          <a:p>
            <a:r>
              <a:rPr lang="en-US" sz="1200" b="1" spc="-6" dirty="0">
                <a:latin typeface="Arial" pitchFamily="34" charset="0"/>
                <a:cs typeface="Arial" pitchFamily="34" charset="0"/>
              </a:rPr>
              <a:t>Image from Flight C-1436 Frame 11, </a:t>
            </a:r>
            <a:r>
              <a:rPr lang="en-US" sz="2400" b="1" spc="-6" dirty="0">
                <a:latin typeface="Arial" pitchFamily="34" charset="0"/>
                <a:cs typeface="Arial" pitchFamily="34" charset="0"/>
              </a:rPr>
              <a:t>1931</a:t>
            </a:r>
          </a:p>
          <a:p>
            <a:r>
              <a:rPr lang="en-US" sz="1200" b="1" spc="-6" dirty="0">
                <a:latin typeface="Arial" pitchFamily="34" charset="0"/>
                <a:cs typeface="Arial" pitchFamily="34" charset="0"/>
              </a:rPr>
              <a:t>Courtesy of UCSB Library Geospatial Collection</a:t>
            </a:r>
            <a:endParaRPr lang="en-US" sz="1200" dirty="0">
              <a:latin typeface="Arial" pitchFamily="34" charset="0"/>
              <a:cs typeface="Arial" pitchFamily="34" charset="0"/>
            </a:endParaRPr>
          </a:p>
        </p:txBody>
      </p:sp>
      <p:sp>
        <p:nvSpPr>
          <p:cNvPr id="97" name="Rectangle 96"/>
          <p:cNvSpPr/>
          <p:nvPr/>
        </p:nvSpPr>
        <p:spPr>
          <a:xfrm>
            <a:off x="206728" y="7510704"/>
            <a:ext cx="4378132" cy="664797"/>
          </a:xfrm>
          <a:prstGeom prst="rect">
            <a:avLst/>
          </a:prstGeom>
        </p:spPr>
        <p:txBody>
          <a:bodyPr wrap="square" lIns="109728" tIns="54864" rIns="109728" bIns="54864">
            <a:spAutoFit/>
          </a:bodyPr>
          <a:lstStyle/>
          <a:p>
            <a:r>
              <a:rPr lang="en-US" sz="1200" b="1" spc="-6" dirty="0">
                <a:latin typeface="Arial" pitchFamily="34" charset="0"/>
                <a:cs typeface="Arial" pitchFamily="34" charset="0"/>
              </a:rPr>
              <a:t>Image from Flight C-1436 Frame 11, </a:t>
            </a:r>
            <a:r>
              <a:rPr lang="en-US" sz="2400" b="1" spc="-6" dirty="0">
                <a:latin typeface="Arial" pitchFamily="34" charset="0"/>
                <a:cs typeface="Arial" pitchFamily="34" charset="0"/>
              </a:rPr>
              <a:t>1931</a:t>
            </a:r>
          </a:p>
          <a:p>
            <a:r>
              <a:rPr lang="en-US" sz="1200" b="1" spc="-6" dirty="0">
                <a:latin typeface="Arial" pitchFamily="34" charset="0"/>
                <a:cs typeface="Arial" pitchFamily="34" charset="0"/>
              </a:rPr>
              <a:t>Courtesy of UCSB Library Geospatial Collection</a:t>
            </a:r>
            <a:endParaRPr lang="en-US" sz="1200" dirty="0">
              <a:latin typeface="Arial" pitchFamily="34" charset="0"/>
              <a:cs typeface="Arial" pitchFamily="34" charset="0"/>
            </a:endParaRPr>
          </a:p>
        </p:txBody>
      </p:sp>
      <p:sp>
        <p:nvSpPr>
          <p:cNvPr id="98" name="Rectangle 97"/>
          <p:cNvSpPr/>
          <p:nvPr/>
        </p:nvSpPr>
        <p:spPr>
          <a:xfrm>
            <a:off x="195948" y="7484701"/>
            <a:ext cx="4138311" cy="664797"/>
          </a:xfrm>
          <a:prstGeom prst="rect">
            <a:avLst/>
          </a:prstGeom>
        </p:spPr>
        <p:txBody>
          <a:bodyPr wrap="square" lIns="109728" tIns="54864" rIns="109728" bIns="54864">
            <a:spAutoFit/>
          </a:bodyPr>
          <a:lstStyle/>
          <a:p>
            <a:r>
              <a:rPr lang="en-US" sz="1200" b="1" spc="-6" dirty="0">
                <a:solidFill>
                  <a:srgbClr val="FFFFFF"/>
                </a:solidFill>
                <a:latin typeface="Arial" pitchFamily="34" charset="0"/>
                <a:cs typeface="Arial" pitchFamily="34" charset="0"/>
              </a:rPr>
              <a:t>Image from Flight C-1436 Frame 11, </a:t>
            </a:r>
            <a:r>
              <a:rPr lang="en-US" sz="2400" b="1" spc="-6" dirty="0">
                <a:solidFill>
                  <a:srgbClr val="FFFFFF"/>
                </a:solidFill>
                <a:latin typeface="Arial" pitchFamily="34" charset="0"/>
                <a:cs typeface="Arial" pitchFamily="34" charset="0"/>
              </a:rPr>
              <a:t>1931</a:t>
            </a:r>
          </a:p>
          <a:p>
            <a:r>
              <a:rPr lang="en-US" sz="1200" b="1" spc="-6" dirty="0">
                <a:solidFill>
                  <a:schemeClr val="bg1"/>
                </a:solidFill>
                <a:latin typeface="Arial" pitchFamily="34" charset="0"/>
                <a:cs typeface="Arial" pitchFamily="34" charset="0"/>
              </a:rPr>
              <a:t>Courtesy of UCSB Library Geospatial Collection</a:t>
            </a:r>
            <a:endParaRPr lang="en-US" sz="1200" dirty="0">
              <a:solidFill>
                <a:schemeClr val="bg1"/>
              </a:solidFill>
              <a:latin typeface="Arial" pitchFamily="34" charset="0"/>
              <a:cs typeface="Arial" pitchFamily="34" charset="0"/>
            </a:endParaRPr>
          </a:p>
        </p:txBody>
      </p:sp>
      <p:sp>
        <p:nvSpPr>
          <p:cNvPr id="113" name="Rectangle 112"/>
          <p:cNvSpPr/>
          <p:nvPr/>
        </p:nvSpPr>
        <p:spPr>
          <a:xfrm>
            <a:off x="5174092" y="912618"/>
            <a:ext cx="1403398" cy="433965"/>
          </a:xfrm>
          <a:prstGeom prst="rect">
            <a:avLst/>
          </a:prstGeom>
        </p:spPr>
        <p:txBody>
          <a:bodyPr wrap="none" lIns="109728" tIns="54864" rIns="109728" bIns="54864">
            <a:spAutoFit/>
          </a:bodyPr>
          <a:lstStyle/>
          <a:p>
            <a:pPr algn="ctr"/>
            <a:r>
              <a:rPr lang="en-US" sz="1100" b="1" i="1" spc="-6" dirty="0">
                <a:latin typeface="Trajan Pro" pitchFamily="18" charset="0"/>
                <a:cs typeface="Arial"/>
              </a:rPr>
              <a:t>Wildergarten</a:t>
            </a:r>
          </a:p>
          <a:p>
            <a:pPr algn="ctr"/>
            <a:r>
              <a:rPr lang="en-US" sz="1000" b="1" i="1" spc="-6" dirty="0">
                <a:latin typeface="Trajan Pro" pitchFamily="18" charset="0"/>
                <a:cs typeface="Arial"/>
              </a:rPr>
              <a:t>(Yet To be…)</a:t>
            </a:r>
            <a:endParaRPr lang="en-US" sz="1000" b="1" i="1" dirty="0">
              <a:latin typeface="Trajan Pro" pitchFamily="18" charset="0"/>
            </a:endParaRPr>
          </a:p>
        </p:txBody>
      </p:sp>
      <p:sp>
        <p:nvSpPr>
          <p:cNvPr id="112" name="Rectangle 111"/>
          <p:cNvSpPr/>
          <p:nvPr/>
        </p:nvSpPr>
        <p:spPr>
          <a:xfrm>
            <a:off x="5147901" y="895951"/>
            <a:ext cx="1403398" cy="433965"/>
          </a:xfrm>
          <a:prstGeom prst="rect">
            <a:avLst/>
          </a:prstGeom>
        </p:spPr>
        <p:txBody>
          <a:bodyPr wrap="none" lIns="109728" tIns="54864" rIns="109728" bIns="54864">
            <a:spAutoFit/>
          </a:bodyPr>
          <a:lstStyle/>
          <a:p>
            <a:pPr algn="ctr"/>
            <a:r>
              <a:rPr lang="en-US" sz="1100" b="1" i="1" spc="-6" dirty="0">
                <a:latin typeface="Trajan Pro" pitchFamily="18" charset="0"/>
                <a:cs typeface="Arial"/>
              </a:rPr>
              <a:t>Wildergarten</a:t>
            </a:r>
          </a:p>
          <a:p>
            <a:pPr algn="ctr"/>
            <a:r>
              <a:rPr lang="en-US" sz="1000" b="1" i="1" spc="-6" dirty="0">
                <a:latin typeface="Trajan Pro" pitchFamily="18" charset="0"/>
                <a:cs typeface="Arial"/>
              </a:rPr>
              <a:t>(Yet To be…)</a:t>
            </a:r>
            <a:endParaRPr lang="en-US" sz="1000" b="1" i="1" dirty="0">
              <a:latin typeface="Trajan Pro" pitchFamily="18" charset="0"/>
            </a:endParaRPr>
          </a:p>
        </p:txBody>
      </p:sp>
      <p:pic>
        <p:nvPicPr>
          <p:cNvPr id="12" name="Picture 11"/>
          <p:cNvPicPr>
            <a:picLocks noChangeAspect="1" noChangeArrowheads="1"/>
          </p:cNvPicPr>
          <p:nvPr/>
        </p:nvPicPr>
        <p:blipFill>
          <a:blip r:embed="rId4" cstate="print"/>
          <a:srcRect/>
          <a:stretch>
            <a:fillRect/>
          </a:stretch>
        </p:blipFill>
        <p:spPr bwMode="auto">
          <a:xfrm>
            <a:off x="10627712" y="7686434"/>
            <a:ext cx="276515" cy="462370"/>
          </a:xfrm>
          <a:prstGeom prst="rect">
            <a:avLst/>
          </a:prstGeom>
          <a:noFill/>
          <a:ln w="9525">
            <a:noFill/>
            <a:miter lim="800000"/>
            <a:headEnd/>
            <a:tailEnd/>
          </a:ln>
          <a:effectLst/>
        </p:spPr>
      </p:pic>
      <p:pic>
        <p:nvPicPr>
          <p:cNvPr id="7" name="Picture 3"/>
          <p:cNvPicPr>
            <a:picLocks noChangeAspect="1" noChangeArrowheads="1"/>
          </p:cNvPicPr>
          <p:nvPr/>
        </p:nvPicPr>
        <p:blipFill>
          <a:blip r:embed="rId4" cstate="print"/>
          <a:srcRect/>
          <a:stretch>
            <a:fillRect/>
          </a:stretch>
        </p:blipFill>
        <p:spPr bwMode="auto">
          <a:xfrm>
            <a:off x="10601948" y="7627313"/>
            <a:ext cx="276515" cy="462370"/>
          </a:xfrm>
          <a:prstGeom prst="rect">
            <a:avLst/>
          </a:prstGeom>
          <a:noFill/>
          <a:ln w="9525">
            <a:noFill/>
            <a:miter lim="800000"/>
            <a:headEnd/>
            <a:tailEnd/>
          </a:ln>
          <a:effectLst/>
        </p:spPr>
      </p:pic>
      <p:sp>
        <p:nvSpPr>
          <p:cNvPr id="33" name="TextBox 32"/>
          <p:cNvSpPr txBox="1"/>
          <p:nvPr/>
        </p:nvSpPr>
        <p:spPr>
          <a:xfrm>
            <a:off x="10193936" y="92221"/>
            <a:ext cx="259891" cy="298933"/>
          </a:xfrm>
          <a:prstGeom prst="rect">
            <a:avLst/>
          </a:prstGeom>
          <a:noFill/>
          <a:ln>
            <a:noFill/>
          </a:ln>
        </p:spPr>
        <p:txBody>
          <a:bodyPr wrap="none" rtlCol="0">
            <a:spAutoFit/>
          </a:bodyPr>
          <a:lstStyle/>
          <a:p>
            <a:r>
              <a:rPr lang="en-US" b="1" dirty="0"/>
              <a:t>N</a:t>
            </a:r>
          </a:p>
        </p:txBody>
      </p:sp>
      <p:cxnSp>
        <p:nvCxnSpPr>
          <p:cNvPr id="34" name="Straight Arrow Connector 33"/>
          <p:cNvCxnSpPr/>
          <p:nvPr/>
        </p:nvCxnSpPr>
        <p:spPr>
          <a:xfrm>
            <a:off x="10121475" y="610684"/>
            <a:ext cx="570488"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0167421" y="82310"/>
            <a:ext cx="259891" cy="298933"/>
          </a:xfrm>
          <a:prstGeom prst="rect">
            <a:avLst/>
          </a:prstGeom>
          <a:noFill/>
          <a:ln>
            <a:noFill/>
          </a:ln>
        </p:spPr>
        <p:txBody>
          <a:bodyPr wrap="none" rtlCol="0">
            <a:spAutoFit/>
          </a:bodyPr>
          <a:lstStyle/>
          <a:p>
            <a:r>
              <a:rPr lang="en-US" b="1" dirty="0"/>
              <a:t>N</a:t>
            </a:r>
          </a:p>
        </p:txBody>
      </p:sp>
      <p:cxnSp>
        <p:nvCxnSpPr>
          <p:cNvPr id="36" name="Straight Arrow Connector 35"/>
          <p:cNvCxnSpPr/>
          <p:nvPr/>
        </p:nvCxnSpPr>
        <p:spPr>
          <a:xfrm>
            <a:off x="10094960" y="600773"/>
            <a:ext cx="570488"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6811361" y="1818774"/>
            <a:ext cx="285244" cy="279759"/>
          </a:xfrm>
          <a:prstGeom prst="line">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6821149" y="1828687"/>
            <a:ext cx="285244" cy="279759"/>
          </a:xfrm>
          <a:prstGeom prst="line">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 name="Group 87"/>
          <p:cNvGrpSpPr/>
          <p:nvPr/>
        </p:nvGrpSpPr>
        <p:grpSpPr>
          <a:xfrm>
            <a:off x="6950454" y="1831992"/>
            <a:ext cx="162997" cy="159862"/>
            <a:chOff x="7905894" y="3020267"/>
            <a:chExt cx="230428" cy="230428"/>
          </a:xfrm>
        </p:grpSpPr>
        <p:cxnSp>
          <p:nvCxnSpPr>
            <p:cNvPr id="92" name="Straight Connector 91"/>
            <p:cNvCxnSpPr/>
            <p:nvPr/>
          </p:nvCxnSpPr>
          <p:spPr>
            <a:xfrm>
              <a:off x="7905894" y="3020267"/>
              <a:ext cx="230428" cy="230428"/>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7905894" y="3020267"/>
              <a:ext cx="230428" cy="230428"/>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 name="Group 81"/>
          <p:cNvGrpSpPr/>
          <p:nvPr/>
        </p:nvGrpSpPr>
        <p:grpSpPr>
          <a:xfrm>
            <a:off x="6930239" y="1818774"/>
            <a:ext cx="162997" cy="159862"/>
            <a:chOff x="7905894" y="3020267"/>
            <a:chExt cx="230428" cy="230428"/>
          </a:xfrm>
        </p:grpSpPr>
        <p:cxnSp>
          <p:nvCxnSpPr>
            <p:cNvPr id="90" name="Straight Connector 89"/>
            <p:cNvCxnSpPr/>
            <p:nvPr/>
          </p:nvCxnSpPr>
          <p:spPr>
            <a:xfrm>
              <a:off x="7905894" y="3020267"/>
              <a:ext cx="230428" cy="230428"/>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a:off x="7905894" y="3020267"/>
              <a:ext cx="230428" cy="230428"/>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 name="Group 40"/>
          <p:cNvGrpSpPr/>
          <p:nvPr/>
        </p:nvGrpSpPr>
        <p:grpSpPr>
          <a:xfrm>
            <a:off x="5045860" y="400130"/>
            <a:ext cx="1923377" cy="1139686"/>
            <a:chOff x="306179" y="321412"/>
            <a:chExt cx="8342292" cy="5105988"/>
          </a:xfrm>
        </p:grpSpPr>
        <p:grpSp>
          <p:nvGrpSpPr>
            <p:cNvPr id="5" name="Group 17"/>
            <p:cNvGrpSpPr/>
            <p:nvPr/>
          </p:nvGrpSpPr>
          <p:grpSpPr>
            <a:xfrm rot="21598344">
              <a:off x="306179" y="2016782"/>
              <a:ext cx="8342292" cy="3410618"/>
              <a:chOff x="232237" y="1662370"/>
              <a:chExt cx="8372288" cy="3112004"/>
            </a:xfrm>
          </p:grpSpPr>
          <p:cxnSp>
            <p:nvCxnSpPr>
              <p:cNvPr id="79" name="Straight Connector 78"/>
              <p:cNvCxnSpPr/>
              <p:nvPr/>
            </p:nvCxnSpPr>
            <p:spPr>
              <a:xfrm rot="1656" flipH="1">
                <a:off x="232237" y="4772517"/>
                <a:ext cx="5475171" cy="1857"/>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nvGrpSpPr>
              <p:cNvPr id="6" name="Group 90"/>
              <p:cNvGrpSpPr/>
              <p:nvPr/>
            </p:nvGrpSpPr>
            <p:grpSpPr>
              <a:xfrm>
                <a:off x="233001" y="1662370"/>
                <a:ext cx="8371524" cy="3110806"/>
                <a:chOff x="233001" y="1662370"/>
                <a:chExt cx="8371524" cy="3110806"/>
              </a:xfrm>
            </p:grpSpPr>
            <p:cxnSp>
              <p:nvCxnSpPr>
                <p:cNvPr id="81" name="Straight Connector 18"/>
                <p:cNvCxnSpPr>
                  <a:stCxn id="78" idx="0"/>
                </p:cNvCxnSpPr>
                <p:nvPr/>
              </p:nvCxnSpPr>
              <p:spPr>
                <a:xfrm rot="1656" flipH="1">
                  <a:off x="233001" y="1827750"/>
                  <a:ext cx="2067" cy="2945426"/>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8450905" y="1662370"/>
                  <a:ext cx="153620" cy="2304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7798021" y="2123230"/>
                  <a:ext cx="768099" cy="26883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56" flipH="1">
                  <a:off x="7481467" y="2391995"/>
                  <a:ext cx="316368" cy="70052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56" flipH="1">
                  <a:off x="6633268" y="3092268"/>
                  <a:ext cx="847948" cy="245297"/>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1656" flipH="1">
                  <a:off x="5708058" y="3337067"/>
                  <a:ext cx="423975" cy="42051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5707958" y="3736216"/>
                  <a:ext cx="0" cy="103693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H="1">
                  <a:off x="8566120" y="1892800"/>
                  <a:ext cx="38405" cy="2304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a:off x="6132143" y="3337380"/>
                  <a:ext cx="499263"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grpSp>
        <p:sp>
          <p:nvSpPr>
            <p:cNvPr id="78" name="Freeform 77"/>
            <p:cNvSpPr/>
            <p:nvPr/>
          </p:nvSpPr>
          <p:spPr>
            <a:xfrm rot="21594514">
              <a:off x="307573" y="321412"/>
              <a:ext cx="8180562" cy="1906817"/>
            </a:xfrm>
            <a:custGeom>
              <a:avLst/>
              <a:gdLst>
                <a:gd name="connsiteX0" fmla="*/ 0 w 8187266"/>
                <a:gd name="connsiteY0" fmla="*/ 1931810 h 1933221"/>
                <a:gd name="connsiteX1" fmla="*/ 177800 w 8187266"/>
                <a:gd name="connsiteY1" fmla="*/ 1906410 h 1933221"/>
                <a:gd name="connsiteX2" fmla="*/ 406400 w 8187266"/>
                <a:gd name="connsiteY2" fmla="*/ 1770944 h 1933221"/>
                <a:gd name="connsiteX3" fmla="*/ 1049866 w 8187266"/>
                <a:gd name="connsiteY3" fmla="*/ 1152877 h 1933221"/>
                <a:gd name="connsiteX4" fmla="*/ 1405466 w 8187266"/>
                <a:gd name="connsiteY4" fmla="*/ 661810 h 1933221"/>
                <a:gd name="connsiteX5" fmla="*/ 1744133 w 8187266"/>
                <a:gd name="connsiteY5" fmla="*/ 196144 h 1933221"/>
                <a:gd name="connsiteX6" fmla="*/ 2032000 w 8187266"/>
                <a:gd name="connsiteY6" fmla="*/ 18344 h 1933221"/>
                <a:gd name="connsiteX7" fmla="*/ 2353733 w 8187266"/>
                <a:gd name="connsiteY7" fmla="*/ 86077 h 1933221"/>
                <a:gd name="connsiteX8" fmla="*/ 2641600 w 8187266"/>
                <a:gd name="connsiteY8" fmla="*/ 204610 h 1933221"/>
                <a:gd name="connsiteX9" fmla="*/ 2997200 w 8187266"/>
                <a:gd name="connsiteY9" fmla="*/ 534810 h 1933221"/>
                <a:gd name="connsiteX10" fmla="*/ 3183466 w 8187266"/>
                <a:gd name="connsiteY10" fmla="*/ 754944 h 1933221"/>
                <a:gd name="connsiteX11" fmla="*/ 3386666 w 8187266"/>
                <a:gd name="connsiteY11" fmla="*/ 856544 h 1933221"/>
                <a:gd name="connsiteX12" fmla="*/ 3725333 w 8187266"/>
                <a:gd name="connsiteY12" fmla="*/ 738010 h 1933221"/>
                <a:gd name="connsiteX13" fmla="*/ 4478866 w 8187266"/>
                <a:gd name="connsiteY13" fmla="*/ 365477 h 1933221"/>
                <a:gd name="connsiteX14" fmla="*/ 4902200 w 8187266"/>
                <a:gd name="connsiteY14" fmla="*/ 280810 h 1933221"/>
                <a:gd name="connsiteX15" fmla="*/ 5266266 w 8187266"/>
                <a:gd name="connsiteY15" fmla="*/ 314677 h 1933221"/>
                <a:gd name="connsiteX16" fmla="*/ 5596466 w 8187266"/>
                <a:gd name="connsiteY16" fmla="*/ 551744 h 1933221"/>
                <a:gd name="connsiteX17" fmla="*/ 5748866 w 8187266"/>
                <a:gd name="connsiteY17" fmla="*/ 848077 h 1933221"/>
                <a:gd name="connsiteX18" fmla="*/ 6002866 w 8187266"/>
                <a:gd name="connsiteY18" fmla="*/ 1093610 h 1933221"/>
                <a:gd name="connsiteX19" fmla="*/ 6587066 w 8187266"/>
                <a:gd name="connsiteY19" fmla="*/ 1457677 h 1933221"/>
                <a:gd name="connsiteX20" fmla="*/ 7382933 w 8187266"/>
                <a:gd name="connsiteY20" fmla="*/ 1754010 h 1933221"/>
                <a:gd name="connsiteX21" fmla="*/ 7789333 w 8187266"/>
                <a:gd name="connsiteY21" fmla="*/ 1737077 h 1933221"/>
                <a:gd name="connsiteX22" fmla="*/ 8111066 w 8187266"/>
                <a:gd name="connsiteY22" fmla="*/ 1601610 h 1933221"/>
                <a:gd name="connsiteX23" fmla="*/ 8187266 w 8187266"/>
                <a:gd name="connsiteY23" fmla="*/ 1584677 h 193322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78866 w 8187266"/>
                <a:gd name="connsiteY13" fmla="*/ 372017 h 1939761"/>
                <a:gd name="connsiteX14" fmla="*/ 4902200 w 8187266"/>
                <a:gd name="connsiteY14" fmla="*/ 287350 h 1939761"/>
                <a:gd name="connsiteX15" fmla="*/ 5266266 w 8187266"/>
                <a:gd name="connsiteY15" fmla="*/ 321217 h 1939761"/>
                <a:gd name="connsiteX16" fmla="*/ 5596466 w 8187266"/>
                <a:gd name="connsiteY16" fmla="*/ 558284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78866 w 8187266"/>
                <a:gd name="connsiteY13" fmla="*/ 372017 h 1939761"/>
                <a:gd name="connsiteX14" fmla="*/ 4902200 w 8187266"/>
                <a:gd name="connsiteY14" fmla="*/ 287350 h 1939761"/>
                <a:gd name="connsiteX15" fmla="*/ 5266266 w 8187266"/>
                <a:gd name="connsiteY15" fmla="*/ 321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88553 w 8187266"/>
                <a:gd name="connsiteY13" fmla="*/ 437432 h 1939761"/>
                <a:gd name="connsiteX14" fmla="*/ 4902200 w 8187266"/>
                <a:gd name="connsiteY14" fmla="*/ 287350 h 1939761"/>
                <a:gd name="connsiteX15" fmla="*/ 5266266 w 8187266"/>
                <a:gd name="connsiteY15" fmla="*/ 321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88553 w 8187266"/>
                <a:gd name="connsiteY13" fmla="*/ 437432 h 1939761"/>
                <a:gd name="connsiteX14" fmla="*/ 4911008 w 8187266"/>
                <a:gd name="connsiteY14" fmla="*/ 322217 h 1939761"/>
                <a:gd name="connsiteX15" fmla="*/ 5266266 w 8187266"/>
                <a:gd name="connsiteY15" fmla="*/ 321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88553 w 8187266"/>
                <a:gd name="connsiteY13" fmla="*/ 437432 h 1939761"/>
                <a:gd name="connsiteX14" fmla="*/ 4911008 w 8187266"/>
                <a:gd name="connsiteY14" fmla="*/ 322217 h 1939761"/>
                <a:gd name="connsiteX15" fmla="*/ 5218248 w 8187266"/>
                <a:gd name="connsiteY15" fmla="*/ 322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50148 w 8187266"/>
                <a:gd name="connsiteY13" fmla="*/ 514242 h 1939761"/>
                <a:gd name="connsiteX14" fmla="*/ 4911008 w 8187266"/>
                <a:gd name="connsiteY14" fmla="*/ 322217 h 1939761"/>
                <a:gd name="connsiteX15" fmla="*/ 5218248 w 8187266"/>
                <a:gd name="connsiteY15" fmla="*/ 322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91948"/>
                <a:gd name="connsiteY0" fmla="*/ 1866112 h 1927721"/>
                <a:gd name="connsiteX1" fmla="*/ 182482 w 8191948"/>
                <a:gd name="connsiteY1" fmla="*/ 1912950 h 1927721"/>
                <a:gd name="connsiteX2" fmla="*/ 411082 w 8191948"/>
                <a:gd name="connsiteY2" fmla="*/ 1777484 h 1927721"/>
                <a:gd name="connsiteX3" fmla="*/ 1054548 w 8191948"/>
                <a:gd name="connsiteY3" fmla="*/ 1159417 h 1927721"/>
                <a:gd name="connsiteX4" fmla="*/ 1410148 w 8191948"/>
                <a:gd name="connsiteY4" fmla="*/ 668350 h 1927721"/>
                <a:gd name="connsiteX5" fmla="*/ 1748815 w 8191948"/>
                <a:gd name="connsiteY5" fmla="*/ 202684 h 1927721"/>
                <a:gd name="connsiteX6" fmla="*/ 2036682 w 8191948"/>
                <a:gd name="connsiteY6" fmla="*/ 24884 h 1927721"/>
                <a:gd name="connsiteX7" fmla="*/ 2304150 w 8191948"/>
                <a:gd name="connsiteY7" fmla="*/ 53382 h 1927721"/>
                <a:gd name="connsiteX8" fmla="*/ 2646282 w 8191948"/>
                <a:gd name="connsiteY8" fmla="*/ 211150 h 1927721"/>
                <a:gd name="connsiteX9" fmla="*/ 3001882 w 8191948"/>
                <a:gd name="connsiteY9" fmla="*/ 541350 h 1927721"/>
                <a:gd name="connsiteX10" fmla="*/ 3188148 w 8191948"/>
                <a:gd name="connsiteY10" fmla="*/ 761484 h 1927721"/>
                <a:gd name="connsiteX11" fmla="*/ 3391348 w 8191948"/>
                <a:gd name="connsiteY11" fmla="*/ 863084 h 1927721"/>
                <a:gd name="connsiteX12" fmla="*/ 3730015 w 8191948"/>
                <a:gd name="connsiteY12" fmla="*/ 744550 h 1927721"/>
                <a:gd name="connsiteX13" fmla="*/ 4454830 w 8191948"/>
                <a:gd name="connsiteY13" fmla="*/ 514242 h 1927721"/>
                <a:gd name="connsiteX14" fmla="*/ 4915690 w 8191948"/>
                <a:gd name="connsiteY14" fmla="*/ 322217 h 1927721"/>
                <a:gd name="connsiteX15" fmla="*/ 5222930 w 8191948"/>
                <a:gd name="connsiteY15" fmla="*/ 322217 h 1927721"/>
                <a:gd name="connsiteX16" fmla="*/ 5568575 w 8191948"/>
                <a:gd name="connsiteY16" fmla="*/ 629457 h 1927721"/>
                <a:gd name="connsiteX17" fmla="*/ 5753548 w 8191948"/>
                <a:gd name="connsiteY17" fmla="*/ 854617 h 1927721"/>
                <a:gd name="connsiteX18" fmla="*/ 6007548 w 8191948"/>
                <a:gd name="connsiteY18" fmla="*/ 1100150 h 1927721"/>
                <a:gd name="connsiteX19" fmla="*/ 6591748 w 8191948"/>
                <a:gd name="connsiteY19" fmla="*/ 1464217 h 1927721"/>
                <a:gd name="connsiteX20" fmla="*/ 7387615 w 8191948"/>
                <a:gd name="connsiteY20" fmla="*/ 1760550 h 1927721"/>
                <a:gd name="connsiteX21" fmla="*/ 7794015 w 8191948"/>
                <a:gd name="connsiteY21" fmla="*/ 1743617 h 1927721"/>
                <a:gd name="connsiteX22" fmla="*/ 8115748 w 8191948"/>
                <a:gd name="connsiteY22" fmla="*/ 1608150 h 1927721"/>
                <a:gd name="connsiteX23" fmla="*/ 8191948 w 8191948"/>
                <a:gd name="connsiteY23" fmla="*/ 1591217 h 1927721"/>
                <a:gd name="connsiteX0" fmla="*/ 0 w 8191948"/>
                <a:gd name="connsiteY0" fmla="*/ 1866112 h 1889094"/>
                <a:gd name="connsiteX1" fmla="*/ 186051 w 8191948"/>
                <a:gd name="connsiteY1" fmla="*/ 1829078 h 1889094"/>
                <a:gd name="connsiteX2" fmla="*/ 411082 w 8191948"/>
                <a:gd name="connsiteY2" fmla="*/ 1777484 h 1889094"/>
                <a:gd name="connsiteX3" fmla="*/ 1054548 w 8191948"/>
                <a:gd name="connsiteY3" fmla="*/ 1159417 h 1889094"/>
                <a:gd name="connsiteX4" fmla="*/ 1410148 w 8191948"/>
                <a:gd name="connsiteY4" fmla="*/ 668350 h 1889094"/>
                <a:gd name="connsiteX5" fmla="*/ 1748815 w 8191948"/>
                <a:gd name="connsiteY5" fmla="*/ 202684 h 1889094"/>
                <a:gd name="connsiteX6" fmla="*/ 2036682 w 8191948"/>
                <a:gd name="connsiteY6" fmla="*/ 24884 h 1889094"/>
                <a:gd name="connsiteX7" fmla="*/ 2304150 w 8191948"/>
                <a:gd name="connsiteY7" fmla="*/ 53382 h 1889094"/>
                <a:gd name="connsiteX8" fmla="*/ 2646282 w 8191948"/>
                <a:gd name="connsiteY8" fmla="*/ 211150 h 1889094"/>
                <a:gd name="connsiteX9" fmla="*/ 3001882 w 8191948"/>
                <a:gd name="connsiteY9" fmla="*/ 541350 h 1889094"/>
                <a:gd name="connsiteX10" fmla="*/ 3188148 w 8191948"/>
                <a:gd name="connsiteY10" fmla="*/ 761484 h 1889094"/>
                <a:gd name="connsiteX11" fmla="*/ 3391348 w 8191948"/>
                <a:gd name="connsiteY11" fmla="*/ 863084 h 1889094"/>
                <a:gd name="connsiteX12" fmla="*/ 3730015 w 8191948"/>
                <a:gd name="connsiteY12" fmla="*/ 744550 h 1889094"/>
                <a:gd name="connsiteX13" fmla="*/ 4454830 w 8191948"/>
                <a:gd name="connsiteY13" fmla="*/ 514242 h 1889094"/>
                <a:gd name="connsiteX14" fmla="*/ 4915690 w 8191948"/>
                <a:gd name="connsiteY14" fmla="*/ 322217 h 1889094"/>
                <a:gd name="connsiteX15" fmla="*/ 5222930 w 8191948"/>
                <a:gd name="connsiteY15" fmla="*/ 322217 h 1889094"/>
                <a:gd name="connsiteX16" fmla="*/ 5568575 w 8191948"/>
                <a:gd name="connsiteY16" fmla="*/ 629457 h 1889094"/>
                <a:gd name="connsiteX17" fmla="*/ 5753548 w 8191948"/>
                <a:gd name="connsiteY17" fmla="*/ 854617 h 1889094"/>
                <a:gd name="connsiteX18" fmla="*/ 6007548 w 8191948"/>
                <a:gd name="connsiteY18" fmla="*/ 1100150 h 1889094"/>
                <a:gd name="connsiteX19" fmla="*/ 6591748 w 8191948"/>
                <a:gd name="connsiteY19" fmla="*/ 1464217 h 1889094"/>
                <a:gd name="connsiteX20" fmla="*/ 7387615 w 8191948"/>
                <a:gd name="connsiteY20" fmla="*/ 1760550 h 1889094"/>
                <a:gd name="connsiteX21" fmla="*/ 7794015 w 8191948"/>
                <a:gd name="connsiteY21" fmla="*/ 1743617 h 1889094"/>
                <a:gd name="connsiteX22" fmla="*/ 8115748 w 8191948"/>
                <a:gd name="connsiteY22" fmla="*/ 1608150 h 1889094"/>
                <a:gd name="connsiteX23" fmla="*/ 8191948 w 8191948"/>
                <a:gd name="connsiteY23" fmla="*/ 1591217 h 1889094"/>
                <a:gd name="connsiteX0" fmla="*/ 0 w 8191948"/>
                <a:gd name="connsiteY0" fmla="*/ 1866112 h 1866817"/>
                <a:gd name="connsiteX1" fmla="*/ 186051 w 8191948"/>
                <a:gd name="connsiteY1" fmla="*/ 1829078 h 1866817"/>
                <a:gd name="connsiteX2" fmla="*/ 520943 w 8191948"/>
                <a:gd name="connsiteY2" fmla="*/ 1643912 h 1866817"/>
                <a:gd name="connsiteX3" fmla="*/ 1054548 w 8191948"/>
                <a:gd name="connsiteY3" fmla="*/ 1159417 h 1866817"/>
                <a:gd name="connsiteX4" fmla="*/ 1410148 w 8191948"/>
                <a:gd name="connsiteY4" fmla="*/ 668350 h 1866817"/>
                <a:gd name="connsiteX5" fmla="*/ 1748815 w 8191948"/>
                <a:gd name="connsiteY5" fmla="*/ 202684 h 1866817"/>
                <a:gd name="connsiteX6" fmla="*/ 2036682 w 8191948"/>
                <a:gd name="connsiteY6" fmla="*/ 24884 h 1866817"/>
                <a:gd name="connsiteX7" fmla="*/ 2304150 w 8191948"/>
                <a:gd name="connsiteY7" fmla="*/ 53382 h 1866817"/>
                <a:gd name="connsiteX8" fmla="*/ 2646282 w 8191948"/>
                <a:gd name="connsiteY8" fmla="*/ 211150 h 1866817"/>
                <a:gd name="connsiteX9" fmla="*/ 3001882 w 8191948"/>
                <a:gd name="connsiteY9" fmla="*/ 541350 h 1866817"/>
                <a:gd name="connsiteX10" fmla="*/ 3188148 w 8191948"/>
                <a:gd name="connsiteY10" fmla="*/ 761484 h 1866817"/>
                <a:gd name="connsiteX11" fmla="*/ 3391348 w 8191948"/>
                <a:gd name="connsiteY11" fmla="*/ 863084 h 1866817"/>
                <a:gd name="connsiteX12" fmla="*/ 3730015 w 8191948"/>
                <a:gd name="connsiteY12" fmla="*/ 744550 h 1866817"/>
                <a:gd name="connsiteX13" fmla="*/ 4454830 w 8191948"/>
                <a:gd name="connsiteY13" fmla="*/ 514242 h 1866817"/>
                <a:gd name="connsiteX14" fmla="*/ 4915690 w 8191948"/>
                <a:gd name="connsiteY14" fmla="*/ 322217 h 1866817"/>
                <a:gd name="connsiteX15" fmla="*/ 5222930 w 8191948"/>
                <a:gd name="connsiteY15" fmla="*/ 322217 h 1866817"/>
                <a:gd name="connsiteX16" fmla="*/ 5568575 w 8191948"/>
                <a:gd name="connsiteY16" fmla="*/ 629457 h 1866817"/>
                <a:gd name="connsiteX17" fmla="*/ 5753548 w 8191948"/>
                <a:gd name="connsiteY17" fmla="*/ 854617 h 1866817"/>
                <a:gd name="connsiteX18" fmla="*/ 6007548 w 8191948"/>
                <a:gd name="connsiteY18" fmla="*/ 1100150 h 1866817"/>
                <a:gd name="connsiteX19" fmla="*/ 6591748 w 8191948"/>
                <a:gd name="connsiteY19" fmla="*/ 1464217 h 1866817"/>
                <a:gd name="connsiteX20" fmla="*/ 7387615 w 8191948"/>
                <a:gd name="connsiteY20" fmla="*/ 1760550 h 1866817"/>
                <a:gd name="connsiteX21" fmla="*/ 7794015 w 8191948"/>
                <a:gd name="connsiteY21" fmla="*/ 1743617 h 1866817"/>
                <a:gd name="connsiteX22" fmla="*/ 8115748 w 8191948"/>
                <a:gd name="connsiteY22" fmla="*/ 1608150 h 1866817"/>
                <a:gd name="connsiteX23" fmla="*/ 8191948 w 8191948"/>
                <a:gd name="connsiteY23" fmla="*/ 1591217 h 1866817"/>
                <a:gd name="connsiteX0" fmla="*/ 0 w 8191948"/>
                <a:gd name="connsiteY0" fmla="*/ 1866112 h 1866817"/>
                <a:gd name="connsiteX1" fmla="*/ 223261 w 8191948"/>
                <a:gd name="connsiteY1" fmla="*/ 1829079 h 1866817"/>
                <a:gd name="connsiteX2" fmla="*/ 520943 w 8191948"/>
                <a:gd name="connsiteY2" fmla="*/ 1643912 h 1866817"/>
                <a:gd name="connsiteX3" fmla="*/ 1054548 w 8191948"/>
                <a:gd name="connsiteY3" fmla="*/ 1159417 h 1866817"/>
                <a:gd name="connsiteX4" fmla="*/ 1410148 w 8191948"/>
                <a:gd name="connsiteY4" fmla="*/ 668350 h 1866817"/>
                <a:gd name="connsiteX5" fmla="*/ 1748815 w 8191948"/>
                <a:gd name="connsiteY5" fmla="*/ 202684 h 1866817"/>
                <a:gd name="connsiteX6" fmla="*/ 2036682 w 8191948"/>
                <a:gd name="connsiteY6" fmla="*/ 24884 h 1866817"/>
                <a:gd name="connsiteX7" fmla="*/ 2304150 w 8191948"/>
                <a:gd name="connsiteY7" fmla="*/ 53382 h 1866817"/>
                <a:gd name="connsiteX8" fmla="*/ 2646282 w 8191948"/>
                <a:gd name="connsiteY8" fmla="*/ 211150 h 1866817"/>
                <a:gd name="connsiteX9" fmla="*/ 3001882 w 8191948"/>
                <a:gd name="connsiteY9" fmla="*/ 541350 h 1866817"/>
                <a:gd name="connsiteX10" fmla="*/ 3188148 w 8191948"/>
                <a:gd name="connsiteY10" fmla="*/ 761484 h 1866817"/>
                <a:gd name="connsiteX11" fmla="*/ 3391348 w 8191948"/>
                <a:gd name="connsiteY11" fmla="*/ 863084 h 1866817"/>
                <a:gd name="connsiteX12" fmla="*/ 3730015 w 8191948"/>
                <a:gd name="connsiteY12" fmla="*/ 744550 h 1866817"/>
                <a:gd name="connsiteX13" fmla="*/ 4454830 w 8191948"/>
                <a:gd name="connsiteY13" fmla="*/ 514242 h 1866817"/>
                <a:gd name="connsiteX14" fmla="*/ 4915690 w 8191948"/>
                <a:gd name="connsiteY14" fmla="*/ 322217 h 1866817"/>
                <a:gd name="connsiteX15" fmla="*/ 5222930 w 8191948"/>
                <a:gd name="connsiteY15" fmla="*/ 322217 h 1866817"/>
                <a:gd name="connsiteX16" fmla="*/ 5568575 w 8191948"/>
                <a:gd name="connsiteY16" fmla="*/ 629457 h 1866817"/>
                <a:gd name="connsiteX17" fmla="*/ 5753548 w 8191948"/>
                <a:gd name="connsiteY17" fmla="*/ 854617 h 1866817"/>
                <a:gd name="connsiteX18" fmla="*/ 6007548 w 8191948"/>
                <a:gd name="connsiteY18" fmla="*/ 1100150 h 1866817"/>
                <a:gd name="connsiteX19" fmla="*/ 6591748 w 8191948"/>
                <a:gd name="connsiteY19" fmla="*/ 1464217 h 1866817"/>
                <a:gd name="connsiteX20" fmla="*/ 7387615 w 8191948"/>
                <a:gd name="connsiteY20" fmla="*/ 1760550 h 1866817"/>
                <a:gd name="connsiteX21" fmla="*/ 7794015 w 8191948"/>
                <a:gd name="connsiteY21" fmla="*/ 1743617 h 1866817"/>
                <a:gd name="connsiteX22" fmla="*/ 8115748 w 8191948"/>
                <a:gd name="connsiteY22" fmla="*/ 1608150 h 1866817"/>
                <a:gd name="connsiteX23" fmla="*/ 8191948 w 8191948"/>
                <a:gd name="connsiteY23" fmla="*/ 1591217 h 1866817"/>
                <a:gd name="connsiteX0" fmla="*/ 0 w 8191948"/>
                <a:gd name="connsiteY0" fmla="*/ 1866112 h 1940179"/>
                <a:gd name="connsiteX1" fmla="*/ 223261 w 8191948"/>
                <a:gd name="connsiteY1" fmla="*/ 1903146 h 1940179"/>
                <a:gd name="connsiteX2" fmla="*/ 520943 w 8191948"/>
                <a:gd name="connsiteY2" fmla="*/ 1643912 h 1940179"/>
                <a:gd name="connsiteX3" fmla="*/ 1054548 w 8191948"/>
                <a:gd name="connsiteY3" fmla="*/ 1159417 h 1940179"/>
                <a:gd name="connsiteX4" fmla="*/ 1410148 w 8191948"/>
                <a:gd name="connsiteY4" fmla="*/ 668350 h 1940179"/>
                <a:gd name="connsiteX5" fmla="*/ 1748815 w 8191948"/>
                <a:gd name="connsiteY5" fmla="*/ 202684 h 1940179"/>
                <a:gd name="connsiteX6" fmla="*/ 2036682 w 8191948"/>
                <a:gd name="connsiteY6" fmla="*/ 24884 h 1940179"/>
                <a:gd name="connsiteX7" fmla="*/ 2304150 w 8191948"/>
                <a:gd name="connsiteY7" fmla="*/ 53382 h 1940179"/>
                <a:gd name="connsiteX8" fmla="*/ 2646282 w 8191948"/>
                <a:gd name="connsiteY8" fmla="*/ 211150 h 1940179"/>
                <a:gd name="connsiteX9" fmla="*/ 3001882 w 8191948"/>
                <a:gd name="connsiteY9" fmla="*/ 541350 h 1940179"/>
                <a:gd name="connsiteX10" fmla="*/ 3188148 w 8191948"/>
                <a:gd name="connsiteY10" fmla="*/ 761484 h 1940179"/>
                <a:gd name="connsiteX11" fmla="*/ 3391348 w 8191948"/>
                <a:gd name="connsiteY11" fmla="*/ 863084 h 1940179"/>
                <a:gd name="connsiteX12" fmla="*/ 3730015 w 8191948"/>
                <a:gd name="connsiteY12" fmla="*/ 744550 h 1940179"/>
                <a:gd name="connsiteX13" fmla="*/ 4454830 w 8191948"/>
                <a:gd name="connsiteY13" fmla="*/ 514242 h 1940179"/>
                <a:gd name="connsiteX14" fmla="*/ 4915690 w 8191948"/>
                <a:gd name="connsiteY14" fmla="*/ 322217 h 1940179"/>
                <a:gd name="connsiteX15" fmla="*/ 5222930 w 8191948"/>
                <a:gd name="connsiteY15" fmla="*/ 322217 h 1940179"/>
                <a:gd name="connsiteX16" fmla="*/ 5568575 w 8191948"/>
                <a:gd name="connsiteY16" fmla="*/ 629457 h 1940179"/>
                <a:gd name="connsiteX17" fmla="*/ 5753548 w 8191948"/>
                <a:gd name="connsiteY17" fmla="*/ 854617 h 1940179"/>
                <a:gd name="connsiteX18" fmla="*/ 6007548 w 8191948"/>
                <a:gd name="connsiteY18" fmla="*/ 1100150 h 1940179"/>
                <a:gd name="connsiteX19" fmla="*/ 6591748 w 8191948"/>
                <a:gd name="connsiteY19" fmla="*/ 1464217 h 1940179"/>
                <a:gd name="connsiteX20" fmla="*/ 7387615 w 8191948"/>
                <a:gd name="connsiteY20" fmla="*/ 1760550 h 1940179"/>
                <a:gd name="connsiteX21" fmla="*/ 7794015 w 8191948"/>
                <a:gd name="connsiteY21" fmla="*/ 1743617 h 1940179"/>
                <a:gd name="connsiteX22" fmla="*/ 8115748 w 8191948"/>
                <a:gd name="connsiteY22" fmla="*/ 1608150 h 1940179"/>
                <a:gd name="connsiteX23" fmla="*/ 8191948 w 8191948"/>
                <a:gd name="connsiteY23" fmla="*/ 1591217 h 1940179"/>
                <a:gd name="connsiteX0" fmla="*/ 0 w 8191948"/>
                <a:gd name="connsiteY0" fmla="*/ 1866112 h 1903145"/>
                <a:gd name="connsiteX1" fmla="*/ 223261 w 8191948"/>
                <a:gd name="connsiteY1" fmla="*/ 1866112 h 1903145"/>
                <a:gd name="connsiteX2" fmla="*/ 520943 w 8191948"/>
                <a:gd name="connsiteY2" fmla="*/ 1643912 h 1903145"/>
                <a:gd name="connsiteX3" fmla="*/ 1054548 w 8191948"/>
                <a:gd name="connsiteY3" fmla="*/ 1159417 h 1903145"/>
                <a:gd name="connsiteX4" fmla="*/ 1410148 w 8191948"/>
                <a:gd name="connsiteY4" fmla="*/ 668350 h 1903145"/>
                <a:gd name="connsiteX5" fmla="*/ 1748815 w 8191948"/>
                <a:gd name="connsiteY5" fmla="*/ 202684 h 1903145"/>
                <a:gd name="connsiteX6" fmla="*/ 2036682 w 8191948"/>
                <a:gd name="connsiteY6" fmla="*/ 24884 h 1903145"/>
                <a:gd name="connsiteX7" fmla="*/ 2304150 w 8191948"/>
                <a:gd name="connsiteY7" fmla="*/ 53382 h 1903145"/>
                <a:gd name="connsiteX8" fmla="*/ 2646282 w 8191948"/>
                <a:gd name="connsiteY8" fmla="*/ 211150 h 1903145"/>
                <a:gd name="connsiteX9" fmla="*/ 3001882 w 8191948"/>
                <a:gd name="connsiteY9" fmla="*/ 541350 h 1903145"/>
                <a:gd name="connsiteX10" fmla="*/ 3188148 w 8191948"/>
                <a:gd name="connsiteY10" fmla="*/ 761484 h 1903145"/>
                <a:gd name="connsiteX11" fmla="*/ 3391348 w 8191948"/>
                <a:gd name="connsiteY11" fmla="*/ 863084 h 1903145"/>
                <a:gd name="connsiteX12" fmla="*/ 3730015 w 8191948"/>
                <a:gd name="connsiteY12" fmla="*/ 744550 h 1903145"/>
                <a:gd name="connsiteX13" fmla="*/ 4454830 w 8191948"/>
                <a:gd name="connsiteY13" fmla="*/ 514242 h 1903145"/>
                <a:gd name="connsiteX14" fmla="*/ 4915690 w 8191948"/>
                <a:gd name="connsiteY14" fmla="*/ 322217 h 1903145"/>
                <a:gd name="connsiteX15" fmla="*/ 5222930 w 8191948"/>
                <a:gd name="connsiteY15" fmla="*/ 322217 h 1903145"/>
                <a:gd name="connsiteX16" fmla="*/ 5568575 w 8191948"/>
                <a:gd name="connsiteY16" fmla="*/ 629457 h 1903145"/>
                <a:gd name="connsiteX17" fmla="*/ 5753548 w 8191948"/>
                <a:gd name="connsiteY17" fmla="*/ 854617 h 1903145"/>
                <a:gd name="connsiteX18" fmla="*/ 6007548 w 8191948"/>
                <a:gd name="connsiteY18" fmla="*/ 1100150 h 1903145"/>
                <a:gd name="connsiteX19" fmla="*/ 6591748 w 8191948"/>
                <a:gd name="connsiteY19" fmla="*/ 1464217 h 1903145"/>
                <a:gd name="connsiteX20" fmla="*/ 7387615 w 8191948"/>
                <a:gd name="connsiteY20" fmla="*/ 1760550 h 1903145"/>
                <a:gd name="connsiteX21" fmla="*/ 7794015 w 8191948"/>
                <a:gd name="connsiteY21" fmla="*/ 1743617 h 1903145"/>
                <a:gd name="connsiteX22" fmla="*/ 8115748 w 8191948"/>
                <a:gd name="connsiteY22" fmla="*/ 1608150 h 1903145"/>
                <a:gd name="connsiteX23" fmla="*/ 8191948 w 8191948"/>
                <a:gd name="connsiteY23" fmla="*/ 1591217 h 1903145"/>
                <a:gd name="connsiteX0" fmla="*/ 0 w 8198572"/>
                <a:gd name="connsiteY0" fmla="*/ 1940043 h 1940748"/>
                <a:gd name="connsiteX1" fmla="*/ 229885 w 8198572"/>
                <a:gd name="connsiteY1" fmla="*/ 1866112 h 1940748"/>
                <a:gd name="connsiteX2" fmla="*/ 527567 w 8198572"/>
                <a:gd name="connsiteY2" fmla="*/ 1643912 h 1940748"/>
                <a:gd name="connsiteX3" fmla="*/ 1061172 w 8198572"/>
                <a:gd name="connsiteY3" fmla="*/ 1159417 h 1940748"/>
                <a:gd name="connsiteX4" fmla="*/ 1416772 w 8198572"/>
                <a:gd name="connsiteY4" fmla="*/ 668350 h 1940748"/>
                <a:gd name="connsiteX5" fmla="*/ 1755439 w 8198572"/>
                <a:gd name="connsiteY5" fmla="*/ 202684 h 1940748"/>
                <a:gd name="connsiteX6" fmla="*/ 2043306 w 8198572"/>
                <a:gd name="connsiteY6" fmla="*/ 24884 h 1940748"/>
                <a:gd name="connsiteX7" fmla="*/ 2310774 w 8198572"/>
                <a:gd name="connsiteY7" fmla="*/ 53382 h 1940748"/>
                <a:gd name="connsiteX8" fmla="*/ 2652906 w 8198572"/>
                <a:gd name="connsiteY8" fmla="*/ 211150 h 1940748"/>
                <a:gd name="connsiteX9" fmla="*/ 3008506 w 8198572"/>
                <a:gd name="connsiteY9" fmla="*/ 541350 h 1940748"/>
                <a:gd name="connsiteX10" fmla="*/ 3194772 w 8198572"/>
                <a:gd name="connsiteY10" fmla="*/ 761484 h 1940748"/>
                <a:gd name="connsiteX11" fmla="*/ 3397972 w 8198572"/>
                <a:gd name="connsiteY11" fmla="*/ 863084 h 1940748"/>
                <a:gd name="connsiteX12" fmla="*/ 3736639 w 8198572"/>
                <a:gd name="connsiteY12" fmla="*/ 744550 h 1940748"/>
                <a:gd name="connsiteX13" fmla="*/ 4461454 w 8198572"/>
                <a:gd name="connsiteY13" fmla="*/ 514242 h 1940748"/>
                <a:gd name="connsiteX14" fmla="*/ 4922314 w 8198572"/>
                <a:gd name="connsiteY14" fmla="*/ 322217 h 1940748"/>
                <a:gd name="connsiteX15" fmla="*/ 5229554 w 8198572"/>
                <a:gd name="connsiteY15" fmla="*/ 322217 h 1940748"/>
                <a:gd name="connsiteX16" fmla="*/ 5575199 w 8198572"/>
                <a:gd name="connsiteY16" fmla="*/ 629457 h 1940748"/>
                <a:gd name="connsiteX17" fmla="*/ 5760172 w 8198572"/>
                <a:gd name="connsiteY17" fmla="*/ 854617 h 1940748"/>
                <a:gd name="connsiteX18" fmla="*/ 6014172 w 8198572"/>
                <a:gd name="connsiteY18" fmla="*/ 1100150 h 1940748"/>
                <a:gd name="connsiteX19" fmla="*/ 6598372 w 8198572"/>
                <a:gd name="connsiteY19" fmla="*/ 1464217 h 1940748"/>
                <a:gd name="connsiteX20" fmla="*/ 7394239 w 8198572"/>
                <a:gd name="connsiteY20" fmla="*/ 1760550 h 1940748"/>
                <a:gd name="connsiteX21" fmla="*/ 7800639 w 8198572"/>
                <a:gd name="connsiteY21" fmla="*/ 1743617 h 1940748"/>
                <a:gd name="connsiteX22" fmla="*/ 8122372 w 8198572"/>
                <a:gd name="connsiteY22" fmla="*/ 1608150 h 1940748"/>
                <a:gd name="connsiteX23" fmla="*/ 8198572 w 8198572"/>
                <a:gd name="connsiteY23" fmla="*/ 1591217 h 1940748"/>
                <a:gd name="connsiteX0" fmla="*/ 0 w 7968687"/>
                <a:gd name="connsiteY0" fmla="*/ 1866112 h 1866112"/>
                <a:gd name="connsiteX1" fmla="*/ 297682 w 7968687"/>
                <a:gd name="connsiteY1" fmla="*/ 1643912 h 1866112"/>
                <a:gd name="connsiteX2" fmla="*/ 831287 w 7968687"/>
                <a:gd name="connsiteY2" fmla="*/ 1159417 h 1866112"/>
                <a:gd name="connsiteX3" fmla="*/ 1186887 w 7968687"/>
                <a:gd name="connsiteY3" fmla="*/ 668350 h 1866112"/>
                <a:gd name="connsiteX4" fmla="*/ 1525554 w 7968687"/>
                <a:gd name="connsiteY4" fmla="*/ 202684 h 1866112"/>
                <a:gd name="connsiteX5" fmla="*/ 1813421 w 7968687"/>
                <a:gd name="connsiteY5" fmla="*/ 24884 h 1866112"/>
                <a:gd name="connsiteX6" fmla="*/ 2080889 w 7968687"/>
                <a:gd name="connsiteY6" fmla="*/ 53382 h 1866112"/>
                <a:gd name="connsiteX7" fmla="*/ 2423021 w 7968687"/>
                <a:gd name="connsiteY7" fmla="*/ 211150 h 1866112"/>
                <a:gd name="connsiteX8" fmla="*/ 2778621 w 7968687"/>
                <a:gd name="connsiteY8" fmla="*/ 541350 h 1866112"/>
                <a:gd name="connsiteX9" fmla="*/ 2964887 w 7968687"/>
                <a:gd name="connsiteY9" fmla="*/ 761484 h 1866112"/>
                <a:gd name="connsiteX10" fmla="*/ 3168087 w 7968687"/>
                <a:gd name="connsiteY10" fmla="*/ 863084 h 1866112"/>
                <a:gd name="connsiteX11" fmla="*/ 3506754 w 7968687"/>
                <a:gd name="connsiteY11" fmla="*/ 744550 h 1866112"/>
                <a:gd name="connsiteX12" fmla="*/ 4231569 w 7968687"/>
                <a:gd name="connsiteY12" fmla="*/ 514242 h 1866112"/>
                <a:gd name="connsiteX13" fmla="*/ 4692429 w 7968687"/>
                <a:gd name="connsiteY13" fmla="*/ 322217 h 1866112"/>
                <a:gd name="connsiteX14" fmla="*/ 4999669 w 7968687"/>
                <a:gd name="connsiteY14" fmla="*/ 322217 h 1866112"/>
                <a:gd name="connsiteX15" fmla="*/ 5345314 w 7968687"/>
                <a:gd name="connsiteY15" fmla="*/ 629457 h 1866112"/>
                <a:gd name="connsiteX16" fmla="*/ 5530287 w 7968687"/>
                <a:gd name="connsiteY16" fmla="*/ 854617 h 1866112"/>
                <a:gd name="connsiteX17" fmla="*/ 5784287 w 7968687"/>
                <a:gd name="connsiteY17" fmla="*/ 1100150 h 1866112"/>
                <a:gd name="connsiteX18" fmla="*/ 6368487 w 7968687"/>
                <a:gd name="connsiteY18" fmla="*/ 1464217 h 1866112"/>
                <a:gd name="connsiteX19" fmla="*/ 7164354 w 7968687"/>
                <a:gd name="connsiteY19" fmla="*/ 1760550 h 1866112"/>
                <a:gd name="connsiteX20" fmla="*/ 7570754 w 7968687"/>
                <a:gd name="connsiteY20" fmla="*/ 1743617 h 1866112"/>
                <a:gd name="connsiteX21" fmla="*/ 7892487 w 7968687"/>
                <a:gd name="connsiteY21" fmla="*/ 1608150 h 1866112"/>
                <a:gd name="connsiteX22" fmla="*/ 7968687 w 7968687"/>
                <a:gd name="connsiteY22" fmla="*/ 1591217 h 1866112"/>
                <a:gd name="connsiteX0" fmla="*/ 0 w 8082634"/>
                <a:gd name="connsiteY0" fmla="*/ 1762736 h 1807117"/>
                <a:gd name="connsiteX1" fmla="*/ 411629 w 8082634"/>
                <a:gd name="connsiteY1" fmla="*/ 1643912 h 1807117"/>
                <a:gd name="connsiteX2" fmla="*/ 945234 w 8082634"/>
                <a:gd name="connsiteY2" fmla="*/ 1159417 h 1807117"/>
                <a:gd name="connsiteX3" fmla="*/ 1300834 w 8082634"/>
                <a:gd name="connsiteY3" fmla="*/ 668350 h 1807117"/>
                <a:gd name="connsiteX4" fmla="*/ 1639501 w 8082634"/>
                <a:gd name="connsiteY4" fmla="*/ 202684 h 1807117"/>
                <a:gd name="connsiteX5" fmla="*/ 1927368 w 8082634"/>
                <a:gd name="connsiteY5" fmla="*/ 24884 h 1807117"/>
                <a:gd name="connsiteX6" fmla="*/ 2194836 w 8082634"/>
                <a:gd name="connsiteY6" fmla="*/ 53382 h 1807117"/>
                <a:gd name="connsiteX7" fmla="*/ 2536968 w 8082634"/>
                <a:gd name="connsiteY7" fmla="*/ 211150 h 1807117"/>
                <a:gd name="connsiteX8" fmla="*/ 2892568 w 8082634"/>
                <a:gd name="connsiteY8" fmla="*/ 541350 h 1807117"/>
                <a:gd name="connsiteX9" fmla="*/ 3078834 w 8082634"/>
                <a:gd name="connsiteY9" fmla="*/ 761484 h 1807117"/>
                <a:gd name="connsiteX10" fmla="*/ 3282034 w 8082634"/>
                <a:gd name="connsiteY10" fmla="*/ 863084 h 1807117"/>
                <a:gd name="connsiteX11" fmla="*/ 3620701 w 8082634"/>
                <a:gd name="connsiteY11" fmla="*/ 744550 h 1807117"/>
                <a:gd name="connsiteX12" fmla="*/ 4345516 w 8082634"/>
                <a:gd name="connsiteY12" fmla="*/ 514242 h 1807117"/>
                <a:gd name="connsiteX13" fmla="*/ 4806376 w 8082634"/>
                <a:gd name="connsiteY13" fmla="*/ 322217 h 1807117"/>
                <a:gd name="connsiteX14" fmla="*/ 5113616 w 8082634"/>
                <a:gd name="connsiteY14" fmla="*/ 322217 h 1807117"/>
                <a:gd name="connsiteX15" fmla="*/ 5459261 w 8082634"/>
                <a:gd name="connsiteY15" fmla="*/ 629457 h 1807117"/>
                <a:gd name="connsiteX16" fmla="*/ 5644234 w 8082634"/>
                <a:gd name="connsiteY16" fmla="*/ 854617 h 1807117"/>
                <a:gd name="connsiteX17" fmla="*/ 5898234 w 8082634"/>
                <a:gd name="connsiteY17" fmla="*/ 1100150 h 1807117"/>
                <a:gd name="connsiteX18" fmla="*/ 6482434 w 8082634"/>
                <a:gd name="connsiteY18" fmla="*/ 1464217 h 1807117"/>
                <a:gd name="connsiteX19" fmla="*/ 7278301 w 8082634"/>
                <a:gd name="connsiteY19" fmla="*/ 1760550 h 1807117"/>
                <a:gd name="connsiteX20" fmla="*/ 7684701 w 8082634"/>
                <a:gd name="connsiteY20" fmla="*/ 1743617 h 1807117"/>
                <a:gd name="connsiteX21" fmla="*/ 8006434 w 8082634"/>
                <a:gd name="connsiteY21" fmla="*/ 1608150 h 1807117"/>
                <a:gd name="connsiteX22" fmla="*/ 8082634 w 8082634"/>
                <a:gd name="connsiteY22" fmla="*/ 1591217 h 1807117"/>
                <a:gd name="connsiteX0" fmla="*/ 0 w 8082634"/>
                <a:gd name="connsiteY0" fmla="*/ 1762736 h 1807117"/>
                <a:gd name="connsiteX1" fmla="*/ 411629 w 8082634"/>
                <a:gd name="connsiteY1" fmla="*/ 1643912 h 1807117"/>
                <a:gd name="connsiteX2" fmla="*/ 945234 w 8082634"/>
                <a:gd name="connsiteY2" fmla="*/ 1159417 h 1807117"/>
                <a:gd name="connsiteX3" fmla="*/ 1300834 w 8082634"/>
                <a:gd name="connsiteY3" fmla="*/ 668350 h 1807117"/>
                <a:gd name="connsiteX4" fmla="*/ 1639501 w 8082634"/>
                <a:gd name="connsiteY4" fmla="*/ 202684 h 1807117"/>
                <a:gd name="connsiteX5" fmla="*/ 1927368 w 8082634"/>
                <a:gd name="connsiteY5" fmla="*/ 24884 h 1807117"/>
                <a:gd name="connsiteX6" fmla="*/ 2194836 w 8082634"/>
                <a:gd name="connsiteY6" fmla="*/ 53382 h 1807117"/>
                <a:gd name="connsiteX7" fmla="*/ 2536968 w 8082634"/>
                <a:gd name="connsiteY7" fmla="*/ 211150 h 1807117"/>
                <a:gd name="connsiteX8" fmla="*/ 2892568 w 8082634"/>
                <a:gd name="connsiteY8" fmla="*/ 541350 h 1807117"/>
                <a:gd name="connsiteX9" fmla="*/ 3078834 w 8082634"/>
                <a:gd name="connsiteY9" fmla="*/ 761484 h 1807117"/>
                <a:gd name="connsiteX10" fmla="*/ 3282034 w 8082634"/>
                <a:gd name="connsiteY10" fmla="*/ 863084 h 1807117"/>
                <a:gd name="connsiteX11" fmla="*/ 3620701 w 8082634"/>
                <a:gd name="connsiteY11" fmla="*/ 744550 h 1807117"/>
                <a:gd name="connsiteX12" fmla="*/ 4345516 w 8082634"/>
                <a:gd name="connsiteY12" fmla="*/ 514242 h 1807117"/>
                <a:gd name="connsiteX13" fmla="*/ 4806376 w 8082634"/>
                <a:gd name="connsiteY13" fmla="*/ 322217 h 1807117"/>
                <a:gd name="connsiteX14" fmla="*/ 5113616 w 8082634"/>
                <a:gd name="connsiteY14" fmla="*/ 322217 h 1807117"/>
                <a:gd name="connsiteX15" fmla="*/ 5459261 w 8082634"/>
                <a:gd name="connsiteY15" fmla="*/ 629457 h 1807117"/>
                <a:gd name="connsiteX16" fmla="*/ 5644234 w 8082634"/>
                <a:gd name="connsiteY16" fmla="*/ 854617 h 1807117"/>
                <a:gd name="connsiteX17" fmla="*/ 5898234 w 8082634"/>
                <a:gd name="connsiteY17" fmla="*/ 1100150 h 1807117"/>
                <a:gd name="connsiteX18" fmla="*/ 6482434 w 8082634"/>
                <a:gd name="connsiteY18" fmla="*/ 1464217 h 1807117"/>
                <a:gd name="connsiteX19" fmla="*/ 7278301 w 8082634"/>
                <a:gd name="connsiteY19" fmla="*/ 1760550 h 1807117"/>
                <a:gd name="connsiteX20" fmla="*/ 7684701 w 8082634"/>
                <a:gd name="connsiteY20" fmla="*/ 1743617 h 1807117"/>
                <a:gd name="connsiteX21" fmla="*/ 8006434 w 8082634"/>
                <a:gd name="connsiteY21" fmla="*/ 1608150 h 1807117"/>
                <a:gd name="connsiteX22" fmla="*/ 8082634 w 8082634"/>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2892507 w 8082573"/>
                <a:gd name="connsiteY8" fmla="*/ 541350 h 1807117"/>
                <a:gd name="connsiteX9" fmla="*/ 3078773 w 8082573"/>
                <a:gd name="connsiteY9" fmla="*/ 761484 h 1807117"/>
                <a:gd name="connsiteX10" fmla="*/ 3281973 w 8082573"/>
                <a:gd name="connsiteY10" fmla="*/ 863084 h 1807117"/>
                <a:gd name="connsiteX11" fmla="*/ 3620640 w 8082573"/>
                <a:gd name="connsiteY11" fmla="*/ 744550 h 1807117"/>
                <a:gd name="connsiteX12" fmla="*/ 4345455 w 8082573"/>
                <a:gd name="connsiteY12" fmla="*/ 514242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078773 w 8082573"/>
                <a:gd name="connsiteY9" fmla="*/ 761484 h 1807117"/>
                <a:gd name="connsiteX10" fmla="*/ 3281973 w 8082573"/>
                <a:gd name="connsiteY10" fmla="*/ 863084 h 1807117"/>
                <a:gd name="connsiteX11" fmla="*/ 3620640 w 8082573"/>
                <a:gd name="connsiteY11" fmla="*/ 744550 h 1807117"/>
                <a:gd name="connsiteX12" fmla="*/ 4345455 w 8082573"/>
                <a:gd name="connsiteY12" fmla="*/ 514242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281973 w 8082573"/>
                <a:gd name="connsiteY10" fmla="*/ 863084 h 1807117"/>
                <a:gd name="connsiteX11" fmla="*/ 3620640 w 8082573"/>
                <a:gd name="connsiteY11" fmla="*/ 744550 h 1807117"/>
                <a:gd name="connsiteX12" fmla="*/ 4345455 w 8082573"/>
                <a:gd name="connsiteY12" fmla="*/ 514242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45455 w 8082573"/>
                <a:gd name="connsiteY12" fmla="*/ 514242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97243 w 8082573"/>
                <a:gd name="connsiteY13" fmla="*/ 42109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97243 w 8082573"/>
                <a:gd name="connsiteY13" fmla="*/ 421097 h 1807117"/>
                <a:gd name="connsiteX14" fmla="*/ 5282735 w 8082573"/>
                <a:gd name="connsiteY14" fmla="*/ 386168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97243 w 8082573"/>
                <a:gd name="connsiteY13" fmla="*/ 421097 h 1807117"/>
                <a:gd name="connsiteX14" fmla="*/ 5282735 w 8082573"/>
                <a:gd name="connsiteY14" fmla="*/ 386168 h 1807117"/>
                <a:gd name="connsiteX15" fmla="*/ 5590772 w 8082573"/>
                <a:gd name="connsiteY15" fmla="*/ 564099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97243 w 8082573"/>
                <a:gd name="connsiteY13" fmla="*/ 421097 h 1807117"/>
                <a:gd name="connsiteX14" fmla="*/ 5282735 w 8082573"/>
                <a:gd name="connsiteY14" fmla="*/ 386168 h 1807117"/>
                <a:gd name="connsiteX15" fmla="*/ 5590772 w 8082573"/>
                <a:gd name="connsiteY15" fmla="*/ 564099 h 1807117"/>
                <a:gd name="connsiteX16" fmla="*/ 5782933 w 8082573"/>
                <a:gd name="connsiteY16" fmla="*/ 883842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33287 h 1813165"/>
                <a:gd name="connsiteX1" fmla="*/ 411568 w 8082573"/>
                <a:gd name="connsiteY1" fmla="*/ 1649960 h 1813165"/>
                <a:gd name="connsiteX2" fmla="*/ 945173 w 8082573"/>
                <a:gd name="connsiteY2" fmla="*/ 1165465 h 1813165"/>
                <a:gd name="connsiteX3" fmla="*/ 1300773 w 8082573"/>
                <a:gd name="connsiteY3" fmla="*/ 674398 h 1813165"/>
                <a:gd name="connsiteX4" fmla="*/ 1737021 w 8082573"/>
                <a:gd name="connsiteY4" fmla="*/ 245023 h 1813165"/>
                <a:gd name="connsiteX5" fmla="*/ 1927307 w 8082573"/>
                <a:gd name="connsiteY5" fmla="*/ 30932 h 1813165"/>
                <a:gd name="connsiteX6" fmla="*/ 2194775 w 8082573"/>
                <a:gd name="connsiteY6" fmla="*/ 59430 h 1813165"/>
                <a:gd name="connsiteX7" fmla="*/ 2536907 w 8082573"/>
                <a:gd name="connsiteY7" fmla="*/ 217198 h 1813165"/>
                <a:gd name="connsiteX8" fmla="*/ 3008449 w 8082573"/>
                <a:gd name="connsiteY8" fmla="*/ 530856 h 1813165"/>
                <a:gd name="connsiteX9" fmla="*/ 3239338 w 8082573"/>
                <a:gd name="connsiteY9" fmla="*/ 744170 h 1813165"/>
                <a:gd name="connsiteX10" fmla="*/ 3393449 w 8082573"/>
                <a:gd name="connsiteY10" fmla="*/ 779892 h 1813165"/>
                <a:gd name="connsiteX11" fmla="*/ 3620640 w 8082573"/>
                <a:gd name="connsiteY11" fmla="*/ 750598 h 1813165"/>
                <a:gd name="connsiteX12" fmla="*/ 4357394 w 8082573"/>
                <a:gd name="connsiteY12" fmla="*/ 568334 h 1813165"/>
                <a:gd name="connsiteX13" fmla="*/ 4897243 w 8082573"/>
                <a:gd name="connsiteY13" fmla="*/ 427145 h 1813165"/>
                <a:gd name="connsiteX14" fmla="*/ 5282735 w 8082573"/>
                <a:gd name="connsiteY14" fmla="*/ 392216 h 1813165"/>
                <a:gd name="connsiteX15" fmla="*/ 5590772 w 8082573"/>
                <a:gd name="connsiteY15" fmla="*/ 570147 h 1813165"/>
                <a:gd name="connsiteX16" fmla="*/ 5782933 w 8082573"/>
                <a:gd name="connsiteY16" fmla="*/ 889890 h 1813165"/>
                <a:gd name="connsiteX17" fmla="*/ 5898173 w 8082573"/>
                <a:gd name="connsiteY17" fmla="*/ 1106198 h 1813165"/>
                <a:gd name="connsiteX18" fmla="*/ 6482373 w 8082573"/>
                <a:gd name="connsiteY18" fmla="*/ 1470265 h 1813165"/>
                <a:gd name="connsiteX19" fmla="*/ 7278240 w 8082573"/>
                <a:gd name="connsiteY19" fmla="*/ 1766598 h 1813165"/>
                <a:gd name="connsiteX20" fmla="*/ 7684640 w 8082573"/>
                <a:gd name="connsiteY20" fmla="*/ 1749665 h 1813165"/>
                <a:gd name="connsiteX21" fmla="*/ 8006373 w 8082573"/>
                <a:gd name="connsiteY21" fmla="*/ 1614198 h 1813165"/>
                <a:gd name="connsiteX22" fmla="*/ 8082573 w 8082573"/>
                <a:gd name="connsiteY22" fmla="*/ 1597265 h 1813165"/>
                <a:gd name="connsiteX0" fmla="*/ 0 w 8082573"/>
                <a:gd name="connsiteY0" fmla="*/ 1731793 h 1811671"/>
                <a:gd name="connsiteX1" fmla="*/ 411568 w 8082573"/>
                <a:gd name="connsiteY1" fmla="*/ 1648466 h 1811671"/>
                <a:gd name="connsiteX2" fmla="*/ 945173 w 8082573"/>
                <a:gd name="connsiteY2" fmla="*/ 1163971 h 1811671"/>
                <a:gd name="connsiteX3" fmla="*/ 1300773 w 8082573"/>
                <a:gd name="connsiteY3" fmla="*/ 672904 h 1811671"/>
                <a:gd name="connsiteX4" fmla="*/ 1737021 w 8082573"/>
                <a:gd name="connsiteY4" fmla="*/ 243529 h 1811671"/>
                <a:gd name="connsiteX5" fmla="*/ 1927307 w 8082573"/>
                <a:gd name="connsiteY5" fmla="*/ 29438 h 1811671"/>
                <a:gd name="connsiteX6" fmla="*/ 2315474 w 8082573"/>
                <a:gd name="connsiteY6" fmla="*/ 66901 h 1811671"/>
                <a:gd name="connsiteX7" fmla="*/ 2536907 w 8082573"/>
                <a:gd name="connsiteY7" fmla="*/ 215704 h 1811671"/>
                <a:gd name="connsiteX8" fmla="*/ 3008449 w 8082573"/>
                <a:gd name="connsiteY8" fmla="*/ 529362 h 1811671"/>
                <a:gd name="connsiteX9" fmla="*/ 3239338 w 8082573"/>
                <a:gd name="connsiteY9" fmla="*/ 742676 h 1811671"/>
                <a:gd name="connsiteX10" fmla="*/ 3393449 w 8082573"/>
                <a:gd name="connsiteY10" fmla="*/ 778398 h 1811671"/>
                <a:gd name="connsiteX11" fmla="*/ 3620640 w 8082573"/>
                <a:gd name="connsiteY11" fmla="*/ 749104 h 1811671"/>
                <a:gd name="connsiteX12" fmla="*/ 4357394 w 8082573"/>
                <a:gd name="connsiteY12" fmla="*/ 566840 h 1811671"/>
                <a:gd name="connsiteX13" fmla="*/ 4897243 w 8082573"/>
                <a:gd name="connsiteY13" fmla="*/ 425651 h 1811671"/>
                <a:gd name="connsiteX14" fmla="*/ 5282735 w 8082573"/>
                <a:gd name="connsiteY14" fmla="*/ 390722 h 1811671"/>
                <a:gd name="connsiteX15" fmla="*/ 5590772 w 8082573"/>
                <a:gd name="connsiteY15" fmla="*/ 568653 h 1811671"/>
                <a:gd name="connsiteX16" fmla="*/ 5782933 w 8082573"/>
                <a:gd name="connsiteY16" fmla="*/ 888396 h 1811671"/>
                <a:gd name="connsiteX17" fmla="*/ 5898173 w 8082573"/>
                <a:gd name="connsiteY17" fmla="*/ 1104704 h 1811671"/>
                <a:gd name="connsiteX18" fmla="*/ 6482373 w 8082573"/>
                <a:gd name="connsiteY18" fmla="*/ 1468771 h 1811671"/>
                <a:gd name="connsiteX19" fmla="*/ 7278240 w 8082573"/>
                <a:gd name="connsiteY19" fmla="*/ 1765104 h 1811671"/>
                <a:gd name="connsiteX20" fmla="*/ 7684640 w 8082573"/>
                <a:gd name="connsiteY20" fmla="*/ 1748171 h 1811671"/>
                <a:gd name="connsiteX21" fmla="*/ 8006373 w 8082573"/>
                <a:gd name="connsiteY21" fmla="*/ 1612704 h 1811671"/>
                <a:gd name="connsiteX22" fmla="*/ 8082573 w 8082573"/>
                <a:gd name="connsiteY22" fmla="*/ 1595771 h 1811671"/>
                <a:gd name="connsiteX0" fmla="*/ 0 w 8082573"/>
                <a:gd name="connsiteY0" fmla="*/ 1730279 h 1810157"/>
                <a:gd name="connsiteX1" fmla="*/ 411568 w 8082573"/>
                <a:gd name="connsiteY1" fmla="*/ 1646952 h 1810157"/>
                <a:gd name="connsiteX2" fmla="*/ 945173 w 8082573"/>
                <a:gd name="connsiteY2" fmla="*/ 1162457 h 1810157"/>
                <a:gd name="connsiteX3" fmla="*/ 1300773 w 8082573"/>
                <a:gd name="connsiteY3" fmla="*/ 671390 h 1810157"/>
                <a:gd name="connsiteX4" fmla="*/ 1737021 w 8082573"/>
                <a:gd name="connsiteY4" fmla="*/ 242015 h 1810157"/>
                <a:gd name="connsiteX5" fmla="*/ 2007191 w 8082573"/>
                <a:gd name="connsiteY5" fmla="*/ 29438 h 1810157"/>
                <a:gd name="connsiteX6" fmla="*/ 2315474 w 8082573"/>
                <a:gd name="connsiteY6" fmla="*/ 65387 h 1810157"/>
                <a:gd name="connsiteX7" fmla="*/ 2536907 w 8082573"/>
                <a:gd name="connsiteY7" fmla="*/ 214190 h 1810157"/>
                <a:gd name="connsiteX8" fmla="*/ 3008449 w 8082573"/>
                <a:gd name="connsiteY8" fmla="*/ 527848 h 1810157"/>
                <a:gd name="connsiteX9" fmla="*/ 3239338 w 8082573"/>
                <a:gd name="connsiteY9" fmla="*/ 741162 h 1810157"/>
                <a:gd name="connsiteX10" fmla="*/ 3393449 w 8082573"/>
                <a:gd name="connsiteY10" fmla="*/ 776884 h 1810157"/>
                <a:gd name="connsiteX11" fmla="*/ 3620640 w 8082573"/>
                <a:gd name="connsiteY11" fmla="*/ 747590 h 1810157"/>
                <a:gd name="connsiteX12" fmla="*/ 4357394 w 8082573"/>
                <a:gd name="connsiteY12" fmla="*/ 565326 h 1810157"/>
                <a:gd name="connsiteX13" fmla="*/ 4897243 w 8082573"/>
                <a:gd name="connsiteY13" fmla="*/ 424137 h 1810157"/>
                <a:gd name="connsiteX14" fmla="*/ 5282735 w 8082573"/>
                <a:gd name="connsiteY14" fmla="*/ 389208 h 1810157"/>
                <a:gd name="connsiteX15" fmla="*/ 5590772 w 8082573"/>
                <a:gd name="connsiteY15" fmla="*/ 567139 h 1810157"/>
                <a:gd name="connsiteX16" fmla="*/ 5782933 w 8082573"/>
                <a:gd name="connsiteY16" fmla="*/ 886882 h 1810157"/>
                <a:gd name="connsiteX17" fmla="*/ 5898173 w 8082573"/>
                <a:gd name="connsiteY17" fmla="*/ 1103190 h 1810157"/>
                <a:gd name="connsiteX18" fmla="*/ 6482373 w 8082573"/>
                <a:gd name="connsiteY18" fmla="*/ 1467257 h 1810157"/>
                <a:gd name="connsiteX19" fmla="*/ 7278240 w 8082573"/>
                <a:gd name="connsiteY19" fmla="*/ 1763590 h 1810157"/>
                <a:gd name="connsiteX20" fmla="*/ 7684640 w 8082573"/>
                <a:gd name="connsiteY20" fmla="*/ 1746657 h 1810157"/>
                <a:gd name="connsiteX21" fmla="*/ 8006373 w 8082573"/>
                <a:gd name="connsiteY21" fmla="*/ 1611190 h 1810157"/>
                <a:gd name="connsiteX22" fmla="*/ 8082573 w 8082573"/>
                <a:gd name="connsiteY22" fmla="*/ 1594257 h 1810157"/>
                <a:gd name="connsiteX0" fmla="*/ 0 w 8082573"/>
                <a:gd name="connsiteY0" fmla="*/ 1730279 h 1762364"/>
                <a:gd name="connsiteX1" fmla="*/ 411568 w 8082573"/>
                <a:gd name="connsiteY1" fmla="*/ 1646952 h 1762364"/>
                <a:gd name="connsiteX2" fmla="*/ 945173 w 8082573"/>
                <a:gd name="connsiteY2" fmla="*/ 1162457 h 1762364"/>
                <a:gd name="connsiteX3" fmla="*/ 1300773 w 8082573"/>
                <a:gd name="connsiteY3" fmla="*/ 671390 h 1762364"/>
                <a:gd name="connsiteX4" fmla="*/ 1737021 w 8082573"/>
                <a:gd name="connsiteY4" fmla="*/ 242015 h 1762364"/>
                <a:gd name="connsiteX5" fmla="*/ 2007191 w 8082573"/>
                <a:gd name="connsiteY5" fmla="*/ 29438 h 1762364"/>
                <a:gd name="connsiteX6" fmla="*/ 2315474 w 8082573"/>
                <a:gd name="connsiteY6" fmla="*/ 65387 h 1762364"/>
                <a:gd name="connsiteX7" fmla="*/ 2536907 w 8082573"/>
                <a:gd name="connsiteY7" fmla="*/ 214190 h 1762364"/>
                <a:gd name="connsiteX8" fmla="*/ 3008449 w 8082573"/>
                <a:gd name="connsiteY8" fmla="*/ 527848 h 1762364"/>
                <a:gd name="connsiteX9" fmla="*/ 3239338 w 8082573"/>
                <a:gd name="connsiteY9" fmla="*/ 741162 h 1762364"/>
                <a:gd name="connsiteX10" fmla="*/ 3393449 w 8082573"/>
                <a:gd name="connsiteY10" fmla="*/ 776884 h 1762364"/>
                <a:gd name="connsiteX11" fmla="*/ 3620640 w 8082573"/>
                <a:gd name="connsiteY11" fmla="*/ 747590 h 1762364"/>
                <a:gd name="connsiteX12" fmla="*/ 4357394 w 8082573"/>
                <a:gd name="connsiteY12" fmla="*/ 565326 h 1762364"/>
                <a:gd name="connsiteX13" fmla="*/ 4897243 w 8082573"/>
                <a:gd name="connsiteY13" fmla="*/ 424137 h 1762364"/>
                <a:gd name="connsiteX14" fmla="*/ 5282735 w 8082573"/>
                <a:gd name="connsiteY14" fmla="*/ 389208 h 1762364"/>
                <a:gd name="connsiteX15" fmla="*/ 5590772 w 8082573"/>
                <a:gd name="connsiteY15" fmla="*/ 567139 h 1762364"/>
                <a:gd name="connsiteX16" fmla="*/ 5782933 w 8082573"/>
                <a:gd name="connsiteY16" fmla="*/ 886882 h 1762364"/>
                <a:gd name="connsiteX17" fmla="*/ 5898173 w 8082573"/>
                <a:gd name="connsiteY17" fmla="*/ 1103190 h 1762364"/>
                <a:gd name="connsiteX18" fmla="*/ 6482373 w 8082573"/>
                <a:gd name="connsiteY18" fmla="*/ 1467257 h 1762364"/>
                <a:gd name="connsiteX19" fmla="*/ 7246154 w 8082573"/>
                <a:gd name="connsiteY19" fmla="*/ 1705433 h 1762364"/>
                <a:gd name="connsiteX20" fmla="*/ 7684640 w 8082573"/>
                <a:gd name="connsiteY20" fmla="*/ 1746657 h 1762364"/>
                <a:gd name="connsiteX21" fmla="*/ 8006373 w 8082573"/>
                <a:gd name="connsiteY21" fmla="*/ 1611190 h 1762364"/>
                <a:gd name="connsiteX22" fmla="*/ 8082573 w 8082573"/>
                <a:gd name="connsiteY22" fmla="*/ 1594257 h 1762364"/>
                <a:gd name="connsiteX0" fmla="*/ 0 w 8209976"/>
                <a:gd name="connsiteY0" fmla="*/ 1730279 h 1762364"/>
                <a:gd name="connsiteX1" fmla="*/ 411568 w 8209976"/>
                <a:gd name="connsiteY1" fmla="*/ 1646952 h 1762364"/>
                <a:gd name="connsiteX2" fmla="*/ 945173 w 8209976"/>
                <a:gd name="connsiteY2" fmla="*/ 1162457 h 1762364"/>
                <a:gd name="connsiteX3" fmla="*/ 1300773 w 8209976"/>
                <a:gd name="connsiteY3" fmla="*/ 671390 h 1762364"/>
                <a:gd name="connsiteX4" fmla="*/ 1737021 w 8209976"/>
                <a:gd name="connsiteY4" fmla="*/ 242015 h 1762364"/>
                <a:gd name="connsiteX5" fmla="*/ 2007191 w 8209976"/>
                <a:gd name="connsiteY5" fmla="*/ 29438 h 1762364"/>
                <a:gd name="connsiteX6" fmla="*/ 2315474 w 8209976"/>
                <a:gd name="connsiteY6" fmla="*/ 65387 h 1762364"/>
                <a:gd name="connsiteX7" fmla="*/ 2536907 w 8209976"/>
                <a:gd name="connsiteY7" fmla="*/ 214190 h 1762364"/>
                <a:gd name="connsiteX8" fmla="*/ 3008449 w 8209976"/>
                <a:gd name="connsiteY8" fmla="*/ 527848 h 1762364"/>
                <a:gd name="connsiteX9" fmla="*/ 3239338 w 8209976"/>
                <a:gd name="connsiteY9" fmla="*/ 741162 h 1762364"/>
                <a:gd name="connsiteX10" fmla="*/ 3393449 w 8209976"/>
                <a:gd name="connsiteY10" fmla="*/ 776884 h 1762364"/>
                <a:gd name="connsiteX11" fmla="*/ 3620640 w 8209976"/>
                <a:gd name="connsiteY11" fmla="*/ 747590 h 1762364"/>
                <a:gd name="connsiteX12" fmla="*/ 4357394 w 8209976"/>
                <a:gd name="connsiteY12" fmla="*/ 565326 h 1762364"/>
                <a:gd name="connsiteX13" fmla="*/ 4897243 w 8209976"/>
                <a:gd name="connsiteY13" fmla="*/ 424137 h 1762364"/>
                <a:gd name="connsiteX14" fmla="*/ 5282735 w 8209976"/>
                <a:gd name="connsiteY14" fmla="*/ 389208 h 1762364"/>
                <a:gd name="connsiteX15" fmla="*/ 5590772 w 8209976"/>
                <a:gd name="connsiteY15" fmla="*/ 567139 h 1762364"/>
                <a:gd name="connsiteX16" fmla="*/ 5782933 w 8209976"/>
                <a:gd name="connsiteY16" fmla="*/ 886882 h 1762364"/>
                <a:gd name="connsiteX17" fmla="*/ 5898173 w 8209976"/>
                <a:gd name="connsiteY17" fmla="*/ 1103190 h 1762364"/>
                <a:gd name="connsiteX18" fmla="*/ 6482373 w 8209976"/>
                <a:gd name="connsiteY18" fmla="*/ 1467257 h 1762364"/>
                <a:gd name="connsiteX19" fmla="*/ 7246154 w 8209976"/>
                <a:gd name="connsiteY19" fmla="*/ 1705433 h 1762364"/>
                <a:gd name="connsiteX20" fmla="*/ 7684640 w 8209976"/>
                <a:gd name="connsiteY20" fmla="*/ 1746657 h 1762364"/>
                <a:gd name="connsiteX21" fmla="*/ 8006373 w 8209976"/>
                <a:gd name="connsiteY21" fmla="*/ 1611190 h 1762364"/>
                <a:gd name="connsiteX22" fmla="*/ 8209976 w 8209976"/>
                <a:gd name="connsiteY22" fmla="*/ 1564867 h 1762364"/>
                <a:gd name="connsiteX0" fmla="*/ 0 w 8209976"/>
                <a:gd name="connsiteY0" fmla="*/ 1730279 h 1762364"/>
                <a:gd name="connsiteX1" fmla="*/ 411568 w 8209976"/>
                <a:gd name="connsiteY1" fmla="*/ 1646952 h 1762364"/>
                <a:gd name="connsiteX2" fmla="*/ 945173 w 8209976"/>
                <a:gd name="connsiteY2" fmla="*/ 1162457 h 1762364"/>
                <a:gd name="connsiteX3" fmla="*/ 1300773 w 8209976"/>
                <a:gd name="connsiteY3" fmla="*/ 671390 h 1762364"/>
                <a:gd name="connsiteX4" fmla="*/ 1737021 w 8209976"/>
                <a:gd name="connsiteY4" fmla="*/ 242015 h 1762364"/>
                <a:gd name="connsiteX5" fmla="*/ 2007191 w 8209976"/>
                <a:gd name="connsiteY5" fmla="*/ 29438 h 1762364"/>
                <a:gd name="connsiteX6" fmla="*/ 2315474 w 8209976"/>
                <a:gd name="connsiteY6" fmla="*/ 65387 h 1762364"/>
                <a:gd name="connsiteX7" fmla="*/ 2536907 w 8209976"/>
                <a:gd name="connsiteY7" fmla="*/ 214190 h 1762364"/>
                <a:gd name="connsiteX8" fmla="*/ 3008449 w 8209976"/>
                <a:gd name="connsiteY8" fmla="*/ 527848 h 1762364"/>
                <a:gd name="connsiteX9" fmla="*/ 3239338 w 8209976"/>
                <a:gd name="connsiteY9" fmla="*/ 741162 h 1762364"/>
                <a:gd name="connsiteX10" fmla="*/ 3393449 w 8209976"/>
                <a:gd name="connsiteY10" fmla="*/ 776884 h 1762364"/>
                <a:gd name="connsiteX11" fmla="*/ 3620640 w 8209976"/>
                <a:gd name="connsiteY11" fmla="*/ 747590 h 1762364"/>
                <a:gd name="connsiteX12" fmla="*/ 4357394 w 8209976"/>
                <a:gd name="connsiteY12" fmla="*/ 565326 h 1762364"/>
                <a:gd name="connsiteX13" fmla="*/ 4897243 w 8209976"/>
                <a:gd name="connsiteY13" fmla="*/ 424137 h 1762364"/>
                <a:gd name="connsiteX14" fmla="*/ 5282735 w 8209976"/>
                <a:gd name="connsiteY14" fmla="*/ 389208 h 1762364"/>
                <a:gd name="connsiteX15" fmla="*/ 5590772 w 8209976"/>
                <a:gd name="connsiteY15" fmla="*/ 567139 h 1762364"/>
                <a:gd name="connsiteX16" fmla="*/ 5782933 w 8209976"/>
                <a:gd name="connsiteY16" fmla="*/ 886882 h 1762364"/>
                <a:gd name="connsiteX17" fmla="*/ 5898173 w 8209976"/>
                <a:gd name="connsiteY17" fmla="*/ 1103190 h 1762364"/>
                <a:gd name="connsiteX18" fmla="*/ 6482373 w 8209976"/>
                <a:gd name="connsiteY18" fmla="*/ 1467257 h 1762364"/>
                <a:gd name="connsiteX19" fmla="*/ 7246154 w 8209976"/>
                <a:gd name="connsiteY19" fmla="*/ 1705433 h 1762364"/>
                <a:gd name="connsiteX20" fmla="*/ 7684640 w 8209976"/>
                <a:gd name="connsiteY20" fmla="*/ 1746657 h 1762364"/>
                <a:gd name="connsiteX21" fmla="*/ 8006373 w 8209976"/>
                <a:gd name="connsiteY21" fmla="*/ 1611190 h 1762364"/>
                <a:gd name="connsiteX22" fmla="*/ 8209976 w 8209976"/>
                <a:gd name="connsiteY22" fmla="*/ 1564867 h 1762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09976" h="1762364">
                  <a:moveTo>
                    <a:pt x="0" y="1730279"/>
                  </a:moveTo>
                  <a:cubicBezTo>
                    <a:pt x="178601" y="1707967"/>
                    <a:pt x="254039" y="1741589"/>
                    <a:pt x="411568" y="1646952"/>
                  </a:cubicBezTo>
                  <a:cubicBezTo>
                    <a:pt x="569097" y="1552315"/>
                    <a:pt x="796972" y="1325051"/>
                    <a:pt x="945173" y="1162457"/>
                  </a:cubicBezTo>
                  <a:cubicBezTo>
                    <a:pt x="1093374" y="999863"/>
                    <a:pt x="1300773" y="671390"/>
                    <a:pt x="1300773" y="671390"/>
                  </a:cubicBezTo>
                  <a:cubicBezTo>
                    <a:pt x="1416484" y="511935"/>
                    <a:pt x="1619285" y="349007"/>
                    <a:pt x="1737021" y="242015"/>
                  </a:cubicBezTo>
                  <a:cubicBezTo>
                    <a:pt x="1854757" y="135023"/>
                    <a:pt x="1910782" y="58876"/>
                    <a:pt x="2007191" y="29438"/>
                  </a:cubicBezTo>
                  <a:cubicBezTo>
                    <a:pt x="2103600" y="0"/>
                    <a:pt x="2227188" y="34595"/>
                    <a:pt x="2315474" y="65387"/>
                  </a:cubicBezTo>
                  <a:cubicBezTo>
                    <a:pt x="2403760" y="96179"/>
                    <a:pt x="2421411" y="137113"/>
                    <a:pt x="2536907" y="214190"/>
                  </a:cubicBezTo>
                  <a:cubicBezTo>
                    <a:pt x="2652403" y="291267"/>
                    <a:pt x="2891377" y="440019"/>
                    <a:pt x="3008449" y="527848"/>
                  </a:cubicBezTo>
                  <a:cubicBezTo>
                    <a:pt x="3125521" y="615677"/>
                    <a:pt x="3175171" y="699656"/>
                    <a:pt x="3239338" y="741162"/>
                  </a:cubicBezTo>
                  <a:cubicBezTo>
                    <a:pt x="3303505" y="782668"/>
                    <a:pt x="3329899" y="775813"/>
                    <a:pt x="3393449" y="776884"/>
                  </a:cubicBezTo>
                  <a:cubicBezTo>
                    <a:pt x="3456999" y="777955"/>
                    <a:pt x="3459983" y="782850"/>
                    <a:pt x="3620640" y="747590"/>
                  </a:cubicBezTo>
                  <a:cubicBezTo>
                    <a:pt x="3781297" y="712330"/>
                    <a:pt x="4144627" y="619235"/>
                    <a:pt x="4357394" y="565326"/>
                  </a:cubicBezTo>
                  <a:cubicBezTo>
                    <a:pt x="4570161" y="511417"/>
                    <a:pt x="4743020" y="453490"/>
                    <a:pt x="4897243" y="424137"/>
                  </a:cubicBezTo>
                  <a:cubicBezTo>
                    <a:pt x="5051467" y="394784"/>
                    <a:pt x="5167147" y="365374"/>
                    <a:pt x="5282735" y="389208"/>
                  </a:cubicBezTo>
                  <a:cubicBezTo>
                    <a:pt x="5398323" y="413042"/>
                    <a:pt x="5507406" y="484193"/>
                    <a:pt x="5590772" y="567139"/>
                  </a:cubicBezTo>
                  <a:cubicBezTo>
                    <a:pt x="5674138" y="650085"/>
                    <a:pt x="5731700" y="797540"/>
                    <a:pt x="5782933" y="886882"/>
                  </a:cubicBezTo>
                  <a:cubicBezTo>
                    <a:pt x="5834167" y="976224"/>
                    <a:pt x="5805127" y="1001587"/>
                    <a:pt x="5898173" y="1103190"/>
                  </a:cubicBezTo>
                  <a:cubicBezTo>
                    <a:pt x="6014746" y="1199919"/>
                    <a:pt x="6257710" y="1366883"/>
                    <a:pt x="6482373" y="1467257"/>
                  </a:cubicBezTo>
                  <a:cubicBezTo>
                    <a:pt x="6707036" y="1567631"/>
                    <a:pt x="7045776" y="1658866"/>
                    <a:pt x="7246154" y="1705433"/>
                  </a:cubicBezTo>
                  <a:cubicBezTo>
                    <a:pt x="7446532" y="1752000"/>
                    <a:pt x="7557937" y="1762364"/>
                    <a:pt x="7684640" y="1746657"/>
                  </a:cubicBezTo>
                  <a:cubicBezTo>
                    <a:pt x="7811343" y="1730950"/>
                    <a:pt x="7918817" y="1641488"/>
                    <a:pt x="8006373" y="1611190"/>
                  </a:cubicBezTo>
                  <a:cubicBezTo>
                    <a:pt x="8093929" y="1580892"/>
                    <a:pt x="8205037" y="1560633"/>
                    <a:pt x="8209976" y="1564867"/>
                  </a:cubicBezTo>
                </a:path>
              </a:pathLst>
            </a:cu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61" name="Rectangle 60"/>
          <p:cNvSpPr/>
          <p:nvPr/>
        </p:nvSpPr>
        <p:spPr>
          <a:xfrm>
            <a:off x="5158237" y="900027"/>
            <a:ext cx="1403398" cy="433965"/>
          </a:xfrm>
          <a:prstGeom prst="rect">
            <a:avLst/>
          </a:prstGeom>
        </p:spPr>
        <p:txBody>
          <a:bodyPr wrap="none" lIns="109728" tIns="54864" rIns="109728" bIns="54864">
            <a:spAutoFit/>
          </a:bodyPr>
          <a:lstStyle/>
          <a:p>
            <a:pPr algn="ctr"/>
            <a:r>
              <a:rPr lang="en-US" sz="1100" b="1" i="1" spc="-6" dirty="0">
                <a:solidFill>
                  <a:schemeClr val="bg1"/>
                </a:solidFill>
                <a:latin typeface="Trajan Pro" pitchFamily="18" charset="0"/>
                <a:cs typeface="Arial"/>
              </a:rPr>
              <a:t>Wildergarten</a:t>
            </a:r>
          </a:p>
          <a:p>
            <a:pPr algn="ctr"/>
            <a:r>
              <a:rPr lang="en-US" sz="1000" b="1" i="1" spc="-6" dirty="0">
                <a:solidFill>
                  <a:schemeClr val="bg1"/>
                </a:solidFill>
                <a:latin typeface="Trajan Pro" pitchFamily="18" charset="0"/>
                <a:cs typeface="Arial"/>
              </a:rPr>
              <a:t>(Yet To be…)</a:t>
            </a:r>
            <a:endParaRPr lang="en-US" sz="1000" b="1" i="1" dirty="0">
              <a:solidFill>
                <a:schemeClr val="bg1"/>
              </a:solidFill>
              <a:latin typeface="Trajan Pro" pitchFamily="18" charset="0"/>
            </a:endParaRPr>
          </a:p>
        </p:txBody>
      </p:sp>
      <p:cxnSp>
        <p:nvCxnSpPr>
          <p:cNvPr id="70" name="Straight Connector 69"/>
          <p:cNvCxnSpPr/>
          <p:nvPr/>
        </p:nvCxnSpPr>
        <p:spPr>
          <a:xfrm>
            <a:off x="6943716" y="1825383"/>
            <a:ext cx="162997" cy="159862"/>
          </a:xfrm>
          <a:prstGeom prst="line">
            <a:avLst/>
          </a:prstGeom>
          <a:ln w="635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H="1">
            <a:off x="6821468" y="1822079"/>
            <a:ext cx="285244" cy="279759"/>
          </a:xfrm>
          <a:prstGeom prst="line">
            <a:avLst/>
          </a:prstGeom>
          <a:ln w="635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72" name="Rectangle 71"/>
          <p:cNvSpPr/>
          <p:nvPr/>
        </p:nvSpPr>
        <p:spPr>
          <a:xfrm>
            <a:off x="7134161" y="1637699"/>
            <a:ext cx="1279774" cy="372410"/>
          </a:xfrm>
          <a:prstGeom prst="rect">
            <a:avLst/>
          </a:prstGeom>
        </p:spPr>
        <p:txBody>
          <a:bodyPr wrap="none" lIns="109728" tIns="54864" rIns="109728" bIns="54864">
            <a:spAutoFit/>
          </a:bodyPr>
          <a:lstStyle/>
          <a:p>
            <a:pPr algn="ctr"/>
            <a:r>
              <a:rPr lang="en-US" sz="1700" b="1" spc="-6" dirty="0">
                <a:cs typeface="Arial"/>
              </a:rPr>
              <a:t>Photo point</a:t>
            </a:r>
            <a:endParaRPr lang="en-US" sz="1700" dirty="0"/>
          </a:p>
        </p:txBody>
      </p:sp>
      <p:sp>
        <p:nvSpPr>
          <p:cNvPr id="73" name="Rectangle 72"/>
          <p:cNvSpPr/>
          <p:nvPr/>
        </p:nvSpPr>
        <p:spPr>
          <a:xfrm>
            <a:off x="7171120" y="1668538"/>
            <a:ext cx="1279774" cy="372410"/>
          </a:xfrm>
          <a:prstGeom prst="rect">
            <a:avLst/>
          </a:prstGeom>
        </p:spPr>
        <p:txBody>
          <a:bodyPr wrap="none" lIns="109728" tIns="54864" rIns="109728" bIns="54864">
            <a:spAutoFit/>
          </a:bodyPr>
          <a:lstStyle/>
          <a:p>
            <a:pPr algn="ctr"/>
            <a:r>
              <a:rPr lang="en-US" sz="1700" b="1" spc="-6" dirty="0">
                <a:cs typeface="Arial"/>
              </a:rPr>
              <a:t>Photo point</a:t>
            </a:r>
            <a:endParaRPr lang="en-US" sz="1700" dirty="0"/>
          </a:p>
        </p:txBody>
      </p:sp>
      <p:sp>
        <p:nvSpPr>
          <p:cNvPr id="74" name="Rectangle 73"/>
          <p:cNvSpPr/>
          <p:nvPr/>
        </p:nvSpPr>
        <p:spPr>
          <a:xfrm>
            <a:off x="7152641" y="1660769"/>
            <a:ext cx="1279774" cy="372410"/>
          </a:xfrm>
          <a:prstGeom prst="rect">
            <a:avLst/>
          </a:prstGeom>
        </p:spPr>
        <p:txBody>
          <a:bodyPr wrap="none" lIns="109728" tIns="54864" rIns="109728" bIns="54864">
            <a:spAutoFit/>
          </a:bodyPr>
          <a:lstStyle/>
          <a:p>
            <a:pPr algn="ctr"/>
            <a:r>
              <a:rPr lang="en-US" sz="1700" b="1" spc="-6" dirty="0">
                <a:solidFill>
                  <a:schemeClr val="bg1"/>
                </a:solidFill>
                <a:cs typeface="Arial"/>
              </a:rPr>
              <a:t>Photo point</a:t>
            </a:r>
            <a:endParaRPr lang="en-US" sz="1700" dirty="0">
              <a:solidFill>
                <a:schemeClr val="bg1"/>
              </a:solidFill>
            </a:endParaRPr>
          </a:p>
        </p:txBody>
      </p:sp>
      <p:sp>
        <p:nvSpPr>
          <p:cNvPr id="75" name="TextBox 74"/>
          <p:cNvSpPr txBox="1"/>
          <p:nvPr/>
        </p:nvSpPr>
        <p:spPr>
          <a:xfrm>
            <a:off x="10183831" y="87265"/>
            <a:ext cx="259891" cy="298933"/>
          </a:xfrm>
          <a:prstGeom prst="rect">
            <a:avLst/>
          </a:prstGeom>
          <a:noFill/>
        </p:spPr>
        <p:txBody>
          <a:bodyPr wrap="none" rtlCol="0">
            <a:spAutoFit/>
          </a:bodyPr>
          <a:lstStyle/>
          <a:p>
            <a:r>
              <a:rPr lang="en-US" b="1" dirty="0">
                <a:solidFill>
                  <a:schemeClr val="bg1"/>
                </a:solidFill>
              </a:rPr>
              <a:t>N</a:t>
            </a:r>
          </a:p>
        </p:txBody>
      </p:sp>
      <p:cxnSp>
        <p:nvCxnSpPr>
          <p:cNvPr id="76" name="Straight Arrow Connector 75"/>
          <p:cNvCxnSpPr/>
          <p:nvPr/>
        </p:nvCxnSpPr>
        <p:spPr>
          <a:xfrm>
            <a:off x="10111369" y="605728"/>
            <a:ext cx="570488" cy="0"/>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a:cxnSpLocks/>
          </p:cNvCxnSpPr>
          <p:nvPr/>
        </p:nvCxnSpPr>
        <p:spPr>
          <a:xfrm>
            <a:off x="4296356" y="6458623"/>
            <a:ext cx="2236519" cy="1361244"/>
          </a:xfrm>
          <a:prstGeom prst="line">
            <a:avLst/>
          </a:prstGeom>
          <a:ln w="63500">
            <a:solidFill>
              <a:srgbClr val="FFFF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935447" y="6995150"/>
            <a:ext cx="7604124" cy="460856"/>
          </a:xfrm>
          <a:prstGeom prst="line">
            <a:avLst/>
          </a:prstGeom>
          <a:ln>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flipH="1">
            <a:off x="877840" y="6995150"/>
            <a:ext cx="57607" cy="633677"/>
          </a:xfrm>
          <a:prstGeom prst="line">
            <a:avLst/>
          </a:prstGeom>
          <a:ln>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flipV="1">
            <a:off x="2836478" y="3653944"/>
            <a:ext cx="230428" cy="3398813"/>
          </a:xfrm>
          <a:prstGeom prst="line">
            <a:avLst/>
          </a:prstGeom>
          <a:ln>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2348152" y="6649508"/>
            <a:ext cx="474590" cy="0"/>
          </a:xfrm>
          <a:prstGeom prst="line">
            <a:avLst/>
          </a:prstGeom>
          <a:ln>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8539571" y="7340793"/>
            <a:ext cx="2433229" cy="115213"/>
          </a:xfrm>
          <a:prstGeom prst="line">
            <a:avLst/>
          </a:prstGeom>
          <a:ln>
            <a:solidFill>
              <a:schemeClr val="bg1"/>
            </a:solidFill>
            <a:prstDash val="dashDot"/>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9B9B688-01E2-A06D-FCF5-EBBE14493F4D}"/>
              </a:ext>
            </a:extLst>
          </p:cNvPr>
          <p:cNvSpPr/>
          <p:nvPr/>
        </p:nvSpPr>
        <p:spPr>
          <a:xfrm>
            <a:off x="5174092" y="912618"/>
            <a:ext cx="1403398" cy="433965"/>
          </a:xfrm>
          <a:prstGeom prst="rect">
            <a:avLst/>
          </a:prstGeom>
        </p:spPr>
        <p:txBody>
          <a:bodyPr wrap="none" lIns="109728" tIns="54864" rIns="109728" bIns="54864">
            <a:spAutoFit/>
          </a:bodyPr>
          <a:lstStyle/>
          <a:p>
            <a:pPr algn="ctr"/>
            <a:r>
              <a:rPr lang="en-US" sz="1100" b="1" i="1" spc="-6" dirty="0">
                <a:latin typeface="Trajan Pro" pitchFamily="18" charset="0"/>
                <a:cs typeface="Arial"/>
              </a:rPr>
              <a:t>Wildergarten</a:t>
            </a:r>
          </a:p>
          <a:p>
            <a:pPr algn="ctr"/>
            <a:r>
              <a:rPr lang="en-US" sz="1000" b="1" i="1" spc="-6" dirty="0">
                <a:latin typeface="Trajan Pro" pitchFamily="18" charset="0"/>
                <a:cs typeface="Arial"/>
              </a:rPr>
              <a:t>(Yet To be…)</a:t>
            </a:r>
            <a:endParaRPr lang="en-US" sz="1000" b="1" i="1" dirty="0">
              <a:latin typeface="Trajan Pro" pitchFamily="18" charset="0"/>
            </a:endParaRPr>
          </a:p>
        </p:txBody>
      </p:sp>
      <p:sp>
        <p:nvSpPr>
          <p:cNvPr id="18" name="Rectangle 17">
            <a:extLst>
              <a:ext uri="{FF2B5EF4-FFF2-40B4-BE49-F238E27FC236}">
                <a16:creationId xmlns:a16="http://schemas.microsoft.com/office/drawing/2014/main" id="{73249A7B-4B81-B55E-E2D9-97E0EC2D583D}"/>
              </a:ext>
            </a:extLst>
          </p:cNvPr>
          <p:cNvSpPr/>
          <p:nvPr/>
        </p:nvSpPr>
        <p:spPr>
          <a:xfrm rot="245795">
            <a:off x="5868282" y="2831803"/>
            <a:ext cx="876647" cy="183630"/>
          </a:xfrm>
          <a:prstGeom prst="rect">
            <a:avLst/>
          </a:prstGeom>
        </p:spPr>
        <p:txBody>
          <a:bodyPr wrap="none" lIns="109728" tIns="54864" rIns="109728" bIns="54864">
            <a:spAutoFit/>
          </a:bodyPr>
          <a:lstStyle/>
          <a:p>
            <a:pPr algn="ctr"/>
            <a:r>
              <a:rPr lang="en-US" sz="1000" spc="-6" dirty="0">
                <a:cs typeface="Arial"/>
              </a:rPr>
              <a:t>Railroad Switchyard</a:t>
            </a:r>
            <a:endParaRPr lang="en-US" sz="1000" dirty="0"/>
          </a:p>
        </p:txBody>
      </p:sp>
      <p:sp>
        <p:nvSpPr>
          <p:cNvPr id="19" name="Rectangle 18">
            <a:extLst>
              <a:ext uri="{FF2B5EF4-FFF2-40B4-BE49-F238E27FC236}">
                <a16:creationId xmlns:a16="http://schemas.microsoft.com/office/drawing/2014/main" id="{C2CD83AC-A409-26F9-0C11-0B4CE28A5E5E}"/>
              </a:ext>
            </a:extLst>
          </p:cNvPr>
          <p:cNvSpPr/>
          <p:nvPr/>
        </p:nvSpPr>
        <p:spPr>
          <a:xfrm>
            <a:off x="5158237" y="900027"/>
            <a:ext cx="1403398" cy="433965"/>
          </a:xfrm>
          <a:prstGeom prst="rect">
            <a:avLst/>
          </a:prstGeom>
        </p:spPr>
        <p:txBody>
          <a:bodyPr wrap="none" lIns="109728" tIns="54864" rIns="109728" bIns="54864">
            <a:spAutoFit/>
          </a:bodyPr>
          <a:lstStyle/>
          <a:p>
            <a:pPr algn="ctr"/>
            <a:r>
              <a:rPr lang="en-US" sz="1100" b="1" i="1" spc="-6" dirty="0">
                <a:solidFill>
                  <a:schemeClr val="bg1"/>
                </a:solidFill>
                <a:latin typeface="Trajan Pro" pitchFamily="18" charset="0"/>
                <a:cs typeface="Arial"/>
              </a:rPr>
              <a:t>Wildergarten</a:t>
            </a:r>
          </a:p>
          <a:p>
            <a:pPr algn="ctr"/>
            <a:r>
              <a:rPr lang="en-US" sz="1000" b="1" i="1" spc="-6" dirty="0">
                <a:solidFill>
                  <a:schemeClr val="bg1"/>
                </a:solidFill>
                <a:latin typeface="Trajan Pro" pitchFamily="18" charset="0"/>
                <a:cs typeface="Arial"/>
              </a:rPr>
              <a:t>(Yet To be…)</a:t>
            </a:r>
            <a:endParaRPr lang="en-US" sz="1000" b="1" i="1" dirty="0">
              <a:solidFill>
                <a:schemeClr val="bg1"/>
              </a:solidFill>
              <a:latin typeface="Trajan Pro" pitchFamily="18" charset="0"/>
            </a:endParaRPr>
          </a:p>
        </p:txBody>
      </p:sp>
      <p:cxnSp>
        <p:nvCxnSpPr>
          <p:cNvPr id="21" name="Straight Connector 20">
            <a:extLst>
              <a:ext uri="{FF2B5EF4-FFF2-40B4-BE49-F238E27FC236}">
                <a16:creationId xmlns:a16="http://schemas.microsoft.com/office/drawing/2014/main" id="{AC2F7238-145F-72CC-E3A0-0DDC3321B980}"/>
              </a:ext>
            </a:extLst>
          </p:cNvPr>
          <p:cNvCxnSpPr>
            <a:cxnSpLocks/>
          </p:cNvCxnSpPr>
          <p:nvPr/>
        </p:nvCxnSpPr>
        <p:spPr>
          <a:xfrm>
            <a:off x="6551299" y="2251415"/>
            <a:ext cx="196219" cy="227028"/>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179D0AA-6AFD-A026-5CF1-82F8D33DDF72}"/>
              </a:ext>
            </a:extLst>
          </p:cNvPr>
          <p:cNvCxnSpPr>
            <a:cxnSpLocks/>
          </p:cNvCxnSpPr>
          <p:nvPr/>
        </p:nvCxnSpPr>
        <p:spPr>
          <a:xfrm flipH="1" flipV="1">
            <a:off x="6443306" y="1961958"/>
            <a:ext cx="107993" cy="25961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C875D002-045F-B5D6-5FF5-22EBFD7EB271}"/>
              </a:ext>
            </a:extLst>
          </p:cNvPr>
          <p:cNvSpPr/>
          <p:nvPr/>
        </p:nvSpPr>
        <p:spPr>
          <a:xfrm rot="960145">
            <a:off x="2919378" y="1881703"/>
            <a:ext cx="532846" cy="204983"/>
          </a:xfrm>
          <a:prstGeom prst="rect">
            <a:avLst/>
          </a:prstGeom>
        </p:spPr>
        <p:txBody>
          <a:bodyPr wrap="none" lIns="109728" tIns="54864" rIns="109728" bIns="54864">
            <a:spAutoFit/>
          </a:bodyPr>
          <a:lstStyle/>
          <a:p>
            <a:pPr algn="ctr"/>
            <a:r>
              <a:rPr lang="en-US" sz="1200" b="1" spc="-6" dirty="0">
                <a:solidFill>
                  <a:schemeClr val="bg1"/>
                </a:solidFill>
                <a:cs typeface="Arial"/>
              </a:rPr>
              <a:t>Rail Line</a:t>
            </a:r>
            <a:endParaRPr lang="en-US" sz="1200" b="1" dirty="0">
              <a:solidFill>
                <a:schemeClr val="bg1"/>
              </a:solidFill>
            </a:endParaRPr>
          </a:p>
        </p:txBody>
      </p:sp>
      <p:sp>
        <p:nvSpPr>
          <p:cNvPr id="23" name="Rectangle 22">
            <a:extLst>
              <a:ext uri="{FF2B5EF4-FFF2-40B4-BE49-F238E27FC236}">
                <a16:creationId xmlns:a16="http://schemas.microsoft.com/office/drawing/2014/main" id="{3837772D-C97B-D0BF-5F9C-9B88086BF7A2}"/>
              </a:ext>
            </a:extLst>
          </p:cNvPr>
          <p:cNvSpPr/>
          <p:nvPr/>
        </p:nvSpPr>
        <p:spPr>
          <a:xfrm rot="1507000">
            <a:off x="2913594" y="2486203"/>
            <a:ext cx="1051891" cy="326243"/>
          </a:xfrm>
          <a:prstGeom prst="rect">
            <a:avLst/>
          </a:prstGeom>
        </p:spPr>
        <p:txBody>
          <a:bodyPr wrap="none" lIns="109728" tIns="54864" rIns="109728" bIns="54864">
            <a:spAutoFit/>
          </a:bodyPr>
          <a:lstStyle/>
          <a:p>
            <a:pPr algn="ctr"/>
            <a:r>
              <a:rPr lang="en-US" sz="1400" b="1" spc="-6" dirty="0">
                <a:solidFill>
                  <a:schemeClr val="bg1"/>
                </a:solidFill>
                <a:cs typeface="Arial"/>
              </a:rPr>
              <a:t>Bean Creek</a:t>
            </a:r>
            <a:endParaRPr lang="en-US" sz="1400" b="1" dirty="0">
              <a:solidFill>
                <a:schemeClr val="bg1"/>
              </a:solidFill>
            </a:endParaRPr>
          </a:p>
        </p:txBody>
      </p:sp>
      <p:cxnSp>
        <p:nvCxnSpPr>
          <p:cNvPr id="54" name="Straight Connector 53">
            <a:extLst>
              <a:ext uri="{FF2B5EF4-FFF2-40B4-BE49-F238E27FC236}">
                <a16:creationId xmlns:a16="http://schemas.microsoft.com/office/drawing/2014/main" id="{E62C94B9-F720-31D2-862E-81F65C66923F}"/>
              </a:ext>
            </a:extLst>
          </p:cNvPr>
          <p:cNvCxnSpPr>
            <a:cxnSpLocks/>
          </p:cNvCxnSpPr>
          <p:nvPr/>
        </p:nvCxnSpPr>
        <p:spPr>
          <a:xfrm>
            <a:off x="1972203" y="4021723"/>
            <a:ext cx="657383" cy="1475645"/>
          </a:xfrm>
          <a:prstGeom prst="line">
            <a:avLst/>
          </a:prstGeom>
          <a:ln w="635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43C46EA-5E50-9A12-2FF3-83BC932825B4}"/>
              </a:ext>
            </a:extLst>
          </p:cNvPr>
          <p:cNvCxnSpPr>
            <a:cxnSpLocks/>
          </p:cNvCxnSpPr>
          <p:nvPr/>
        </p:nvCxnSpPr>
        <p:spPr>
          <a:xfrm>
            <a:off x="1254825" y="2356323"/>
            <a:ext cx="576128" cy="1333292"/>
          </a:xfrm>
          <a:prstGeom prst="line">
            <a:avLst/>
          </a:prstGeom>
          <a:ln w="635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7050F909-7C62-3CCB-1DAA-78DA0417F9B5}"/>
              </a:ext>
            </a:extLst>
          </p:cNvPr>
          <p:cNvSpPr/>
          <p:nvPr/>
        </p:nvSpPr>
        <p:spPr>
          <a:xfrm>
            <a:off x="3330131" y="2962660"/>
            <a:ext cx="600880" cy="311744"/>
          </a:xfrm>
          <a:prstGeom prst="rect">
            <a:avLst/>
          </a:prstGeom>
        </p:spPr>
        <p:txBody>
          <a:bodyPr wrap="none" lIns="109728" tIns="54864" rIns="109728" bIns="54864">
            <a:spAutoFit/>
          </a:bodyPr>
          <a:lstStyle/>
          <a:p>
            <a:pPr algn="ctr"/>
            <a:r>
              <a:rPr lang="en-US" sz="1100" b="1" spc="-6" dirty="0">
                <a:solidFill>
                  <a:schemeClr val="bg1"/>
                </a:solidFill>
                <a:cs typeface="Arial"/>
              </a:rPr>
              <a:t>Glenwood </a:t>
            </a:r>
          </a:p>
          <a:p>
            <a:pPr algn="ctr"/>
            <a:r>
              <a:rPr lang="en-US" sz="1100" b="1" spc="-6" dirty="0">
                <a:solidFill>
                  <a:schemeClr val="bg1"/>
                </a:solidFill>
                <a:cs typeface="Arial"/>
              </a:rPr>
              <a:t>Hotel</a:t>
            </a:r>
            <a:endParaRPr lang="en-US" sz="1100" b="1" dirty="0">
              <a:solidFill>
                <a:schemeClr val="bg1"/>
              </a:solidFill>
            </a:endParaRPr>
          </a:p>
        </p:txBody>
      </p:sp>
      <p:cxnSp>
        <p:nvCxnSpPr>
          <p:cNvPr id="25" name="Straight Arrow Connector 24">
            <a:extLst>
              <a:ext uri="{FF2B5EF4-FFF2-40B4-BE49-F238E27FC236}">
                <a16:creationId xmlns:a16="http://schemas.microsoft.com/office/drawing/2014/main" id="{DA284495-01D7-CF1E-918B-BCC3F0915A06}"/>
              </a:ext>
            </a:extLst>
          </p:cNvPr>
          <p:cNvCxnSpPr>
            <a:cxnSpLocks/>
          </p:cNvCxnSpPr>
          <p:nvPr/>
        </p:nvCxnSpPr>
        <p:spPr>
          <a:xfrm>
            <a:off x="3815797" y="3365909"/>
            <a:ext cx="121679" cy="133689"/>
          </a:xfrm>
          <a:prstGeom prst="straightConnector1">
            <a:avLst/>
          </a:prstGeom>
          <a:ln w="508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1E4FC176-70F3-43BB-9E2E-79EEA1E76F04}"/>
              </a:ext>
            </a:extLst>
          </p:cNvPr>
          <p:cNvCxnSpPr>
            <a:cxnSpLocks/>
          </p:cNvCxnSpPr>
          <p:nvPr/>
        </p:nvCxnSpPr>
        <p:spPr>
          <a:xfrm flipH="1">
            <a:off x="0" y="2236234"/>
            <a:ext cx="6551299" cy="5173901"/>
          </a:xfrm>
          <a:prstGeom prst="line">
            <a:avLst/>
          </a:prstGeom>
          <a:ln w="25400">
            <a:solidFill>
              <a:srgbClr val="FFFF00"/>
            </a:solidFill>
            <a:prstDash val="lgDash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EBFD64F4-AF79-2E88-73CA-81727208C185}"/>
              </a:ext>
            </a:extLst>
          </p:cNvPr>
          <p:cNvCxnSpPr>
            <a:cxnSpLocks/>
          </p:cNvCxnSpPr>
          <p:nvPr/>
        </p:nvCxnSpPr>
        <p:spPr>
          <a:xfrm flipH="1">
            <a:off x="6458615" y="2478443"/>
            <a:ext cx="471624" cy="5751157"/>
          </a:xfrm>
          <a:prstGeom prst="line">
            <a:avLst/>
          </a:prstGeom>
          <a:ln w="25400">
            <a:solidFill>
              <a:srgbClr val="FFFF00"/>
            </a:solidFill>
            <a:prstDash val="lgDash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0373070-12E4-72D3-1A3B-072FDEB83845}"/>
              </a:ext>
            </a:extLst>
          </p:cNvPr>
          <p:cNvCxnSpPr>
            <a:cxnSpLocks/>
          </p:cNvCxnSpPr>
          <p:nvPr/>
        </p:nvCxnSpPr>
        <p:spPr>
          <a:xfrm flipH="1">
            <a:off x="0" y="1982015"/>
            <a:ext cx="6458615" cy="548805"/>
          </a:xfrm>
          <a:prstGeom prst="line">
            <a:avLst/>
          </a:prstGeom>
          <a:ln w="25400">
            <a:solidFill>
              <a:srgbClr val="FF0000"/>
            </a:solidFill>
            <a:prstDash val="lgDash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35990F3C-B872-C99C-86EF-3A6D1BBC1AA1}"/>
              </a:ext>
            </a:extLst>
          </p:cNvPr>
          <p:cNvCxnSpPr>
            <a:cxnSpLocks/>
          </p:cNvCxnSpPr>
          <p:nvPr/>
        </p:nvCxnSpPr>
        <p:spPr>
          <a:xfrm flipH="1">
            <a:off x="15059" y="2231074"/>
            <a:ext cx="6536240" cy="5396239"/>
          </a:xfrm>
          <a:prstGeom prst="line">
            <a:avLst/>
          </a:prstGeom>
          <a:ln w="25400">
            <a:solidFill>
              <a:srgbClr val="FF0000"/>
            </a:solidFill>
            <a:prstDash val="lgDashDot"/>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a:cxnSpLocks/>
          </p:cNvCxnSpPr>
          <p:nvPr/>
        </p:nvCxnSpPr>
        <p:spPr>
          <a:xfrm>
            <a:off x="2544779" y="5401377"/>
            <a:ext cx="1155804" cy="699720"/>
          </a:xfrm>
          <a:prstGeom prst="line">
            <a:avLst/>
          </a:prstGeom>
          <a:ln w="63500">
            <a:solidFill>
              <a:srgbClr val="FFFF00"/>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209DC1C5-3289-E553-C0D3-A453DD45D707}"/>
              </a:ext>
            </a:extLst>
          </p:cNvPr>
          <p:cNvSpPr/>
          <p:nvPr/>
        </p:nvSpPr>
        <p:spPr>
          <a:xfrm>
            <a:off x="4080214" y="3072515"/>
            <a:ext cx="2039863" cy="372410"/>
          </a:xfrm>
          <a:prstGeom prst="rect">
            <a:avLst/>
          </a:prstGeom>
        </p:spPr>
        <p:txBody>
          <a:bodyPr wrap="square" lIns="109728" tIns="54864" rIns="109728" bIns="54864">
            <a:spAutoFit/>
          </a:bodyPr>
          <a:lstStyle/>
          <a:p>
            <a:r>
              <a:rPr lang="en-US" sz="1700" b="1" spc="-6" dirty="0">
                <a:cs typeface="Arial"/>
              </a:rPr>
              <a:t>Town of Glenwood</a:t>
            </a:r>
            <a:endParaRPr lang="en-US" sz="1700" dirty="0"/>
          </a:p>
        </p:txBody>
      </p:sp>
    </p:spTree>
    <p:extLst>
      <p:ext uri="{BB962C8B-B14F-4D97-AF65-F5344CB8AC3E}">
        <p14:creationId xmlns:p14="http://schemas.microsoft.com/office/powerpoint/2010/main" val="30257088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Land Technical\Maps\Aerial Photos\1931 c-1436_11 9X12.jpg"/>
          <p:cNvPicPr>
            <a:picLocks noChangeAspect="1" noChangeArrowheads="1"/>
          </p:cNvPicPr>
          <p:nvPr/>
        </p:nvPicPr>
        <p:blipFill>
          <a:blip r:embed="rId3" cstate="print"/>
          <a:srcRect/>
          <a:stretch>
            <a:fillRect/>
          </a:stretch>
        </p:blipFill>
        <p:spPr bwMode="auto">
          <a:xfrm>
            <a:off x="15059" y="0"/>
            <a:ext cx="10973327" cy="8229600"/>
          </a:xfrm>
          <a:prstGeom prst="rect">
            <a:avLst/>
          </a:prstGeom>
          <a:noFill/>
        </p:spPr>
      </p:pic>
      <p:sp>
        <p:nvSpPr>
          <p:cNvPr id="96" name="Rectangle 95"/>
          <p:cNvSpPr/>
          <p:nvPr/>
        </p:nvSpPr>
        <p:spPr>
          <a:xfrm>
            <a:off x="167381" y="7456006"/>
            <a:ext cx="4011321" cy="664797"/>
          </a:xfrm>
          <a:prstGeom prst="rect">
            <a:avLst/>
          </a:prstGeom>
        </p:spPr>
        <p:txBody>
          <a:bodyPr wrap="square" lIns="109728" tIns="54864" rIns="109728" bIns="54864">
            <a:spAutoFit/>
          </a:bodyPr>
          <a:lstStyle/>
          <a:p>
            <a:r>
              <a:rPr lang="en-US" sz="1200" b="1" spc="-6" dirty="0">
                <a:latin typeface="Arial" pitchFamily="34" charset="0"/>
                <a:cs typeface="Arial" pitchFamily="34" charset="0"/>
              </a:rPr>
              <a:t>Image from Flight C-1436 Frame 11, </a:t>
            </a:r>
            <a:r>
              <a:rPr lang="en-US" sz="2400" b="1" spc="-6" dirty="0">
                <a:latin typeface="Arial" pitchFamily="34" charset="0"/>
                <a:cs typeface="Arial" pitchFamily="34" charset="0"/>
              </a:rPr>
              <a:t>1931</a:t>
            </a:r>
          </a:p>
          <a:p>
            <a:r>
              <a:rPr lang="en-US" sz="1200" b="1" spc="-6" dirty="0">
                <a:latin typeface="Arial" pitchFamily="34" charset="0"/>
                <a:cs typeface="Arial" pitchFamily="34" charset="0"/>
              </a:rPr>
              <a:t>Courtesy of UCSB Library Geospatial Collection</a:t>
            </a:r>
            <a:endParaRPr lang="en-US" sz="1200" dirty="0">
              <a:latin typeface="Arial" pitchFamily="34" charset="0"/>
              <a:cs typeface="Arial" pitchFamily="34" charset="0"/>
            </a:endParaRPr>
          </a:p>
        </p:txBody>
      </p:sp>
      <p:sp>
        <p:nvSpPr>
          <p:cNvPr id="97" name="Rectangle 96"/>
          <p:cNvSpPr/>
          <p:nvPr/>
        </p:nvSpPr>
        <p:spPr>
          <a:xfrm>
            <a:off x="206728" y="7510704"/>
            <a:ext cx="4378132" cy="664797"/>
          </a:xfrm>
          <a:prstGeom prst="rect">
            <a:avLst/>
          </a:prstGeom>
        </p:spPr>
        <p:txBody>
          <a:bodyPr wrap="square" lIns="109728" tIns="54864" rIns="109728" bIns="54864">
            <a:spAutoFit/>
          </a:bodyPr>
          <a:lstStyle/>
          <a:p>
            <a:r>
              <a:rPr lang="en-US" sz="1200" b="1" spc="-6" dirty="0">
                <a:latin typeface="Arial" pitchFamily="34" charset="0"/>
                <a:cs typeface="Arial" pitchFamily="34" charset="0"/>
              </a:rPr>
              <a:t>Image from Flight C-1436 Frame 11, </a:t>
            </a:r>
            <a:r>
              <a:rPr lang="en-US" sz="2400" b="1" spc="-6" dirty="0">
                <a:latin typeface="Arial" pitchFamily="34" charset="0"/>
                <a:cs typeface="Arial" pitchFamily="34" charset="0"/>
              </a:rPr>
              <a:t>1931</a:t>
            </a:r>
          </a:p>
          <a:p>
            <a:r>
              <a:rPr lang="en-US" sz="1200" b="1" spc="-6" dirty="0">
                <a:latin typeface="Arial" pitchFamily="34" charset="0"/>
                <a:cs typeface="Arial" pitchFamily="34" charset="0"/>
              </a:rPr>
              <a:t>Courtesy of UCSB Library Geospatial Collection</a:t>
            </a:r>
            <a:endParaRPr lang="en-US" sz="1200" dirty="0">
              <a:latin typeface="Arial" pitchFamily="34" charset="0"/>
              <a:cs typeface="Arial" pitchFamily="34" charset="0"/>
            </a:endParaRPr>
          </a:p>
        </p:txBody>
      </p:sp>
      <p:sp>
        <p:nvSpPr>
          <p:cNvPr id="98" name="Rectangle 97"/>
          <p:cNvSpPr/>
          <p:nvPr/>
        </p:nvSpPr>
        <p:spPr>
          <a:xfrm>
            <a:off x="195948" y="7484701"/>
            <a:ext cx="4138311" cy="664797"/>
          </a:xfrm>
          <a:prstGeom prst="rect">
            <a:avLst/>
          </a:prstGeom>
        </p:spPr>
        <p:txBody>
          <a:bodyPr wrap="square" lIns="109728" tIns="54864" rIns="109728" bIns="54864">
            <a:spAutoFit/>
          </a:bodyPr>
          <a:lstStyle/>
          <a:p>
            <a:r>
              <a:rPr lang="en-US" sz="1200" b="1" spc="-6" dirty="0">
                <a:solidFill>
                  <a:srgbClr val="FFFFFF"/>
                </a:solidFill>
                <a:latin typeface="Arial" pitchFamily="34" charset="0"/>
                <a:cs typeface="Arial" pitchFamily="34" charset="0"/>
              </a:rPr>
              <a:t>Image from Flight C-1436 Frame 11, </a:t>
            </a:r>
            <a:r>
              <a:rPr lang="en-US" sz="2400" b="1" spc="-6" dirty="0">
                <a:solidFill>
                  <a:srgbClr val="FFFFFF"/>
                </a:solidFill>
                <a:latin typeface="Arial" pitchFamily="34" charset="0"/>
                <a:cs typeface="Arial" pitchFamily="34" charset="0"/>
              </a:rPr>
              <a:t>1931</a:t>
            </a:r>
          </a:p>
          <a:p>
            <a:r>
              <a:rPr lang="en-US" sz="1200" b="1" spc="-6" dirty="0">
                <a:solidFill>
                  <a:schemeClr val="bg1"/>
                </a:solidFill>
                <a:latin typeface="Arial" pitchFamily="34" charset="0"/>
                <a:cs typeface="Arial" pitchFamily="34" charset="0"/>
              </a:rPr>
              <a:t>Courtesy of UCSB Library Geospatial Collection</a:t>
            </a:r>
            <a:endParaRPr lang="en-US" sz="1200" dirty="0">
              <a:solidFill>
                <a:schemeClr val="bg1"/>
              </a:solidFill>
              <a:latin typeface="Arial" pitchFamily="34" charset="0"/>
              <a:cs typeface="Arial" pitchFamily="34" charset="0"/>
            </a:endParaRPr>
          </a:p>
        </p:txBody>
      </p:sp>
      <p:sp>
        <p:nvSpPr>
          <p:cNvPr id="113" name="Rectangle 112"/>
          <p:cNvSpPr/>
          <p:nvPr/>
        </p:nvSpPr>
        <p:spPr>
          <a:xfrm>
            <a:off x="5174092" y="912618"/>
            <a:ext cx="1403398" cy="433965"/>
          </a:xfrm>
          <a:prstGeom prst="rect">
            <a:avLst/>
          </a:prstGeom>
        </p:spPr>
        <p:txBody>
          <a:bodyPr wrap="none" lIns="109728" tIns="54864" rIns="109728" bIns="54864">
            <a:spAutoFit/>
          </a:bodyPr>
          <a:lstStyle/>
          <a:p>
            <a:pPr algn="ctr"/>
            <a:r>
              <a:rPr lang="en-US" sz="1100" b="1" i="1" spc="-6" dirty="0">
                <a:latin typeface="Trajan Pro" pitchFamily="18" charset="0"/>
                <a:cs typeface="Arial"/>
              </a:rPr>
              <a:t>Wildergarten</a:t>
            </a:r>
          </a:p>
          <a:p>
            <a:pPr algn="ctr"/>
            <a:r>
              <a:rPr lang="en-US" sz="1000" b="1" i="1" spc="-6" dirty="0">
                <a:latin typeface="Trajan Pro" pitchFamily="18" charset="0"/>
                <a:cs typeface="Arial"/>
              </a:rPr>
              <a:t>(Yet To be…)</a:t>
            </a:r>
            <a:endParaRPr lang="en-US" sz="1000" b="1" i="1" dirty="0">
              <a:latin typeface="Trajan Pro" pitchFamily="18" charset="0"/>
            </a:endParaRPr>
          </a:p>
        </p:txBody>
      </p:sp>
      <p:sp>
        <p:nvSpPr>
          <p:cNvPr id="112" name="Rectangle 111"/>
          <p:cNvSpPr/>
          <p:nvPr/>
        </p:nvSpPr>
        <p:spPr>
          <a:xfrm>
            <a:off x="5147901" y="895951"/>
            <a:ext cx="1403398" cy="433965"/>
          </a:xfrm>
          <a:prstGeom prst="rect">
            <a:avLst/>
          </a:prstGeom>
        </p:spPr>
        <p:txBody>
          <a:bodyPr wrap="none" lIns="109728" tIns="54864" rIns="109728" bIns="54864">
            <a:spAutoFit/>
          </a:bodyPr>
          <a:lstStyle/>
          <a:p>
            <a:pPr algn="ctr"/>
            <a:r>
              <a:rPr lang="en-US" sz="1100" b="1" i="1" spc="-6" dirty="0">
                <a:latin typeface="Trajan Pro" pitchFamily="18" charset="0"/>
                <a:cs typeface="Arial"/>
              </a:rPr>
              <a:t>Wildergarten</a:t>
            </a:r>
          </a:p>
          <a:p>
            <a:pPr algn="ctr"/>
            <a:r>
              <a:rPr lang="en-US" sz="1000" b="1" i="1" spc="-6" dirty="0">
                <a:latin typeface="Trajan Pro" pitchFamily="18" charset="0"/>
                <a:cs typeface="Arial"/>
              </a:rPr>
              <a:t>(Yet To be…)</a:t>
            </a:r>
            <a:endParaRPr lang="en-US" sz="1000" b="1" i="1" dirty="0">
              <a:latin typeface="Trajan Pro" pitchFamily="18" charset="0"/>
            </a:endParaRPr>
          </a:p>
        </p:txBody>
      </p:sp>
      <p:pic>
        <p:nvPicPr>
          <p:cNvPr id="12" name="Picture 11"/>
          <p:cNvPicPr>
            <a:picLocks noChangeAspect="1" noChangeArrowheads="1"/>
          </p:cNvPicPr>
          <p:nvPr/>
        </p:nvPicPr>
        <p:blipFill>
          <a:blip r:embed="rId4" cstate="print"/>
          <a:srcRect/>
          <a:stretch>
            <a:fillRect/>
          </a:stretch>
        </p:blipFill>
        <p:spPr bwMode="auto">
          <a:xfrm>
            <a:off x="10627712" y="7686434"/>
            <a:ext cx="276515" cy="462370"/>
          </a:xfrm>
          <a:prstGeom prst="rect">
            <a:avLst/>
          </a:prstGeom>
          <a:noFill/>
          <a:ln w="9525">
            <a:noFill/>
            <a:miter lim="800000"/>
            <a:headEnd/>
            <a:tailEnd/>
          </a:ln>
          <a:effectLst/>
        </p:spPr>
      </p:pic>
      <p:pic>
        <p:nvPicPr>
          <p:cNvPr id="7" name="Picture 3"/>
          <p:cNvPicPr>
            <a:picLocks noChangeAspect="1" noChangeArrowheads="1"/>
          </p:cNvPicPr>
          <p:nvPr/>
        </p:nvPicPr>
        <p:blipFill>
          <a:blip r:embed="rId4" cstate="print"/>
          <a:srcRect/>
          <a:stretch>
            <a:fillRect/>
          </a:stretch>
        </p:blipFill>
        <p:spPr bwMode="auto">
          <a:xfrm>
            <a:off x="10601948" y="7627313"/>
            <a:ext cx="276515" cy="462370"/>
          </a:xfrm>
          <a:prstGeom prst="rect">
            <a:avLst/>
          </a:prstGeom>
          <a:noFill/>
          <a:ln w="9525">
            <a:noFill/>
            <a:miter lim="800000"/>
            <a:headEnd/>
            <a:tailEnd/>
          </a:ln>
          <a:effectLst/>
        </p:spPr>
      </p:pic>
      <p:sp>
        <p:nvSpPr>
          <p:cNvPr id="33" name="TextBox 32"/>
          <p:cNvSpPr txBox="1"/>
          <p:nvPr/>
        </p:nvSpPr>
        <p:spPr>
          <a:xfrm>
            <a:off x="10193936" y="92221"/>
            <a:ext cx="259891" cy="298933"/>
          </a:xfrm>
          <a:prstGeom prst="rect">
            <a:avLst/>
          </a:prstGeom>
          <a:noFill/>
          <a:ln>
            <a:noFill/>
          </a:ln>
        </p:spPr>
        <p:txBody>
          <a:bodyPr wrap="none" rtlCol="0">
            <a:spAutoFit/>
          </a:bodyPr>
          <a:lstStyle/>
          <a:p>
            <a:r>
              <a:rPr lang="en-US" b="1" dirty="0"/>
              <a:t>N</a:t>
            </a:r>
          </a:p>
        </p:txBody>
      </p:sp>
      <p:cxnSp>
        <p:nvCxnSpPr>
          <p:cNvPr id="34" name="Straight Arrow Connector 33"/>
          <p:cNvCxnSpPr/>
          <p:nvPr/>
        </p:nvCxnSpPr>
        <p:spPr>
          <a:xfrm>
            <a:off x="10121475" y="610684"/>
            <a:ext cx="570488"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0167421" y="82310"/>
            <a:ext cx="259891" cy="298933"/>
          </a:xfrm>
          <a:prstGeom prst="rect">
            <a:avLst/>
          </a:prstGeom>
          <a:noFill/>
          <a:ln>
            <a:noFill/>
          </a:ln>
        </p:spPr>
        <p:txBody>
          <a:bodyPr wrap="none" rtlCol="0">
            <a:spAutoFit/>
          </a:bodyPr>
          <a:lstStyle/>
          <a:p>
            <a:r>
              <a:rPr lang="en-US" b="1" dirty="0"/>
              <a:t>N</a:t>
            </a:r>
          </a:p>
        </p:txBody>
      </p:sp>
      <p:cxnSp>
        <p:nvCxnSpPr>
          <p:cNvPr id="36" name="Straight Arrow Connector 35"/>
          <p:cNvCxnSpPr/>
          <p:nvPr/>
        </p:nvCxnSpPr>
        <p:spPr>
          <a:xfrm>
            <a:off x="10094960" y="600773"/>
            <a:ext cx="570488"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6811361" y="1818774"/>
            <a:ext cx="285244" cy="279759"/>
          </a:xfrm>
          <a:prstGeom prst="line">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6821149" y="1828687"/>
            <a:ext cx="285244" cy="279759"/>
          </a:xfrm>
          <a:prstGeom prst="line">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 name="Group 87"/>
          <p:cNvGrpSpPr/>
          <p:nvPr/>
        </p:nvGrpSpPr>
        <p:grpSpPr>
          <a:xfrm>
            <a:off x="6950454" y="1831992"/>
            <a:ext cx="162997" cy="159862"/>
            <a:chOff x="7905894" y="3020267"/>
            <a:chExt cx="230428" cy="230428"/>
          </a:xfrm>
        </p:grpSpPr>
        <p:cxnSp>
          <p:nvCxnSpPr>
            <p:cNvPr id="92" name="Straight Connector 91"/>
            <p:cNvCxnSpPr/>
            <p:nvPr/>
          </p:nvCxnSpPr>
          <p:spPr>
            <a:xfrm>
              <a:off x="7905894" y="3020267"/>
              <a:ext cx="230428" cy="230428"/>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7905894" y="3020267"/>
              <a:ext cx="230428" cy="230428"/>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 name="Group 81"/>
          <p:cNvGrpSpPr/>
          <p:nvPr/>
        </p:nvGrpSpPr>
        <p:grpSpPr>
          <a:xfrm>
            <a:off x="6930239" y="1818774"/>
            <a:ext cx="162997" cy="159862"/>
            <a:chOff x="7905894" y="3020267"/>
            <a:chExt cx="230428" cy="230428"/>
          </a:xfrm>
        </p:grpSpPr>
        <p:cxnSp>
          <p:nvCxnSpPr>
            <p:cNvPr id="90" name="Straight Connector 89"/>
            <p:cNvCxnSpPr/>
            <p:nvPr/>
          </p:nvCxnSpPr>
          <p:spPr>
            <a:xfrm>
              <a:off x="7905894" y="3020267"/>
              <a:ext cx="230428" cy="230428"/>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a:off x="7905894" y="3020267"/>
              <a:ext cx="230428" cy="230428"/>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 name="Group 40"/>
          <p:cNvGrpSpPr/>
          <p:nvPr/>
        </p:nvGrpSpPr>
        <p:grpSpPr>
          <a:xfrm>
            <a:off x="5045860" y="400130"/>
            <a:ext cx="1923377" cy="1139686"/>
            <a:chOff x="306179" y="321412"/>
            <a:chExt cx="8342292" cy="5105988"/>
          </a:xfrm>
        </p:grpSpPr>
        <p:grpSp>
          <p:nvGrpSpPr>
            <p:cNvPr id="5" name="Group 17"/>
            <p:cNvGrpSpPr/>
            <p:nvPr/>
          </p:nvGrpSpPr>
          <p:grpSpPr>
            <a:xfrm rot="21598344">
              <a:off x="306179" y="2016782"/>
              <a:ext cx="8342292" cy="3410618"/>
              <a:chOff x="232237" y="1662370"/>
              <a:chExt cx="8372288" cy="3112004"/>
            </a:xfrm>
          </p:grpSpPr>
          <p:cxnSp>
            <p:nvCxnSpPr>
              <p:cNvPr id="79" name="Straight Connector 78"/>
              <p:cNvCxnSpPr/>
              <p:nvPr/>
            </p:nvCxnSpPr>
            <p:spPr>
              <a:xfrm rot="1656" flipH="1">
                <a:off x="232237" y="4772517"/>
                <a:ext cx="5475171" cy="1857"/>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nvGrpSpPr>
              <p:cNvPr id="6" name="Group 90"/>
              <p:cNvGrpSpPr/>
              <p:nvPr/>
            </p:nvGrpSpPr>
            <p:grpSpPr>
              <a:xfrm>
                <a:off x="233001" y="1662370"/>
                <a:ext cx="8371524" cy="3110806"/>
                <a:chOff x="233001" y="1662370"/>
                <a:chExt cx="8371524" cy="3110806"/>
              </a:xfrm>
            </p:grpSpPr>
            <p:cxnSp>
              <p:nvCxnSpPr>
                <p:cNvPr id="81" name="Straight Connector 18"/>
                <p:cNvCxnSpPr>
                  <a:stCxn id="78" idx="0"/>
                </p:cNvCxnSpPr>
                <p:nvPr/>
              </p:nvCxnSpPr>
              <p:spPr>
                <a:xfrm rot="1656" flipH="1">
                  <a:off x="233001" y="1827750"/>
                  <a:ext cx="2067" cy="2945426"/>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8450905" y="1662370"/>
                  <a:ext cx="153620" cy="2304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7798021" y="2123230"/>
                  <a:ext cx="768099" cy="26883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56" flipH="1">
                  <a:off x="7481467" y="2391995"/>
                  <a:ext cx="316368" cy="70052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56" flipH="1">
                  <a:off x="6633268" y="3092268"/>
                  <a:ext cx="847948" cy="245297"/>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1656" flipH="1">
                  <a:off x="5708058" y="3337067"/>
                  <a:ext cx="423975" cy="42051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5707958" y="3736216"/>
                  <a:ext cx="0" cy="103693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H="1">
                  <a:off x="8566120" y="1892800"/>
                  <a:ext cx="38405" cy="2304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a:off x="6132143" y="3337380"/>
                  <a:ext cx="499263"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grpSp>
        <p:sp>
          <p:nvSpPr>
            <p:cNvPr id="78" name="Freeform 77"/>
            <p:cNvSpPr/>
            <p:nvPr/>
          </p:nvSpPr>
          <p:spPr>
            <a:xfrm rot="21594514">
              <a:off x="307573" y="321412"/>
              <a:ext cx="8180562" cy="1906817"/>
            </a:xfrm>
            <a:custGeom>
              <a:avLst/>
              <a:gdLst>
                <a:gd name="connsiteX0" fmla="*/ 0 w 8187266"/>
                <a:gd name="connsiteY0" fmla="*/ 1931810 h 1933221"/>
                <a:gd name="connsiteX1" fmla="*/ 177800 w 8187266"/>
                <a:gd name="connsiteY1" fmla="*/ 1906410 h 1933221"/>
                <a:gd name="connsiteX2" fmla="*/ 406400 w 8187266"/>
                <a:gd name="connsiteY2" fmla="*/ 1770944 h 1933221"/>
                <a:gd name="connsiteX3" fmla="*/ 1049866 w 8187266"/>
                <a:gd name="connsiteY3" fmla="*/ 1152877 h 1933221"/>
                <a:gd name="connsiteX4" fmla="*/ 1405466 w 8187266"/>
                <a:gd name="connsiteY4" fmla="*/ 661810 h 1933221"/>
                <a:gd name="connsiteX5" fmla="*/ 1744133 w 8187266"/>
                <a:gd name="connsiteY5" fmla="*/ 196144 h 1933221"/>
                <a:gd name="connsiteX6" fmla="*/ 2032000 w 8187266"/>
                <a:gd name="connsiteY6" fmla="*/ 18344 h 1933221"/>
                <a:gd name="connsiteX7" fmla="*/ 2353733 w 8187266"/>
                <a:gd name="connsiteY7" fmla="*/ 86077 h 1933221"/>
                <a:gd name="connsiteX8" fmla="*/ 2641600 w 8187266"/>
                <a:gd name="connsiteY8" fmla="*/ 204610 h 1933221"/>
                <a:gd name="connsiteX9" fmla="*/ 2997200 w 8187266"/>
                <a:gd name="connsiteY9" fmla="*/ 534810 h 1933221"/>
                <a:gd name="connsiteX10" fmla="*/ 3183466 w 8187266"/>
                <a:gd name="connsiteY10" fmla="*/ 754944 h 1933221"/>
                <a:gd name="connsiteX11" fmla="*/ 3386666 w 8187266"/>
                <a:gd name="connsiteY11" fmla="*/ 856544 h 1933221"/>
                <a:gd name="connsiteX12" fmla="*/ 3725333 w 8187266"/>
                <a:gd name="connsiteY12" fmla="*/ 738010 h 1933221"/>
                <a:gd name="connsiteX13" fmla="*/ 4478866 w 8187266"/>
                <a:gd name="connsiteY13" fmla="*/ 365477 h 1933221"/>
                <a:gd name="connsiteX14" fmla="*/ 4902200 w 8187266"/>
                <a:gd name="connsiteY14" fmla="*/ 280810 h 1933221"/>
                <a:gd name="connsiteX15" fmla="*/ 5266266 w 8187266"/>
                <a:gd name="connsiteY15" fmla="*/ 314677 h 1933221"/>
                <a:gd name="connsiteX16" fmla="*/ 5596466 w 8187266"/>
                <a:gd name="connsiteY16" fmla="*/ 551744 h 1933221"/>
                <a:gd name="connsiteX17" fmla="*/ 5748866 w 8187266"/>
                <a:gd name="connsiteY17" fmla="*/ 848077 h 1933221"/>
                <a:gd name="connsiteX18" fmla="*/ 6002866 w 8187266"/>
                <a:gd name="connsiteY18" fmla="*/ 1093610 h 1933221"/>
                <a:gd name="connsiteX19" fmla="*/ 6587066 w 8187266"/>
                <a:gd name="connsiteY19" fmla="*/ 1457677 h 1933221"/>
                <a:gd name="connsiteX20" fmla="*/ 7382933 w 8187266"/>
                <a:gd name="connsiteY20" fmla="*/ 1754010 h 1933221"/>
                <a:gd name="connsiteX21" fmla="*/ 7789333 w 8187266"/>
                <a:gd name="connsiteY21" fmla="*/ 1737077 h 1933221"/>
                <a:gd name="connsiteX22" fmla="*/ 8111066 w 8187266"/>
                <a:gd name="connsiteY22" fmla="*/ 1601610 h 1933221"/>
                <a:gd name="connsiteX23" fmla="*/ 8187266 w 8187266"/>
                <a:gd name="connsiteY23" fmla="*/ 1584677 h 193322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78866 w 8187266"/>
                <a:gd name="connsiteY13" fmla="*/ 372017 h 1939761"/>
                <a:gd name="connsiteX14" fmla="*/ 4902200 w 8187266"/>
                <a:gd name="connsiteY14" fmla="*/ 287350 h 1939761"/>
                <a:gd name="connsiteX15" fmla="*/ 5266266 w 8187266"/>
                <a:gd name="connsiteY15" fmla="*/ 321217 h 1939761"/>
                <a:gd name="connsiteX16" fmla="*/ 5596466 w 8187266"/>
                <a:gd name="connsiteY16" fmla="*/ 558284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78866 w 8187266"/>
                <a:gd name="connsiteY13" fmla="*/ 372017 h 1939761"/>
                <a:gd name="connsiteX14" fmla="*/ 4902200 w 8187266"/>
                <a:gd name="connsiteY14" fmla="*/ 287350 h 1939761"/>
                <a:gd name="connsiteX15" fmla="*/ 5266266 w 8187266"/>
                <a:gd name="connsiteY15" fmla="*/ 321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88553 w 8187266"/>
                <a:gd name="connsiteY13" fmla="*/ 437432 h 1939761"/>
                <a:gd name="connsiteX14" fmla="*/ 4902200 w 8187266"/>
                <a:gd name="connsiteY14" fmla="*/ 287350 h 1939761"/>
                <a:gd name="connsiteX15" fmla="*/ 5266266 w 8187266"/>
                <a:gd name="connsiteY15" fmla="*/ 321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88553 w 8187266"/>
                <a:gd name="connsiteY13" fmla="*/ 437432 h 1939761"/>
                <a:gd name="connsiteX14" fmla="*/ 4911008 w 8187266"/>
                <a:gd name="connsiteY14" fmla="*/ 322217 h 1939761"/>
                <a:gd name="connsiteX15" fmla="*/ 5266266 w 8187266"/>
                <a:gd name="connsiteY15" fmla="*/ 321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88553 w 8187266"/>
                <a:gd name="connsiteY13" fmla="*/ 437432 h 1939761"/>
                <a:gd name="connsiteX14" fmla="*/ 4911008 w 8187266"/>
                <a:gd name="connsiteY14" fmla="*/ 322217 h 1939761"/>
                <a:gd name="connsiteX15" fmla="*/ 5218248 w 8187266"/>
                <a:gd name="connsiteY15" fmla="*/ 322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50148 w 8187266"/>
                <a:gd name="connsiteY13" fmla="*/ 514242 h 1939761"/>
                <a:gd name="connsiteX14" fmla="*/ 4911008 w 8187266"/>
                <a:gd name="connsiteY14" fmla="*/ 322217 h 1939761"/>
                <a:gd name="connsiteX15" fmla="*/ 5218248 w 8187266"/>
                <a:gd name="connsiteY15" fmla="*/ 322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91948"/>
                <a:gd name="connsiteY0" fmla="*/ 1866112 h 1927721"/>
                <a:gd name="connsiteX1" fmla="*/ 182482 w 8191948"/>
                <a:gd name="connsiteY1" fmla="*/ 1912950 h 1927721"/>
                <a:gd name="connsiteX2" fmla="*/ 411082 w 8191948"/>
                <a:gd name="connsiteY2" fmla="*/ 1777484 h 1927721"/>
                <a:gd name="connsiteX3" fmla="*/ 1054548 w 8191948"/>
                <a:gd name="connsiteY3" fmla="*/ 1159417 h 1927721"/>
                <a:gd name="connsiteX4" fmla="*/ 1410148 w 8191948"/>
                <a:gd name="connsiteY4" fmla="*/ 668350 h 1927721"/>
                <a:gd name="connsiteX5" fmla="*/ 1748815 w 8191948"/>
                <a:gd name="connsiteY5" fmla="*/ 202684 h 1927721"/>
                <a:gd name="connsiteX6" fmla="*/ 2036682 w 8191948"/>
                <a:gd name="connsiteY6" fmla="*/ 24884 h 1927721"/>
                <a:gd name="connsiteX7" fmla="*/ 2304150 w 8191948"/>
                <a:gd name="connsiteY7" fmla="*/ 53382 h 1927721"/>
                <a:gd name="connsiteX8" fmla="*/ 2646282 w 8191948"/>
                <a:gd name="connsiteY8" fmla="*/ 211150 h 1927721"/>
                <a:gd name="connsiteX9" fmla="*/ 3001882 w 8191948"/>
                <a:gd name="connsiteY9" fmla="*/ 541350 h 1927721"/>
                <a:gd name="connsiteX10" fmla="*/ 3188148 w 8191948"/>
                <a:gd name="connsiteY10" fmla="*/ 761484 h 1927721"/>
                <a:gd name="connsiteX11" fmla="*/ 3391348 w 8191948"/>
                <a:gd name="connsiteY11" fmla="*/ 863084 h 1927721"/>
                <a:gd name="connsiteX12" fmla="*/ 3730015 w 8191948"/>
                <a:gd name="connsiteY12" fmla="*/ 744550 h 1927721"/>
                <a:gd name="connsiteX13" fmla="*/ 4454830 w 8191948"/>
                <a:gd name="connsiteY13" fmla="*/ 514242 h 1927721"/>
                <a:gd name="connsiteX14" fmla="*/ 4915690 w 8191948"/>
                <a:gd name="connsiteY14" fmla="*/ 322217 h 1927721"/>
                <a:gd name="connsiteX15" fmla="*/ 5222930 w 8191948"/>
                <a:gd name="connsiteY15" fmla="*/ 322217 h 1927721"/>
                <a:gd name="connsiteX16" fmla="*/ 5568575 w 8191948"/>
                <a:gd name="connsiteY16" fmla="*/ 629457 h 1927721"/>
                <a:gd name="connsiteX17" fmla="*/ 5753548 w 8191948"/>
                <a:gd name="connsiteY17" fmla="*/ 854617 h 1927721"/>
                <a:gd name="connsiteX18" fmla="*/ 6007548 w 8191948"/>
                <a:gd name="connsiteY18" fmla="*/ 1100150 h 1927721"/>
                <a:gd name="connsiteX19" fmla="*/ 6591748 w 8191948"/>
                <a:gd name="connsiteY19" fmla="*/ 1464217 h 1927721"/>
                <a:gd name="connsiteX20" fmla="*/ 7387615 w 8191948"/>
                <a:gd name="connsiteY20" fmla="*/ 1760550 h 1927721"/>
                <a:gd name="connsiteX21" fmla="*/ 7794015 w 8191948"/>
                <a:gd name="connsiteY21" fmla="*/ 1743617 h 1927721"/>
                <a:gd name="connsiteX22" fmla="*/ 8115748 w 8191948"/>
                <a:gd name="connsiteY22" fmla="*/ 1608150 h 1927721"/>
                <a:gd name="connsiteX23" fmla="*/ 8191948 w 8191948"/>
                <a:gd name="connsiteY23" fmla="*/ 1591217 h 1927721"/>
                <a:gd name="connsiteX0" fmla="*/ 0 w 8191948"/>
                <a:gd name="connsiteY0" fmla="*/ 1866112 h 1889094"/>
                <a:gd name="connsiteX1" fmla="*/ 186051 w 8191948"/>
                <a:gd name="connsiteY1" fmla="*/ 1829078 h 1889094"/>
                <a:gd name="connsiteX2" fmla="*/ 411082 w 8191948"/>
                <a:gd name="connsiteY2" fmla="*/ 1777484 h 1889094"/>
                <a:gd name="connsiteX3" fmla="*/ 1054548 w 8191948"/>
                <a:gd name="connsiteY3" fmla="*/ 1159417 h 1889094"/>
                <a:gd name="connsiteX4" fmla="*/ 1410148 w 8191948"/>
                <a:gd name="connsiteY4" fmla="*/ 668350 h 1889094"/>
                <a:gd name="connsiteX5" fmla="*/ 1748815 w 8191948"/>
                <a:gd name="connsiteY5" fmla="*/ 202684 h 1889094"/>
                <a:gd name="connsiteX6" fmla="*/ 2036682 w 8191948"/>
                <a:gd name="connsiteY6" fmla="*/ 24884 h 1889094"/>
                <a:gd name="connsiteX7" fmla="*/ 2304150 w 8191948"/>
                <a:gd name="connsiteY7" fmla="*/ 53382 h 1889094"/>
                <a:gd name="connsiteX8" fmla="*/ 2646282 w 8191948"/>
                <a:gd name="connsiteY8" fmla="*/ 211150 h 1889094"/>
                <a:gd name="connsiteX9" fmla="*/ 3001882 w 8191948"/>
                <a:gd name="connsiteY9" fmla="*/ 541350 h 1889094"/>
                <a:gd name="connsiteX10" fmla="*/ 3188148 w 8191948"/>
                <a:gd name="connsiteY10" fmla="*/ 761484 h 1889094"/>
                <a:gd name="connsiteX11" fmla="*/ 3391348 w 8191948"/>
                <a:gd name="connsiteY11" fmla="*/ 863084 h 1889094"/>
                <a:gd name="connsiteX12" fmla="*/ 3730015 w 8191948"/>
                <a:gd name="connsiteY12" fmla="*/ 744550 h 1889094"/>
                <a:gd name="connsiteX13" fmla="*/ 4454830 w 8191948"/>
                <a:gd name="connsiteY13" fmla="*/ 514242 h 1889094"/>
                <a:gd name="connsiteX14" fmla="*/ 4915690 w 8191948"/>
                <a:gd name="connsiteY14" fmla="*/ 322217 h 1889094"/>
                <a:gd name="connsiteX15" fmla="*/ 5222930 w 8191948"/>
                <a:gd name="connsiteY15" fmla="*/ 322217 h 1889094"/>
                <a:gd name="connsiteX16" fmla="*/ 5568575 w 8191948"/>
                <a:gd name="connsiteY16" fmla="*/ 629457 h 1889094"/>
                <a:gd name="connsiteX17" fmla="*/ 5753548 w 8191948"/>
                <a:gd name="connsiteY17" fmla="*/ 854617 h 1889094"/>
                <a:gd name="connsiteX18" fmla="*/ 6007548 w 8191948"/>
                <a:gd name="connsiteY18" fmla="*/ 1100150 h 1889094"/>
                <a:gd name="connsiteX19" fmla="*/ 6591748 w 8191948"/>
                <a:gd name="connsiteY19" fmla="*/ 1464217 h 1889094"/>
                <a:gd name="connsiteX20" fmla="*/ 7387615 w 8191948"/>
                <a:gd name="connsiteY20" fmla="*/ 1760550 h 1889094"/>
                <a:gd name="connsiteX21" fmla="*/ 7794015 w 8191948"/>
                <a:gd name="connsiteY21" fmla="*/ 1743617 h 1889094"/>
                <a:gd name="connsiteX22" fmla="*/ 8115748 w 8191948"/>
                <a:gd name="connsiteY22" fmla="*/ 1608150 h 1889094"/>
                <a:gd name="connsiteX23" fmla="*/ 8191948 w 8191948"/>
                <a:gd name="connsiteY23" fmla="*/ 1591217 h 1889094"/>
                <a:gd name="connsiteX0" fmla="*/ 0 w 8191948"/>
                <a:gd name="connsiteY0" fmla="*/ 1866112 h 1866817"/>
                <a:gd name="connsiteX1" fmla="*/ 186051 w 8191948"/>
                <a:gd name="connsiteY1" fmla="*/ 1829078 h 1866817"/>
                <a:gd name="connsiteX2" fmla="*/ 520943 w 8191948"/>
                <a:gd name="connsiteY2" fmla="*/ 1643912 h 1866817"/>
                <a:gd name="connsiteX3" fmla="*/ 1054548 w 8191948"/>
                <a:gd name="connsiteY3" fmla="*/ 1159417 h 1866817"/>
                <a:gd name="connsiteX4" fmla="*/ 1410148 w 8191948"/>
                <a:gd name="connsiteY4" fmla="*/ 668350 h 1866817"/>
                <a:gd name="connsiteX5" fmla="*/ 1748815 w 8191948"/>
                <a:gd name="connsiteY5" fmla="*/ 202684 h 1866817"/>
                <a:gd name="connsiteX6" fmla="*/ 2036682 w 8191948"/>
                <a:gd name="connsiteY6" fmla="*/ 24884 h 1866817"/>
                <a:gd name="connsiteX7" fmla="*/ 2304150 w 8191948"/>
                <a:gd name="connsiteY7" fmla="*/ 53382 h 1866817"/>
                <a:gd name="connsiteX8" fmla="*/ 2646282 w 8191948"/>
                <a:gd name="connsiteY8" fmla="*/ 211150 h 1866817"/>
                <a:gd name="connsiteX9" fmla="*/ 3001882 w 8191948"/>
                <a:gd name="connsiteY9" fmla="*/ 541350 h 1866817"/>
                <a:gd name="connsiteX10" fmla="*/ 3188148 w 8191948"/>
                <a:gd name="connsiteY10" fmla="*/ 761484 h 1866817"/>
                <a:gd name="connsiteX11" fmla="*/ 3391348 w 8191948"/>
                <a:gd name="connsiteY11" fmla="*/ 863084 h 1866817"/>
                <a:gd name="connsiteX12" fmla="*/ 3730015 w 8191948"/>
                <a:gd name="connsiteY12" fmla="*/ 744550 h 1866817"/>
                <a:gd name="connsiteX13" fmla="*/ 4454830 w 8191948"/>
                <a:gd name="connsiteY13" fmla="*/ 514242 h 1866817"/>
                <a:gd name="connsiteX14" fmla="*/ 4915690 w 8191948"/>
                <a:gd name="connsiteY14" fmla="*/ 322217 h 1866817"/>
                <a:gd name="connsiteX15" fmla="*/ 5222930 w 8191948"/>
                <a:gd name="connsiteY15" fmla="*/ 322217 h 1866817"/>
                <a:gd name="connsiteX16" fmla="*/ 5568575 w 8191948"/>
                <a:gd name="connsiteY16" fmla="*/ 629457 h 1866817"/>
                <a:gd name="connsiteX17" fmla="*/ 5753548 w 8191948"/>
                <a:gd name="connsiteY17" fmla="*/ 854617 h 1866817"/>
                <a:gd name="connsiteX18" fmla="*/ 6007548 w 8191948"/>
                <a:gd name="connsiteY18" fmla="*/ 1100150 h 1866817"/>
                <a:gd name="connsiteX19" fmla="*/ 6591748 w 8191948"/>
                <a:gd name="connsiteY19" fmla="*/ 1464217 h 1866817"/>
                <a:gd name="connsiteX20" fmla="*/ 7387615 w 8191948"/>
                <a:gd name="connsiteY20" fmla="*/ 1760550 h 1866817"/>
                <a:gd name="connsiteX21" fmla="*/ 7794015 w 8191948"/>
                <a:gd name="connsiteY21" fmla="*/ 1743617 h 1866817"/>
                <a:gd name="connsiteX22" fmla="*/ 8115748 w 8191948"/>
                <a:gd name="connsiteY22" fmla="*/ 1608150 h 1866817"/>
                <a:gd name="connsiteX23" fmla="*/ 8191948 w 8191948"/>
                <a:gd name="connsiteY23" fmla="*/ 1591217 h 1866817"/>
                <a:gd name="connsiteX0" fmla="*/ 0 w 8191948"/>
                <a:gd name="connsiteY0" fmla="*/ 1866112 h 1866817"/>
                <a:gd name="connsiteX1" fmla="*/ 223261 w 8191948"/>
                <a:gd name="connsiteY1" fmla="*/ 1829079 h 1866817"/>
                <a:gd name="connsiteX2" fmla="*/ 520943 w 8191948"/>
                <a:gd name="connsiteY2" fmla="*/ 1643912 h 1866817"/>
                <a:gd name="connsiteX3" fmla="*/ 1054548 w 8191948"/>
                <a:gd name="connsiteY3" fmla="*/ 1159417 h 1866817"/>
                <a:gd name="connsiteX4" fmla="*/ 1410148 w 8191948"/>
                <a:gd name="connsiteY4" fmla="*/ 668350 h 1866817"/>
                <a:gd name="connsiteX5" fmla="*/ 1748815 w 8191948"/>
                <a:gd name="connsiteY5" fmla="*/ 202684 h 1866817"/>
                <a:gd name="connsiteX6" fmla="*/ 2036682 w 8191948"/>
                <a:gd name="connsiteY6" fmla="*/ 24884 h 1866817"/>
                <a:gd name="connsiteX7" fmla="*/ 2304150 w 8191948"/>
                <a:gd name="connsiteY7" fmla="*/ 53382 h 1866817"/>
                <a:gd name="connsiteX8" fmla="*/ 2646282 w 8191948"/>
                <a:gd name="connsiteY8" fmla="*/ 211150 h 1866817"/>
                <a:gd name="connsiteX9" fmla="*/ 3001882 w 8191948"/>
                <a:gd name="connsiteY9" fmla="*/ 541350 h 1866817"/>
                <a:gd name="connsiteX10" fmla="*/ 3188148 w 8191948"/>
                <a:gd name="connsiteY10" fmla="*/ 761484 h 1866817"/>
                <a:gd name="connsiteX11" fmla="*/ 3391348 w 8191948"/>
                <a:gd name="connsiteY11" fmla="*/ 863084 h 1866817"/>
                <a:gd name="connsiteX12" fmla="*/ 3730015 w 8191948"/>
                <a:gd name="connsiteY12" fmla="*/ 744550 h 1866817"/>
                <a:gd name="connsiteX13" fmla="*/ 4454830 w 8191948"/>
                <a:gd name="connsiteY13" fmla="*/ 514242 h 1866817"/>
                <a:gd name="connsiteX14" fmla="*/ 4915690 w 8191948"/>
                <a:gd name="connsiteY14" fmla="*/ 322217 h 1866817"/>
                <a:gd name="connsiteX15" fmla="*/ 5222930 w 8191948"/>
                <a:gd name="connsiteY15" fmla="*/ 322217 h 1866817"/>
                <a:gd name="connsiteX16" fmla="*/ 5568575 w 8191948"/>
                <a:gd name="connsiteY16" fmla="*/ 629457 h 1866817"/>
                <a:gd name="connsiteX17" fmla="*/ 5753548 w 8191948"/>
                <a:gd name="connsiteY17" fmla="*/ 854617 h 1866817"/>
                <a:gd name="connsiteX18" fmla="*/ 6007548 w 8191948"/>
                <a:gd name="connsiteY18" fmla="*/ 1100150 h 1866817"/>
                <a:gd name="connsiteX19" fmla="*/ 6591748 w 8191948"/>
                <a:gd name="connsiteY19" fmla="*/ 1464217 h 1866817"/>
                <a:gd name="connsiteX20" fmla="*/ 7387615 w 8191948"/>
                <a:gd name="connsiteY20" fmla="*/ 1760550 h 1866817"/>
                <a:gd name="connsiteX21" fmla="*/ 7794015 w 8191948"/>
                <a:gd name="connsiteY21" fmla="*/ 1743617 h 1866817"/>
                <a:gd name="connsiteX22" fmla="*/ 8115748 w 8191948"/>
                <a:gd name="connsiteY22" fmla="*/ 1608150 h 1866817"/>
                <a:gd name="connsiteX23" fmla="*/ 8191948 w 8191948"/>
                <a:gd name="connsiteY23" fmla="*/ 1591217 h 1866817"/>
                <a:gd name="connsiteX0" fmla="*/ 0 w 8191948"/>
                <a:gd name="connsiteY0" fmla="*/ 1866112 h 1940179"/>
                <a:gd name="connsiteX1" fmla="*/ 223261 w 8191948"/>
                <a:gd name="connsiteY1" fmla="*/ 1903146 h 1940179"/>
                <a:gd name="connsiteX2" fmla="*/ 520943 w 8191948"/>
                <a:gd name="connsiteY2" fmla="*/ 1643912 h 1940179"/>
                <a:gd name="connsiteX3" fmla="*/ 1054548 w 8191948"/>
                <a:gd name="connsiteY3" fmla="*/ 1159417 h 1940179"/>
                <a:gd name="connsiteX4" fmla="*/ 1410148 w 8191948"/>
                <a:gd name="connsiteY4" fmla="*/ 668350 h 1940179"/>
                <a:gd name="connsiteX5" fmla="*/ 1748815 w 8191948"/>
                <a:gd name="connsiteY5" fmla="*/ 202684 h 1940179"/>
                <a:gd name="connsiteX6" fmla="*/ 2036682 w 8191948"/>
                <a:gd name="connsiteY6" fmla="*/ 24884 h 1940179"/>
                <a:gd name="connsiteX7" fmla="*/ 2304150 w 8191948"/>
                <a:gd name="connsiteY7" fmla="*/ 53382 h 1940179"/>
                <a:gd name="connsiteX8" fmla="*/ 2646282 w 8191948"/>
                <a:gd name="connsiteY8" fmla="*/ 211150 h 1940179"/>
                <a:gd name="connsiteX9" fmla="*/ 3001882 w 8191948"/>
                <a:gd name="connsiteY9" fmla="*/ 541350 h 1940179"/>
                <a:gd name="connsiteX10" fmla="*/ 3188148 w 8191948"/>
                <a:gd name="connsiteY10" fmla="*/ 761484 h 1940179"/>
                <a:gd name="connsiteX11" fmla="*/ 3391348 w 8191948"/>
                <a:gd name="connsiteY11" fmla="*/ 863084 h 1940179"/>
                <a:gd name="connsiteX12" fmla="*/ 3730015 w 8191948"/>
                <a:gd name="connsiteY12" fmla="*/ 744550 h 1940179"/>
                <a:gd name="connsiteX13" fmla="*/ 4454830 w 8191948"/>
                <a:gd name="connsiteY13" fmla="*/ 514242 h 1940179"/>
                <a:gd name="connsiteX14" fmla="*/ 4915690 w 8191948"/>
                <a:gd name="connsiteY14" fmla="*/ 322217 h 1940179"/>
                <a:gd name="connsiteX15" fmla="*/ 5222930 w 8191948"/>
                <a:gd name="connsiteY15" fmla="*/ 322217 h 1940179"/>
                <a:gd name="connsiteX16" fmla="*/ 5568575 w 8191948"/>
                <a:gd name="connsiteY16" fmla="*/ 629457 h 1940179"/>
                <a:gd name="connsiteX17" fmla="*/ 5753548 w 8191948"/>
                <a:gd name="connsiteY17" fmla="*/ 854617 h 1940179"/>
                <a:gd name="connsiteX18" fmla="*/ 6007548 w 8191948"/>
                <a:gd name="connsiteY18" fmla="*/ 1100150 h 1940179"/>
                <a:gd name="connsiteX19" fmla="*/ 6591748 w 8191948"/>
                <a:gd name="connsiteY19" fmla="*/ 1464217 h 1940179"/>
                <a:gd name="connsiteX20" fmla="*/ 7387615 w 8191948"/>
                <a:gd name="connsiteY20" fmla="*/ 1760550 h 1940179"/>
                <a:gd name="connsiteX21" fmla="*/ 7794015 w 8191948"/>
                <a:gd name="connsiteY21" fmla="*/ 1743617 h 1940179"/>
                <a:gd name="connsiteX22" fmla="*/ 8115748 w 8191948"/>
                <a:gd name="connsiteY22" fmla="*/ 1608150 h 1940179"/>
                <a:gd name="connsiteX23" fmla="*/ 8191948 w 8191948"/>
                <a:gd name="connsiteY23" fmla="*/ 1591217 h 1940179"/>
                <a:gd name="connsiteX0" fmla="*/ 0 w 8191948"/>
                <a:gd name="connsiteY0" fmla="*/ 1866112 h 1903145"/>
                <a:gd name="connsiteX1" fmla="*/ 223261 w 8191948"/>
                <a:gd name="connsiteY1" fmla="*/ 1866112 h 1903145"/>
                <a:gd name="connsiteX2" fmla="*/ 520943 w 8191948"/>
                <a:gd name="connsiteY2" fmla="*/ 1643912 h 1903145"/>
                <a:gd name="connsiteX3" fmla="*/ 1054548 w 8191948"/>
                <a:gd name="connsiteY3" fmla="*/ 1159417 h 1903145"/>
                <a:gd name="connsiteX4" fmla="*/ 1410148 w 8191948"/>
                <a:gd name="connsiteY4" fmla="*/ 668350 h 1903145"/>
                <a:gd name="connsiteX5" fmla="*/ 1748815 w 8191948"/>
                <a:gd name="connsiteY5" fmla="*/ 202684 h 1903145"/>
                <a:gd name="connsiteX6" fmla="*/ 2036682 w 8191948"/>
                <a:gd name="connsiteY6" fmla="*/ 24884 h 1903145"/>
                <a:gd name="connsiteX7" fmla="*/ 2304150 w 8191948"/>
                <a:gd name="connsiteY7" fmla="*/ 53382 h 1903145"/>
                <a:gd name="connsiteX8" fmla="*/ 2646282 w 8191948"/>
                <a:gd name="connsiteY8" fmla="*/ 211150 h 1903145"/>
                <a:gd name="connsiteX9" fmla="*/ 3001882 w 8191948"/>
                <a:gd name="connsiteY9" fmla="*/ 541350 h 1903145"/>
                <a:gd name="connsiteX10" fmla="*/ 3188148 w 8191948"/>
                <a:gd name="connsiteY10" fmla="*/ 761484 h 1903145"/>
                <a:gd name="connsiteX11" fmla="*/ 3391348 w 8191948"/>
                <a:gd name="connsiteY11" fmla="*/ 863084 h 1903145"/>
                <a:gd name="connsiteX12" fmla="*/ 3730015 w 8191948"/>
                <a:gd name="connsiteY12" fmla="*/ 744550 h 1903145"/>
                <a:gd name="connsiteX13" fmla="*/ 4454830 w 8191948"/>
                <a:gd name="connsiteY13" fmla="*/ 514242 h 1903145"/>
                <a:gd name="connsiteX14" fmla="*/ 4915690 w 8191948"/>
                <a:gd name="connsiteY14" fmla="*/ 322217 h 1903145"/>
                <a:gd name="connsiteX15" fmla="*/ 5222930 w 8191948"/>
                <a:gd name="connsiteY15" fmla="*/ 322217 h 1903145"/>
                <a:gd name="connsiteX16" fmla="*/ 5568575 w 8191948"/>
                <a:gd name="connsiteY16" fmla="*/ 629457 h 1903145"/>
                <a:gd name="connsiteX17" fmla="*/ 5753548 w 8191948"/>
                <a:gd name="connsiteY17" fmla="*/ 854617 h 1903145"/>
                <a:gd name="connsiteX18" fmla="*/ 6007548 w 8191948"/>
                <a:gd name="connsiteY18" fmla="*/ 1100150 h 1903145"/>
                <a:gd name="connsiteX19" fmla="*/ 6591748 w 8191948"/>
                <a:gd name="connsiteY19" fmla="*/ 1464217 h 1903145"/>
                <a:gd name="connsiteX20" fmla="*/ 7387615 w 8191948"/>
                <a:gd name="connsiteY20" fmla="*/ 1760550 h 1903145"/>
                <a:gd name="connsiteX21" fmla="*/ 7794015 w 8191948"/>
                <a:gd name="connsiteY21" fmla="*/ 1743617 h 1903145"/>
                <a:gd name="connsiteX22" fmla="*/ 8115748 w 8191948"/>
                <a:gd name="connsiteY22" fmla="*/ 1608150 h 1903145"/>
                <a:gd name="connsiteX23" fmla="*/ 8191948 w 8191948"/>
                <a:gd name="connsiteY23" fmla="*/ 1591217 h 1903145"/>
                <a:gd name="connsiteX0" fmla="*/ 0 w 8198572"/>
                <a:gd name="connsiteY0" fmla="*/ 1940043 h 1940748"/>
                <a:gd name="connsiteX1" fmla="*/ 229885 w 8198572"/>
                <a:gd name="connsiteY1" fmla="*/ 1866112 h 1940748"/>
                <a:gd name="connsiteX2" fmla="*/ 527567 w 8198572"/>
                <a:gd name="connsiteY2" fmla="*/ 1643912 h 1940748"/>
                <a:gd name="connsiteX3" fmla="*/ 1061172 w 8198572"/>
                <a:gd name="connsiteY3" fmla="*/ 1159417 h 1940748"/>
                <a:gd name="connsiteX4" fmla="*/ 1416772 w 8198572"/>
                <a:gd name="connsiteY4" fmla="*/ 668350 h 1940748"/>
                <a:gd name="connsiteX5" fmla="*/ 1755439 w 8198572"/>
                <a:gd name="connsiteY5" fmla="*/ 202684 h 1940748"/>
                <a:gd name="connsiteX6" fmla="*/ 2043306 w 8198572"/>
                <a:gd name="connsiteY6" fmla="*/ 24884 h 1940748"/>
                <a:gd name="connsiteX7" fmla="*/ 2310774 w 8198572"/>
                <a:gd name="connsiteY7" fmla="*/ 53382 h 1940748"/>
                <a:gd name="connsiteX8" fmla="*/ 2652906 w 8198572"/>
                <a:gd name="connsiteY8" fmla="*/ 211150 h 1940748"/>
                <a:gd name="connsiteX9" fmla="*/ 3008506 w 8198572"/>
                <a:gd name="connsiteY9" fmla="*/ 541350 h 1940748"/>
                <a:gd name="connsiteX10" fmla="*/ 3194772 w 8198572"/>
                <a:gd name="connsiteY10" fmla="*/ 761484 h 1940748"/>
                <a:gd name="connsiteX11" fmla="*/ 3397972 w 8198572"/>
                <a:gd name="connsiteY11" fmla="*/ 863084 h 1940748"/>
                <a:gd name="connsiteX12" fmla="*/ 3736639 w 8198572"/>
                <a:gd name="connsiteY12" fmla="*/ 744550 h 1940748"/>
                <a:gd name="connsiteX13" fmla="*/ 4461454 w 8198572"/>
                <a:gd name="connsiteY13" fmla="*/ 514242 h 1940748"/>
                <a:gd name="connsiteX14" fmla="*/ 4922314 w 8198572"/>
                <a:gd name="connsiteY14" fmla="*/ 322217 h 1940748"/>
                <a:gd name="connsiteX15" fmla="*/ 5229554 w 8198572"/>
                <a:gd name="connsiteY15" fmla="*/ 322217 h 1940748"/>
                <a:gd name="connsiteX16" fmla="*/ 5575199 w 8198572"/>
                <a:gd name="connsiteY16" fmla="*/ 629457 h 1940748"/>
                <a:gd name="connsiteX17" fmla="*/ 5760172 w 8198572"/>
                <a:gd name="connsiteY17" fmla="*/ 854617 h 1940748"/>
                <a:gd name="connsiteX18" fmla="*/ 6014172 w 8198572"/>
                <a:gd name="connsiteY18" fmla="*/ 1100150 h 1940748"/>
                <a:gd name="connsiteX19" fmla="*/ 6598372 w 8198572"/>
                <a:gd name="connsiteY19" fmla="*/ 1464217 h 1940748"/>
                <a:gd name="connsiteX20" fmla="*/ 7394239 w 8198572"/>
                <a:gd name="connsiteY20" fmla="*/ 1760550 h 1940748"/>
                <a:gd name="connsiteX21" fmla="*/ 7800639 w 8198572"/>
                <a:gd name="connsiteY21" fmla="*/ 1743617 h 1940748"/>
                <a:gd name="connsiteX22" fmla="*/ 8122372 w 8198572"/>
                <a:gd name="connsiteY22" fmla="*/ 1608150 h 1940748"/>
                <a:gd name="connsiteX23" fmla="*/ 8198572 w 8198572"/>
                <a:gd name="connsiteY23" fmla="*/ 1591217 h 1940748"/>
                <a:gd name="connsiteX0" fmla="*/ 0 w 7968687"/>
                <a:gd name="connsiteY0" fmla="*/ 1866112 h 1866112"/>
                <a:gd name="connsiteX1" fmla="*/ 297682 w 7968687"/>
                <a:gd name="connsiteY1" fmla="*/ 1643912 h 1866112"/>
                <a:gd name="connsiteX2" fmla="*/ 831287 w 7968687"/>
                <a:gd name="connsiteY2" fmla="*/ 1159417 h 1866112"/>
                <a:gd name="connsiteX3" fmla="*/ 1186887 w 7968687"/>
                <a:gd name="connsiteY3" fmla="*/ 668350 h 1866112"/>
                <a:gd name="connsiteX4" fmla="*/ 1525554 w 7968687"/>
                <a:gd name="connsiteY4" fmla="*/ 202684 h 1866112"/>
                <a:gd name="connsiteX5" fmla="*/ 1813421 w 7968687"/>
                <a:gd name="connsiteY5" fmla="*/ 24884 h 1866112"/>
                <a:gd name="connsiteX6" fmla="*/ 2080889 w 7968687"/>
                <a:gd name="connsiteY6" fmla="*/ 53382 h 1866112"/>
                <a:gd name="connsiteX7" fmla="*/ 2423021 w 7968687"/>
                <a:gd name="connsiteY7" fmla="*/ 211150 h 1866112"/>
                <a:gd name="connsiteX8" fmla="*/ 2778621 w 7968687"/>
                <a:gd name="connsiteY8" fmla="*/ 541350 h 1866112"/>
                <a:gd name="connsiteX9" fmla="*/ 2964887 w 7968687"/>
                <a:gd name="connsiteY9" fmla="*/ 761484 h 1866112"/>
                <a:gd name="connsiteX10" fmla="*/ 3168087 w 7968687"/>
                <a:gd name="connsiteY10" fmla="*/ 863084 h 1866112"/>
                <a:gd name="connsiteX11" fmla="*/ 3506754 w 7968687"/>
                <a:gd name="connsiteY11" fmla="*/ 744550 h 1866112"/>
                <a:gd name="connsiteX12" fmla="*/ 4231569 w 7968687"/>
                <a:gd name="connsiteY12" fmla="*/ 514242 h 1866112"/>
                <a:gd name="connsiteX13" fmla="*/ 4692429 w 7968687"/>
                <a:gd name="connsiteY13" fmla="*/ 322217 h 1866112"/>
                <a:gd name="connsiteX14" fmla="*/ 4999669 w 7968687"/>
                <a:gd name="connsiteY14" fmla="*/ 322217 h 1866112"/>
                <a:gd name="connsiteX15" fmla="*/ 5345314 w 7968687"/>
                <a:gd name="connsiteY15" fmla="*/ 629457 h 1866112"/>
                <a:gd name="connsiteX16" fmla="*/ 5530287 w 7968687"/>
                <a:gd name="connsiteY16" fmla="*/ 854617 h 1866112"/>
                <a:gd name="connsiteX17" fmla="*/ 5784287 w 7968687"/>
                <a:gd name="connsiteY17" fmla="*/ 1100150 h 1866112"/>
                <a:gd name="connsiteX18" fmla="*/ 6368487 w 7968687"/>
                <a:gd name="connsiteY18" fmla="*/ 1464217 h 1866112"/>
                <a:gd name="connsiteX19" fmla="*/ 7164354 w 7968687"/>
                <a:gd name="connsiteY19" fmla="*/ 1760550 h 1866112"/>
                <a:gd name="connsiteX20" fmla="*/ 7570754 w 7968687"/>
                <a:gd name="connsiteY20" fmla="*/ 1743617 h 1866112"/>
                <a:gd name="connsiteX21" fmla="*/ 7892487 w 7968687"/>
                <a:gd name="connsiteY21" fmla="*/ 1608150 h 1866112"/>
                <a:gd name="connsiteX22" fmla="*/ 7968687 w 7968687"/>
                <a:gd name="connsiteY22" fmla="*/ 1591217 h 1866112"/>
                <a:gd name="connsiteX0" fmla="*/ 0 w 8082634"/>
                <a:gd name="connsiteY0" fmla="*/ 1762736 h 1807117"/>
                <a:gd name="connsiteX1" fmla="*/ 411629 w 8082634"/>
                <a:gd name="connsiteY1" fmla="*/ 1643912 h 1807117"/>
                <a:gd name="connsiteX2" fmla="*/ 945234 w 8082634"/>
                <a:gd name="connsiteY2" fmla="*/ 1159417 h 1807117"/>
                <a:gd name="connsiteX3" fmla="*/ 1300834 w 8082634"/>
                <a:gd name="connsiteY3" fmla="*/ 668350 h 1807117"/>
                <a:gd name="connsiteX4" fmla="*/ 1639501 w 8082634"/>
                <a:gd name="connsiteY4" fmla="*/ 202684 h 1807117"/>
                <a:gd name="connsiteX5" fmla="*/ 1927368 w 8082634"/>
                <a:gd name="connsiteY5" fmla="*/ 24884 h 1807117"/>
                <a:gd name="connsiteX6" fmla="*/ 2194836 w 8082634"/>
                <a:gd name="connsiteY6" fmla="*/ 53382 h 1807117"/>
                <a:gd name="connsiteX7" fmla="*/ 2536968 w 8082634"/>
                <a:gd name="connsiteY7" fmla="*/ 211150 h 1807117"/>
                <a:gd name="connsiteX8" fmla="*/ 2892568 w 8082634"/>
                <a:gd name="connsiteY8" fmla="*/ 541350 h 1807117"/>
                <a:gd name="connsiteX9" fmla="*/ 3078834 w 8082634"/>
                <a:gd name="connsiteY9" fmla="*/ 761484 h 1807117"/>
                <a:gd name="connsiteX10" fmla="*/ 3282034 w 8082634"/>
                <a:gd name="connsiteY10" fmla="*/ 863084 h 1807117"/>
                <a:gd name="connsiteX11" fmla="*/ 3620701 w 8082634"/>
                <a:gd name="connsiteY11" fmla="*/ 744550 h 1807117"/>
                <a:gd name="connsiteX12" fmla="*/ 4345516 w 8082634"/>
                <a:gd name="connsiteY12" fmla="*/ 514242 h 1807117"/>
                <a:gd name="connsiteX13" fmla="*/ 4806376 w 8082634"/>
                <a:gd name="connsiteY13" fmla="*/ 322217 h 1807117"/>
                <a:gd name="connsiteX14" fmla="*/ 5113616 w 8082634"/>
                <a:gd name="connsiteY14" fmla="*/ 322217 h 1807117"/>
                <a:gd name="connsiteX15" fmla="*/ 5459261 w 8082634"/>
                <a:gd name="connsiteY15" fmla="*/ 629457 h 1807117"/>
                <a:gd name="connsiteX16" fmla="*/ 5644234 w 8082634"/>
                <a:gd name="connsiteY16" fmla="*/ 854617 h 1807117"/>
                <a:gd name="connsiteX17" fmla="*/ 5898234 w 8082634"/>
                <a:gd name="connsiteY17" fmla="*/ 1100150 h 1807117"/>
                <a:gd name="connsiteX18" fmla="*/ 6482434 w 8082634"/>
                <a:gd name="connsiteY18" fmla="*/ 1464217 h 1807117"/>
                <a:gd name="connsiteX19" fmla="*/ 7278301 w 8082634"/>
                <a:gd name="connsiteY19" fmla="*/ 1760550 h 1807117"/>
                <a:gd name="connsiteX20" fmla="*/ 7684701 w 8082634"/>
                <a:gd name="connsiteY20" fmla="*/ 1743617 h 1807117"/>
                <a:gd name="connsiteX21" fmla="*/ 8006434 w 8082634"/>
                <a:gd name="connsiteY21" fmla="*/ 1608150 h 1807117"/>
                <a:gd name="connsiteX22" fmla="*/ 8082634 w 8082634"/>
                <a:gd name="connsiteY22" fmla="*/ 1591217 h 1807117"/>
                <a:gd name="connsiteX0" fmla="*/ 0 w 8082634"/>
                <a:gd name="connsiteY0" fmla="*/ 1762736 h 1807117"/>
                <a:gd name="connsiteX1" fmla="*/ 411629 w 8082634"/>
                <a:gd name="connsiteY1" fmla="*/ 1643912 h 1807117"/>
                <a:gd name="connsiteX2" fmla="*/ 945234 w 8082634"/>
                <a:gd name="connsiteY2" fmla="*/ 1159417 h 1807117"/>
                <a:gd name="connsiteX3" fmla="*/ 1300834 w 8082634"/>
                <a:gd name="connsiteY3" fmla="*/ 668350 h 1807117"/>
                <a:gd name="connsiteX4" fmla="*/ 1639501 w 8082634"/>
                <a:gd name="connsiteY4" fmla="*/ 202684 h 1807117"/>
                <a:gd name="connsiteX5" fmla="*/ 1927368 w 8082634"/>
                <a:gd name="connsiteY5" fmla="*/ 24884 h 1807117"/>
                <a:gd name="connsiteX6" fmla="*/ 2194836 w 8082634"/>
                <a:gd name="connsiteY6" fmla="*/ 53382 h 1807117"/>
                <a:gd name="connsiteX7" fmla="*/ 2536968 w 8082634"/>
                <a:gd name="connsiteY7" fmla="*/ 211150 h 1807117"/>
                <a:gd name="connsiteX8" fmla="*/ 2892568 w 8082634"/>
                <a:gd name="connsiteY8" fmla="*/ 541350 h 1807117"/>
                <a:gd name="connsiteX9" fmla="*/ 3078834 w 8082634"/>
                <a:gd name="connsiteY9" fmla="*/ 761484 h 1807117"/>
                <a:gd name="connsiteX10" fmla="*/ 3282034 w 8082634"/>
                <a:gd name="connsiteY10" fmla="*/ 863084 h 1807117"/>
                <a:gd name="connsiteX11" fmla="*/ 3620701 w 8082634"/>
                <a:gd name="connsiteY11" fmla="*/ 744550 h 1807117"/>
                <a:gd name="connsiteX12" fmla="*/ 4345516 w 8082634"/>
                <a:gd name="connsiteY12" fmla="*/ 514242 h 1807117"/>
                <a:gd name="connsiteX13" fmla="*/ 4806376 w 8082634"/>
                <a:gd name="connsiteY13" fmla="*/ 322217 h 1807117"/>
                <a:gd name="connsiteX14" fmla="*/ 5113616 w 8082634"/>
                <a:gd name="connsiteY14" fmla="*/ 322217 h 1807117"/>
                <a:gd name="connsiteX15" fmla="*/ 5459261 w 8082634"/>
                <a:gd name="connsiteY15" fmla="*/ 629457 h 1807117"/>
                <a:gd name="connsiteX16" fmla="*/ 5644234 w 8082634"/>
                <a:gd name="connsiteY16" fmla="*/ 854617 h 1807117"/>
                <a:gd name="connsiteX17" fmla="*/ 5898234 w 8082634"/>
                <a:gd name="connsiteY17" fmla="*/ 1100150 h 1807117"/>
                <a:gd name="connsiteX18" fmla="*/ 6482434 w 8082634"/>
                <a:gd name="connsiteY18" fmla="*/ 1464217 h 1807117"/>
                <a:gd name="connsiteX19" fmla="*/ 7278301 w 8082634"/>
                <a:gd name="connsiteY19" fmla="*/ 1760550 h 1807117"/>
                <a:gd name="connsiteX20" fmla="*/ 7684701 w 8082634"/>
                <a:gd name="connsiteY20" fmla="*/ 1743617 h 1807117"/>
                <a:gd name="connsiteX21" fmla="*/ 8006434 w 8082634"/>
                <a:gd name="connsiteY21" fmla="*/ 1608150 h 1807117"/>
                <a:gd name="connsiteX22" fmla="*/ 8082634 w 8082634"/>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2892507 w 8082573"/>
                <a:gd name="connsiteY8" fmla="*/ 541350 h 1807117"/>
                <a:gd name="connsiteX9" fmla="*/ 3078773 w 8082573"/>
                <a:gd name="connsiteY9" fmla="*/ 761484 h 1807117"/>
                <a:gd name="connsiteX10" fmla="*/ 3281973 w 8082573"/>
                <a:gd name="connsiteY10" fmla="*/ 863084 h 1807117"/>
                <a:gd name="connsiteX11" fmla="*/ 3620640 w 8082573"/>
                <a:gd name="connsiteY11" fmla="*/ 744550 h 1807117"/>
                <a:gd name="connsiteX12" fmla="*/ 4345455 w 8082573"/>
                <a:gd name="connsiteY12" fmla="*/ 514242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078773 w 8082573"/>
                <a:gd name="connsiteY9" fmla="*/ 761484 h 1807117"/>
                <a:gd name="connsiteX10" fmla="*/ 3281973 w 8082573"/>
                <a:gd name="connsiteY10" fmla="*/ 863084 h 1807117"/>
                <a:gd name="connsiteX11" fmla="*/ 3620640 w 8082573"/>
                <a:gd name="connsiteY11" fmla="*/ 744550 h 1807117"/>
                <a:gd name="connsiteX12" fmla="*/ 4345455 w 8082573"/>
                <a:gd name="connsiteY12" fmla="*/ 514242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281973 w 8082573"/>
                <a:gd name="connsiteY10" fmla="*/ 863084 h 1807117"/>
                <a:gd name="connsiteX11" fmla="*/ 3620640 w 8082573"/>
                <a:gd name="connsiteY11" fmla="*/ 744550 h 1807117"/>
                <a:gd name="connsiteX12" fmla="*/ 4345455 w 8082573"/>
                <a:gd name="connsiteY12" fmla="*/ 514242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45455 w 8082573"/>
                <a:gd name="connsiteY12" fmla="*/ 514242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97243 w 8082573"/>
                <a:gd name="connsiteY13" fmla="*/ 42109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97243 w 8082573"/>
                <a:gd name="connsiteY13" fmla="*/ 421097 h 1807117"/>
                <a:gd name="connsiteX14" fmla="*/ 5282735 w 8082573"/>
                <a:gd name="connsiteY14" fmla="*/ 386168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97243 w 8082573"/>
                <a:gd name="connsiteY13" fmla="*/ 421097 h 1807117"/>
                <a:gd name="connsiteX14" fmla="*/ 5282735 w 8082573"/>
                <a:gd name="connsiteY14" fmla="*/ 386168 h 1807117"/>
                <a:gd name="connsiteX15" fmla="*/ 5590772 w 8082573"/>
                <a:gd name="connsiteY15" fmla="*/ 564099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97243 w 8082573"/>
                <a:gd name="connsiteY13" fmla="*/ 421097 h 1807117"/>
                <a:gd name="connsiteX14" fmla="*/ 5282735 w 8082573"/>
                <a:gd name="connsiteY14" fmla="*/ 386168 h 1807117"/>
                <a:gd name="connsiteX15" fmla="*/ 5590772 w 8082573"/>
                <a:gd name="connsiteY15" fmla="*/ 564099 h 1807117"/>
                <a:gd name="connsiteX16" fmla="*/ 5782933 w 8082573"/>
                <a:gd name="connsiteY16" fmla="*/ 883842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33287 h 1813165"/>
                <a:gd name="connsiteX1" fmla="*/ 411568 w 8082573"/>
                <a:gd name="connsiteY1" fmla="*/ 1649960 h 1813165"/>
                <a:gd name="connsiteX2" fmla="*/ 945173 w 8082573"/>
                <a:gd name="connsiteY2" fmla="*/ 1165465 h 1813165"/>
                <a:gd name="connsiteX3" fmla="*/ 1300773 w 8082573"/>
                <a:gd name="connsiteY3" fmla="*/ 674398 h 1813165"/>
                <a:gd name="connsiteX4" fmla="*/ 1737021 w 8082573"/>
                <a:gd name="connsiteY4" fmla="*/ 245023 h 1813165"/>
                <a:gd name="connsiteX5" fmla="*/ 1927307 w 8082573"/>
                <a:gd name="connsiteY5" fmla="*/ 30932 h 1813165"/>
                <a:gd name="connsiteX6" fmla="*/ 2194775 w 8082573"/>
                <a:gd name="connsiteY6" fmla="*/ 59430 h 1813165"/>
                <a:gd name="connsiteX7" fmla="*/ 2536907 w 8082573"/>
                <a:gd name="connsiteY7" fmla="*/ 217198 h 1813165"/>
                <a:gd name="connsiteX8" fmla="*/ 3008449 w 8082573"/>
                <a:gd name="connsiteY8" fmla="*/ 530856 h 1813165"/>
                <a:gd name="connsiteX9" fmla="*/ 3239338 w 8082573"/>
                <a:gd name="connsiteY9" fmla="*/ 744170 h 1813165"/>
                <a:gd name="connsiteX10" fmla="*/ 3393449 w 8082573"/>
                <a:gd name="connsiteY10" fmla="*/ 779892 h 1813165"/>
                <a:gd name="connsiteX11" fmla="*/ 3620640 w 8082573"/>
                <a:gd name="connsiteY11" fmla="*/ 750598 h 1813165"/>
                <a:gd name="connsiteX12" fmla="*/ 4357394 w 8082573"/>
                <a:gd name="connsiteY12" fmla="*/ 568334 h 1813165"/>
                <a:gd name="connsiteX13" fmla="*/ 4897243 w 8082573"/>
                <a:gd name="connsiteY13" fmla="*/ 427145 h 1813165"/>
                <a:gd name="connsiteX14" fmla="*/ 5282735 w 8082573"/>
                <a:gd name="connsiteY14" fmla="*/ 392216 h 1813165"/>
                <a:gd name="connsiteX15" fmla="*/ 5590772 w 8082573"/>
                <a:gd name="connsiteY15" fmla="*/ 570147 h 1813165"/>
                <a:gd name="connsiteX16" fmla="*/ 5782933 w 8082573"/>
                <a:gd name="connsiteY16" fmla="*/ 889890 h 1813165"/>
                <a:gd name="connsiteX17" fmla="*/ 5898173 w 8082573"/>
                <a:gd name="connsiteY17" fmla="*/ 1106198 h 1813165"/>
                <a:gd name="connsiteX18" fmla="*/ 6482373 w 8082573"/>
                <a:gd name="connsiteY18" fmla="*/ 1470265 h 1813165"/>
                <a:gd name="connsiteX19" fmla="*/ 7278240 w 8082573"/>
                <a:gd name="connsiteY19" fmla="*/ 1766598 h 1813165"/>
                <a:gd name="connsiteX20" fmla="*/ 7684640 w 8082573"/>
                <a:gd name="connsiteY20" fmla="*/ 1749665 h 1813165"/>
                <a:gd name="connsiteX21" fmla="*/ 8006373 w 8082573"/>
                <a:gd name="connsiteY21" fmla="*/ 1614198 h 1813165"/>
                <a:gd name="connsiteX22" fmla="*/ 8082573 w 8082573"/>
                <a:gd name="connsiteY22" fmla="*/ 1597265 h 1813165"/>
                <a:gd name="connsiteX0" fmla="*/ 0 w 8082573"/>
                <a:gd name="connsiteY0" fmla="*/ 1731793 h 1811671"/>
                <a:gd name="connsiteX1" fmla="*/ 411568 w 8082573"/>
                <a:gd name="connsiteY1" fmla="*/ 1648466 h 1811671"/>
                <a:gd name="connsiteX2" fmla="*/ 945173 w 8082573"/>
                <a:gd name="connsiteY2" fmla="*/ 1163971 h 1811671"/>
                <a:gd name="connsiteX3" fmla="*/ 1300773 w 8082573"/>
                <a:gd name="connsiteY3" fmla="*/ 672904 h 1811671"/>
                <a:gd name="connsiteX4" fmla="*/ 1737021 w 8082573"/>
                <a:gd name="connsiteY4" fmla="*/ 243529 h 1811671"/>
                <a:gd name="connsiteX5" fmla="*/ 1927307 w 8082573"/>
                <a:gd name="connsiteY5" fmla="*/ 29438 h 1811671"/>
                <a:gd name="connsiteX6" fmla="*/ 2315474 w 8082573"/>
                <a:gd name="connsiteY6" fmla="*/ 66901 h 1811671"/>
                <a:gd name="connsiteX7" fmla="*/ 2536907 w 8082573"/>
                <a:gd name="connsiteY7" fmla="*/ 215704 h 1811671"/>
                <a:gd name="connsiteX8" fmla="*/ 3008449 w 8082573"/>
                <a:gd name="connsiteY8" fmla="*/ 529362 h 1811671"/>
                <a:gd name="connsiteX9" fmla="*/ 3239338 w 8082573"/>
                <a:gd name="connsiteY9" fmla="*/ 742676 h 1811671"/>
                <a:gd name="connsiteX10" fmla="*/ 3393449 w 8082573"/>
                <a:gd name="connsiteY10" fmla="*/ 778398 h 1811671"/>
                <a:gd name="connsiteX11" fmla="*/ 3620640 w 8082573"/>
                <a:gd name="connsiteY11" fmla="*/ 749104 h 1811671"/>
                <a:gd name="connsiteX12" fmla="*/ 4357394 w 8082573"/>
                <a:gd name="connsiteY12" fmla="*/ 566840 h 1811671"/>
                <a:gd name="connsiteX13" fmla="*/ 4897243 w 8082573"/>
                <a:gd name="connsiteY13" fmla="*/ 425651 h 1811671"/>
                <a:gd name="connsiteX14" fmla="*/ 5282735 w 8082573"/>
                <a:gd name="connsiteY14" fmla="*/ 390722 h 1811671"/>
                <a:gd name="connsiteX15" fmla="*/ 5590772 w 8082573"/>
                <a:gd name="connsiteY15" fmla="*/ 568653 h 1811671"/>
                <a:gd name="connsiteX16" fmla="*/ 5782933 w 8082573"/>
                <a:gd name="connsiteY16" fmla="*/ 888396 h 1811671"/>
                <a:gd name="connsiteX17" fmla="*/ 5898173 w 8082573"/>
                <a:gd name="connsiteY17" fmla="*/ 1104704 h 1811671"/>
                <a:gd name="connsiteX18" fmla="*/ 6482373 w 8082573"/>
                <a:gd name="connsiteY18" fmla="*/ 1468771 h 1811671"/>
                <a:gd name="connsiteX19" fmla="*/ 7278240 w 8082573"/>
                <a:gd name="connsiteY19" fmla="*/ 1765104 h 1811671"/>
                <a:gd name="connsiteX20" fmla="*/ 7684640 w 8082573"/>
                <a:gd name="connsiteY20" fmla="*/ 1748171 h 1811671"/>
                <a:gd name="connsiteX21" fmla="*/ 8006373 w 8082573"/>
                <a:gd name="connsiteY21" fmla="*/ 1612704 h 1811671"/>
                <a:gd name="connsiteX22" fmla="*/ 8082573 w 8082573"/>
                <a:gd name="connsiteY22" fmla="*/ 1595771 h 1811671"/>
                <a:gd name="connsiteX0" fmla="*/ 0 w 8082573"/>
                <a:gd name="connsiteY0" fmla="*/ 1730279 h 1810157"/>
                <a:gd name="connsiteX1" fmla="*/ 411568 w 8082573"/>
                <a:gd name="connsiteY1" fmla="*/ 1646952 h 1810157"/>
                <a:gd name="connsiteX2" fmla="*/ 945173 w 8082573"/>
                <a:gd name="connsiteY2" fmla="*/ 1162457 h 1810157"/>
                <a:gd name="connsiteX3" fmla="*/ 1300773 w 8082573"/>
                <a:gd name="connsiteY3" fmla="*/ 671390 h 1810157"/>
                <a:gd name="connsiteX4" fmla="*/ 1737021 w 8082573"/>
                <a:gd name="connsiteY4" fmla="*/ 242015 h 1810157"/>
                <a:gd name="connsiteX5" fmla="*/ 2007191 w 8082573"/>
                <a:gd name="connsiteY5" fmla="*/ 29438 h 1810157"/>
                <a:gd name="connsiteX6" fmla="*/ 2315474 w 8082573"/>
                <a:gd name="connsiteY6" fmla="*/ 65387 h 1810157"/>
                <a:gd name="connsiteX7" fmla="*/ 2536907 w 8082573"/>
                <a:gd name="connsiteY7" fmla="*/ 214190 h 1810157"/>
                <a:gd name="connsiteX8" fmla="*/ 3008449 w 8082573"/>
                <a:gd name="connsiteY8" fmla="*/ 527848 h 1810157"/>
                <a:gd name="connsiteX9" fmla="*/ 3239338 w 8082573"/>
                <a:gd name="connsiteY9" fmla="*/ 741162 h 1810157"/>
                <a:gd name="connsiteX10" fmla="*/ 3393449 w 8082573"/>
                <a:gd name="connsiteY10" fmla="*/ 776884 h 1810157"/>
                <a:gd name="connsiteX11" fmla="*/ 3620640 w 8082573"/>
                <a:gd name="connsiteY11" fmla="*/ 747590 h 1810157"/>
                <a:gd name="connsiteX12" fmla="*/ 4357394 w 8082573"/>
                <a:gd name="connsiteY12" fmla="*/ 565326 h 1810157"/>
                <a:gd name="connsiteX13" fmla="*/ 4897243 w 8082573"/>
                <a:gd name="connsiteY13" fmla="*/ 424137 h 1810157"/>
                <a:gd name="connsiteX14" fmla="*/ 5282735 w 8082573"/>
                <a:gd name="connsiteY14" fmla="*/ 389208 h 1810157"/>
                <a:gd name="connsiteX15" fmla="*/ 5590772 w 8082573"/>
                <a:gd name="connsiteY15" fmla="*/ 567139 h 1810157"/>
                <a:gd name="connsiteX16" fmla="*/ 5782933 w 8082573"/>
                <a:gd name="connsiteY16" fmla="*/ 886882 h 1810157"/>
                <a:gd name="connsiteX17" fmla="*/ 5898173 w 8082573"/>
                <a:gd name="connsiteY17" fmla="*/ 1103190 h 1810157"/>
                <a:gd name="connsiteX18" fmla="*/ 6482373 w 8082573"/>
                <a:gd name="connsiteY18" fmla="*/ 1467257 h 1810157"/>
                <a:gd name="connsiteX19" fmla="*/ 7278240 w 8082573"/>
                <a:gd name="connsiteY19" fmla="*/ 1763590 h 1810157"/>
                <a:gd name="connsiteX20" fmla="*/ 7684640 w 8082573"/>
                <a:gd name="connsiteY20" fmla="*/ 1746657 h 1810157"/>
                <a:gd name="connsiteX21" fmla="*/ 8006373 w 8082573"/>
                <a:gd name="connsiteY21" fmla="*/ 1611190 h 1810157"/>
                <a:gd name="connsiteX22" fmla="*/ 8082573 w 8082573"/>
                <a:gd name="connsiteY22" fmla="*/ 1594257 h 1810157"/>
                <a:gd name="connsiteX0" fmla="*/ 0 w 8082573"/>
                <a:gd name="connsiteY0" fmla="*/ 1730279 h 1762364"/>
                <a:gd name="connsiteX1" fmla="*/ 411568 w 8082573"/>
                <a:gd name="connsiteY1" fmla="*/ 1646952 h 1762364"/>
                <a:gd name="connsiteX2" fmla="*/ 945173 w 8082573"/>
                <a:gd name="connsiteY2" fmla="*/ 1162457 h 1762364"/>
                <a:gd name="connsiteX3" fmla="*/ 1300773 w 8082573"/>
                <a:gd name="connsiteY3" fmla="*/ 671390 h 1762364"/>
                <a:gd name="connsiteX4" fmla="*/ 1737021 w 8082573"/>
                <a:gd name="connsiteY4" fmla="*/ 242015 h 1762364"/>
                <a:gd name="connsiteX5" fmla="*/ 2007191 w 8082573"/>
                <a:gd name="connsiteY5" fmla="*/ 29438 h 1762364"/>
                <a:gd name="connsiteX6" fmla="*/ 2315474 w 8082573"/>
                <a:gd name="connsiteY6" fmla="*/ 65387 h 1762364"/>
                <a:gd name="connsiteX7" fmla="*/ 2536907 w 8082573"/>
                <a:gd name="connsiteY7" fmla="*/ 214190 h 1762364"/>
                <a:gd name="connsiteX8" fmla="*/ 3008449 w 8082573"/>
                <a:gd name="connsiteY8" fmla="*/ 527848 h 1762364"/>
                <a:gd name="connsiteX9" fmla="*/ 3239338 w 8082573"/>
                <a:gd name="connsiteY9" fmla="*/ 741162 h 1762364"/>
                <a:gd name="connsiteX10" fmla="*/ 3393449 w 8082573"/>
                <a:gd name="connsiteY10" fmla="*/ 776884 h 1762364"/>
                <a:gd name="connsiteX11" fmla="*/ 3620640 w 8082573"/>
                <a:gd name="connsiteY11" fmla="*/ 747590 h 1762364"/>
                <a:gd name="connsiteX12" fmla="*/ 4357394 w 8082573"/>
                <a:gd name="connsiteY12" fmla="*/ 565326 h 1762364"/>
                <a:gd name="connsiteX13" fmla="*/ 4897243 w 8082573"/>
                <a:gd name="connsiteY13" fmla="*/ 424137 h 1762364"/>
                <a:gd name="connsiteX14" fmla="*/ 5282735 w 8082573"/>
                <a:gd name="connsiteY14" fmla="*/ 389208 h 1762364"/>
                <a:gd name="connsiteX15" fmla="*/ 5590772 w 8082573"/>
                <a:gd name="connsiteY15" fmla="*/ 567139 h 1762364"/>
                <a:gd name="connsiteX16" fmla="*/ 5782933 w 8082573"/>
                <a:gd name="connsiteY16" fmla="*/ 886882 h 1762364"/>
                <a:gd name="connsiteX17" fmla="*/ 5898173 w 8082573"/>
                <a:gd name="connsiteY17" fmla="*/ 1103190 h 1762364"/>
                <a:gd name="connsiteX18" fmla="*/ 6482373 w 8082573"/>
                <a:gd name="connsiteY18" fmla="*/ 1467257 h 1762364"/>
                <a:gd name="connsiteX19" fmla="*/ 7246154 w 8082573"/>
                <a:gd name="connsiteY19" fmla="*/ 1705433 h 1762364"/>
                <a:gd name="connsiteX20" fmla="*/ 7684640 w 8082573"/>
                <a:gd name="connsiteY20" fmla="*/ 1746657 h 1762364"/>
                <a:gd name="connsiteX21" fmla="*/ 8006373 w 8082573"/>
                <a:gd name="connsiteY21" fmla="*/ 1611190 h 1762364"/>
                <a:gd name="connsiteX22" fmla="*/ 8082573 w 8082573"/>
                <a:gd name="connsiteY22" fmla="*/ 1594257 h 1762364"/>
                <a:gd name="connsiteX0" fmla="*/ 0 w 8209976"/>
                <a:gd name="connsiteY0" fmla="*/ 1730279 h 1762364"/>
                <a:gd name="connsiteX1" fmla="*/ 411568 w 8209976"/>
                <a:gd name="connsiteY1" fmla="*/ 1646952 h 1762364"/>
                <a:gd name="connsiteX2" fmla="*/ 945173 w 8209976"/>
                <a:gd name="connsiteY2" fmla="*/ 1162457 h 1762364"/>
                <a:gd name="connsiteX3" fmla="*/ 1300773 w 8209976"/>
                <a:gd name="connsiteY3" fmla="*/ 671390 h 1762364"/>
                <a:gd name="connsiteX4" fmla="*/ 1737021 w 8209976"/>
                <a:gd name="connsiteY4" fmla="*/ 242015 h 1762364"/>
                <a:gd name="connsiteX5" fmla="*/ 2007191 w 8209976"/>
                <a:gd name="connsiteY5" fmla="*/ 29438 h 1762364"/>
                <a:gd name="connsiteX6" fmla="*/ 2315474 w 8209976"/>
                <a:gd name="connsiteY6" fmla="*/ 65387 h 1762364"/>
                <a:gd name="connsiteX7" fmla="*/ 2536907 w 8209976"/>
                <a:gd name="connsiteY7" fmla="*/ 214190 h 1762364"/>
                <a:gd name="connsiteX8" fmla="*/ 3008449 w 8209976"/>
                <a:gd name="connsiteY8" fmla="*/ 527848 h 1762364"/>
                <a:gd name="connsiteX9" fmla="*/ 3239338 w 8209976"/>
                <a:gd name="connsiteY9" fmla="*/ 741162 h 1762364"/>
                <a:gd name="connsiteX10" fmla="*/ 3393449 w 8209976"/>
                <a:gd name="connsiteY10" fmla="*/ 776884 h 1762364"/>
                <a:gd name="connsiteX11" fmla="*/ 3620640 w 8209976"/>
                <a:gd name="connsiteY11" fmla="*/ 747590 h 1762364"/>
                <a:gd name="connsiteX12" fmla="*/ 4357394 w 8209976"/>
                <a:gd name="connsiteY12" fmla="*/ 565326 h 1762364"/>
                <a:gd name="connsiteX13" fmla="*/ 4897243 w 8209976"/>
                <a:gd name="connsiteY13" fmla="*/ 424137 h 1762364"/>
                <a:gd name="connsiteX14" fmla="*/ 5282735 w 8209976"/>
                <a:gd name="connsiteY14" fmla="*/ 389208 h 1762364"/>
                <a:gd name="connsiteX15" fmla="*/ 5590772 w 8209976"/>
                <a:gd name="connsiteY15" fmla="*/ 567139 h 1762364"/>
                <a:gd name="connsiteX16" fmla="*/ 5782933 w 8209976"/>
                <a:gd name="connsiteY16" fmla="*/ 886882 h 1762364"/>
                <a:gd name="connsiteX17" fmla="*/ 5898173 w 8209976"/>
                <a:gd name="connsiteY17" fmla="*/ 1103190 h 1762364"/>
                <a:gd name="connsiteX18" fmla="*/ 6482373 w 8209976"/>
                <a:gd name="connsiteY18" fmla="*/ 1467257 h 1762364"/>
                <a:gd name="connsiteX19" fmla="*/ 7246154 w 8209976"/>
                <a:gd name="connsiteY19" fmla="*/ 1705433 h 1762364"/>
                <a:gd name="connsiteX20" fmla="*/ 7684640 w 8209976"/>
                <a:gd name="connsiteY20" fmla="*/ 1746657 h 1762364"/>
                <a:gd name="connsiteX21" fmla="*/ 8006373 w 8209976"/>
                <a:gd name="connsiteY21" fmla="*/ 1611190 h 1762364"/>
                <a:gd name="connsiteX22" fmla="*/ 8209976 w 8209976"/>
                <a:gd name="connsiteY22" fmla="*/ 1564867 h 1762364"/>
                <a:gd name="connsiteX0" fmla="*/ 0 w 8209976"/>
                <a:gd name="connsiteY0" fmla="*/ 1730279 h 1762364"/>
                <a:gd name="connsiteX1" fmla="*/ 411568 w 8209976"/>
                <a:gd name="connsiteY1" fmla="*/ 1646952 h 1762364"/>
                <a:gd name="connsiteX2" fmla="*/ 945173 w 8209976"/>
                <a:gd name="connsiteY2" fmla="*/ 1162457 h 1762364"/>
                <a:gd name="connsiteX3" fmla="*/ 1300773 w 8209976"/>
                <a:gd name="connsiteY3" fmla="*/ 671390 h 1762364"/>
                <a:gd name="connsiteX4" fmla="*/ 1737021 w 8209976"/>
                <a:gd name="connsiteY4" fmla="*/ 242015 h 1762364"/>
                <a:gd name="connsiteX5" fmla="*/ 2007191 w 8209976"/>
                <a:gd name="connsiteY5" fmla="*/ 29438 h 1762364"/>
                <a:gd name="connsiteX6" fmla="*/ 2315474 w 8209976"/>
                <a:gd name="connsiteY6" fmla="*/ 65387 h 1762364"/>
                <a:gd name="connsiteX7" fmla="*/ 2536907 w 8209976"/>
                <a:gd name="connsiteY7" fmla="*/ 214190 h 1762364"/>
                <a:gd name="connsiteX8" fmla="*/ 3008449 w 8209976"/>
                <a:gd name="connsiteY8" fmla="*/ 527848 h 1762364"/>
                <a:gd name="connsiteX9" fmla="*/ 3239338 w 8209976"/>
                <a:gd name="connsiteY9" fmla="*/ 741162 h 1762364"/>
                <a:gd name="connsiteX10" fmla="*/ 3393449 w 8209976"/>
                <a:gd name="connsiteY10" fmla="*/ 776884 h 1762364"/>
                <a:gd name="connsiteX11" fmla="*/ 3620640 w 8209976"/>
                <a:gd name="connsiteY11" fmla="*/ 747590 h 1762364"/>
                <a:gd name="connsiteX12" fmla="*/ 4357394 w 8209976"/>
                <a:gd name="connsiteY12" fmla="*/ 565326 h 1762364"/>
                <a:gd name="connsiteX13" fmla="*/ 4897243 w 8209976"/>
                <a:gd name="connsiteY13" fmla="*/ 424137 h 1762364"/>
                <a:gd name="connsiteX14" fmla="*/ 5282735 w 8209976"/>
                <a:gd name="connsiteY14" fmla="*/ 389208 h 1762364"/>
                <a:gd name="connsiteX15" fmla="*/ 5590772 w 8209976"/>
                <a:gd name="connsiteY15" fmla="*/ 567139 h 1762364"/>
                <a:gd name="connsiteX16" fmla="*/ 5782933 w 8209976"/>
                <a:gd name="connsiteY16" fmla="*/ 886882 h 1762364"/>
                <a:gd name="connsiteX17" fmla="*/ 5898173 w 8209976"/>
                <a:gd name="connsiteY17" fmla="*/ 1103190 h 1762364"/>
                <a:gd name="connsiteX18" fmla="*/ 6482373 w 8209976"/>
                <a:gd name="connsiteY18" fmla="*/ 1467257 h 1762364"/>
                <a:gd name="connsiteX19" fmla="*/ 7246154 w 8209976"/>
                <a:gd name="connsiteY19" fmla="*/ 1705433 h 1762364"/>
                <a:gd name="connsiteX20" fmla="*/ 7684640 w 8209976"/>
                <a:gd name="connsiteY20" fmla="*/ 1746657 h 1762364"/>
                <a:gd name="connsiteX21" fmla="*/ 8006373 w 8209976"/>
                <a:gd name="connsiteY21" fmla="*/ 1611190 h 1762364"/>
                <a:gd name="connsiteX22" fmla="*/ 8209976 w 8209976"/>
                <a:gd name="connsiteY22" fmla="*/ 1564867 h 1762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09976" h="1762364">
                  <a:moveTo>
                    <a:pt x="0" y="1730279"/>
                  </a:moveTo>
                  <a:cubicBezTo>
                    <a:pt x="178601" y="1707967"/>
                    <a:pt x="254039" y="1741589"/>
                    <a:pt x="411568" y="1646952"/>
                  </a:cubicBezTo>
                  <a:cubicBezTo>
                    <a:pt x="569097" y="1552315"/>
                    <a:pt x="796972" y="1325051"/>
                    <a:pt x="945173" y="1162457"/>
                  </a:cubicBezTo>
                  <a:cubicBezTo>
                    <a:pt x="1093374" y="999863"/>
                    <a:pt x="1300773" y="671390"/>
                    <a:pt x="1300773" y="671390"/>
                  </a:cubicBezTo>
                  <a:cubicBezTo>
                    <a:pt x="1416484" y="511935"/>
                    <a:pt x="1619285" y="349007"/>
                    <a:pt x="1737021" y="242015"/>
                  </a:cubicBezTo>
                  <a:cubicBezTo>
                    <a:pt x="1854757" y="135023"/>
                    <a:pt x="1910782" y="58876"/>
                    <a:pt x="2007191" y="29438"/>
                  </a:cubicBezTo>
                  <a:cubicBezTo>
                    <a:pt x="2103600" y="0"/>
                    <a:pt x="2227188" y="34595"/>
                    <a:pt x="2315474" y="65387"/>
                  </a:cubicBezTo>
                  <a:cubicBezTo>
                    <a:pt x="2403760" y="96179"/>
                    <a:pt x="2421411" y="137113"/>
                    <a:pt x="2536907" y="214190"/>
                  </a:cubicBezTo>
                  <a:cubicBezTo>
                    <a:pt x="2652403" y="291267"/>
                    <a:pt x="2891377" y="440019"/>
                    <a:pt x="3008449" y="527848"/>
                  </a:cubicBezTo>
                  <a:cubicBezTo>
                    <a:pt x="3125521" y="615677"/>
                    <a:pt x="3175171" y="699656"/>
                    <a:pt x="3239338" y="741162"/>
                  </a:cubicBezTo>
                  <a:cubicBezTo>
                    <a:pt x="3303505" y="782668"/>
                    <a:pt x="3329899" y="775813"/>
                    <a:pt x="3393449" y="776884"/>
                  </a:cubicBezTo>
                  <a:cubicBezTo>
                    <a:pt x="3456999" y="777955"/>
                    <a:pt x="3459983" y="782850"/>
                    <a:pt x="3620640" y="747590"/>
                  </a:cubicBezTo>
                  <a:cubicBezTo>
                    <a:pt x="3781297" y="712330"/>
                    <a:pt x="4144627" y="619235"/>
                    <a:pt x="4357394" y="565326"/>
                  </a:cubicBezTo>
                  <a:cubicBezTo>
                    <a:pt x="4570161" y="511417"/>
                    <a:pt x="4743020" y="453490"/>
                    <a:pt x="4897243" y="424137"/>
                  </a:cubicBezTo>
                  <a:cubicBezTo>
                    <a:pt x="5051467" y="394784"/>
                    <a:pt x="5167147" y="365374"/>
                    <a:pt x="5282735" y="389208"/>
                  </a:cubicBezTo>
                  <a:cubicBezTo>
                    <a:pt x="5398323" y="413042"/>
                    <a:pt x="5507406" y="484193"/>
                    <a:pt x="5590772" y="567139"/>
                  </a:cubicBezTo>
                  <a:cubicBezTo>
                    <a:pt x="5674138" y="650085"/>
                    <a:pt x="5731700" y="797540"/>
                    <a:pt x="5782933" y="886882"/>
                  </a:cubicBezTo>
                  <a:cubicBezTo>
                    <a:pt x="5834167" y="976224"/>
                    <a:pt x="5805127" y="1001587"/>
                    <a:pt x="5898173" y="1103190"/>
                  </a:cubicBezTo>
                  <a:cubicBezTo>
                    <a:pt x="6014746" y="1199919"/>
                    <a:pt x="6257710" y="1366883"/>
                    <a:pt x="6482373" y="1467257"/>
                  </a:cubicBezTo>
                  <a:cubicBezTo>
                    <a:pt x="6707036" y="1567631"/>
                    <a:pt x="7045776" y="1658866"/>
                    <a:pt x="7246154" y="1705433"/>
                  </a:cubicBezTo>
                  <a:cubicBezTo>
                    <a:pt x="7446532" y="1752000"/>
                    <a:pt x="7557937" y="1762364"/>
                    <a:pt x="7684640" y="1746657"/>
                  </a:cubicBezTo>
                  <a:cubicBezTo>
                    <a:pt x="7811343" y="1730950"/>
                    <a:pt x="7918817" y="1641488"/>
                    <a:pt x="8006373" y="1611190"/>
                  </a:cubicBezTo>
                  <a:cubicBezTo>
                    <a:pt x="8093929" y="1580892"/>
                    <a:pt x="8205037" y="1560633"/>
                    <a:pt x="8209976" y="1564867"/>
                  </a:cubicBezTo>
                </a:path>
              </a:pathLst>
            </a:cu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61" name="Rectangle 60"/>
          <p:cNvSpPr/>
          <p:nvPr/>
        </p:nvSpPr>
        <p:spPr>
          <a:xfrm>
            <a:off x="5158237" y="900027"/>
            <a:ext cx="1403398" cy="433965"/>
          </a:xfrm>
          <a:prstGeom prst="rect">
            <a:avLst/>
          </a:prstGeom>
        </p:spPr>
        <p:txBody>
          <a:bodyPr wrap="none" lIns="109728" tIns="54864" rIns="109728" bIns="54864">
            <a:spAutoFit/>
          </a:bodyPr>
          <a:lstStyle/>
          <a:p>
            <a:pPr algn="ctr"/>
            <a:r>
              <a:rPr lang="en-US" sz="1100" b="1" i="1" spc="-6" dirty="0">
                <a:solidFill>
                  <a:schemeClr val="bg1"/>
                </a:solidFill>
                <a:latin typeface="Trajan Pro" pitchFamily="18" charset="0"/>
                <a:cs typeface="Arial"/>
              </a:rPr>
              <a:t>Wildergarten</a:t>
            </a:r>
          </a:p>
          <a:p>
            <a:pPr algn="ctr"/>
            <a:r>
              <a:rPr lang="en-US" sz="1000" b="1" i="1" spc="-6" dirty="0">
                <a:solidFill>
                  <a:schemeClr val="bg1"/>
                </a:solidFill>
                <a:latin typeface="Trajan Pro" pitchFamily="18" charset="0"/>
                <a:cs typeface="Arial"/>
              </a:rPr>
              <a:t>(Yet To be…)</a:t>
            </a:r>
            <a:endParaRPr lang="en-US" sz="1000" b="1" i="1" dirty="0">
              <a:solidFill>
                <a:schemeClr val="bg1"/>
              </a:solidFill>
              <a:latin typeface="Trajan Pro" pitchFamily="18" charset="0"/>
            </a:endParaRPr>
          </a:p>
        </p:txBody>
      </p:sp>
      <p:cxnSp>
        <p:nvCxnSpPr>
          <p:cNvPr id="70" name="Straight Connector 69"/>
          <p:cNvCxnSpPr/>
          <p:nvPr/>
        </p:nvCxnSpPr>
        <p:spPr>
          <a:xfrm>
            <a:off x="6943716" y="1825383"/>
            <a:ext cx="162997" cy="159862"/>
          </a:xfrm>
          <a:prstGeom prst="line">
            <a:avLst/>
          </a:prstGeom>
          <a:ln w="635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H="1">
            <a:off x="6821468" y="1822079"/>
            <a:ext cx="285244" cy="279759"/>
          </a:xfrm>
          <a:prstGeom prst="line">
            <a:avLst/>
          </a:prstGeom>
          <a:ln w="635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72" name="Rectangle 71"/>
          <p:cNvSpPr/>
          <p:nvPr/>
        </p:nvSpPr>
        <p:spPr>
          <a:xfrm>
            <a:off x="7134161" y="1637699"/>
            <a:ext cx="1279774" cy="372410"/>
          </a:xfrm>
          <a:prstGeom prst="rect">
            <a:avLst/>
          </a:prstGeom>
        </p:spPr>
        <p:txBody>
          <a:bodyPr wrap="none" lIns="109728" tIns="54864" rIns="109728" bIns="54864">
            <a:spAutoFit/>
          </a:bodyPr>
          <a:lstStyle/>
          <a:p>
            <a:pPr algn="ctr"/>
            <a:r>
              <a:rPr lang="en-US" sz="1700" b="1" spc="-6" dirty="0">
                <a:cs typeface="Arial"/>
              </a:rPr>
              <a:t>Photo point</a:t>
            </a:r>
            <a:endParaRPr lang="en-US" sz="1700" dirty="0"/>
          </a:p>
        </p:txBody>
      </p:sp>
      <p:sp>
        <p:nvSpPr>
          <p:cNvPr id="73" name="Rectangle 72"/>
          <p:cNvSpPr/>
          <p:nvPr/>
        </p:nvSpPr>
        <p:spPr>
          <a:xfrm>
            <a:off x="7171120" y="1668538"/>
            <a:ext cx="1279774" cy="372410"/>
          </a:xfrm>
          <a:prstGeom prst="rect">
            <a:avLst/>
          </a:prstGeom>
        </p:spPr>
        <p:txBody>
          <a:bodyPr wrap="none" lIns="109728" tIns="54864" rIns="109728" bIns="54864">
            <a:spAutoFit/>
          </a:bodyPr>
          <a:lstStyle/>
          <a:p>
            <a:pPr algn="ctr"/>
            <a:r>
              <a:rPr lang="en-US" sz="1700" b="1" spc="-6" dirty="0">
                <a:cs typeface="Arial"/>
              </a:rPr>
              <a:t>Photo point</a:t>
            </a:r>
            <a:endParaRPr lang="en-US" sz="1700" dirty="0"/>
          </a:p>
        </p:txBody>
      </p:sp>
      <p:sp>
        <p:nvSpPr>
          <p:cNvPr id="74" name="Rectangle 73"/>
          <p:cNvSpPr/>
          <p:nvPr/>
        </p:nvSpPr>
        <p:spPr>
          <a:xfrm>
            <a:off x="7152641" y="1660769"/>
            <a:ext cx="1279774" cy="372410"/>
          </a:xfrm>
          <a:prstGeom prst="rect">
            <a:avLst/>
          </a:prstGeom>
        </p:spPr>
        <p:txBody>
          <a:bodyPr wrap="none" lIns="109728" tIns="54864" rIns="109728" bIns="54864">
            <a:spAutoFit/>
          </a:bodyPr>
          <a:lstStyle/>
          <a:p>
            <a:pPr algn="ctr"/>
            <a:r>
              <a:rPr lang="en-US" sz="1700" b="1" spc="-6" dirty="0">
                <a:solidFill>
                  <a:schemeClr val="bg1"/>
                </a:solidFill>
                <a:cs typeface="Arial"/>
              </a:rPr>
              <a:t>Photo point</a:t>
            </a:r>
            <a:endParaRPr lang="en-US" sz="1700" dirty="0">
              <a:solidFill>
                <a:schemeClr val="bg1"/>
              </a:solidFill>
            </a:endParaRPr>
          </a:p>
        </p:txBody>
      </p:sp>
      <p:sp>
        <p:nvSpPr>
          <p:cNvPr id="75" name="TextBox 74"/>
          <p:cNvSpPr txBox="1"/>
          <p:nvPr/>
        </p:nvSpPr>
        <p:spPr>
          <a:xfrm>
            <a:off x="10183831" y="87265"/>
            <a:ext cx="259891" cy="298933"/>
          </a:xfrm>
          <a:prstGeom prst="rect">
            <a:avLst/>
          </a:prstGeom>
          <a:noFill/>
        </p:spPr>
        <p:txBody>
          <a:bodyPr wrap="none" rtlCol="0">
            <a:spAutoFit/>
          </a:bodyPr>
          <a:lstStyle/>
          <a:p>
            <a:r>
              <a:rPr lang="en-US" b="1" dirty="0">
                <a:solidFill>
                  <a:schemeClr val="bg1"/>
                </a:solidFill>
              </a:rPr>
              <a:t>N</a:t>
            </a:r>
          </a:p>
        </p:txBody>
      </p:sp>
      <p:cxnSp>
        <p:nvCxnSpPr>
          <p:cNvPr id="76" name="Straight Arrow Connector 75"/>
          <p:cNvCxnSpPr/>
          <p:nvPr/>
        </p:nvCxnSpPr>
        <p:spPr>
          <a:xfrm>
            <a:off x="10111369" y="605728"/>
            <a:ext cx="570488" cy="0"/>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a:cxnSpLocks/>
          </p:cNvCxnSpPr>
          <p:nvPr/>
        </p:nvCxnSpPr>
        <p:spPr>
          <a:xfrm flipH="1">
            <a:off x="0" y="4806084"/>
            <a:ext cx="3239727" cy="2604051"/>
          </a:xfrm>
          <a:prstGeom prst="line">
            <a:avLst/>
          </a:prstGeom>
          <a:ln w="25400">
            <a:solidFill>
              <a:srgbClr val="FFFF00"/>
            </a:solidFill>
            <a:prstDash val="lgDashDot"/>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a:cxnSpLocks/>
          </p:cNvCxnSpPr>
          <p:nvPr/>
        </p:nvCxnSpPr>
        <p:spPr>
          <a:xfrm flipH="1">
            <a:off x="6458615" y="2478443"/>
            <a:ext cx="471624" cy="5751157"/>
          </a:xfrm>
          <a:prstGeom prst="line">
            <a:avLst/>
          </a:prstGeom>
          <a:ln w="25400">
            <a:solidFill>
              <a:srgbClr val="FFFF00"/>
            </a:solidFill>
            <a:prstDash val="lgDashDot"/>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935447" y="6995150"/>
            <a:ext cx="7604124" cy="460856"/>
          </a:xfrm>
          <a:prstGeom prst="line">
            <a:avLst/>
          </a:prstGeom>
          <a:ln>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flipH="1">
            <a:off x="877840" y="6995150"/>
            <a:ext cx="57607" cy="633677"/>
          </a:xfrm>
          <a:prstGeom prst="line">
            <a:avLst/>
          </a:prstGeom>
          <a:ln>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2348152" y="6649508"/>
            <a:ext cx="474590" cy="0"/>
          </a:xfrm>
          <a:prstGeom prst="line">
            <a:avLst/>
          </a:prstGeom>
          <a:ln>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8539571" y="7340793"/>
            <a:ext cx="2433229" cy="115213"/>
          </a:xfrm>
          <a:prstGeom prst="line">
            <a:avLst/>
          </a:prstGeom>
          <a:ln>
            <a:solidFill>
              <a:schemeClr val="bg1"/>
            </a:solidFill>
            <a:prstDash val="dashDot"/>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9B9B688-01E2-A06D-FCF5-EBBE14493F4D}"/>
              </a:ext>
            </a:extLst>
          </p:cNvPr>
          <p:cNvSpPr/>
          <p:nvPr/>
        </p:nvSpPr>
        <p:spPr>
          <a:xfrm>
            <a:off x="5174092" y="912618"/>
            <a:ext cx="1403398" cy="433965"/>
          </a:xfrm>
          <a:prstGeom prst="rect">
            <a:avLst/>
          </a:prstGeom>
        </p:spPr>
        <p:txBody>
          <a:bodyPr wrap="none" lIns="109728" tIns="54864" rIns="109728" bIns="54864">
            <a:spAutoFit/>
          </a:bodyPr>
          <a:lstStyle/>
          <a:p>
            <a:pPr algn="ctr"/>
            <a:r>
              <a:rPr lang="en-US" sz="1100" b="1" i="1" spc="-6" dirty="0">
                <a:latin typeface="Trajan Pro" pitchFamily="18" charset="0"/>
                <a:cs typeface="Arial"/>
              </a:rPr>
              <a:t>Wildergarten</a:t>
            </a:r>
          </a:p>
          <a:p>
            <a:pPr algn="ctr"/>
            <a:r>
              <a:rPr lang="en-US" sz="1000" b="1" i="1" spc="-6" dirty="0">
                <a:latin typeface="Trajan Pro" pitchFamily="18" charset="0"/>
                <a:cs typeface="Arial"/>
              </a:rPr>
              <a:t>(Yet To be…)</a:t>
            </a:r>
            <a:endParaRPr lang="en-US" sz="1000" b="1" i="1" dirty="0">
              <a:latin typeface="Trajan Pro" pitchFamily="18" charset="0"/>
            </a:endParaRPr>
          </a:p>
        </p:txBody>
      </p:sp>
      <p:cxnSp>
        <p:nvCxnSpPr>
          <p:cNvPr id="16" name="Straight Arrow Connector 15">
            <a:extLst>
              <a:ext uri="{FF2B5EF4-FFF2-40B4-BE49-F238E27FC236}">
                <a16:creationId xmlns:a16="http://schemas.microsoft.com/office/drawing/2014/main" id="{7FD88787-CFCB-2541-005A-66498C21DD2D}"/>
              </a:ext>
            </a:extLst>
          </p:cNvPr>
          <p:cNvCxnSpPr/>
          <p:nvPr/>
        </p:nvCxnSpPr>
        <p:spPr>
          <a:xfrm flipV="1">
            <a:off x="5947256" y="2156162"/>
            <a:ext cx="162998" cy="160144"/>
          </a:xfrm>
          <a:prstGeom prst="straightConnector1">
            <a:avLst/>
          </a:prstGeom>
          <a:ln w="50800">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73249A7B-4B81-B55E-E2D9-97E0EC2D583D}"/>
              </a:ext>
            </a:extLst>
          </p:cNvPr>
          <p:cNvSpPr/>
          <p:nvPr/>
        </p:nvSpPr>
        <p:spPr>
          <a:xfrm rot="245795">
            <a:off x="5868282" y="2831803"/>
            <a:ext cx="876647" cy="183630"/>
          </a:xfrm>
          <a:prstGeom prst="rect">
            <a:avLst/>
          </a:prstGeom>
        </p:spPr>
        <p:txBody>
          <a:bodyPr wrap="none" lIns="109728" tIns="54864" rIns="109728" bIns="54864">
            <a:spAutoFit/>
          </a:bodyPr>
          <a:lstStyle/>
          <a:p>
            <a:pPr algn="ctr"/>
            <a:r>
              <a:rPr lang="en-US" sz="1000" spc="-6" dirty="0">
                <a:cs typeface="Arial"/>
              </a:rPr>
              <a:t>Railroad Switchyard</a:t>
            </a:r>
            <a:endParaRPr lang="en-US" sz="1000" dirty="0"/>
          </a:p>
        </p:txBody>
      </p:sp>
      <p:sp>
        <p:nvSpPr>
          <p:cNvPr id="19" name="Rectangle 18">
            <a:extLst>
              <a:ext uri="{FF2B5EF4-FFF2-40B4-BE49-F238E27FC236}">
                <a16:creationId xmlns:a16="http://schemas.microsoft.com/office/drawing/2014/main" id="{C2CD83AC-A409-26F9-0C11-0B4CE28A5E5E}"/>
              </a:ext>
            </a:extLst>
          </p:cNvPr>
          <p:cNvSpPr/>
          <p:nvPr/>
        </p:nvSpPr>
        <p:spPr>
          <a:xfrm>
            <a:off x="5158237" y="900027"/>
            <a:ext cx="1403398" cy="433965"/>
          </a:xfrm>
          <a:prstGeom prst="rect">
            <a:avLst/>
          </a:prstGeom>
        </p:spPr>
        <p:txBody>
          <a:bodyPr wrap="none" lIns="109728" tIns="54864" rIns="109728" bIns="54864">
            <a:spAutoFit/>
          </a:bodyPr>
          <a:lstStyle/>
          <a:p>
            <a:pPr algn="ctr"/>
            <a:r>
              <a:rPr lang="en-US" sz="1100" b="1" i="1" spc="-6" dirty="0">
                <a:solidFill>
                  <a:schemeClr val="bg1"/>
                </a:solidFill>
                <a:latin typeface="Trajan Pro" pitchFamily="18" charset="0"/>
                <a:cs typeface="Arial"/>
              </a:rPr>
              <a:t>Wildergarten</a:t>
            </a:r>
          </a:p>
          <a:p>
            <a:pPr algn="ctr"/>
            <a:r>
              <a:rPr lang="en-US" sz="1000" b="1" i="1" spc="-6" dirty="0">
                <a:solidFill>
                  <a:schemeClr val="bg1"/>
                </a:solidFill>
                <a:latin typeface="Trajan Pro" pitchFamily="18" charset="0"/>
                <a:cs typeface="Arial"/>
              </a:rPr>
              <a:t>(Yet To be…)</a:t>
            </a:r>
            <a:endParaRPr lang="en-US" sz="1000" b="1" i="1" dirty="0">
              <a:solidFill>
                <a:schemeClr val="bg1"/>
              </a:solidFill>
              <a:latin typeface="Trajan Pro" pitchFamily="18" charset="0"/>
            </a:endParaRPr>
          </a:p>
        </p:txBody>
      </p:sp>
      <p:cxnSp>
        <p:nvCxnSpPr>
          <p:cNvPr id="21" name="Straight Connector 20">
            <a:extLst>
              <a:ext uri="{FF2B5EF4-FFF2-40B4-BE49-F238E27FC236}">
                <a16:creationId xmlns:a16="http://schemas.microsoft.com/office/drawing/2014/main" id="{AC2F7238-145F-72CC-E3A0-0DDC3321B980}"/>
              </a:ext>
            </a:extLst>
          </p:cNvPr>
          <p:cNvCxnSpPr>
            <a:cxnSpLocks/>
          </p:cNvCxnSpPr>
          <p:nvPr/>
        </p:nvCxnSpPr>
        <p:spPr>
          <a:xfrm>
            <a:off x="6551299" y="2251415"/>
            <a:ext cx="417781" cy="227028"/>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9FB4435-DCAA-FB20-BF8D-E2D964E33AD2}"/>
              </a:ext>
            </a:extLst>
          </p:cNvPr>
          <p:cNvCxnSpPr>
            <a:cxnSpLocks/>
          </p:cNvCxnSpPr>
          <p:nvPr/>
        </p:nvCxnSpPr>
        <p:spPr>
          <a:xfrm flipH="1">
            <a:off x="0" y="1982015"/>
            <a:ext cx="6458615" cy="548805"/>
          </a:xfrm>
          <a:prstGeom prst="line">
            <a:avLst/>
          </a:prstGeom>
          <a:ln w="25400">
            <a:solidFill>
              <a:srgbClr val="FF0000"/>
            </a:solidFill>
            <a:prstDash val="lgDash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024D92F-EABD-7A9D-ED5F-A6D91B1FE228}"/>
              </a:ext>
            </a:extLst>
          </p:cNvPr>
          <p:cNvCxnSpPr>
            <a:cxnSpLocks/>
          </p:cNvCxnSpPr>
          <p:nvPr/>
        </p:nvCxnSpPr>
        <p:spPr>
          <a:xfrm flipH="1">
            <a:off x="15059" y="4921298"/>
            <a:ext cx="3224668" cy="2706015"/>
          </a:xfrm>
          <a:prstGeom prst="line">
            <a:avLst/>
          </a:prstGeom>
          <a:ln w="25400">
            <a:solidFill>
              <a:srgbClr val="FF0000"/>
            </a:solidFill>
            <a:prstDash val="lgDash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179D0AA-6AFD-A026-5CF1-82F8D33DDF72}"/>
              </a:ext>
            </a:extLst>
          </p:cNvPr>
          <p:cNvCxnSpPr>
            <a:cxnSpLocks/>
          </p:cNvCxnSpPr>
          <p:nvPr/>
        </p:nvCxnSpPr>
        <p:spPr>
          <a:xfrm flipH="1" flipV="1">
            <a:off x="6443306" y="1961958"/>
            <a:ext cx="107993" cy="25961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4DB16D37-FFC6-C62E-3EB1-0DD07D4156F5}"/>
              </a:ext>
            </a:extLst>
          </p:cNvPr>
          <p:cNvSpPr/>
          <p:nvPr/>
        </p:nvSpPr>
        <p:spPr>
          <a:xfrm>
            <a:off x="3698643" y="1998792"/>
            <a:ext cx="2013500" cy="387798"/>
          </a:xfrm>
          <a:prstGeom prst="rect">
            <a:avLst/>
          </a:prstGeom>
        </p:spPr>
        <p:txBody>
          <a:bodyPr wrap="none" lIns="109728" tIns="54864" rIns="109728" bIns="54864">
            <a:spAutoFit/>
          </a:bodyPr>
          <a:lstStyle/>
          <a:p>
            <a:pPr algn="ctr"/>
            <a:r>
              <a:rPr lang="en-US" sz="1800" b="1" spc="-6" dirty="0">
                <a:cs typeface="Arial"/>
              </a:rPr>
              <a:t>Old Growth Stands</a:t>
            </a:r>
            <a:endParaRPr lang="en-US" sz="1800" b="1" dirty="0"/>
          </a:p>
        </p:txBody>
      </p:sp>
      <p:sp>
        <p:nvSpPr>
          <p:cNvPr id="10" name="Rectangle 9">
            <a:extLst>
              <a:ext uri="{FF2B5EF4-FFF2-40B4-BE49-F238E27FC236}">
                <a16:creationId xmlns:a16="http://schemas.microsoft.com/office/drawing/2014/main" id="{5FCF0A20-8002-7954-41B4-BC5F6E8D882C}"/>
              </a:ext>
            </a:extLst>
          </p:cNvPr>
          <p:cNvSpPr/>
          <p:nvPr/>
        </p:nvSpPr>
        <p:spPr>
          <a:xfrm>
            <a:off x="3685166" y="1985574"/>
            <a:ext cx="2013500" cy="387798"/>
          </a:xfrm>
          <a:prstGeom prst="rect">
            <a:avLst/>
          </a:prstGeom>
        </p:spPr>
        <p:txBody>
          <a:bodyPr wrap="none" lIns="109728" tIns="54864" rIns="109728" bIns="54864">
            <a:spAutoFit/>
          </a:bodyPr>
          <a:lstStyle/>
          <a:p>
            <a:pPr algn="ctr"/>
            <a:r>
              <a:rPr lang="en-US" sz="1800" b="1" spc="-6" dirty="0">
                <a:cs typeface="Arial"/>
              </a:rPr>
              <a:t>Old Growth Stands</a:t>
            </a:r>
            <a:endParaRPr lang="en-US" sz="1800" b="1" dirty="0"/>
          </a:p>
        </p:txBody>
      </p:sp>
      <p:sp>
        <p:nvSpPr>
          <p:cNvPr id="11" name="Rectangle 10">
            <a:extLst>
              <a:ext uri="{FF2B5EF4-FFF2-40B4-BE49-F238E27FC236}">
                <a16:creationId xmlns:a16="http://schemas.microsoft.com/office/drawing/2014/main" id="{44A41D56-1AE4-B563-37F8-EC258A6B5CEE}"/>
              </a:ext>
            </a:extLst>
          </p:cNvPr>
          <p:cNvSpPr/>
          <p:nvPr/>
        </p:nvSpPr>
        <p:spPr>
          <a:xfrm>
            <a:off x="3703328" y="1982915"/>
            <a:ext cx="2013500" cy="387798"/>
          </a:xfrm>
          <a:prstGeom prst="rect">
            <a:avLst/>
          </a:prstGeom>
        </p:spPr>
        <p:txBody>
          <a:bodyPr wrap="none" lIns="109728" tIns="54864" rIns="109728" bIns="54864">
            <a:spAutoFit/>
          </a:bodyPr>
          <a:lstStyle/>
          <a:p>
            <a:pPr algn="ctr"/>
            <a:r>
              <a:rPr lang="en-US" sz="1800" b="1" spc="-6" dirty="0">
                <a:solidFill>
                  <a:srgbClr val="FFFF00"/>
                </a:solidFill>
                <a:cs typeface="Arial"/>
              </a:rPr>
              <a:t>Old Growth Stands</a:t>
            </a:r>
            <a:endParaRPr lang="en-US" sz="1800" b="1" dirty="0">
              <a:solidFill>
                <a:srgbClr val="FFFF00"/>
              </a:solidFill>
            </a:endParaRPr>
          </a:p>
        </p:txBody>
      </p:sp>
      <p:cxnSp>
        <p:nvCxnSpPr>
          <p:cNvPr id="14" name="Straight Arrow Connector 13">
            <a:extLst>
              <a:ext uri="{FF2B5EF4-FFF2-40B4-BE49-F238E27FC236}">
                <a16:creationId xmlns:a16="http://schemas.microsoft.com/office/drawing/2014/main" id="{692B737D-C7F0-9E22-65A6-CA3C6C9A2E93}"/>
              </a:ext>
            </a:extLst>
          </p:cNvPr>
          <p:cNvCxnSpPr/>
          <p:nvPr/>
        </p:nvCxnSpPr>
        <p:spPr>
          <a:xfrm>
            <a:off x="4576593" y="2336126"/>
            <a:ext cx="0" cy="345642"/>
          </a:xfrm>
          <a:prstGeom prst="straightConnector1">
            <a:avLst/>
          </a:prstGeom>
          <a:ln w="508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E26DF46F-D064-0E9F-40A2-551C2184A6ED}"/>
              </a:ext>
            </a:extLst>
          </p:cNvPr>
          <p:cNvCxnSpPr/>
          <p:nvPr/>
        </p:nvCxnSpPr>
        <p:spPr>
          <a:xfrm>
            <a:off x="4555164" y="2324221"/>
            <a:ext cx="0" cy="345642"/>
          </a:xfrm>
          <a:prstGeom prst="straightConnector1">
            <a:avLst/>
          </a:prstGeom>
          <a:ln w="508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C875D002-045F-B5D6-5FF5-22EBFD7EB271}"/>
              </a:ext>
            </a:extLst>
          </p:cNvPr>
          <p:cNvSpPr/>
          <p:nvPr/>
        </p:nvSpPr>
        <p:spPr>
          <a:xfrm rot="960145">
            <a:off x="2919378" y="1881703"/>
            <a:ext cx="532846" cy="204983"/>
          </a:xfrm>
          <a:prstGeom prst="rect">
            <a:avLst/>
          </a:prstGeom>
        </p:spPr>
        <p:txBody>
          <a:bodyPr wrap="none" lIns="109728" tIns="54864" rIns="109728" bIns="54864">
            <a:spAutoFit/>
          </a:bodyPr>
          <a:lstStyle/>
          <a:p>
            <a:pPr algn="ctr"/>
            <a:r>
              <a:rPr lang="en-US" sz="1200" b="1" spc="-6" dirty="0">
                <a:solidFill>
                  <a:schemeClr val="bg1"/>
                </a:solidFill>
                <a:cs typeface="Arial"/>
              </a:rPr>
              <a:t>Rail Line</a:t>
            </a:r>
            <a:endParaRPr lang="en-US" sz="1200" b="1" dirty="0">
              <a:solidFill>
                <a:schemeClr val="bg1"/>
              </a:solidFill>
            </a:endParaRPr>
          </a:p>
        </p:txBody>
      </p:sp>
      <p:cxnSp>
        <p:nvCxnSpPr>
          <p:cNvPr id="20" name="Straight Arrow Connector 19">
            <a:extLst>
              <a:ext uri="{FF2B5EF4-FFF2-40B4-BE49-F238E27FC236}">
                <a16:creationId xmlns:a16="http://schemas.microsoft.com/office/drawing/2014/main" id="{64D6C4BF-C85A-3B85-A347-5B1134F705F4}"/>
              </a:ext>
            </a:extLst>
          </p:cNvPr>
          <p:cNvCxnSpPr/>
          <p:nvPr/>
        </p:nvCxnSpPr>
        <p:spPr>
          <a:xfrm>
            <a:off x="4564688" y="2328983"/>
            <a:ext cx="115214" cy="633677"/>
          </a:xfrm>
          <a:prstGeom prst="straightConnector1">
            <a:avLst/>
          </a:prstGeom>
          <a:ln w="50800">
            <a:solidFill>
              <a:srgbClr val="FFFF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3046C467-47DC-F60C-C030-3BF181C1E4CB}"/>
              </a:ext>
            </a:extLst>
          </p:cNvPr>
          <p:cNvCxnSpPr/>
          <p:nvPr/>
        </p:nvCxnSpPr>
        <p:spPr>
          <a:xfrm>
            <a:off x="4795116" y="2328983"/>
            <a:ext cx="1094533" cy="345642"/>
          </a:xfrm>
          <a:prstGeom prst="straightConnector1">
            <a:avLst/>
          </a:prstGeom>
          <a:ln w="50800">
            <a:solidFill>
              <a:srgbClr val="FFFF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3837772D-C97B-D0BF-5F9C-9B88086BF7A2}"/>
              </a:ext>
            </a:extLst>
          </p:cNvPr>
          <p:cNvSpPr/>
          <p:nvPr/>
        </p:nvSpPr>
        <p:spPr>
          <a:xfrm rot="1507000">
            <a:off x="2913594" y="2486203"/>
            <a:ext cx="1051891" cy="326243"/>
          </a:xfrm>
          <a:prstGeom prst="rect">
            <a:avLst/>
          </a:prstGeom>
        </p:spPr>
        <p:txBody>
          <a:bodyPr wrap="none" lIns="109728" tIns="54864" rIns="109728" bIns="54864">
            <a:spAutoFit/>
          </a:bodyPr>
          <a:lstStyle/>
          <a:p>
            <a:pPr algn="ctr"/>
            <a:r>
              <a:rPr lang="en-US" sz="1400" b="1" spc="-6" dirty="0">
                <a:solidFill>
                  <a:schemeClr val="bg1"/>
                </a:solidFill>
                <a:cs typeface="Arial"/>
              </a:rPr>
              <a:t>Bean Creek</a:t>
            </a:r>
            <a:endParaRPr lang="en-US" sz="1400" b="1" dirty="0">
              <a:solidFill>
                <a:schemeClr val="bg1"/>
              </a:solidFill>
            </a:endParaRPr>
          </a:p>
        </p:txBody>
      </p:sp>
      <p:sp>
        <p:nvSpPr>
          <p:cNvPr id="27" name="Rectangle 26">
            <a:extLst>
              <a:ext uri="{FF2B5EF4-FFF2-40B4-BE49-F238E27FC236}">
                <a16:creationId xmlns:a16="http://schemas.microsoft.com/office/drawing/2014/main" id="{4A750E18-864B-19F7-7E8A-53DE7646AC86}"/>
              </a:ext>
            </a:extLst>
          </p:cNvPr>
          <p:cNvSpPr/>
          <p:nvPr/>
        </p:nvSpPr>
        <p:spPr>
          <a:xfrm>
            <a:off x="4080214" y="3072515"/>
            <a:ext cx="2039863" cy="372410"/>
          </a:xfrm>
          <a:prstGeom prst="rect">
            <a:avLst/>
          </a:prstGeom>
        </p:spPr>
        <p:txBody>
          <a:bodyPr wrap="square" lIns="109728" tIns="54864" rIns="109728" bIns="54864">
            <a:spAutoFit/>
          </a:bodyPr>
          <a:lstStyle/>
          <a:p>
            <a:r>
              <a:rPr lang="en-US" sz="1700" b="1" spc="-6" dirty="0">
                <a:cs typeface="Arial"/>
              </a:rPr>
              <a:t>Town of Glenwood</a:t>
            </a:r>
            <a:endParaRPr lang="en-US" sz="1700" dirty="0"/>
          </a:p>
        </p:txBody>
      </p:sp>
      <p:sp>
        <p:nvSpPr>
          <p:cNvPr id="120" name="object 6"/>
          <p:cNvSpPr txBox="1"/>
          <p:nvPr/>
        </p:nvSpPr>
        <p:spPr>
          <a:xfrm>
            <a:off x="3297334" y="4230014"/>
            <a:ext cx="1267354" cy="830997"/>
          </a:xfrm>
          <a:prstGeom prst="rect">
            <a:avLst/>
          </a:prstGeom>
        </p:spPr>
        <p:txBody>
          <a:bodyPr vert="horz" wrap="square" lIns="0" tIns="0" rIns="0" bIns="0" rtlCol="0">
            <a:spAutoFit/>
          </a:bodyPr>
          <a:lstStyle/>
          <a:p>
            <a:pPr marL="15240"/>
            <a:r>
              <a:rPr lang="en-US" sz="1800" b="1" dirty="0">
                <a:solidFill>
                  <a:srgbClr val="FFFFFF"/>
                </a:solidFill>
                <a:cs typeface="Arial"/>
              </a:rPr>
              <a:t>Second Growth Clumps</a:t>
            </a:r>
            <a:endParaRPr lang="en-US" sz="1800" dirty="0">
              <a:cs typeface="Arial"/>
            </a:endParaRPr>
          </a:p>
        </p:txBody>
      </p:sp>
      <p:sp>
        <p:nvSpPr>
          <p:cNvPr id="99" name="object 6"/>
          <p:cNvSpPr txBox="1"/>
          <p:nvPr/>
        </p:nvSpPr>
        <p:spPr>
          <a:xfrm rot="4894804">
            <a:off x="3167182" y="6453429"/>
            <a:ext cx="1769449" cy="215444"/>
          </a:xfrm>
          <a:prstGeom prst="rect">
            <a:avLst/>
          </a:prstGeom>
        </p:spPr>
        <p:txBody>
          <a:bodyPr vert="horz" wrap="square" lIns="0" tIns="0" rIns="0" bIns="0" rtlCol="0">
            <a:spAutoFit/>
          </a:bodyPr>
          <a:lstStyle/>
          <a:p>
            <a:pPr marL="15240"/>
            <a:r>
              <a:rPr lang="en-US" sz="1400" b="1" dirty="0">
                <a:solidFill>
                  <a:srgbClr val="FFFFFF"/>
                </a:solidFill>
                <a:cs typeface="Arial"/>
              </a:rPr>
              <a:t>First  Growth Trees</a:t>
            </a:r>
            <a:endParaRPr lang="en-US" sz="1400" dirty="0">
              <a:cs typeface="Arial"/>
            </a:endParaRPr>
          </a:p>
        </p:txBody>
      </p:sp>
      <p:cxnSp>
        <p:nvCxnSpPr>
          <p:cNvPr id="8" name="Straight Connector 7">
            <a:extLst>
              <a:ext uri="{FF2B5EF4-FFF2-40B4-BE49-F238E27FC236}">
                <a16:creationId xmlns:a16="http://schemas.microsoft.com/office/drawing/2014/main" id="{40D7FBBF-EBA6-30AF-397C-0908BD002187}"/>
              </a:ext>
            </a:extLst>
          </p:cNvPr>
          <p:cNvCxnSpPr>
            <a:cxnSpLocks/>
          </p:cNvCxnSpPr>
          <p:nvPr/>
        </p:nvCxnSpPr>
        <p:spPr>
          <a:xfrm flipH="1">
            <a:off x="4103832" y="2213769"/>
            <a:ext cx="2446143" cy="2012352"/>
          </a:xfrm>
          <a:prstGeom prst="line">
            <a:avLst/>
          </a:prstGeom>
          <a:ln w="25400">
            <a:solidFill>
              <a:srgbClr val="FF0000"/>
            </a:solidFill>
            <a:prstDash val="lgDash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63B144-23C8-8157-CD24-6C82466289CA}"/>
              </a:ext>
            </a:extLst>
          </p:cNvPr>
          <p:cNvCxnSpPr>
            <a:cxnSpLocks/>
          </p:cNvCxnSpPr>
          <p:nvPr/>
        </p:nvCxnSpPr>
        <p:spPr>
          <a:xfrm flipH="1">
            <a:off x="4046225" y="2224498"/>
            <a:ext cx="2518809" cy="2001623"/>
          </a:xfrm>
          <a:prstGeom prst="line">
            <a:avLst/>
          </a:prstGeom>
          <a:ln w="25400">
            <a:solidFill>
              <a:srgbClr val="FFFF00"/>
            </a:solidFill>
            <a:prstDash val="lg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91282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G:\The Wildergarten\Teaching\History\Fenn Edited\Glenwood Panorama from Upper Ranch Picture 2 014.jpg"/>
          <p:cNvPicPr>
            <a:picLocks noChangeAspect="1" noChangeArrowheads="1"/>
          </p:cNvPicPr>
          <p:nvPr/>
        </p:nvPicPr>
        <p:blipFill>
          <a:blip r:embed="rId3" cstate="print">
            <a:lum bright="5000"/>
          </a:blip>
          <a:srcRect l="380" t="14975" r="1899" b="2329"/>
          <a:stretch>
            <a:fillRect/>
          </a:stretch>
        </p:blipFill>
        <p:spPr bwMode="auto">
          <a:xfrm>
            <a:off x="0" y="1522895"/>
            <a:ext cx="10972800" cy="5299434"/>
          </a:xfrm>
          <a:prstGeom prst="rect">
            <a:avLst/>
          </a:prstGeom>
          <a:noFill/>
        </p:spPr>
      </p:pic>
      <p:sp>
        <p:nvSpPr>
          <p:cNvPr id="28" name="Rectangle 27"/>
          <p:cNvSpPr/>
          <p:nvPr/>
        </p:nvSpPr>
        <p:spPr>
          <a:xfrm>
            <a:off x="6815650" y="6467243"/>
            <a:ext cx="1147237" cy="295466"/>
          </a:xfrm>
          <a:prstGeom prst="rect">
            <a:avLst/>
          </a:prstGeom>
        </p:spPr>
        <p:txBody>
          <a:bodyPr wrap="none" lIns="109728" tIns="54864" rIns="109728" bIns="54864">
            <a:spAutoFit/>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Arial"/>
              </a:rPr>
              <a:t>the next ridge </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7" name="Rectangle 26"/>
          <p:cNvSpPr/>
          <p:nvPr/>
        </p:nvSpPr>
        <p:spPr>
          <a:xfrm>
            <a:off x="6786519" y="6447822"/>
            <a:ext cx="1147237" cy="295466"/>
          </a:xfrm>
          <a:prstGeom prst="rect">
            <a:avLst/>
          </a:prstGeom>
        </p:spPr>
        <p:txBody>
          <a:bodyPr wrap="none" lIns="109728" tIns="54864" rIns="109728" bIns="54864">
            <a:spAutoFit/>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Arial"/>
              </a:rPr>
              <a:t>the next ridge </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object 6"/>
          <p:cNvSpPr txBox="1"/>
          <p:nvPr/>
        </p:nvSpPr>
        <p:spPr>
          <a:xfrm>
            <a:off x="94337" y="6864143"/>
            <a:ext cx="8065051" cy="246221"/>
          </a:xfrm>
          <a:prstGeom prst="rect">
            <a:avLst/>
          </a:prstGeom>
        </p:spPr>
        <p:txBody>
          <a:bodyPr vert="horz" wrap="square" lIns="0" tIns="0" rIns="0" bIns="0" rtlCol="0">
            <a:spAutoFit/>
          </a:bodyPr>
          <a:lstStyle/>
          <a:p>
            <a:pPr marL="15240" marR="0" lvl="0" indent="0" algn="l" defTabSz="109728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a:ea typeface="+mn-ea"/>
                <a:cs typeface="Arial"/>
              </a:rPr>
              <a:t>Photo 1922, courtesy of Edward Fenn</a:t>
            </a:r>
            <a:endParaRPr kumimoji="0" lang="en-US" sz="1600" b="0" i="0" u="none" strike="noStrike" kern="1200" cap="none" spc="0" normalizeH="0" baseline="0" noProof="0" dirty="0">
              <a:ln>
                <a:noFill/>
              </a:ln>
              <a:solidFill>
                <a:srgbClr val="00B0F0"/>
              </a:solidFill>
              <a:effectLst/>
              <a:uLnTx/>
              <a:uFillTx/>
              <a:latin typeface="Calibri"/>
              <a:ea typeface="+mn-ea"/>
              <a:cs typeface="Arial"/>
            </a:endParaRPr>
          </a:p>
        </p:txBody>
      </p:sp>
      <p:pic>
        <p:nvPicPr>
          <p:cNvPr id="5" name="Picture 3"/>
          <p:cNvPicPr>
            <a:picLocks noChangeAspect="1" noChangeArrowheads="1"/>
          </p:cNvPicPr>
          <p:nvPr/>
        </p:nvPicPr>
        <p:blipFill>
          <a:blip r:embed="rId4" cstate="print"/>
          <a:srcRect/>
          <a:stretch>
            <a:fillRect/>
          </a:stretch>
        </p:blipFill>
        <p:spPr bwMode="auto">
          <a:xfrm>
            <a:off x="10601948" y="6214866"/>
            <a:ext cx="276515" cy="462370"/>
          </a:xfrm>
          <a:prstGeom prst="rect">
            <a:avLst/>
          </a:prstGeom>
          <a:noFill/>
          <a:ln w="9525">
            <a:noFill/>
            <a:miter lim="800000"/>
            <a:headEnd/>
            <a:tailEnd/>
          </a:ln>
          <a:effectLst/>
        </p:spPr>
      </p:pic>
      <p:sp>
        <p:nvSpPr>
          <p:cNvPr id="34" name="object 6"/>
          <p:cNvSpPr txBox="1"/>
          <p:nvPr/>
        </p:nvSpPr>
        <p:spPr>
          <a:xfrm rot="20877291">
            <a:off x="585066" y="5880596"/>
            <a:ext cx="3347754" cy="307777"/>
          </a:xfrm>
          <a:prstGeom prst="rect">
            <a:avLst/>
          </a:prstGeom>
        </p:spPr>
        <p:txBody>
          <a:bodyPr vert="horz" wrap="square" lIns="0" tIns="0" rIns="0" bIns="0" rtlCol="0">
            <a:spAutoFit/>
          </a:bodyPr>
          <a:lstStyle/>
          <a:p>
            <a:pPr marL="15240" marR="0" lvl="0" indent="0" algn="ctr" defTabSz="109728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a:ea typeface="+mn-ea"/>
                <a:cs typeface="Arial"/>
              </a:rPr>
              <a:t>Old Growth</a:t>
            </a:r>
          </a:p>
        </p:txBody>
      </p:sp>
      <p:sp>
        <p:nvSpPr>
          <p:cNvPr id="2" name="Oval 1">
            <a:extLst>
              <a:ext uri="{FF2B5EF4-FFF2-40B4-BE49-F238E27FC236}">
                <a16:creationId xmlns:a16="http://schemas.microsoft.com/office/drawing/2014/main" id="{BE068C12-2BA7-22A2-FA7E-DFA56A72AA70}"/>
              </a:ext>
            </a:extLst>
          </p:cNvPr>
          <p:cNvSpPr/>
          <p:nvPr/>
        </p:nvSpPr>
        <p:spPr>
          <a:xfrm>
            <a:off x="4736331" y="2732232"/>
            <a:ext cx="404428" cy="765913"/>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6" name="Oval 5">
            <a:extLst>
              <a:ext uri="{FF2B5EF4-FFF2-40B4-BE49-F238E27FC236}">
                <a16:creationId xmlns:a16="http://schemas.microsoft.com/office/drawing/2014/main" id="{F4B67319-5DB9-70AD-72B4-E196186D65C7}"/>
              </a:ext>
            </a:extLst>
          </p:cNvPr>
          <p:cNvSpPr/>
          <p:nvPr/>
        </p:nvSpPr>
        <p:spPr>
          <a:xfrm rot="4057037">
            <a:off x="5451447" y="2398691"/>
            <a:ext cx="518463" cy="921201"/>
          </a:xfrm>
          <a:prstGeom prst="ellipse">
            <a:avLst/>
          </a:prstGeom>
          <a:noFill/>
          <a:ln>
            <a:solidFill>
              <a:srgbClr val="FF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8" name="Oval 7">
            <a:extLst>
              <a:ext uri="{FF2B5EF4-FFF2-40B4-BE49-F238E27FC236}">
                <a16:creationId xmlns:a16="http://schemas.microsoft.com/office/drawing/2014/main" id="{DF491744-77FC-5772-1F7B-6588109AB591}"/>
              </a:ext>
            </a:extLst>
          </p:cNvPr>
          <p:cNvSpPr/>
          <p:nvPr/>
        </p:nvSpPr>
        <p:spPr>
          <a:xfrm rot="4643974">
            <a:off x="3793143" y="3296918"/>
            <a:ext cx="518463" cy="921201"/>
          </a:xfrm>
          <a:prstGeom prst="ellipse">
            <a:avLst/>
          </a:prstGeom>
          <a:noFill/>
          <a:ln>
            <a:solidFill>
              <a:srgbClr val="FF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9" name="Oval 8">
            <a:extLst>
              <a:ext uri="{FF2B5EF4-FFF2-40B4-BE49-F238E27FC236}">
                <a16:creationId xmlns:a16="http://schemas.microsoft.com/office/drawing/2014/main" id="{F73AFE8D-E773-8021-B113-1FDB3FDF0C4F}"/>
              </a:ext>
            </a:extLst>
          </p:cNvPr>
          <p:cNvSpPr/>
          <p:nvPr/>
        </p:nvSpPr>
        <p:spPr>
          <a:xfrm>
            <a:off x="2951692" y="3596337"/>
            <a:ext cx="518463" cy="921201"/>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0" name="Oval 9">
            <a:extLst>
              <a:ext uri="{FF2B5EF4-FFF2-40B4-BE49-F238E27FC236}">
                <a16:creationId xmlns:a16="http://schemas.microsoft.com/office/drawing/2014/main" id="{81E5B41C-B7CB-0C16-8CDA-674B8461068E}"/>
              </a:ext>
            </a:extLst>
          </p:cNvPr>
          <p:cNvSpPr/>
          <p:nvPr/>
        </p:nvSpPr>
        <p:spPr>
          <a:xfrm>
            <a:off x="1165875" y="3176068"/>
            <a:ext cx="518463" cy="765912"/>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1" name="Oval 10">
            <a:extLst>
              <a:ext uri="{FF2B5EF4-FFF2-40B4-BE49-F238E27FC236}">
                <a16:creationId xmlns:a16="http://schemas.microsoft.com/office/drawing/2014/main" id="{3DACBF77-77A4-E614-B307-C03D547212F0}"/>
              </a:ext>
            </a:extLst>
          </p:cNvPr>
          <p:cNvSpPr/>
          <p:nvPr/>
        </p:nvSpPr>
        <p:spPr>
          <a:xfrm rot="18938143">
            <a:off x="111221" y="2855617"/>
            <a:ext cx="518463" cy="921201"/>
          </a:xfrm>
          <a:prstGeom prst="ellipse">
            <a:avLst/>
          </a:prstGeom>
          <a:noFill/>
          <a:ln>
            <a:solidFill>
              <a:srgbClr val="FF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2" name="Oval 11">
            <a:extLst>
              <a:ext uri="{FF2B5EF4-FFF2-40B4-BE49-F238E27FC236}">
                <a16:creationId xmlns:a16="http://schemas.microsoft.com/office/drawing/2014/main" id="{5BDDE937-805F-5FEA-5543-0DB49C434B82}"/>
              </a:ext>
            </a:extLst>
          </p:cNvPr>
          <p:cNvSpPr/>
          <p:nvPr/>
        </p:nvSpPr>
        <p:spPr>
          <a:xfrm>
            <a:off x="5428793" y="4115311"/>
            <a:ext cx="518463" cy="921201"/>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3" name="Oval 12">
            <a:extLst>
              <a:ext uri="{FF2B5EF4-FFF2-40B4-BE49-F238E27FC236}">
                <a16:creationId xmlns:a16="http://schemas.microsoft.com/office/drawing/2014/main" id="{96A29670-F189-52BF-8612-5C49789E1407}"/>
              </a:ext>
            </a:extLst>
          </p:cNvPr>
          <p:cNvSpPr/>
          <p:nvPr/>
        </p:nvSpPr>
        <p:spPr>
          <a:xfrm rot="21384067">
            <a:off x="5603420" y="3383820"/>
            <a:ext cx="703577" cy="921201"/>
          </a:xfrm>
          <a:prstGeom prst="ellipse">
            <a:avLst/>
          </a:prstGeom>
          <a:noFill/>
          <a:ln>
            <a:solidFill>
              <a:srgbClr val="FF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4" name="Oval 13">
            <a:extLst>
              <a:ext uri="{FF2B5EF4-FFF2-40B4-BE49-F238E27FC236}">
                <a16:creationId xmlns:a16="http://schemas.microsoft.com/office/drawing/2014/main" id="{0E2C0584-729C-EA7E-27D0-1220D16BB0C1}"/>
              </a:ext>
            </a:extLst>
          </p:cNvPr>
          <p:cNvSpPr/>
          <p:nvPr/>
        </p:nvSpPr>
        <p:spPr>
          <a:xfrm rot="4643974">
            <a:off x="4609538" y="3583538"/>
            <a:ext cx="575071" cy="896605"/>
          </a:xfrm>
          <a:prstGeom prst="ellipse">
            <a:avLst/>
          </a:prstGeom>
          <a:noFill/>
          <a:ln>
            <a:solidFill>
              <a:srgbClr val="FF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5" name="Oval 14">
            <a:extLst>
              <a:ext uri="{FF2B5EF4-FFF2-40B4-BE49-F238E27FC236}">
                <a16:creationId xmlns:a16="http://schemas.microsoft.com/office/drawing/2014/main" id="{3546CA85-D8A2-A505-3C68-1E033677C99C}"/>
              </a:ext>
            </a:extLst>
          </p:cNvPr>
          <p:cNvSpPr/>
          <p:nvPr/>
        </p:nvSpPr>
        <p:spPr>
          <a:xfrm>
            <a:off x="6481599" y="3941979"/>
            <a:ext cx="345642" cy="844816"/>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6" name="Oval 15">
            <a:extLst>
              <a:ext uri="{FF2B5EF4-FFF2-40B4-BE49-F238E27FC236}">
                <a16:creationId xmlns:a16="http://schemas.microsoft.com/office/drawing/2014/main" id="{6F1E5050-02B3-FA8F-5C8F-54AF042D582D}"/>
              </a:ext>
            </a:extLst>
          </p:cNvPr>
          <p:cNvSpPr/>
          <p:nvPr/>
        </p:nvSpPr>
        <p:spPr>
          <a:xfrm>
            <a:off x="6984182" y="3941979"/>
            <a:ext cx="345642" cy="844816"/>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17" name="Oval 16">
            <a:extLst>
              <a:ext uri="{FF2B5EF4-FFF2-40B4-BE49-F238E27FC236}">
                <a16:creationId xmlns:a16="http://schemas.microsoft.com/office/drawing/2014/main" id="{70473ED5-9D4B-84F0-E936-BD7B57AA3FA4}"/>
              </a:ext>
            </a:extLst>
          </p:cNvPr>
          <p:cNvSpPr/>
          <p:nvPr/>
        </p:nvSpPr>
        <p:spPr>
          <a:xfrm>
            <a:off x="5993768" y="4110987"/>
            <a:ext cx="356738" cy="809800"/>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dirty="0"/>
          </a:p>
        </p:txBody>
      </p:sp>
      <p:sp>
        <p:nvSpPr>
          <p:cNvPr id="18" name="Oval 17">
            <a:extLst>
              <a:ext uri="{FF2B5EF4-FFF2-40B4-BE49-F238E27FC236}">
                <a16:creationId xmlns:a16="http://schemas.microsoft.com/office/drawing/2014/main" id="{8D4E8C7D-A8C3-9849-3747-F74A5E058A58}"/>
              </a:ext>
            </a:extLst>
          </p:cNvPr>
          <p:cNvSpPr/>
          <p:nvPr/>
        </p:nvSpPr>
        <p:spPr>
          <a:xfrm>
            <a:off x="5716828" y="3420214"/>
            <a:ext cx="356738" cy="809800"/>
          </a:xfrm>
          <a:prstGeom prst="ellipse">
            <a:avLst/>
          </a:prstGeom>
          <a:noFill/>
          <a:ln>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dirty="0"/>
          </a:p>
        </p:txBody>
      </p:sp>
      <p:sp>
        <p:nvSpPr>
          <p:cNvPr id="19" name="Oval 18">
            <a:extLst>
              <a:ext uri="{FF2B5EF4-FFF2-40B4-BE49-F238E27FC236}">
                <a16:creationId xmlns:a16="http://schemas.microsoft.com/office/drawing/2014/main" id="{D970E757-D66D-A8A5-5F25-3F08827C0DE8}"/>
              </a:ext>
            </a:extLst>
          </p:cNvPr>
          <p:cNvSpPr/>
          <p:nvPr/>
        </p:nvSpPr>
        <p:spPr>
          <a:xfrm rot="3600032">
            <a:off x="5174277" y="3387839"/>
            <a:ext cx="408919" cy="579574"/>
          </a:xfrm>
          <a:prstGeom prst="ellipse">
            <a:avLst/>
          </a:prstGeom>
          <a:noFill/>
          <a:ln>
            <a:solidFill>
              <a:srgbClr val="FF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20" name="Oval 19">
            <a:extLst>
              <a:ext uri="{FF2B5EF4-FFF2-40B4-BE49-F238E27FC236}">
                <a16:creationId xmlns:a16="http://schemas.microsoft.com/office/drawing/2014/main" id="{6B707612-3D9E-264F-A276-4C6620EC7C22}"/>
              </a:ext>
            </a:extLst>
          </p:cNvPr>
          <p:cNvSpPr/>
          <p:nvPr/>
        </p:nvSpPr>
        <p:spPr>
          <a:xfrm rot="5822142">
            <a:off x="1895608" y="3280642"/>
            <a:ext cx="636163" cy="1220398"/>
          </a:xfrm>
          <a:prstGeom prst="ellipse">
            <a:avLst/>
          </a:prstGeom>
          <a:noFill/>
          <a:ln>
            <a:solidFill>
              <a:srgbClr val="FF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Tree>
    <p:extLst>
      <p:ext uri="{BB962C8B-B14F-4D97-AF65-F5344CB8AC3E}">
        <p14:creationId xmlns:p14="http://schemas.microsoft.com/office/powerpoint/2010/main" val="34052119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Land Technical\Maps\Aerial Photos\1931 c-1436_11 9X12.jpg"/>
          <p:cNvPicPr>
            <a:picLocks noChangeAspect="1" noChangeArrowheads="1"/>
          </p:cNvPicPr>
          <p:nvPr/>
        </p:nvPicPr>
        <p:blipFill>
          <a:blip r:embed="rId3" cstate="print"/>
          <a:srcRect/>
          <a:stretch>
            <a:fillRect/>
          </a:stretch>
        </p:blipFill>
        <p:spPr bwMode="auto">
          <a:xfrm>
            <a:off x="1" y="-7938"/>
            <a:ext cx="10973327" cy="8229600"/>
          </a:xfrm>
          <a:prstGeom prst="rect">
            <a:avLst/>
          </a:prstGeom>
          <a:noFill/>
        </p:spPr>
      </p:pic>
      <p:sp>
        <p:nvSpPr>
          <p:cNvPr id="80" name="Rectangle 79"/>
          <p:cNvSpPr/>
          <p:nvPr/>
        </p:nvSpPr>
        <p:spPr>
          <a:xfrm>
            <a:off x="4988596" y="4372124"/>
            <a:ext cx="958660" cy="849463"/>
          </a:xfrm>
          <a:prstGeom prst="rect">
            <a:avLst/>
          </a:prstGeom>
        </p:spPr>
        <p:txBody>
          <a:bodyPr wrap="none" lIns="109728" tIns="54864" rIns="109728" bIns="54864">
            <a:spAutoFit/>
          </a:bodyPr>
          <a:lstStyle/>
          <a:p>
            <a:pPr algn="ctr"/>
            <a:r>
              <a:rPr lang="en-US" sz="2400" b="1" spc="-6" dirty="0">
                <a:cs typeface="Arial"/>
              </a:rPr>
              <a:t>Fence</a:t>
            </a:r>
          </a:p>
          <a:p>
            <a:pPr algn="ctr"/>
            <a:r>
              <a:rPr lang="en-US" sz="2400" b="1" spc="-6" dirty="0">
                <a:cs typeface="Arial"/>
              </a:rPr>
              <a:t>Lines</a:t>
            </a:r>
            <a:endParaRPr lang="en-US" sz="2400" dirty="0"/>
          </a:p>
        </p:txBody>
      </p:sp>
      <p:sp>
        <p:nvSpPr>
          <p:cNvPr id="77" name="Rectangle 76"/>
          <p:cNvSpPr/>
          <p:nvPr/>
        </p:nvSpPr>
        <p:spPr>
          <a:xfrm>
            <a:off x="4952067" y="4345228"/>
            <a:ext cx="958660" cy="849463"/>
          </a:xfrm>
          <a:prstGeom prst="rect">
            <a:avLst/>
          </a:prstGeom>
        </p:spPr>
        <p:txBody>
          <a:bodyPr wrap="none" lIns="109728" tIns="54864" rIns="109728" bIns="54864">
            <a:spAutoFit/>
          </a:bodyPr>
          <a:lstStyle/>
          <a:p>
            <a:pPr algn="ctr"/>
            <a:r>
              <a:rPr lang="en-US" sz="2400" b="1" spc="-6" dirty="0">
                <a:cs typeface="Arial"/>
              </a:rPr>
              <a:t>Fence</a:t>
            </a:r>
          </a:p>
          <a:p>
            <a:pPr algn="ctr"/>
            <a:r>
              <a:rPr lang="en-US" sz="2400" b="1" spc="-6" dirty="0">
                <a:cs typeface="Arial"/>
              </a:rPr>
              <a:t>Lines</a:t>
            </a:r>
            <a:endParaRPr lang="en-US" sz="2400" dirty="0"/>
          </a:p>
        </p:txBody>
      </p:sp>
      <p:sp>
        <p:nvSpPr>
          <p:cNvPr id="96" name="Rectangle 95"/>
          <p:cNvSpPr/>
          <p:nvPr/>
        </p:nvSpPr>
        <p:spPr>
          <a:xfrm>
            <a:off x="167381" y="7456006"/>
            <a:ext cx="4011321" cy="664797"/>
          </a:xfrm>
          <a:prstGeom prst="rect">
            <a:avLst/>
          </a:prstGeom>
        </p:spPr>
        <p:txBody>
          <a:bodyPr wrap="square" lIns="109728" tIns="54864" rIns="109728" bIns="54864">
            <a:spAutoFit/>
          </a:bodyPr>
          <a:lstStyle/>
          <a:p>
            <a:r>
              <a:rPr lang="en-US" sz="1200" b="1" spc="-6" dirty="0">
                <a:latin typeface="Arial" pitchFamily="34" charset="0"/>
                <a:cs typeface="Arial" pitchFamily="34" charset="0"/>
              </a:rPr>
              <a:t>Image from Flight C-1436 Frame 11, </a:t>
            </a:r>
            <a:r>
              <a:rPr lang="en-US" sz="2400" b="1" spc="-6" dirty="0">
                <a:latin typeface="Arial" pitchFamily="34" charset="0"/>
                <a:cs typeface="Arial" pitchFamily="34" charset="0"/>
              </a:rPr>
              <a:t>1931</a:t>
            </a:r>
          </a:p>
          <a:p>
            <a:r>
              <a:rPr lang="en-US" sz="1200" b="1" spc="-6" dirty="0">
                <a:latin typeface="Arial" pitchFamily="34" charset="0"/>
                <a:cs typeface="Arial" pitchFamily="34" charset="0"/>
              </a:rPr>
              <a:t>Courtesy of UCSB Library Geospatial Collection</a:t>
            </a:r>
            <a:endParaRPr lang="en-US" sz="1200" dirty="0">
              <a:latin typeface="Arial" pitchFamily="34" charset="0"/>
              <a:cs typeface="Arial" pitchFamily="34" charset="0"/>
            </a:endParaRPr>
          </a:p>
        </p:txBody>
      </p:sp>
      <p:sp>
        <p:nvSpPr>
          <p:cNvPr id="97" name="Rectangle 96"/>
          <p:cNvSpPr/>
          <p:nvPr/>
        </p:nvSpPr>
        <p:spPr>
          <a:xfrm>
            <a:off x="206728" y="7510704"/>
            <a:ext cx="4378132" cy="664797"/>
          </a:xfrm>
          <a:prstGeom prst="rect">
            <a:avLst/>
          </a:prstGeom>
        </p:spPr>
        <p:txBody>
          <a:bodyPr wrap="square" lIns="109728" tIns="54864" rIns="109728" bIns="54864">
            <a:spAutoFit/>
          </a:bodyPr>
          <a:lstStyle/>
          <a:p>
            <a:r>
              <a:rPr lang="en-US" sz="1200" b="1" spc="-6" dirty="0">
                <a:latin typeface="Arial" pitchFamily="34" charset="0"/>
                <a:cs typeface="Arial" pitchFamily="34" charset="0"/>
              </a:rPr>
              <a:t>Image from Flight C-1436 Frame 11, </a:t>
            </a:r>
            <a:r>
              <a:rPr lang="en-US" sz="2400" b="1" spc="-6" dirty="0">
                <a:latin typeface="Arial" pitchFamily="34" charset="0"/>
                <a:cs typeface="Arial" pitchFamily="34" charset="0"/>
              </a:rPr>
              <a:t>1931</a:t>
            </a:r>
          </a:p>
          <a:p>
            <a:r>
              <a:rPr lang="en-US" sz="1200" b="1" spc="-6" dirty="0">
                <a:latin typeface="Arial" pitchFamily="34" charset="0"/>
                <a:cs typeface="Arial" pitchFamily="34" charset="0"/>
              </a:rPr>
              <a:t>Courtesy of UCSB Library Geospatial Collection</a:t>
            </a:r>
            <a:endParaRPr lang="en-US" sz="1200" dirty="0">
              <a:latin typeface="Arial" pitchFamily="34" charset="0"/>
              <a:cs typeface="Arial" pitchFamily="34" charset="0"/>
            </a:endParaRPr>
          </a:p>
        </p:txBody>
      </p:sp>
      <p:sp>
        <p:nvSpPr>
          <p:cNvPr id="98" name="Rectangle 97"/>
          <p:cNvSpPr/>
          <p:nvPr/>
        </p:nvSpPr>
        <p:spPr>
          <a:xfrm>
            <a:off x="195948" y="7484701"/>
            <a:ext cx="4138311" cy="664797"/>
          </a:xfrm>
          <a:prstGeom prst="rect">
            <a:avLst/>
          </a:prstGeom>
        </p:spPr>
        <p:txBody>
          <a:bodyPr wrap="square" lIns="109728" tIns="54864" rIns="109728" bIns="54864">
            <a:spAutoFit/>
          </a:bodyPr>
          <a:lstStyle/>
          <a:p>
            <a:r>
              <a:rPr lang="en-US" sz="1200" b="1" spc="-6" dirty="0">
                <a:solidFill>
                  <a:srgbClr val="FFFFFF"/>
                </a:solidFill>
                <a:latin typeface="Arial" pitchFamily="34" charset="0"/>
                <a:cs typeface="Arial" pitchFamily="34" charset="0"/>
              </a:rPr>
              <a:t>Image from Flight C-1436 Frame 11, </a:t>
            </a:r>
            <a:r>
              <a:rPr lang="en-US" sz="2400" b="1" spc="-6" dirty="0">
                <a:solidFill>
                  <a:srgbClr val="FFFFFF"/>
                </a:solidFill>
                <a:latin typeface="Arial" pitchFamily="34" charset="0"/>
                <a:cs typeface="Arial" pitchFamily="34" charset="0"/>
              </a:rPr>
              <a:t>1931</a:t>
            </a:r>
          </a:p>
          <a:p>
            <a:r>
              <a:rPr lang="en-US" sz="1200" b="1" spc="-6" dirty="0">
                <a:solidFill>
                  <a:schemeClr val="bg1"/>
                </a:solidFill>
                <a:latin typeface="Arial" pitchFamily="34" charset="0"/>
                <a:cs typeface="Arial" pitchFamily="34" charset="0"/>
              </a:rPr>
              <a:t>Courtesy of UCSB Library Geospatial Collection</a:t>
            </a:r>
            <a:endParaRPr lang="en-US" sz="1200" dirty="0">
              <a:solidFill>
                <a:schemeClr val="bg1"/>
              </a:solidFill>
              <a:latin typeface="Arial" pitchFamily="34" charset="0"/>
              <a:cs typeface="Arial" pitchFamily="34" charset="0"/>
            </a:endParaRPr>
          </a:p>
        </p:txBody>
      </p:sp>
      <p:sp>
        <p:nvSpPr>
          <p:cNvPr id="113" name="Rectangle 112"/>
          <p:cNvSpPr/>
          <p:nvPr/>
        </p:nvSpPr>
        <p:spPr>
          <a:xfrm>
            <a:off x="5174092" y="912618"/>
            <a:ext cx="1403398" cy="433965"/>
          </a:xfrm>
          <a:prstGeom prst="rect">
            <a:avLst/>
          </a:prstGeom>
        </p:spPr>
        <p:txBody>
          <a:bodyPr wrap="none" lIns="109728" tIns="54864" rIns="109728" bIns="54864">
            <a:spAutoFit/>
          </a:bodyPr>
          <a:lstStyle/>
          <a:p>
            <a:pPr algn="ctr"/>
            <a:r>
              <a:rPr lang="en-US" sz="1100" b="1" i="1" spc="-6" dirty="0">
                <a:latin typeface="Trajan Pro" pitchFamily="18" charset="0"/>
                <a:cs typeface="Arial"/>
              </a:rPr>
              <a:t>Wildergarten</a:t>
            </a:r>
          </a:p>
          <a:p>
            <a:pPr algn="ctr"/>
            <a:r>
              <a:rPr lang="en-US" sz="1000" b="1" i="1" spc="-6" dirty="0">
                <a:latin typeface="Trajan Pro" pitchFamily="18" charset="0"/>
                <a:cs typeface="Arial"/>
              </a:rPr>
              <a:t>(Yet To be…)</a:t>
            </a:r>
            <a:endParaRPr lang="en-US" sz="1000" b="1" i="1" dirty="0">
              <a:latin typeface="Trajan Pro" pitchFamily="18" charset="0"/>
            </a:endParaRPr>
          </a:p>
        </p:txBody>
      </p:sp>
      <p:sp>
        <p:nvSpPr>
          <p:cNvPr id="112" name="Rectangle 111"/>
          <p:cNvSpPr/>
          <p:nvPr/>
        </p:nvSpPr>
        <p:spPr>
          <a:xfrm>
            <a:off x="5147901" y="895951"/>
            <a:ext cx="1403398" cy="433965"/>
          </a:xfrm>
          <a:prstGeom prst="rect">
            <a:avLst/>
          </a:prstGeom>
        </p:spPr>
        <p:txBody>
          <a:bodyPr wrap="none" lIns="109728" tIns="54864" rIns="109728" bIns="54864">
            <a:spAutoFit/>
          </a:bodyPr>
          <a:lstStyle/>
          <a:p>
            <a:pPr algn="ctr"/>
            <a:r>
              <a:rPr lang="en-US" sz="1100" b="1" i="1" spc="-6" dirty="0">
                <a:latin typeface="Trajan Pro" pitchFamily="18" charset="0"/>
                <a:cs typeface="Arial"/>
              </a:rPr>
              <a:t>Wildergarten</a:t>
            </a:r>
          </a:p>
          <a:p>
            <a:pPr algn="ctr"/>
            <a:r>
              <a:rPr lang="en-US" sz="1000" b="1" i="1" spc="-6" dirty="0">
                <a:latin typeface="Trajan Pro" pitchFamily="18" charset="0"/>
                <a:cs typeface="Arial"/>
              </a:rPr>
              <a:t>(Yet To be…)</a:t>
            </a:r>
            <a:endParaRPr lang="en-US" sz="1000" b="1" i="1" dirty="0">
              <a:latin typeface="Trajan Pro" pitchFamily="18" charset="0"/>
            </a:endParaRPr>
          </a:p>
        </p:txBody>
      </p:sp>
      <p:pic>
        <p:nvPicPr>
          <p:cNvPr id="12" name="Picture 11"/>
          <p:cNvPicPr>
            <a:picLocks noChangeAspect="1" noChangeArrowheads="1"/>
          </p:cNvPicPr>
          <p:nvPr/>
        </p:nvPicPr>
        <p:blipFill>
          <a:blip r:embed="rId4" cstate="print"/>
          <a:srcRect/>
          <a:stretch>
            <a:fillRect/>
          </a:stretch>
        </p:blipFill>
        <p:spPr bwMode="auto">
          <a:xfrm>
            <a:off x="10627712" y="7686434"/>
            <a:ext cx="276515" cy="462370"/>
          </a:xfrm>
          <a:prstGeom prst="rect">
            <a:avLst/>
          </a:prstGeom>
          <a:noFill/>
          <a:ln w="9525">
            <a:noFill/>
            <a:miter lim="800000"/>
            <a:headEnd/>
            <a:tailEnd/>
          </a:ln>
          <a:effectLst/>
        </p:spPr>
      </p:pic>
      <p:pic>
        <p:nvPicPr>
          <p:cNvPr id="7" name="Picture 3"/>
          <p:cNvPicPr>
            <a:picLocks noChangeAspect="1" noChangeArrowheads="1"/>
          </p:cNvPicPr>
          <p:nvPr/>
        </p:nvPicPr>
        <p:blipFill>
          <a:blip r:embed="rId4" cstate="print"/>
          <a:srcRect/>
          <a:stretch>
            <a:fillRect/>
          </a:stretch>
        </p:blipFill>
        <p:spPr bwMode="auto">
          <a:xfrm>
            <a:off x="10601948" y="7627313"/>
            <a:ext cx="276515" cy="462370"/>
          </a:xfrm>
          <a:prstGeom prst="rect">
            <a:avLst/>
          </a:prstGeom>
          <a:noFill/>
          <a:ln w="9525">
            <a:noFill/>
            <a:miter lim="800000"/>
            <a:headEnd/>
            <a:tailEnd/>
          </a:ln>
          <a:effectLst/>
        </p:spPr>
      </p:pic>
      <p:sp>
        <p:nvSpPr>
          <p:cNvPr id="33" name="TextBox 32"/>
          <p:cNvSpPr txBox="1"/>
          <p:nvPr/>
        </p:nvSpPr>
        <p:spPr>
          <a:xfrm>
            <a:off x="10193936" y="92221"/>
            <a:ext cx="259891" cy="298933"/>
          </a:xfrm>
          <a:prstGeom prst="rect">
            <a:avLst/>
          </a:prstGeom>
          <a:noFill/>
          <a:ln>
            <a:noFill/>
          </a:ln>
        </p:spPr>
        <p:txBody>
          <a:bodyPr wrap="none" rtlCol="0">
            <a:spAutoFit/>
          </a:bodyPr>
          <a:lstStyle/>
          <a:p>
            <a:r>
              <a:rPr lang="en-US" b="1" dirty="0"/>
              <a:t>N</a:t>
            </a:r>
          </a:p>
        </p:txBody>
      </p:sp>
      <p:cxnSp>
        <p:nvCxnSpPr>
          <p:cNvPr id="34" name="Straight Arrow Connector 33"/>
          <p:cNvCxnSpPr/>
          <p:nvPr/>
        </p:nvCxnSpPr>
        <p:spPr>
          <a:xfrm>
            <a:off x="10121475" y="610684"/>
            <a:ext cx="570488"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0167421" y="82310"/>
            <a:ext cx="259891" cy="298933"/>
          </a:xfrm>
          <a:prstGeom prst="rect">
            <a:avLst/>
          </a:prstGeom>
          <a:noFill/>
          <a:ln>
            <a:noFill/>
          </a:ln>
        </p:spPr>
        <p:txBody>
          <a:bodyPr wrap="none" rtlCol="0">
            <a:spAutoFit/>
          </a:bodyPr>
          <a:lstStyle/>
          <a:p>
            <a:r>
              <a:rPr lang="en-US" b="1" dirty="0"/>
              <a:t>N</a:t>
            </a:r>
          </a:p>
        </p:txBody>
      </p:sp>
      <p:cxnSp>
        <p:nvCxnSpPr>
          <p:cNvPr id="36" name="Straight Arrow Connector 35"/>
          <p:cNvCxnSpPr/>
          <p:nvPr/>
        </p:nvCxnSpPr>
        <p:spPr>
          <a:xfrm>
            <a:off x="10094960" y="600773"/>
            <a:ext cx="570488"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V="1">
            <a:off x="5947256" y="2156162"/>
            <a:ext cx="162998" cy="160144"/>
          </a:xfrm>
          <a:prstGeom prst="straightConnector1">
            <a:avLst/>
          </a:prstGeom>
          <a:ln w="50800">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45" name="Freeform 44"/>
          <p:cNvSpPr/>
          <p:nvPr/>
        </p:nvSpPr>
        <p:spPr>
          <a:xfrm>
            <a:off x="6154246" y="772470"/>
            <a:ext cx="1369183" cy="2100028"/>
          </a:xfrm>
          <a:custGeom>
            <a:avLst/>
            <a:gdLst>
              <a:gd name="connsiteX0" fmla="*/ 1336963 w 2305396"/>
              <a:gd name="connsiteY0" fmla="*/ 0 h 3449782"/>
              <a:gd name="connsiteX1" fmla="*/ 1411778 w 2305396"/>
              <a:gd name="connsiteY1" fmla="*/ 141317 h 3449782"/>
              <a:gd name="connsiteX2" fmla="*/ 1395152 w 2305396"/>
              <a:gd name="connsiteY2" fmla="*/ 257695 h 3449782"/>
              <a:gd name="connsiteX3" fmla="*/ 1328651 w 2305396"/>
              <a:gd name="connsiteY3" fmla="*/ 257695 h 3449782"/>
              <a:gd name="connsiteX4" fmla="*/ 1212272 w 2305396"/>
              <a:gd name="connsiteY4" fmla="*/ 207819 h 3449782"/>
              <a:gd name="connsiteX5" fmla="*/ 1087581 w 2305396"/>
              <a:gd name="connsiteY5" fmla="*/ 349135 h 3449782"/>
              <a:gd name="connsiteX6" fmla="*/ 1104207 w 2305396"/>
              <a:gd name="connsiteY6" fmla="*/ 498764 h 3449782"/>
              <a:gd name="connsiteX7" fmla="*/ 871451 w 2305396"/>
              <a:gd name="connsiteY7" fmla="*/ 689957 h 3449782"/>
              <a:gd name="connsiteX8" fmla="*/ 580505 w 2305396"/>
              <a:gd name="connsiteY8" fmla="*/ 698270 h 3449782"/>
              <a:gd name="connsiteX9" fmla="*/ 464127 w 2305396"/>
              <a:gd name="connsiteY9" fmla="*/ 648393 h 3449782"/>
              <a:gd name="connsiteX10" fmla="*/ 322811 w 2305396"/>
              <a:gd name="connsiteY10" fmla="*/ 872837 h 3449782"/>
              <a:gd name="connsiteX11" fmla="*/ 281247 w 2305396"/>
              <a:gd name="connsiteY11" fmla="*/ 1255222 h 3449782"/>
              <a:gd name="connsiteX12" fmla="*/ 98367 w 2305396"/>
              <a:gd name="connsiteY12" fmla="*/ 1346662 h 3449782"/>
              <a:gd name="connsiteX13" fmla="*/ 15240 w 2305396"/>
              <a:gd name="connsiteY13" fmla="*/ 1438102 h 3449782"/>
              <a:gd name="connsiteX14" fmla="*/ 48491 w 2305396"/>
              <a:gd name="connsiteY14" fmla="*/ 1537855 h 3449782"/>
              <a:gd name="connsiteX15" fmla="*/ 306185 w 2305396"/>
              <a:gd name="connsiteY15" fmla="*/ 1471353 h 3449782"/>
              <a:gd name="connsiteX16" fmla="*/ 472440 w 2305396"/>
              <a:gd name="connsiteY16" fmla="*/ 1147157 h 3449782"/>
              <a:gd name="connsiteX17" fmla="*/ 472440 w 2305396"/>
              <a:gd name="connsiteY17" fmla="*/ 1055717 h 3449782"/>
              <a:gd name="connsiteX18" fmla="*/ 622069 w 2305396"/>
              <a:gd name="connsiteY18" fmla="*/ 1039091 h 3449782"/>
              <a:gd name="connsiteX19" fmla="*/ 829887 w 2305396"/>
              <a:gd name="connsiteY19" fmla="*/ 1246910 h 3449782"/>
              <a:gd name="connsiteX20" fmla="*/ 1012767 w 2305396"/>
              <a:gd name="connsiteY20" fmla="*/ 1313411 h 3449782"/>
              <a:gd name="connsiteX21" fmla="*/ 1195647 w 2305396"/>
              <a:gd name="connsiteY21" fmla="*/ 1296786 h 3449782"/>
              <a:gd name="connsiteX22" fmla="*/ 1237211 w 2305396"/>
              <a:gd name="connsiteY22" fmla="*/ 1330037 h 3449782"/>
              <a:gd name="connsiteX23" fmla="*/ 1228898 w 2305396"/>
              <a:gd name="connsiteY23" fmla="*/ 1463040 h 3449782"/>
              <a:gd name="connsiteX24" fmla="*/ 1054331 w 2305396"/>
              <a:gd name="connsiteY24" fmla="*/ 1795550 h 3449782"/>
              <a:gd name="connsiteX25" fmla="*/ 1112520 w 2305396"/>
              <a:gd name="connsiteY25" fmla="*/ 2144684 h 3449782"/>
              <a:gd name="connsiteX26" fmla="*/ 1253836 w 2305396"/>
              <a:gd name="connsiteY26" fmla="*/ 2261062 h 3449782"/>
              <a:gd name="connsiteX27" fmla="*/ 1494905 w 2305396"/>
              <a:gd name="connsiteY27" fmla="*/ 2136371 h 3449782"/>
              <a:gd name="connsiteX28" fmla="*/ 1528156 w 2305396"/>
              <a:gd name="connsiteY28" fmla="*/ 2061557 h 3449782"/>
              <a:gd name="connsiteX29" fmla="*/ 1627909 w 2305396"/>
              <a:gd name="connsiteY29" fmla="*/ 2186248 h 3449782"/>
              <a:gd name="connsiteX30" fmla="*/ 1561407 w 2305396"/>
              <a:gd name="connsiteY30" fmla="*/ 2261062 h 3449782"/>
              <a:gd name="connsiteX31" fmla="*/ 1602971 w 2305396"/>
              <a:gd name="connsiteY31" fmla="*/ 2568633 h 3449782"/>
              <a:gd name="connsiteX32" fmla="*/ 1885603 w 2305396"/>
              <a:gd name="connsiteY32" fmla="*/ 2801390 h 3449782"/>
              <a:gd name="connsiteX33" fmla="*/ 2168236 w 2305396"/>
              <a:gd name="connsiteY33" fmla="*/ 2951019 h 3449782"/>
              <a:gd name="connsiteX34" fmla="*/ 2284614 w 2305396"/>
              <a:gd name="connsiteY34" fmla="*/ 3009208 h 3449782"/>
              <a:gd name="connsiteX35" fmla="*/ 2284614 w 2305396"/>
              <a:gd name="connsiteY35" fmla="*/ 3175462 h 3449782"/>
              <a:gd name="connsiteX36" fmla="*/ 2159923 w 2305396"/>
              <a:gd name="connsiteY36" fmla="*/ 3241964 h 3449782"/>
              <a:gd name="connsiteX37" fmla="*/ 1893916 w 2305396"/>
              <a:gd name="connsiteY37" fmla="*/ 3092335 h 3449782"/>
              <a:gd name="connsiteX38" fmla="*/ 1636221 w 2305396"/>
              <a:gd name="connsiteY38" fmla="*/ 3266902 h 3449782"/>
              <a:gd name="connsiteX39" fmla="*/ 1212272 w 2305396"/>
              <a:gd name="connsiteY39" fmla="*/ 3333404 h 3449782"/>
              <a:gd name="connsiteX40" fmla="*/ 746760 w 2305396"/>
              <a:gd name="connsiteY40" fmla="*/ 3341717 h 3449782"/>
              <a:gd name="connsiteX41" fmla="*/ 497378 w 2305396"/>
              <a:gd name="connsiteY41" fmla="*/ 3449782 h 3449782"/>
              <a:gd name="connsiteX0" fmla="*/ 1336963 w 2305396"/>
              <a:gd name="connsiteY0" fmla="*/ 0 h 3449782"/>
              <a:gd name="connsiteX1" fmla="*/ 1411778 w 2305396"/>
              <a:gd name="connsiteY1" fmla="*/ 141317 h 3449782"/>
              <a:gd name="connsiteX2" fmla="*/ 1395152 w 2305396"/>
              <a:gd name="connsiteY2" fmla="*/ 257695 h 3449782"/>
              <a:gd name="connsiteX3" fmla="*/ 1328651 w 2305396"/>
              <a:gd name="connsiteY3" fmla="*/ 257695 h 3449782"/>
              <a:gd name="connsiteX4" fmla="*/ 1212272 w 2305396"/>
              <a:gd name="connsiteY4" fmla="*/ 207819 h 3449782"/>
              <a:gd name="connsiteX5" fmla="*/ 1087581 w 2305396"/>
              <a:gd name="connsiteY5" fmla="*/ 349135 h 3449782"/>
              <a:gd name="connsiteX6" fmla="*/ 1104207 w 2305396"/>
              <a:gd name="connsiteY6" fmla="*/ 498764 h 3449782"/>
              <a:gd name="connsiteX7" fmla="*/ 871451 w 2305396"/>
              <a:gd name="connsiteY7" fmla="*/ 689957 h 3449782"/>
              <a:gd name="connsiteX8" fmla="*/ 580505 w 2305396"/>
              <a:gd name="connsiteY8" fmla="*/ 698270 h 3449782"/>
              <a:gd name="connsiteX9" fmla="*/ 464127 w 2305396"/>
              <a:gd name="connsiteY9" fmla="*/ 648393 h 3449782"/>
              <a:gd name="connsiteX10" fmla="*/ 322811 w 2305396"/>
              <a:gd name="connsiteY10" fmla="*/ 872837 h 3449782"/>
              <a:gd name="connsiteX11" fmla="*/ 281247 w 2305396"/>
              <a:gd name="connsiteY11" fmla="*/ 1255222 h 3449782"/>
              <a:gd name="connsiteX12" fmla="*/ 98367 w 2305396"/>
              <a:gd name="connsiteY12" fmla="*/ 1346662 h 3449782"/>
              <a:gd name="connsiteX13" fmla="*/ 15240 w 2305396"/>
              <a:gd name="connsiteY13" fmla="*/ 1438102 h 3449782"/>
              <a:gd name="connsiteX14" fmla="*/ 48491 w 2305396"/>
              <a:gd name="connsiteY14" fmla="*/ 1537855 h 3449782"/>
              <a:gd name="connsiteX15" fmla="*/ 306185 w 2305396"/>
              <a:gd name="connsiteY15" fmla="*/ 1471353 h 3449782"/>
              <a:gd name="connsiteX16" fmla="*/ 472440 w 2305396"/>
              <a:gd name="connsiteY16" fmla="*/ 1147157 h 3449782"/>
              <a:gd name="connsiteX17" fmla="*/ 472440 w 2305396"/>
              <a:gd name="connsiteY17" fmla="*/ 1055717 h 3449782"/>
              <a:gd name="connsiteX18" fmla="*/ 622069 w 2305396"/>
              <a:gd name="connsiteY18" fmla="*/ 1039091 h 3449782"/>
              <a:gd name="connsiteX19" fmla="*/ 829887 w 2305396"/>
              <a:gd name="connsiteY19" fmla="*/ 1246910 h 3449782"/>
              <a:gd name="connsiteX20" fmla="*/ 1012767 w 2305396"/>
              <a:gd name="connsiteY20" fmla="*/ 1313411 h 3449782"/>
              <a:gd name="connsiteX21" fmla="*/ 1195647 w 2305396"/>
              <a:gd name="connsiteY21" fmla="*/ 1296786 h 3449782"/>
              <a:gd name="connsiteX22" fmla="*/ 1237211 w 2305396"/>
              <a:gd name="connsiteY22" fmla="*/ 1330037 h 3449782"/>
              <a:gd name="connsiteX23" fmla="*/ 1228898 w 2305396"/>
              <a:gd name="connsiteY23" fmla="*/ 1463040 h 3449782"/>
              <a:gd name="connsiteX24" fmla="*/ 1054331 w 2305396"/>
              <a:gd name="connsiteY24" fmla="*/ 1795550 h 3449782"/>
              <a:gd name="connsiteX25" fmla="*/ 1112520 w 2305396"/>
              <a:gd name="connsiteY25" fmla="*/ 2144684 h 3449782"/>
              <a:gd name="connsiteX26" fmla="*/ 1253836 w 2305396"/>
              <a:gd name="connsiteY26" fmla="*/ 2261062 h 3449782"/>
              <a:gd name="connsiteX27" fmla="*/ 1494905 w 2305396"/>
              <a:gd name="connsiteY27" fmla="*/ 2136371 h 3449782"/>
              <a:gd name="connsiteX28" fmla="*/ 1528156 w 2305396"/>
              <a:gd name="connsiteY28" fmla="*/ 2061557 h 3449782"/>
              <a:gd name="connsiteX29" fmla="*/ 1627909 w 2305396"/>
              <a:gd name="connsiteY29" fmla="*/ 2186248 h 3449782"/>
              <a:gd name="connsiteX30" fmla="*/ 1561407 w 2305396"/>
              <a:gd name="connsiteY30" fmla="*/ 2261062 h 3449782"/>
              <a:gd name="connsiteX31" fmla="*/ 1602971 w 2305396"/>
              <a:gd name="connsiteY31" fmla="*/ 2568633 h 3449782"/>
              <a:gd name="connsiteX32" fmla="*/ 1885603 w 2305396"/>
              <a:gd name="connsiteY32" fmla="*/ 2801390 h 3449782"/>
              <a:gd name="connsiteX33" fmla="*/ 2168236 w 2305396"/>
              <a:gd name="connsiteY33" fmla="*/ 2951019 h 3449782"/>
              <a:gd name="connsiteX34" fmla="*/ 2284614 w 2305396"/>
              <a:gd name="connsiteY34" fmla="*/ 3009208 h 3449782"/>
              <a:gd name="connsiteX35" fmla="*/ 2284614 w 2305396"/>
              <a:gd name="connsiteY35" fmla="*/ 3175462 h 3449782"/>
              <a:gd name="connsiteX36" fmla="*/ 2159923 w 2305396"/>
              <a:gd name="connsiteY36" fmla="*/ 3241964 h 3449782"/>
              <a:gd name="connsiteX37" fmla="*/ 1893916 w 2305396"/>
              <a:gd name="connsiteY37" fmla="*/ 3092335 h 3449782"/>
              <a:gd name="connsiteX38" fmla="*/ 1636221 w 2305396"/>
              <a:gd name="connsiteY38" fmla="*/ 3266902 h 3449782"/>
              <a:gd name="connsiteX39" fmla="*/ 1095894 w 2305396"/>
              <a:gd name="connsiteY39" fmla="*/ 3433157 h 3449782"/>
              <a:gd name="connsiteX40" fmla="*/ 746760 w 2305396"/>
              <a:gd name="connsiteY40" fmla="*/ 3341717 h 3449782"/>
              <a:gd name="connsiteX41" fmla="*/ 497378 w 2305396"/>
              <a:gd name="connsiteY41" fmla="*/ 3449782 h 3449782"/>
              <a:gd name="connsiteX0" fmla="*/ 1336963 w 2305396"/>
              <a:gd name="connsiteY0" fmla="*/ 0 h 3449782"/>
              <a:gd name="connsiteX1" fmla="*/ 1411778 w 2305396"/>
              <a:gd name="connsiteY1" fmla="*/ 141317 h 3449782"/>
              <a:gd name="connsiteX2" fmla="*/ 1395152 w 2305396"/>
              <a:gd name="connsiteY2" fmla="*/ 257695 h 3449782"/>
              <a:gd name="connsiteX3" fmla="*/ 1328651 w 2305396"/>
              <a:gd name="connsiteY3" fmla="*/ 257695 h 3449782"/>
              <a:gd name="connsiteX4" fmla="*/ 1212272 w 2305396"/>
              <a:gd name="connsiteY4" fmla="*/ 207819 h 3449782"/>
              <a:gd name="connsiteX5" fmla="*/ 1087581 w 2305396"/>
              <a:gd name="connsiteY5" fmla="*/ 349135 h 3449782"/>
              <a:gd name="connsiteX6" fmla="*/ 1104207 w 2305396"/>
              <a:gd name="connsiteY6" fmla="*/ 498764 h 3449782"/>
              <a:gd name="connsiteX7" fmla="*/ 871451 w 2305396"/>
              <a:gd name="connsiteY7" fmla="*/ 689957 h 3449782"/>
              <a:gd name="connsiteX8" fmla="*/ 580505 w 2305396"/>
              <a:gd name="connsiteY8" fmla="*/ 698270 h 3449782"/>
              <a:gd name="connsiteX9" fmla="*/ 464127 w 2305396"/>
              <a:gd name="connsiteY9" fmla="*/ 648393 h 3449782"/>
              <a:gd name="connsiteX10" fmla="*/ 322811 w 2305396"/>
              <a:gd name="connsiteY10" fmla="*/ 872837 h 3449782"/>
              <a:gd name="connsiteX11" fmla="*/ 281247 w 2305396"/>
              <a:gd name="connsiteY11" fmla="*/ 1255222 h 3449782"/>
              <a:gd name="connsiteX12" fmla="*/ 98367 w 2305396"/>
              <a:gd name="connsiteY12" fmla="*/ 1346662 h 3449782"/>
              <a:gd name="connsiteX13" fmla="*/ 15240 w 2305396"/>
              <a:gd name="connsiteY13" fmla="*/ 1438102 h 3449782"/>
              <a:gd name="connsiteX14" fmla="*/ 48491 w 2305396"/>
              <a:gd name="connsiteY14" fmla="*/ 1537855 h 3449782"/>
              <a:gd name="connsiteX15" fmla="*/ 306185 w 2305396"/>
              <a:gd name="connsiteY15" fmla="*/ 1471353 h 3449782"/>
              <a:gd name="connsiteX16" fmla="*/ 472440 w 2305396"/>
              <a:gd name="connsiteY16" fmla="*/ 1147157 h 3449782"/>
              <a:gd name="connsiteX17" fmla="*/ 472440 w 2305396"/>
              <a:gd name="connsiteY17" fmla="*/ 1055717 h 3449782"/>
              <a:gd name="connsiteX18" fmla="*/ 622069 w 2305396"/>
              <a:gd name="connsiteY18" fmla="*/ 1039091 h 3449782"/>
              <a:gd name="connsiteX19" fmla="*/ 829887 w 2305396"/>
              <a:gd name="connsiteY19" fmla="*/ 1246910 h 3449782"/>
              <a:gd name="connsiteX20" fmla="*/ 1012767 w 2305396"/>
              <a:gd name="connsiteY20" fmla="*/ 1313411 h 3449782"/>
              <a:gd name="connsiteX21" fmla="*/ 1195647 w 2305396"/>
              <a:gd name="connsiteY21" fmla="*/ 1296786 h 3449782"/>
              <a:gd name="connsiteX22" fmla="*/ 1237211 w 2305396"/>
              <a:gd name="connsiteY22" fmla="*/ 1330037 h 3449782"/>
              <a:gd name="connsiteX23" fmla="*/ 1228898 w 2305396"/>
              <a:gd name="connsiteY23" fmla="*/ 1463040 h 3449782"/>
              <a:gd name="connsiteX24" fmla="*/ 1054331 w 2305396"/>
              <a:gd name="connsiteY24" fmla="*/ 1795550 h 3449782"/>
              <a:gd name="connsiteX25" fmla="*/ 1112520 w 2305396"/>
              <a:gd name="connsiteY25" fmla="*/ 2144684 h 3449782"/>
              <a:gd name="connsiteX26" fmla="*/ 1253836 w 2305396"/>
              <a:gd name="connsiteY26" fmla="*/ 2261062 h 3449782"/>
              <a:gd name="connsiteX27" fmla="*/ 1494905 w 2305396"/>
              <a:gd name="connsiteY27" fmla="*/ 2136371 h 3449782"/>
              <a:gd name="connsiteX28" fmla="*/ 1528156 w 2305396"/>
              <a:gd name="connsiteY28" fmla="*/ 2061557 h 3449782"/>
              <a:gd name="connsiteX29" fmla="*/ 1627909 w 2305396"/>
              <a:gd name="connsiteY29" fmla="*/ 2186248 h 3449782"/>
              <a:gd name="connsiteX30" fmla="*/ 1561407 w 2305396"/>
              <a:gd name="connsiteY30" fmla="*/ 2261062 h 3449782"/>
              <a:gd name="connsiteX31" fmla="*/ 1602971 w 2305396"/>
              <a:gd name="connsiteY31" fmla="*/ 2568633 h 3449782"/>
              <a:gd name="connsiteX32" fmla="*/ 1885603 w 2305396"/>
              <a:gd name="connsiteY32" fmla="*/ 2801390 h 3449782"/>
              <a:gd name="connsiteX33" fmla="*/ 2168236 w 2305396"/>
              <a:gd name="connsiteY33" fmla="*/ 2951019 h 3449782"/>
              <a:gd name="connsiteX34" fmla="*/ 2284614 w 2305396"/>
              <a:gd name="connsiteY34" fmla="*/ 3009208 h 3449782"/>
              <a:gd name="connsiteX35" fmla="*/ 2284614 w 2305396"/>
              <a:gd name="connsiteY35" fmla="*/ 3175462 h 3449782"/>
              <a:gd name="connsiteX36" fmla="*/ 2159923 w 2305396"/>
              <a:gd name="connsiteY36" fmla="*/ 3241964 h 3449782"/>
              <a:gd name="connsiteX37" fmla="*/ 1893916 w 2305396"/>
              <a:gd name="connsiteY37" fmla="*/ 3092335 h 3449782"/>
              <a:gd name="connsiteX38" fmla="*/ 1636221 w 2305396"/>
              <a:gd name="connsiteY38" fmla="*/ 3266902 h 3449782"/>
              <a:gd name="connsiteX39" fmla="*/ 1420091 w 2305396"/>
              <a:gd name="connsiteY39" fmla="*/ 3341717 h 3449782"/>
              <a:gd name="connsiteX40" fmla="*/ 1095894 w 2305396"/>
              <a:gd name="connsiteY40" fmla="*/ 3433157 h 3449782"/>
              <a:gd name="connsiteX41" fmla="*/ 746760 w 2305396"/>
              <a:gd name="connsiteY41" fmla="*/ 3341717 h 3449782"/>
              <a:gd name="connsiteX42" fmla="*/ 497378 w 2305396"/>
              <a:gd name="connsiteY42" fmla="*/ 3449782 h 3449782"/>
              <a:gd name="connsiteX0" fmla="*/ 1336963 w 2305396"/>
              <a:gd name="connsiteY0" fmla="*/ 0 h 3449782"/>
              <a:gd name="connsiteX1" fmla="*/ 1411778 w 2305396"/>
              <a:gd name="connsiteY1" fmla="*/ 141317 h 3449782"/>
              <a:gd name="connsiteX2" fmla="*/ 1395152 w 2305396"/>
              <a:gd name="connsiteY2" fmla="*/ 257695 h 3449782"/>
              <a:gd name="connsiteX3" fmla="*/ 1328651 w 2305396"/>
              <a:gd name="connsiteY3" fmla="*/ 257695 h 3449782"/>
              <a:gd name="connsiteX4" fmla="*/ 1212272 w 2305396"/>
              <a:gd name="connsiteY4" fmla="*/ 207819 h 3449782"/>
              <a:gd name="connsiteX5" fmla="*/ 1087581 w 2305396"/>
              <a:gd name="connsiteY5" fmla="*/ 349135 h 3449782"/>
              <a:gd name="connsiteX6" fmla="*/ 1104207 w 2305396"/>
              <a:gd name="connsiteY6" fmla="*/ 498764 h 3449782"/>
              <a:gd name="connsiteX7" fmla="*/ 871451 w 2305396"/>
              <a:gd name="connsiteY7" fmla="*/ 689957 h 3449782"/>
              <a:gd name="connsiteX8" fmla="*/ 580505 w 2305396"/>
              <a:gd name="connsiteY8" fmla="*/ 698270 h 3449782"/>
              <a:gd name="connsiteX9" fmla="*/ 464127 w 2305396"/>
              <a:gd name="connsiteY9" fmla="*/ 648393 h 3449782"/>
              <a:gd name="connsiteX10" fmla="*/ 322811 w 2305396"/>
              <a:gd name="connsiteY10" fmla="*/ 872837 h 3449782"/>
              <a:gd name="connsiteX11" fmla="*/ 281247 w 2305396"/>
              <a:gd name="connsiteY11" fmla="*/ 1255222 h 3449782"/>
              <a:gd name="connsiteX12" fmla="*/ 98367 w 2305396"/>
              <a:gd name="connsiteY12" fmla="*/ 1346662 h 3449782"/>
              <a:gd name="connsiteX13" fmla="*/ 15240 w 2305396"/>
              <a:gd name="connsiteY13" fmla="*/ 1438102 h 3449782"/>
              <a:gd name="connsiteX14" fmla="*/ 48491 w 2305396"/>
              <a:gd name="connsiteY14" fmla="*/ 1537855 h 3449782"/>
              <a:gd name="connsiteX15" fmla="*/ 306185 w 2305396"/>
              <a:gd name="connsiteY15" fmla="*/ 1471353 h 3449782"/>
              <a:gd name="connsiteX16" fmla="*/ 472440 w 2305396"/>
              <a:gd name="connsiteY16" fmla="*/ 1147157 h 3449782"/>
              <a:gd name="connsiteX17" fmla="*/ 472440 w 2305396"/>
              <a:gd name="connsiteY17" fmla="*/ 1055717 h 3449782"/>
              <a:gd name="connsiteX18" fmla="*/ 622069 w 2305396"/>
              <a:gd name="connsiteY18" fmla="*/ 1039091 h 3449782"/>
              <a:gd name="connsiteX19" fmla="*/ 829887 w 2305396"/>
              <a:gd name="connsiteY19" fmla="*/ 1246910 h 3449782"/>
              <a:gd name="connsiteX20" fmla="*/ 1012767 w 2305396"/>
              <a:gd name="connsiteY20" fmla="*/ 1313411 h 3449782"/>
              <a:gd name="connsiteX21" fmla="*/ 1195647 w 2305396"/>
              <a:gd name="connsiteY21" fmla="*/ 1296786 h 3449782"/>
              <a:gd name="connsiteX22" fmla="*/ 1237211 w 2305396"/>
              <a:gd name="connsiteY22" fmla="*/ 1330037 h 3449782"/>
              <a:gd name="connsiteX23" fmla="*/ 1228898 w 2305396"/>
              <a:gd name="connsiteY23" fmla="*/ 1463040 h 3449782"/>
              <a:gd name="connsiteX24" fmla="*/ 1054331 w 2305396"/>
              <a:gd name="connsiteY24" fmla="*/ 1795550 h 3449782"/>
              <a:gd name="connsiteX25" fmla="*/ 1112520 w 2305396"/>
              <a:gd name="connsiteY25" fmla="*/ 2144684 h 3449782"/>
              <a:gd name="connsiteX26" fmla="*/ 1253836 w 2305396"/>
              <a:gd name="connsiteY26" fmla="*/ 2261062 h 3449782"/>
              <a:gd name="connsiteX27" fmla="*/ 1494905 w 2305396"/>
              <a:gd name="connsiteY27" fmla="*/ 2136371 h 3449782"/>
              <a:gd name="connsiteX28" fmla="*/ 1528156 w 2305396"/>
              <a:gd name="connsiteY28" fmla="*/ 2061557 h 3449782"/>
              <a:gd name="connsiteX29" fmla="*/ 1627909 w 2305396"/>
              <a:gd name="connsiteY29" fmla="*/ 2186248 h 3449782"/>
              <a:gd name="connsiteX30" fmla="*/ 1561407 w 2305396"/>
              <a:gd name="connsiteY30" fmla="*/ 2261062 h 3449782"/>
              <a:gd name="connsiteX31" fmla="*/ 1602971 w 2305396"/>
              <a:gd name="connsiteY31" fmla="*/ 2568633 h 3449782"/>
              <a:gd name="connsiteX32" fmla="*/ 1885603 w 2305396"/>
              <a:gd name="connsiteY32" fmla="*/ 2801390 h 3449782"/>
              <a:gd name="connsiteX33" fmla="*/ 2168236 w 2305396"/>
              <a:gd name="connsiteY33" fmla="*/ 2951019 h 3449782"/>
              <a:gd name="connsiteX34" fmla="*/ 2284614 w 2305396"/>
              <a:gd name="connsiteY34" fmla="*/ 3009208 h 3449782"/>
              <a:gd name="connsiteX35" fmla="*/ 2284614 w 2305396"/>
              <a:gd name="connsiteY35" fmla="*/ 3175462 h 3449782"/>
              <a:gd name="connsiteX36" fmla="*/ 2159923 w 2305396"/>
              <a:gd name="connsiteY36" fmla="*/ 3241964 h 3449782"/>
              <a:gd name="connsiteX37" fmla="*/ 1893916 w 2305396"/>
              <a:gd name="connsiteY37" fmla="*/ 3092335 h 3449782"/>
              <a:gd name="connsiteX38" fmla="*/ 1636221 w 2305396"/>
              <a:gd name="connsiteY38" fmla="*/ 3266902 h 3449782"/>
              <a:gd name="connsiteX39" fmla="*/ 1228898 w 2305396"/>
              <a:gd name="connsiteY39" fmla="*/ 3275215 h 3449782"/>
              <a:gd name="connsiteX40" fmla="*/ 1095894 w 2305396"/>
              <a:gd name="connsiteY40" fmla="*/ 3433157 h 3449782"/>
              <a:gd name="connsiteX41" fmla="*/ 746760 w 2305396"/>
              <a:gd name="connsiteY41" fmla="*/ 3341717 h 3449782"/>
              <a:gd name="connsiteX42" fmla="*/ 497378 w 2305396"/>
              <a:gd name="connsiteY42" fmla="*/ 3449782 h 3449782"/>
              <a:gd name="connsiteX0" fmla="*/ 1336963 w 2305396"/>
              <a:gd name="connsiteY0" fmla="*/ 0 h 3449782"/>
              <a:gd name="connsiteX1" fmla="*/ 1411778 w 2305396"/>
              <a:gd name="connsiteY1" fmla="*/ 141317 h 3449782"/>
              <a:gd name="connsiteX2" fmla="*/ 1395152 w 2305396"/>
              <a:gd name="connsiteY2" fmla="*/ 257695 h 3449782"/>
              <a:gd name="connsiteX3" fmla="*/ 1328651 w 2305396"/>
              <a:gd name="connsiteY3" fmla="*/ 257695 h 3449782"/>
              <a:gd name="connsiteX4" fmla="*/ 1212272 w 2305396"/>
              <a:gd name="connsiteY4" fmla="*/ 207819 h 3449782"/>
              <a:gd name="connsiteX5" fmla="*/ 1087581 w 2305396"/>
              <a:gd name="connsiteY5" fmla="*/ 349135 h 3449782"/>
              <a:gd name="connsiteX6" fmla="*/ 1104207 w 2305396"/>
              <a:gd name="connsiteY6" fmla="*/ 498764 h 3449782"/>
              <a:gd name="connsiteX7" fmla="*/ 871451 w 2305396"/>
              <a:gd name="connsiteY7" fmla="*/ 689957 h 3449782"/>
              <a:gd name="connsiteX8" fmla="*/ 580505 w 2305396"/>
              <a:gd name="connsiteY8" fmla="*/ 698270 h 3449782"/>
              <a:gd name="connsiteX9" fmla="*/ 464127 w 2305396"/>
              <a:gd name="connsiteY9" fmla="*/ 648393 h 3449782"/>
              <a:gd name="connsiteX10" fmla="*/ 322811 w 2305396"/>
              <a:gd name="connsiteY10" fmla="*/ 872837 h 3449782"/>
              <a:gd name="connsiteX11" fmla="*/ 281247 w 2305396"/>
              <a:gd name="connsiteY11" fmla="*/ 1255222 h 3449782"/>
              <a:gd name="connsiteX12" fmla="*/ 98367 w 2305396"/>
              <a:gd name="connsiteY12" fmla="*/ 1346662 h 3449782"/>
              <a:gd name="connsiteX13" fmla="*/ 15240 w 2305396"/>
              <a:gd name="connsiteY13" fmla="*/ 1438102 h 3449782"/>
              <a:gd name="connsiteX14" fmla="*/ 48491 w 2305396"/>
              <a:gd name="connsiteY14" fmla="*/ 1537855 h 3449782"/>
              <a:gd name="connsiteX15" fmla="*/ 306185 w 2305396"/>
              <a:gd name="connsiteY15" fmla="*/ 1471353 h 3449782"/>
              <a:gd name="connsiteX16" fmla="*/ 472440 w 2305396"/>
              <a:gd name="connsiteY16" fmla="*/ 1147157 h 3449782"/>
              <a:gd name="connsiteX17" fmla="*/ 472440 w 2305396"/>
              <a:gd name="connsiteY17" fmla="*/ 1055717 h 3449782"/>
              <a:gd name="connsiteX18" fmla="*/ 622069 w 2305396"/>
              <a:gd name="connsiteY18" fmla="*/ 1039091 h 3449782"/>
              <a:gd name="connsiteX19" fmla="*/ 829887 w 2305396"/>
              <a:gd name="connsiteY19" fmla="*/ 1246910 h 3449782"/>
              <a:gd name="connsiteX20" fmla="*/ 1012767 w 2305396"/>
              <a:gd name="connsiteY20" fmla="*/ 1313411 h 3449782"/>
              <a:gd name="connsiteX21" fmla="*/ 1195647 w 2305396"/>
              <a:gd name="connsiteY21" fmla="*/ 1296786 h 3449782"/>
              <a:gd name="connsiteX22" fmla="*/ 1237211 w 2305396"/>
              <a:gd name="connsiteY22" fmla="*/ 1330037 h 3449782"/>
              <a:gd name="connsiteX23" fmla="*/ 1228898 w 2305396"/>
              <a:gd name="connsiteY23" fmla="*/ 1463040 h 3449782"/>
              <a:gd name="connsiteX24" fmla="*/ 1054331 w 2305396"/>
              <a:gd name="connsiteY24" fmla="*/ 1795550 h 3449782"/>
              <a:gd name="connsiteX25" fmla="*/ 1112520 w 2305396"/>
              <a:gd name="connsiteY25" fmla="*/ 2144684 h 3449782"/>
              <a:gd name="connsiteX26" fmla="*/ 1253836 w 2305396"/>
              <a:gd name="connsiteY26" fmla="*/ 2261062 h 3449782"/>
              <a:gd name="connsiteX27" fmla="*/ 1494905 w 2305396"/>
              <a:gd name="connsiteY27" fmla="*/ 2136371 h 3449782"/>
              <a:gd name="connsiteX28" fmla="*/ 1528156 w 2305396"/>
              <a:gd name="connsiteY28" fmla="*/ 2061557 h 3449782"/>
              <a:gd name="connsiteX29" fmla="*/ 1627909 w 2305396"/>
              <a:gd name="connsiteY29" fmla="*/ 2186248 h 3449782"/>
              <a:gd name="connsiteX30" fmla="*/ 1561407 w 2305396"/>
              <a:gd name="connsiteY30" fmla="*/ 2261062 h 3449782"/>
              <a:gd name="connsiteX31" fmla="*/ 1602971 w 2305396"/>
              <a:gd name="connsiteY31" fmla="*/ 2568633 h 3449782"/>
              <a:gd name="connsiteX32" fmla="*/ 1885603 w 2305396"/>
              <a:gd name="connsiteY32" fmla="*/ 2801390 h 3449782"/>
              <a:gd name="connsiteX33" fmla="*/ 2168236 w 2305396"/>
              <a:gd name="connsiteY33" fmla="*/ 2951019 h 3449782"/>
              <a:gd name="connsiteX34" fmla="*/ 2284614 w 2305396"/>
              <a:gd name="connsiteY34" fmla="*/ 3009208 h 3449782"/>
              <a:gd name="connsiteX35" fmla="*/ 2284614 w 2305396"/>
              <a:gd name="connsiteY35" fmla="*/ 3175462 h 3449782"/>
              <a:gd name="connsiteX36" fmla="*/ 2159923 w 2305396"/>
              <a:gd name="connsiteY36" fmla="*/ 3241964 h 3449782"/>
              <a:gd name="connsiteX37" fmla="*/ 1893916 w 2305396"/>
              <a:gd name="connsiteY37" fmla="*/ 3092335 h 3449782"/>
              <a:gd name="connsiteX38" fmla="*/ 1619595 w 2305396"/>
              <a:gd name="connsiteY38" fmla="*/ 3316778 h 3449782"/>
              <a:gd name="connsiteX39" fmla="*/ 1228898 w 2305396"/>
              <a:gd name="connsiteY39" fmla="*/ 3275215 h 3449782"/>
              <a:gd name="connsiteX40" fmla="*/ 1095894 w 2305396"/>
              <a:gd name="connsiteY40" fmla="*/ 3433157 h 3449782"/>
              <a:gd name="connsiteX41" fmla="*/ 746760 w 2305396"/>
              <a:gd name="connsiteY41" fmla="*/ 3341717 h 3449782"/>
              <a:gd name="connsiteX42" fmla="*/ 497378 w 2305396"/>
              <a:gd name="connsiteY42" fmla="*/ 3449782 h 3449782"/>
              <a:gd name="connsiteX0" fmla="*/ 1336963 w 2312323"/>
              <a:gd name="connsiteY0" fmla="*/ 0 h 3449782"/>
              <a:gd name="connsiteX1" fmla="*/ 1411778 w 2312323"/>
              <a:gd name="connsiteY1" fmla="*/ 141317 h 3449782"/>
              <a:gd name="connsiteX2" fmla="*/ 1395152 w 2312323"/>
              <a:gd name="connsiteY2" fmla="*/ 257695 h 3449782"/>
              <a:gd name="connsiteX3" fmla="*/ 1328651 w 2312323"/>
              <a:gd name="connsiteY3" fmla="*/ 257695 h 3449782"/>
              <a:gd name="connsiteX4" fmla="*/ 1212272 w 2312323"/>
              <a:gd name="connsiteY4" fmla="*/ 207819 h 3449782"/>
              <a:gd name="connsiteX5" fmla="*/ 1087581 w 2312323"/>
              <a:gd name="connsiteY5" fmla="*/ 349135 h 3449782"/>
              <a:gd name="connsiteX6" fmla="*/ 1104207 w 2312323"/>
              <a:gd name="connsiteY6" fmla="*/ 498764 h 3449782"/>
              <a:gd name="connsiteX7" fmla="*/ 871451 w 2312323"/>
              <a:gd name="connsiteY7" fmla="*/ 689957 h 3449782"/>
              <a:gd name="connsiteX8" fmla="*/ 580505 w 2312323"/>
              <a:gd name="connsiteY8" fmla="*/ 698270 h 3449782"/>
              <a:gd name="connsiteX9" fmla="*/ 464127 w 2312323"/>
              <a:gd name="connsiteY9" fmla="*/ 648393 h 3449782"/>
              <a:gd name="connsiteX10" fmla="*/ 322811 w 2312323"/>
              <a:gd name="connsiteY10" fmla="*/ 872837 h 3449782"/>
              <a:gd name="connsiteX11" fmla="*/ 281247 w 2312323"/>
              <a:gd name="connsiteY11" fmla="*/ 1255222 h 3449782"/>
              <a:gd name="connsiteX12" fmla="*/ 98367 w 2312323"/>
              <a:gd name="connsiteY12" fmla="*/ 1346662 h 3449782"/>
              <a:gd name="connsiteX13" fmla="*/ 15240 w 2312323"/>
              <a:gd name="connsiteY13" fmla="*/ 1438102 h 3449782"/>
              <a:gd name="connsiteX14" fmla="*/ 48491 w 2312323"/>
              <a:gd name="connsiteY14" fmla="*/ 1537855 h 3449782"/>
              <a:gd name="connsiteX15" fmla="*/ 306185 w 2312323"/>
              <a:gd name="connsiteY15" fmla="*/ 1471353 h 3449782"/>
              <a:gd name="connsiteX16" fmla="*/ 472440 w 2312323"/>
              <a:gd name="connsiteY16" fmla="*/ 1147157 h 3449782"/>
              <a:gd name="connsiteX17" fmla="*/ 472440 w 2312323"/>
              <a:gd name="connsiteY17" fmla="*/ 1055717 h 3449782"/>
              <a:gd name="connsiteX18" fmla="*/ 622069 w 2312323"/>
              <a:gd name="connsiteY18" fmla="*/ 1039091 h 3449782"/>
              <a:gd name="connsiteX19" fmla="*/ 829887 w 2312323"/>
              <a:gd name="connsiteY19" fmla="*/ 1246910 h 3449782"/>
              <a:gd name="connsiteX20" fmla="*/ 1012767 w 2312323"/>
              <a:gd name="connsiteY20" fmla="*/ 1313411 h 3449782"/>
              <a:gd name="connsiteX21" fmla="*/ 1195647 w 2312323"/>
              <a:gd name="connsiteY21" fmla="*/ 1296786 h 3449782"/>
              <a:gd name="connsiteX22" fmla="*/ 1237211 w 2312323"/>
              <a:gd name="connsiteY22" fmla="*/ 1330037 h 3449782"/>
              <a:gd name="connsiteX23" fmla="*/ 1228898 w 2312323"/>
              <a:gd name="connsiteY23" fmla="*/ 1463040 h 3449782"/>
              <a:gd name="connsiteX24" fmla="*/ 1054331 w 2312323"/>
              <a:gd name="connsiteY24" fmla="*/ 1795550 h 3449782"/>
              <a:gd name="connsiteX25" fmla="*/ 1112520 w 2312323"/>
              <a:gd name="connsiteY25" fmla="*/ 2144684 h 3449782"/>
              <a:gd name="connsiteX26" fmla="*/ 1253836 w 2312323"/>
              <a:gd name="connsiteY26" fmla="*/ 2261062 h 3449782"/>
              <a:gd name="connsiteX27" fmla="*/ 1494905 w 2312323"/>
              <a:gd name="connsiteY27" fmla="*/ 2136371 h 3449782"/>
              <a:gd name="connsiteX28" fmla="*/ 1528156 w 2312323"/>
              <a:gd name="connsiteY28" fmla="*/ 2061557 h 3449782"/>
              <a:gd name="connsiteX29" fmla="*/ 1627909 w 2312323"/>
              <a:gd name="connsiteY29" fmla="*/ 2186248 h 3449782"/>
              <a:gd name="connsiteX30" fmla="*/ 1561407 w 2312323"/>
              <a:gd name="connsiteY30" fmla="*/ 2261062 h 3449782"/>
              <a:gd name="connsiteX31" fmla="*/ 1602971 w 2312323"/>
              <a:gd name="connsiteY31" fmla="*/ 2568633 h 3449782"/>
              <a:gd name="connsiteX32" fmla="*/ 1885603 w 2312323"/>
              <a:gd name="connsiteY32" fmla="*/ 2801390 h 3449782"/>
              <a:gd name="connsiteX33" fmla="*/ 2168236 w 2312323"/>
              <a:gd name="connsiteY33" fmla="*/ 2951019 h 3449782"/>
              <a:gd name="connsiteX34" fmla="*/ 2284614 w 2312323"/>
              <a:gd name="connsiteY34" fmla="*/ 3009208 h 3449782"/>
              <a:gd name="connsiteX35" fmla="*/ 2284614 w 2312323"/>
              <a:gd name="connsiteY35" fmla="*/ 3175462 h 3449782"/>
              <a:gd name="connsiteX36" fmla="*/ 2118359 w 2312323"/>
              <a:gd name="connsiteY36" fmla="*/ 3233652 h 3449782"/>
              <a:gd name="connsiteX37" fmla="*/ 1893916 w 2312323"/>
              <a:gd name="connsiteY37" fmla="*/ 3092335 h 3449782"/>
              <a:gd name="connsiteX38" fmla="*/ 1619595 w 2312323"/>
              <a:gd name="connsiteY38" fmla="*/ 3316778 h 3449782"/>
              <a:gd name="connsiteX39" fmla="*/ 1228898 w 2312323"/>
              <a:gd name="connsiteY39" fmla="*/ 3275215 h 3449782"/>
              <a:gd name="connsiteX40" fmla="*/ 1095894 w 2312323"/>
              <a:gd name="connsiteY40" fmla="*/ 3433157 h 3449782"/>
              <a:gd name="connsiteX41" fmla="*/ 746760 w 2312323"/>
              <a:gd name="connsiteY41" fmla="*/ 3341717 h 3449782"/>
              <a:gd name="connsiteX42" fmla="*/ 497378 w 2312323"/>
              <a:gd name="connsiteY42" fmla="*/ 3449782 h 3449782"/>
              <a:gd name="connsiteX0" fmla="*/ 1336963 w 2305396"/>
              <a:gd name="connsiteY0" fmla="*/ 0 h 3449782"/>
              <a:gd name="connsiteX1" fmla="*/ 1411778 w 2305396"/>
              <a:gd name="connsiteY1" fmla="*/ 141317 h 3449782"/>
              <a:gd name="connsiteX2" fmla="*/ 1395152 w 2305396"/>
              <a:gd name="connsiteY2" fmla="*/ 257695 h 3449782"/>
              <a:gd name="connsiteX3" fmla="*/ 1328651 w 2305396"/>
              <a:gd name="connsiteY3" fmla="*/ 257695 h 3449782"/>
              <a:gd name="connsiteX4" fmla="*/ 1212272 w 2305396"/>
              <a:gd name="connsiteY4" fmla="*/ 207819 h 3449782"/>
              <a:gd name="connsiteX5" fmla="*/ 1087581 w 2305396"/>
              <a:gd name="connsiteY5" fmla="*/ 349135 h 3449782"/>
              <a:gd name="connsiteX6" fmla="*/ 1104207 w 2305396"/>
              <a:gd name="connsiteY6" fmla="*/ 498764 h 3449782"/>
              <a:gd name="connsiteX7" fmla="*/ 871451 w 2305396"/>
              <a:gd name="connsiteY7" fmla="*/ 689957 h 3449782"/>
              <a:gd name="connsiteX8" fmla="*/ 580505 w 2305396"/>
              <a:gd name="connsiteY8" fmla="*/ 698270 h 3449782"/>
              <a:gd name="connsiteX9" fmla="*/ 464127 w 2305396"/>
              <a:gd name="connsiteY9" fmla="*/ 648393 h 3449782"/>
              <a:gd name="connsiteX10" fmla="*/ 322811 w 2305396"/>
              <a:gd name="connsiteY10" fmla="*/ 872837 h 3449782"/>
              <a:gd name="connsiteX11" fmla="*/ 281247 w 2305396"/>
              <a:gd name="connsiteY11" fmla="*/ 1255222 h 3449782"/>
              <a:gd name="connsiteX12" fmla="*/ 98367 w 2305396"/>
              <a:gd name="connsiteY12" fmla="*/ 1346662 h 3449782"/>
              <a:gd name="connsiteX13" fmla="*/ 15240 w 2305396"/>
              <a:gd name="connsiteY13" fmla="*/ 1438102 h 3449782"/>
              <a:gd name="connsiteX14" fmla="*/ 48491 w 2305396"/>
              <a:gd name="connsiteY14" fmla="*/ 1537855 h 3449782"/>
              <a:gd name="connsiteX15" fmla="*/ 306185 w 2305396"/>
              <a:gd name="connsiteY15" fmla="*/ 1471353 h 3449782"/>
              <a:gd name="connsiteX16" fmla="*/ 472440 w 2305396"/>
              <a:gd name="connsiteY16" fmla="*/ 1147157 h 3449782"/>
              <a:gd name="connsiteX17" fmla="*/ 472440 w 2305396"/>
              <a:gd name="connsiteY17" fmla="*/ 1055717 h 3449782"/>
              <a:gd name="connsiteX18" fmla="*/ 622069 w 2305396"/>
              <a:gd name="connsiteY18" fmla="*/ 1039091 h 3449782"/>
              <a:gd name="connsiteX19" fmla="*/ 829887 w 2305396"/>
              <a:gd name="connsiteY19" fmla="*/ 1246910 h 3449782"/>
              <a:gd name="connsiteX20" fmla="*/ 1012767 w 2305396"/>
              <a:gd name="connsiteY20" fmla="*/ 1313411 h 3449782"/>
              <a:gd name="connsiteX21" fmla="*/ 1195647 w 2305396"/>
              <a:gd name="connsiteY21" fmla="*/ 1296786 h 3449782"/>
              <a:gd name="connsiteX22" fmla="*/ 1237211 w 2305396"/>
              <a:gd name="connsiteY22" fmla="*/ 1330037 h 3449782"/>
              <a:gd name="connsiteX23" fmla="*/ 1228898 w 2305396"/>
              <a:gd name="connsiteY23" fmla="*/ 1463040 h 3449782"/>
              <a:gd name="connsiteX24" fmla="*/ 1054331 w 2305396"/>
              <a:gd name="connsiteY24" fmla="*/ 1795550 h 3449782"/>
              <a:gd name="connsiteX25" fmla="*/ 1112520 w 2305396"/>
              <a:gd name="connsiteY25" fmla="*/ 2144684 h 3449782"/>
              <a:gd name="connsiteX26" fmla="*/ 1253836 w 2305396"/>
              <a:gd name="connsiteY26" fmla="*/ 2261062 h 3449782"/>
              <a:gd name="connsiteX27" fmla="*/ 1494905 w 2305396"/>
              <a:gd name="connsiteY27" fmla="*/ 2136371 h 3449782"/>
              <a:gd name="connsiteX28" fmla="*/ 1528156 w 2305396"/>
              <a:gd name="connsiteY28" fmla="*/ 2061557 h 3449782"/>
              <a:gd name="connsiteX29" fmla="*/ 1627909 w 2305396"/>
              <a:gd name="connsiteY29" fmla="*/ 2186248 h 3449782"/>
              <a:gd name="connsiteX30" fmla="*/ 1561407 w 2305396"/>
              <a:gd name="connsiteY30" fmla="*/ 2261062 h 3449782"/>
              <a:gd name="connsiteX31" fmla="*/ 1602971 w 2305396"/>
              <a:gd name="connsiteY31" fmla="*/ 2568633 h 3449782"/>
              <a:gd name="connsiteX32" fmla="*/ 1885603 w 2305396"/>
              <a:gd name="connsiteY32" fmla="*/ 2801390 h 3449782"/>
              <a:gd name="connsiteX33" fmla="*/ 2168236 w 2305396"/>
              <a:gd name="connsiteY33" fmla="*/ 2951019 h 3449782"/>
              <a:gd name="connsiteX34" fmla="*/ 2243050 w 2305396"/>
              <a:gd name="connsiteY34" fmla="*/ 3042459 h 3449782"/>
              <a:gd name="connsiteX35" fmla="*/ 2284614 w 2305396"/>
              <a:gd name="connsiteY35" fmla="*/ 3175462 h 3449782"/>
              <a:gd name="connsiteX36" fmla="*/ 2118359 w 2305396"/>
              <a:gd name="connsiteY36" fmla="*/ 3233652 h 3449782"/>
              <a:gd name="connsiteX37" fmla="*/ 1893916 w 2305396"/>
              <a:gd name="connsiteY37" fmla="*/ 3092335 h 3449782"/>
              <a:gd name="connsiteX38" fmla="*/ 1619595 w 2305396"/>
              <a:gd name="connsiteY38" fmla="*/ 3316778 h 3449782"/>
              <a:gd name="connsiteX39" fmla="*/ 1228898 w 2305396"/>
              <a:gd name="connsiteY39" fmla="*/ 3275215 h 3449782"/>
              <a:gd name="connsiteX40" fmla="*/ 1095894 w 2305396"/>
              <a:gd name="connsiteY40" fmla="*/ 3433157 h 3449782"/>
              <a:gd name="connsiteX41" fmla="*/ 746760 w 2305396"/>
              <a:gd name="connsiteY41" fmla="*/ 3341717 h 3449782"/>
              <a:gd name="connsiteX42" fmla="*/ 497378 w 2305396"/>
              <a:gd name="connsiteY42" fmla="*/ 3449782 h 3449782"/>
              <a:gd name="connsiteX0" fmla="*/ 1336963 w 2309552"/>
              <a:gd name="connsiteY0" fmla="*/ 0 h 3449782"/>
              <a:gd name="connsiteX1" fmla="*/ 1411778 w 2309552"/>
              <a:gd name="connsiteY1" fmla="*/ 141317 h 3449782"/>
              <a:gd name="connsiteX2" fmla="*/ 1395152 w 2309552"/>
              <a:gd name="connsiteY2" fmla="*/ 257695 h 3449782"/>
              <a:gd name="connsiteX3" fmla="*/ 1328651 w 2309552"/>
              <a:gd name="connsiteY3" fmla="*/ 257695 h 3449782"/>
              <a:gd name="connsiteX4" fmla="*/ 1212272 w 2309552"/>
              <a:gd name="connsiteY4" fmla="*/ 207819 h 3449782"/>
              <a:gd name="connsiteX5" fmla="*/ 1087581 w 2309552"/>
              <a:gd name="connsiteY5" fmla="*/ 349135 h 3449782"/>
              <a:gd name="connsiteX6" fmla="*/ 1104207 w 2309552"/>
              <a:gd name="connsiteY6" fmla="*/ 498764 h 3449782"/>
              <a:gd name="connsiteX7" fmla="*/ 871451 w 2309552"/>
              <a:gd name="connsiteY7" fmla="*/ 689957 h 3449782"/>
              <a:gd name="connsiteX8" fmla="*/ 580505 w 2309552"/>
              <a:gd name="connsiteY8" fmla="*/ 698270 h 3449782"/>
              <a:gd name="connsiteX9" fmla="*/ 464127 w 2309552"/>
              <a:gd name="connsiteY9" fmla="*/ 648393 h 3449782"/>
              <a:gd name="connsiteX10" fmla="*/ 322811 w 2309552"/>
              <a:gd name="connsiteY10" fmla="*/ 872837 h 3449782"/>
              <a:gd name="connsiteX11" fmla="*/ 281247 w 2309552"/>
              <a:gd name="connsiteY11" fmla="*/ 1255222 h 3449782"/>
              <a:gd name="connsiteX12" fmla="*/ 98367 w 2309552"/>
              <a:gd name="connsiteY12" fmla="*/ 1346662 h 3449782"/>
              <a:gd name="connsiteX13" fmla="*/ 15240 w 2309552"/>
              <a:gd name="connsiteY13" fmla="*/ 1438102 h 3449782"/>
              <a:gd name="connsiteX14" fmla="*/ 48491 w 2309552"/>
              <a:gd name="connsiteY14" fmla="*/ 1537855 h 3449782"/>
              <a:gd name="connsiteX15" fmla="*/ 306185 w 2309552"/>
              <a:gd name="connsiteY15" fmla="*/ 1471353 h 3449782"/>
              <a:gd name="connsiteX16" fmla="*/ 472440 w 2309552"/>
              <a:gd name="connsiteY16" fmla="*/ 1147157 h 3449782"/>
              <a:gd name="connsiteX17" fmla="*/ 472440 w 2309552"/>
              <a:gd name="connsiteY17" fmla="*/ 1055717 h 3449782"/>
              <a:gd name="connsiteX18" fmla="*/ 622069 w 2309552"/>
              <a:gd name="connsiteY18" fmla="*/ 1039091 h 3449782"/>
              <a:gd name="connsiteX19" fmla="*/ 829887 w 2309552"/>
              <a:gd name="connsiteY19" fmla="*/ 1246910 h 3449782"/>
              <a:gd name="connsiteX20" fmla="*/ 1012767 w 2309552"/>
              <a:gd name="connsiteY20" fmla="*/ 1313411 h 3449782"/>
              <a:gd name="connsiteX21" fmla="*/ 1195647 w 2309552"/>
              <a:gd name="connsiteY21" fmla="*/ 1296786 h 3449782"/>
              <a:gd name="connsiteX22" fmla="*/ 1237211 w 2309552"/>
              <a:gd name="connsiteY22" fmla="*/ 1330037 h 3449782"/>
              <a:gd name="connsiteX23" fmla="*/ 1228898 w 2309552"/>
              <a:gd name="connsiteY23" fmla="*/ 1463040 h 3449782"/>
              <a:gd name="connsiteX24" fmla="*/ 1054331 w 2309552"/>
              <a:gd name="connsiteY24" fmla="*/ 1795550 h 3449782"/>
              <a:gd name="connsiteX25" fmla="*/ 1112520 w 2309552"/>
              <a:gd name="connsiteY25" fmla="*/ 2144684 h 3449782"/>
              <a:gd name="connsiteX26" fmla="*/ 1253836 w 2309552"/>
              <a:gd name="connsiteY26" fmla="*/ 2261062 h 3449782"/>
              <a:gd name="connsiteX27" fmla="*/ 1494905 w 2309552"/>
              <a:gd name="connsiteY27" fmla="*/ 2136371 h 3449782"/>
              <a:gd name="connsiteX28" fmla="*/ 1528156 w 2309552"/>
              <a:gd name="connsiteY28" fmla="*/ 2061557 h 3449782"/>
              <a:gd name="connsiteX29" fmla="*/ 1627909 w 2309552"/>
              <a:gd name="connsiteY29" fmla="*/ 2186248 h 3449782"/>
              <a:gd name="connsiteX30" fmla="*/ 1561407 w 2309552"/>
              <a:gd name="connsiteY30" fmla="*/ 2261062 h 3449782"/>
              <a:gd name="connsiteX31" fmla="*/ 1602971 w 2309552"/>
              <a:gd name="connsiteY31" fmla="*/ 2568633 h 3449782"/>
              <a:gd name="connsiteX32" fmla="*/ 1885603 w 2309552"/>
              <a:gd name="connsiteY32" fmla="*/ 2801390 h 3449782"/>
              <a:gd name="connsiteX33" fmla="*/ 2168236 w 2309552"/>
              <a:gd name="connsiteY33" fmla="*/ 2951019 h 3449782"/>
              <a:gd name="connsiteX34" fmla="*/ 2267988 w 2309552"/>
              <a:gd name="connsiteY34" fmla="*/ 3042459 h 3449782"/>
              <a:gd name="connsiteX35" fmla="*/ 2284614 w 2309552"/>
              <a:gd name="connsiteY35" fmla="*/ 3175462 h 3449782"/>
              <a:gd name="connsiteX36" fmla="*/ 2118359 w 2309552"/>
              <a:gd name="connsiteY36" fmla="*/ 3233652 h 3449782"/>
              <a:gd name="connsiteX37" fmla="*/ 1893916 w 2309552"/>
              <a:gd name="connsiteY37" fmla="*/ 3092335 h 3449782"/>
              <a:gd name="connsiteX38" fmla="*/ 1619595 w 2309552"/>
              <a:gd name="connsiteY38" fmla="*/ 3316778 h 3449782"/>
              <a:gd name="connsiteX39" fmla="*/ 1228898 w 2309552"/>
              <a:gd name="connsiteY39" fmla="*/ 3275215 h 3449782"/>
              <a:gd name="connsiteX40" fmla="*/ 1095894 w 2309552"/>
              <a:gd name="connsiteY40" fmla="*/ 3433157 h 3449782"/>
              <a:gd name="connsiteX41" fmla="*/ 746760 w 2309552"/>
              <a:gd name="connsiteY41" fmla="*/ 3341717 h 3449782"/>
              <a:gd name="connsiteX42" fmla="*/ 497378 w 2309552"/>
              <a:gd name="connsiteY42" fmla="*/ 3449782 h 3449782"/>
              <a:gd name="connsiteX0" fmla="*/ 1336963 w 2309552"/>
              <a:gd name="connsiteY0" fmla="*/ 0 h 3449782"/>
              <a:gd name="connsiteX1" fmla="*/ 1411778 w 2309552"/>
              <a:gd name="connsiteY1" fmla="*/ 141317 h 3449782"/>
              <a:gd name="connsiteX2" fmla="*/ 1395152 w 2309552"/>
              <a:gd name="connsiteY2" fmla="*/ 257695 h 3449782"/>
              <a:gd name="connsiteX3" fmla="*/ 1328651 w 2309552"/>
              <a:gd name="connsiteY3" fmla="*/ 257695 h 3449782"/>
              <a:gd name="connsiteX4" fmla="*/ 1212272 w 2309552"/>
              <a:gd name="connsiteY4" fmla="*/ 207819 h 3449782"/>
              <a:gd name="connsiteX5" fmla="*/ 1087581 w 2309552"/>
              <a:gd name="connsiteY5" fmla="*/ 349135 h 3449782"/>
              <a:gd name="connsiteX6" fmla="*/ 1104207 w 2309552"/>
              <a:gd name="connsiteY6" fmla="*/ 498764 h 3449782"/>
              <a:gd name="connsiteX7" fmla="*/ 871451 w 2309552"/>
              <a:gd name="connsiteY7" fmla="*/ 689957 h 3449782"/>
              <a:gd name="connsiteX8" fmla="*/ 580505 w 2309552"/>
              <a:gd name="connsiteY8" fmla="*/ 698270 h 3449782"/>
              <a:gd name="connsiteX9" fmla="*/ 464127 w 2309552"/>
              <a:gd name="connsiteY9" fmla="*/ 648393 h 3449782"/>
              <a:gd name="connsiteX10" fmla="*/ 322811 w 2309552"/>
              <a:gd name="connsiteY10" fmla="*/ 872837 h 3449782"/>
              <a:gd name="connsiteX11" fmla="*/ 281247 w 2309552"/>
              <a:gd name="connsiteY11" fmla="*/ 1255222 h 3449782"/>
              <a:gd name="connsiteX12" fmla="*/ 98367 w 2309552"/>
              <a:gd name="connsiteY12" fmla="*/ 1346662 h 3449782"/>
              <a:gd name="connsiteX13" fmla="*/ 15240 w 2309552"/>
              <a:gd name="connsiteY13" fmla="*/ 1438102 h 3449782"/>
              <a:gd name="connsiteX14" fmla="*/ 48491 w 2309552"/>
              <a:gd name="connsiteY14" fmla="*/ 1537855 h 3449782"/>
              <a:gd name="connsiteX15" fmla="*/ 306185 w 2309552"/>
              <a:gd name="connsiteY15" fmla="*/ 1471353 h 3449782"/>
              <a:gd name="connsiteX16" fmla="*/ 472440 w 2309552"/>
              <a:gd name="connsiteY16" fmla="*/ 1147157 h 3449782"/>
              <a:gd name="connsiteX17" fmla="*/ 508244 w 2309552"/>
              <a:gd name="connsiteY17" fmla="*/ 1050208 h 3449782"/>
              <a:gd name="connsiteX18" fmla="*/ 622069 w 2309552"/>
              <a:gd name="connsiteY18" fmla="*/ 1039091 h 3449782"/>
              <a:gd name="connsiteX19" fmla="*/ 829887 w 2309552"/>
              <a:gd name="connsiteY19" fmla="*/ 1246910 h 3449782"/>
              <a:gd name="connsiteX20" fmla="*/ 1012767 w 2309552"/>
              <a:gd name="connsiteY20" fmla="*/ 1313411 h 3449782"/>
              <a:gd name="connsiteX21" fmla="*/ 1195647 w 2309552"/>
              <a:gd name="connsiteY21" fmla="*/ 1296786 h 3449782"/>
              <a:gd name="connsiteX22" fmla="*/ 1237211 w 2309552"/>
              <a:gd name="connsiteY22" fmla="*/ 1330037 h 3449782"/>
              <a:gd name="connsiteX23" fmla="*/ 1228898 w 2309552"/>
              <a:gd name="connsiteY23" fmla="*/ 1463040 h 3449782"/>
              <a:gd name="connsiteX24" fmla="*/ 1054331 w 2309552"/>
              <a:gd name="connsiteY24" fmla="*/ 1795550 h 3449782"/>
              <a:gd name="connsiteX25" fmla="*/ 1112520 w 2309552"/>
              <a:gd name="connsiteY25" fmla="*/ 2144684 h 3449782"/>
              <a:gd name="connsiteX26" fmla="*/ 1253836 w 2309552"/>
              <a:gd name="connsiteY26" fmla="*/ 2261062 h 3449782"/>
              <a:gd name="connsiteX27" fmla="*/ 1494905 w 2309552"/>
              <a:gd name="connsiteY27" fmla="*/ 2136371 h 3449782"/>
              <a:gd name="connsiteX28" fmla="*/ 1528156 w 2309552"/>
              <a:gd name="connsiteY28" fmla="*/ 2061557 h 3449782"/>
              <a:gd name="connsiteX29" fmla="*/ 1627909 w 2309552"/>
              <a:gd name="connsiteY29" fmla="*/ 2186248 h 3449782"/>
              <a:gd name="connsiteX30" fmla="*/ 1561407 w 2309552"/>
              <a:gd name="connsiteY30" fmla="*/ 2261062 h 3449782"/>
              <a:gd name="connsiteX31" fmla="*/ 1602971 w 2309552"/>
              <a:gd name="connsiteY31" fmla="*/ 2568633 h 3449782"/>
              <a:gd name="connsiteX32" fmla="*/ 1885603 w 2309552"/>
              <a:gd name="connsiteY32" fmla="*/ 2801390 h 3449782"/>
              <a:gd name="connsiteX33" fmla="*/ 2168236 w 2309552"/>
              <a:gd name="connsiteY33" fmla="*/ 2951019 h 3449782"/>
              <a:gd name="connsiteX34" fmla="*/ 2267988 w 2309552"/>
              <a:gd name="connsiteY34" fmla="*/ 3042459 h 3449782"/>
              <a:gd name="connsiteX35" fmla="*/ 2284614 w 2309552"/>
              <a:gd name="connsiteY35" fmla="*/ 3175462 h 3449782"/>
              <a:gd name="connsiteX36" fmla="*/ 2118359 w 2309552"/>
              <a:gd name="connsiteY36" fmla="*/ 3233652 h 3449782"/>
              <a:gd name="connsiteX37" fmla="*/ 1893916 w 2309552"/>
              <a:gd name="connsiteY37" fmla="*/ 3092335 h 3449782"/>
              <a:gd name="connsiteX38" fmla="*/ 1619595 w 2309552"/>
              <a:gd name="connsiteY38" fmla="*/ 3316778 h 3449782"/>
              <a:gd name="connsiteX39" fmla="*/ 1228898 w 2309552"/>
              <a:gd name="connsiteY39" fmla="*/ 3275215 h 3449782"/>
              <a:gd name="connsiteX40" fmla="*/ 1095894 w 2309552"/>
              <a:gd name="connsiteY40" fmla="*/ 3433157 h 3449782"/>
              <a:gd name="connsiteX41" fmla="*/ 746760 w 2309552"/>
              <a:gd name="connsiteY41" fmla="*/ 3341717 h 3449782"/>
              <a:gd name="connsiteX42" fmla="*/ 497378 w 2309552"/>
              <a:gd name="connsiteY42" fmla="*/ 3449782 h 3449782"/>
              <a:gd name="connsiteX0" fmla="*/ 1336963 w 2309552"/>
              <a:gd name="connsiteY0" fmla="*/ 0 h 3444241"/>
              <a:gd name="connsiteX1" fmla="*/ 1411778 w 2309552"/>
              <a:gd name="connsiteY1" fmla="*/ 141317 h 3444241"/>
              <a:gd name="connsiteX2" fmla="*/ 1395152 w 2309552"/>
              <a:gd name="connsiteY2" fmla="*/ 257695 h 3444241"/>
              <a:gd name="connsiteX3" fmla="*/ 1328651 w 2309552"/>
              <a:gd name="connsiteY3" fmla="*/ 257695 h 3444241"/>
              <a:gd name="connsiteX4" fmla="*/ 1212272 w 2309552"/>
              <a:gd name="connsiteY4" fmla="*/ 207819 h 3444241"/>
              <a:gd name="connsiteX5" fmla="*/ 1087581 w 2309552"/>
              <a:gd name="connsiteY5" fmla="*/ 349135 h 3444241"/>
              <a:gd name="connsiteX6" fmla="*/ 1104207 w 2309552"/>
              <a:gd name="connsiteY6" fmla="*/ 498764 h 3444241"/>
              <a:gd name="connsiteX7" fmla="*/ 871451 w 2309552"/>
              <a:gd name="connsiteY7" fmla="*/ 689957 h 3444241"/>
              <a:gd name="connsiteX8" fmla="*/ 580505 w 2309552"/>
              <a:gd name="connsiteY8" fmla="*/ 698270 h 3444241"/>
              <a:gd name="connsiteX9" fmla="*/ 464127 w 2309552"/>
              <a:gd name="connsiteY9" fmla="*/ 648393 h 3444241"/>
              <a:gd name="connsiteX10" fmla="*/ 322811 w 2309552"/>
              <a:gd name="connsiteY10" fmla="*/ 872837 h 3444241"/>
              <a:gd name="connsiteX11" fmla="*/ 281247 w 2309552"/>
              <a:gd name="connsiteY11" fmla="*/ 1255222 h 3444241"/>
              <a:gd name="connsiteX12" fmla="*/ 98367 w 2309552"/>
              <a:gd name="connsiteY12" fmla="*/ 1346662 h 3444241"/>
              <a:gd name="connsiteX13" fmla="*/ 15240 w 2309552"/>
              <a:gd name="connsiteY13" fmla="*/ 1438102 h 3444241"/>
              <a:gd name="connsiteX14" fmla="*/ 48491 w 2309552"/>
              <a:gd name="connsiteY14" fmla="*/ 1537855 h 3444241"/>
              <a:gd name="connsiteX15" fmla="*/ 306185 w 2309552"/>
              <a:gd name="connsiteY15" fmla="*/ 1471353 h 3444241"/>
              <a:gd name="connsiteX16" fmla="*/ 472440 w 2309552"/>
              <a:gd name="connsiteY16" fmla="*/ 1147157 h 3444241"/>
              <a:gd name="connsiteX17" fmla="*/ 508244 w 2309552"/>
              <a:gd name="connsiteY17" fmla="*/ 1050208 h 3444241"/>
              <a:gd name="connsiteX18" fmla="*/ 622069 w 2309552"/>
              <a:gd name="connsiteY18" fmla="*/ 1039091 h 3444241"/>
              <a:gd name="connsiteX19" fmla="*/ 829887 w 2309552"/>
              <a:gd name="connsiteY19" fmla="*/ 1246910 h 3444241"/>
              <a:gd name="connsiteX20" fmla="*/ 1012767 w 2309552"/>
              <a:gd name="connsiteY20" fmla="*/ 1313411 h 3444241"/>
              <a:gd name="connsiteX21" fmla="*/ 1195647 w 2309552"/>
              <a:gd name="connsiteY21" fmla="*/ 1296786 h 3444241"/>
              <a:gd name="connsiteX22" fmla="*/ 1237211 w 2309552"/>
              <a:gd name="connsiteY22" fmla="*/ 1330037 h 3444241"/>
              <a:gd name="connsiteX23" fmla="*/ 1228898 w 2309552"/>
              <a:gd name="connsiteY23" fmla="*/ 1463040 h 3444241"/>
              <a:gd name="connsiteX24" fmla="*/ 1054331 w 2309552"/>
              <a:gd name="connsiteY24" fmla="*/ 1795550 h 3444241"/>
              <a:gd name="connsiteX25" fmla="*/ 1112520 w 2309552"/>
              <a:gd name="connsiteY25" fmla="*/ 2144684 h 3444241"/>
              <a:gd name="connsiteX26" fmla="*/ 1253836 w 2309552"/>
              <a:gd name="connsiteY26" fmla="*/ 2261062 h 3444241"/>
              <a:gd name="connsiteX27" fmla="*/ 1494905 w 2309552"/>
              <a:gd name="connsiteY27" fmla="*/ 2136371 h 3444241"/>
              <a:gd name="connsiteX28" fmla="*/ 1528156 w 2309552"/>
              <a:gd name="connsiteY28" fmla="*/ 2061557 h 3444241"/>
              <a:gd name="connsiteX29" fmla="*/ 1627909 w 2309552"/>
              <a:gd name="connsiteY29" fmla="*/ 2186248 h 3444241"/>
              <a:gd name="connsiteX30" fmla="*/ 1561407 w 2309552"/>
              <a:gd name="connsiteY30" fmla="*/ 2261062 h 3444241"/>
              <a:gd name="connsiteX31" fmla="*/ 1602971 w 2309552"/>
              <a:gd name="connsiteY31" fmla="*/ 2568633 h 3444241"/>
              <a:gd name="connsiteX32" fmla="*/ 1885603 w 2309552"/>
              <a:gd name="connsiteY32" fmla="*/ 2801390 h 3444241"/>
              <a:gd name="connsiteX33" fmla="*/ 2168236 w 2309552"/>
              <a:gd name="connsiteY33" fmla="*/ 2951019 h 3444241"/>
              <a:gd name="connsiteX34" fmla="*/ 2267988 w 2309552"/>
              <a:gd name="connsiteY34" fmla="*/ 3042459 h 3444241"/>
              <a:gd name="connsiteX35" fmla="*/ 2284614 w 2309552"/>
              <a:gd name="connsiteY35" fmla="*/ 3175462 h 3444241"/>
              <a:gd name="connsiteX36" fmla="*/ 2118359 w 2309552"/>
              <a:gd name="connsiteY36" fmla="*/ 3233652 h 3444241"/>
              <a:gd name="connsiteX37" fmla="*/ 1893916 w 2309552"/>
              <a:gd name="connsiteY37" fmla="*/ 3092335 h 3444241"/>
              <a:gd name="connsiteX38" fmla="*/ 1619595 w 2309552"/>
              <a:gd name="connsiteY38" fmla="*/ 3316778 h 3444241"/>
              <a:gd name="connsiteX39" fmla="*/ 1228898 w 2309552"/>
              <a:gd name="connsiteY39" fmla="*/ 3275215 h 3444241"/>
              <a:gd name="connsiteX40" fmla="*/ 1095894 w 2309552"/>
              <a:gd name="connsiteY40" fmla="*/ 3433157 h 3444241"/>
              <a:gd name="connsiteX41" fmla="*/ 746760 w 2309552"/>
              <a:gd name="connsiteY41" fmla="*/ 3341717 h 3444241"/>
              <a:gd name="connsiteX0" fmla="*/ 1336963 w 2309552"/>
              <a:gd name="connsiteY0" fmla="*/ 0 h 3433157"/>
              <a:gd name="connsiteX1" fmla="*/ 1411778 w 2309552"/>
              <a:gd name="connsiteY1" fmla="*/ 141317 h 3433157"/>
              <a:gd name="connsiteX2" fmla="*/ 1395152 w 2309552"/>
              <a:gd name="connsiteY2" fmla="*/ 257695 h 3433157"/>
              <a:gd name="connsiteX3" fmla="*/ 1328651 w 2309552"/>
              <a:gd name="connsiteY3" fmla="*/ 257695 h 3433157"/>
              <a:gd name="connsiteX4" fmla="*/ 1212272 w 2309552"/>
              <a:gd name="connsiteY4" fmla="*/ 207819 h 3433157"/>
              <a:gd name="connsiteX5" fmla="*/ 1087581 w 2309552"/>
              <a:gd name="connsiteY5" fmla="*/ 349135 h 3433157"/>
              <a:gd name="connsiteX6" fmla="*/ 1104207 w 2309552"/>
              <a:gd name="connsiteY6" fmla="*/ 498764 h 3433157"/>
              <a:gd name="connsiteX7" fmla="*/ 871451 w 2309552"/>
              <a:gd name="connsiteY7" fmla="*/ 689957 h 3433157"/>
              <a:gd name="connsiteX8" fmla="*/ 580505 w 2309552"/>
              <a:gd name="connsiteY8" fmla="*/ 698270 h 3433157"/>
              <a:gd name="connsiteX9" fmla="*/ 464127 w 2309552"/>
              <a:gd name="connsiteY9" fmla="*/ 648393 h 3433157"/>
              <a:gd name="connsiteX10" fmla="*/ 322811 w 2309552"/>
              <a:gd name="connsiteY10" fmla="*/ 872837 h 3433157"/>
              <a:gd name="connsiteX11" fmla="*/ 281247 w 2309552"/>
              <a:gd name="connsiteY11" fmla="*/ 1255222 h 3433157"/>
              <a:gd name="connsiteX12" fmla="*/ 98367 w 2309552"/>
              <a:gd name="connsiteY12" fmla="*/ 1346662 h 3433157"/>
              <a:gd name="connsiteX13" fmla="*/ 15240 w 2309552"/>
              <a:gd name="connsiteY13" fmla="*/ 1438102 h 3433157"/>
              <a:gd name="connsiteX14" fmla="*/ 48491 w 2309552"/>
              <a:gd name="connsiteY14" fmla="*/ 1537855 h 3433157"/>
              <a:gd name="connsiteX15" fmla="*/ 306185 w 2309552"/>
              <a:gd name="connsiteY15" fmla="*/ 1471353 h 3433157"/>
              <a:gd name="connsiteX16" fmla="*/ 472440 w 2309552"/>
              <a:gd name="connsiteY16" fmla="*/ 1147157 h 3433157"/>
              <a:gd name="connsiteX17" fmla="*/ 508244 w 2309552"/>
              <a:gd name="connsiteY17" fmla="*/ 1050208 h 3433157"/>
              <a:gd name="connsiteX18" fmla="*/ 622069 w 2309552"/>
              <a:gd name="connsiteY18" fmla="*/ 1039091 h 3433157"/>
              <a:gd name="connsiteX19" fmla="*/ 829887 w 2309552"/>
              <a:gd name="connsiteY19" fmla="*/ 1246910 h 3433157"/>
              <a:gd name="connsiteX20" fmla="*/ 1012767 w 2309552"/>
              <a:gd name="connsiteY20" fmla="*/ 1313411 h 3433157"/>
              <a:gd name="connsiteX21" fmla="*/ 1195647 w 2309552"/>
              <a:gd name="connsiteY21" fmla="*/ 1296786 h 3433157"/>
              <a:gd name="connsiteX22" fmla="*/ 1237211 w 2309552"/>
              <a:gd name="connsiteY22" fmla="*/ 1330037 h 3433157"/>
              <a:gd name="connsiteX23" fmla="*/ 1228898 w 2309552"/>
              <a:gd name="connsiteY23" fmla="*/ 1463040 h 3433157"/>
              <a:gd name="connsiteX24" fmla="*/ 1054331 w 2309552"/>
              <a:gd name="connsiteY24" fmla="*/ 1795550 h 3433157"/>
              <a:gd name="connsiteX25" fmla="*/ 1112520 w 2309552"/>
              <a:gd name="connsiteY25" fmla="*/ 2144684 h 3433157"/>
              <a:gd name="connsiteX26" fmla="*/ 1253836 w 2309552"/>
              <a:gd name="connsiteY26" fmla="*/ 2261062 h 3433157"/>
              <a:gd name="connsiteX27" fmla="*/ 1494905 w 2309552"/>
              <a:gd name="connsiteY27" fmla="*/ 2136371 h 3433157"/>
              <a:gd name="connsiteX28" fmla="*/ 1528156 w 2309552"/>
              <a:gd name="connsiteY28" fmla="*/ 2061557 h 3433157"/>
              <a:gd name="connsiteX29" fmla="*/ 1627909 w 2309552"/>
              <a:gd name="connsiteY29" fmla="*/ 2186248 h 3433157"/>
              <a:gd name="connsiteX30" fmla="*/ 1561407 w 2309552"/>
              <a:gd name="connsiteY30" fmla="*/ 2261062 h 3433157"/>
              <a:gd name="connsiteX31" fmla="*/ 1602971 w 2309552"/>
              <a:gd name="connsiteY31" fmla="*/ 2568633 h 3433157"/>
              <a:gd name="connsiteX32" fmla="*/ 1885603 w 2309552"/>
              <a:gd name="connsiteY32" fmla="*/ 2801390 h 3433157"/>
              <a:gd name="connsiteX33" fmla="*/ 2168236 w 2309552"/>
              <a:gd name="connsiteY33" fmla="*/ 2951019 h 3433157"/>
              <a:gd name="connsiteX34" fmla="*/ 2267988 w 2309552"/>
              <a:gd name="connsiteY34" fmla="*/ 3042459 h 3433157"/>
              <a:gd name="connsiteX35" fmla="*/ 2284614 w 2309552"/>
              <a:gd name="connsiteY35" fmla="*/ 3175462 h 3433157"/>
              <a:gd name="connsiteX36" fmla="*/ 2118359 w 2309552"/>
              <a:gd name="connsiteY36" fmla="*/ 3233652 h 3433157"/>
              <a:gd name="connsiteX37" fmla="*/ 1893916 w 2309552"/>
              <a:gd name="connsiteY37" fmla="*/ 3092335 h 3433157"/>
              <a:gd name="connsiteX38" fmla="*/ 1619595 w 2309552"/>
              <a:gd name="connsiteY38" fmla="*/ 3316778 h 3433157"/>
              <a:gd name="connsiteX39" fmla="*/ 1228898 w 2309552"/>
              <a:gd name="connsiteY39" fmla="*/ 3275215 h 3433157"/>
              <a:gd name="connsiteX40" fmla="*/ 1095894 w 2309552"/>
              <a:gd name="connsiteY40" fmla="*/ 3433157 h 3433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309552" h="3433157">
                <a:moveTo>
                  <a:pt x="1336963" y="0"/>
                </a:moveTo>
                <a:cubicBezTo>
                  <a:pt x="1369521" y="49184"/>
                  <a:pt x="1402080" y="98368"/>
                  <a:pt x="1411778" y="141317"/>
                </a:cubicBezTo>
                <a:cubicBezTo>
                  <a:pt x="1421476" y="184266"/>
                  <a:pt x="1409007" y="238299"/>
                  <a:pt x="1395152" y="257695"/>
                </a:cubicBezTo>
                <a:cubicBezTo>
                  <a:pt x="1381298" y="277091"/>
                  <a:pt x="1359131" y="266008"/>
                  <a:pt x="1328651" y="257695"/>
                </a:cubicBezTo>
                <a:cubicBezTo>
                  <a:pt x="1298171" y="249382"/>
                  <a:pt x="1252450" y="192579"/>
                  <a:pt x="1212272" y="207819"/>
                </a:cubicBezTo>
                <a:cubicBezTo>
                  <a:pt x="1172094" y="223059"/>
                  <a:pt x="1105592" y="300644"/>
                  <a:pt x="1087581" y="349135"/>
                </a:cubicBezTo>
                <a:cubicBezTo>
                  <a:pt x="1069570" y="397626"/>
                  <a:pt x="1140229" y="441960"/>
                  <a:pt x="1104207" y="498764"/>
                </a:cubicBezTo>
                <a:cubicBezTo>
                  <a:pt x="1068185" y="555568"/>
                  <a:pt x="958735" y="656706"/>
                  <a:pt x="871451" y="689957"/>
                </a:cubicBezTo>
                <a:cubicBezTo>
                  <a:pt x="784167" y="723208"/>
                  <a:pt x="648392" y="705197"/>
                  <a:pt x="580505" y="698270"/>
                </a:cubicBezTo>
                <a:cubicBezTo>
                  <a:pt x="512618" y="691343"/>
                  <a:pt x="507076" y="619298"/>
                  <a:pt x="464127" y="648393"/>
                </a:cubicBezTo>
                <a:cubicBezTo>
                  <a:pt x="421178" y="677488"/>
                  <a:pt x="353291" y="771699"/>
                  <a:pt x="322811" y="872837"/>
                </a:cubicBezTo>
                <a:cubicBezTo>
                  <a:pt x="292331" y="973975"/>
                  <a:pt x="318654" y="1176251"/>
                  <a:pt x="281247" y="1255222"/>
                </a:cubicBezTo>
                <a:cubicBezTo>
                  <a:pt x="243840" y="1334193"/>
                  <a:pt x="142701" y="1316182"/>
                  <a:pt x="98367" y="1346662"/>
                </a:cubicBezTo>
                <a:cubicBezTo>
                  <a:pt x="54033" y="1377142"/>
                  <a:pt x="23553" y="1406237"/>
                  <a:pt x="15240" y="1438102"/>
                </a:cubicBezTo>
                <a:cubicBezTo>
                  <a:pt x="6927" y="1469967"/>
                  <a:pt x="0" y="1532313"/>
                  <a:pt x="48491" y="1537855"/>
                </a:cubicBezTo>
                <a:cubicBezTo>
                  <a:pt x="96982" y="1543397"/>
                  <a:pt x="235527" y="1536469"/>
                  <a:pt x="306185" y="1471353"/>
                </a:cubicBezTo>
                <a:cubicBezTo>
                  <a:pt x="376843" y="1406237"/>
                  <a:pt x="438764" y="1217348"/>
                  <a:pt x="472440" y="1147157"/>
                </a:cubicBezTo>
                <a:cubicBezTo>
                  <a:pt x="506117" y="1076966"/>
                  <a:pt x="483306" y="1068219"/>
                  <a:pt x="508244" y="1050208"/>
                </a:cubicBezTo>
                <a:cubicBezTo>
                  <a:pt x="533182" y="1032197"/>
                  <a:pt x="568462" y="1006307"/>
                  <a:pt x="622069" y="1039091"/>
                </a:cubicBezTo>
                <a:cubicBezTo>
                  <a:pt x="675676" y="1071875"/>
                  <a:pt x="764771" y="1201190"/>
                  <a:pt x="829887" y="1246910"/>
                </a:cubicBezTo>
                <a:cubicBezTo>
                  <a:pt x="895003" y="1292630"/>
                  <a:pt x="951807" y="1305098"/>
                  <a:pt x="1012767" y="1313411"/>
                </a:cubicBezTo>
                <a:cubicBezTo>
                  <a:pt x="1073727" y="1321724"/>
                  <a:pt x="1158240" y="1294015"/>
                  <a:pt x="1195647" y="1296786"/>
                </a:cubicBezTo>
                <a:cubicBezTo>
                  <a:pt x="1233054" y="1299557"/>
                  <a:pt x="1231669" y="1302328"/>
                  <a:pt x="1237211" y="1330037"/>
                </a:cubicBezTo>
                <a:cubicBezTo>
                  <a:pt x="1242753" y="1357746"/>
                  <a:pt x="1259378" y="1385455"/>
                  <a:pt x="1228898" y="1463040"/>
                </a:cubicBezTo>
                <a:cubicBezTo>
                  <a:pt x="1198418" y="1540625"/>
                  <a:pt x="1073727" y="1681943"/>
                  <a:pt x="1054331" y="1795550"/>
                </a:cubicBezTo>
                <a:cubicBezTo>
                  <a:pt x="1034935" y="1909157"/>
                  <a:pt x="1079269" y="2067099"/>
                  <a:pt x="1112520" y="2144684"/>
                </a:cubicBezTo>
                <a:cubicBezTo>
                  <a:pt x="1145771" y="2222269"/>
                  <a:pt x="1190105" y="2262447"/>
                  <a:pt x="1253836" y="2261062"/>
                </a:cubicBezTo>
                <a:cubicBezTo>
                  <a:pt x="1317567" y="2259677"/>
                  <a:pt x="1449185" y="2169622"/>
                  <a:pt x="1494905" y="2136371"/>
                </a:cubicBezTo>
                <a:cubicBezTo>
                  <a:pt x="1540625" y="2103120"/>
                  <a:pt x="1505989" y="2053244"/>
                  <a:pt x="1528156" y="2061557"/>
                </a:cubicBezTo>
                <a:cubicBezTo>
                  <a:pt x="1550323" y="2069870"/>
                  <a:pt x="1622367" y="2152997"/>
                  <a:pt x="1627909" y="2186248"/>
                </a:cubicBezTo>
                <a:cubicBezTo>
                  <a:pt x="1633451" y="2219499"/>
                  <a:pt x="1565563" y="2197331"/>
                  <a:pt x="1561407" y="2261062"/>
                </a:cubicBezTo>
                <a:cubicBezTo>
                  <a:pt x="1557251" y="2324793"/>
                  <a:pt x="1548938" y="2478578"/>
                  <a:pt x="1602971" y="2568633"/>
                </a:cubicBezTo>
                <a:cubicBezTo>
                  <a:pt x="1657004" y="2658688"/>
                  <a:pt x="1791392" y="2737659"/>
                  <a:pt x="1885603" y="2801390"/>
                </a:cubicBezTo>
                <a:cubicBezTo>
                  <a:pt x="1979814" y="2865121"/>
                  <a:pt x="2104505" y="2910841"/>
                  <a:pt x="2168236" y="2951019"/>
                </a:cubicBezTo>
                <a:cubicBezTo>
                  <a:pt x="2231967" y="2991197"/>
                  <a:pt x="2248592" y="3005052"/>
                  <a:pt x="2267988" y="3042459"/>
                </a:cubicBezTo>
                <a:cubicBezTo>
                  <a:pt x="2287384" y="3079866"/>
                  <a:pt x="2309552" y="3143596"/>
                  <a:pt x="2284614" y="3175462"/>
                </a:cubicBezTo>
                <a:cubicBezTo>
                  <a:pt x="2259676" y="3207328"/>
                  <a:pt x="2183475" y="3247506"/>
                  <a:pt x="2118359" y="3233652"/>
                </a:cubicBezTo>
                <a:cubicBezTo>
                  <a:pt x="2053243" y="3219798"/>
                  <a:pt x="1977043" y="3078481"/>
                  <a:pt x="1893916" y="3092335"/>
                </a:cubicBezTo>
                <a:cubicBezTo>
                  <a:pt x="1810789" y="3106189"/>
                  <a:pt x="1730431" y="3286298"/>
                  <a:pt x="1619595" y="3316778"/>
                </a:cubicBezTo>
                <a:cubicBezTo>
                  <a:pt x="1508759" y="3347258"/>
                  <a:pt x="1316181" y="3255819"/>
                  <a:pt x="1228898" y="3275215"/>
                </a:cubicBezTo>
                <a:cubicBezTo>
                  <a:pt x="1141615" y="3294611"/>
                  <a:pt x="1176250" y="3422073"/>
                  <a:pt x="1095894" y="3433157"/>
                </a:cubicBezTo>
              </a:path>
            </a:pathLst>
          </a:custGeom>
          <a:ln w="25400">
            <a:solidFill>
              <a:srgbClr val="FF0000"/>
            </a:solidFill>
            <a:prstDash val="solid"/>
            <a:tailEnd type="none"/>
          </a:ln>
        </p:spPr>
        <p:style>
          <a:lnRef idx="1">
            <a:schemeClr val="accent1"/>
          </a:lnRef>
          <a:fillRef idx="0">
            <a:schemeClr val="accent1"/>
          </a:fillRef>
          <a:effectRef idx="0">
            <a:schemeClr val="accent1"/>
          </a:effectRef>
          <a:fontRef idx="minor">
            <a:schemeClr val="tx1"/>
          </a:fontRef>
        </p:style>
        <p:txBody>
          <a:bodyPr lIns="109728" tIns="54864" rIns="109728" bIns="54864" rtlCol="0" anchor="ctr"/>
          <a:lstStyle/>
          <a:p>
            <a:pPr algn="ctr"/>
            <a:endParaRPr lang="en-US"/>
          </a:p>
        </p:txBody>
      </p:sp>
      <p:sp>
        <p:nvSpPr>
          <p:cNvPr id="46" name="Freeform 45"/>
          <p:cNvSpPr/>
          <p:nvPr/>
        </p:nvSpPr>
        <p:spPr>
          <a:xfrm>
            <a:off x="0" y="420771"/>
            <a:ext cx="10972800" cy="1332196"/>
          </a:xfrm>
          <a:custGeom>
            <a:avLst/>
            <a:gdLst>
              <a:gd name="connsiteX0" fmla="*/ 0 w 9160625"/>
              <a:gd name="connsiteY0" fmla="*/ 543098 h 1339734"/>
              <a:gd name="connsiteX1" fmla="*/ 149629 w 9160625"/>
              <a:gd name="connsiteY1" fmla="*/ 667789 h 1339734"/>
              <a:gd name="connsiteX2" fmla="*/ 432262 w 9160625"/>
              <a:gd name="connsiteY2" fmla="*/ 401781 h 1339734"/>
              <a:gd name="connsiteX3" fmla="*/ 806335 w 9160625"/>
              <a:gd name="connsiteY3" fmla="*/ 376843 h 1339734"/>
              <a:gd name="connsiteX4" fmla="*/ 1039091 w 9160625"/>
              <a:gd name="connsiteY4" fmla="*/ 518160 h 1339734"/>
              <a:gd name="connsiteX5" fmla="*/ 1088967 w 9160625"/>
              <a:gd name="connsiteY5" fmla="*/ 692727 h 1339734"/>
              <a:gd name="connsiteX6" fmla="*/ 1230284 w 9160625"/>
              <a:gd name="connsiteY6" fmla="*/ 742603 h 1339734"/>
              <a:gd name="connsiteX7" fmla="*/ 1687484 w 9160625"/>
              <a:gd name="connsiteY7" fmla="*/ 293716 h 1339734"/>
              <a:gd name="connsiteX8" fmla="*/ 1828800 w 9160625"/>
              <a:gd name="connsiteY8" fmla="*/ 94211 h 1339734"/>
              <a:gd name="connsiteX9" fmla="*/ 2003367 w 9160625"/>
              <a:gd name="connsiteY9" fmla="*/ 27709 h 1339734"/>
              <a:gd name="connsiteX10" fmla="*/ 2360815 w 9160625"/>
              <a:gd name="connsiteY10" fmla="*/ 260465 h 1339734"/>
              <a:gd name="connsiteX11" fmla="*/ 2477193 w 9160625"/>
              <a:gd name="connsiteY11" fmla="*/ 326967 h 1339734"/>
              <a:gd name="connsiteX12" fmla="*/ 2701636 w 9160625"/>
              <a:gd name="connsiteY12" fmla="*/ 285403 h 1339734"/>
              <a:gd name="connsiteX13" fmla="*/ 3100647 w 9160625"/>
              <a:gd name="connsiteY13" fmla="*/ 177338 h 1339734"/>
              <a:gd name="connsiteX14" fmla="*/ 3316778 w 9160625"/>
              <a:gd name="connsiteY14" fmla="*/ 243840 h 1339734"/>
              <a:gd name="connsiteX15" fmla="*/ 3350029 w 9160625"/>
              <a:gd name="connsiteY15" fmla="*/ 435032 h 1339734"/>
              <a:gd name="connsiteX16" fmla="*/ 3499658 w 9160625"/>
              <a:gd name="connsiteY16" fmla="*/ 559723 h 1339734"/>
              <a:gd name="connsiteX17" fmla="*/ 3832167 w 9160625"/>
              <a:gd name="connsiteY17" fmla="*/ 701040 h 1339734"/>
              <a:gd name="connsiteX18" fmla="*/ 4123113 w 9160625"/>
              <a:gd name="connsiteY18" fmla="*/ 734291 h 1339734"/>
              <a:gd name="connsiteX19" fmla="*/ 4389120 w 9160625"/>
              <a:gd name="connsiteY19" fmla="*/ 568036 h 1339734"/>
              <a:gd name="connsiteX20" fmla="*/ 4422371 w 9160625"/>
              <a:gd name="connsiteY20" fmla="*/ 435032 h 1339734"/>
              <a:gd name="connsiteX21" fmla="*/ 4488873 w 9160625"/>
              <a:gd name="connsiteY21" fmla="*/ 260465 h 1339734"/>
              <a:gd name="connsiteX22" fmla="*/ 4596938 w 9160625"/>
              <a:gd name="connsiteY22" fmla="*/ 210589 h 1339734"/>
              <a:gd name="connsiteX23" fmla="*/ 4838007 w 9160625"/>
              <a:gd name="connsiteY23" fmla="*/ 410094 h 1339734"/>
              <a:gd name="connsiteX24" fmla="*/ 5320145 w 9160625"/>
              <a:gd name="connsiteY24" fmla="*/ 518160 h 1339734"/>
              <a:gd name="connsiteX25" fmla="*/ 5685905 w 9160625"/>
              <a:gd name="connsiteY25" fmla="*/ 509847 h 1339734"/>
              <a:gd name="connsiteX26" fmla="*/ 6209607 w 9160625"/>
              <a:gd name="connsiteY26" fmla="*/ 676101 h 1339734"/>
              <a:gd name="connsiteX27" fmla="*/ 6616931 w 9160625"/>
              <a:gd name="connsiteY27" fmla="*/ 850669 h 1339734"/>
              <a:gd name="connsiteX28" fmla="*/ 6766560 w 9160625"/>
              <a:gd name="connsiteY28" fmla="*/ 809105 h 1339734"/>
              <a:gd name="connsiteX29" fmla="*/ 7132320 w 9160625"/>
              <a:gd name="connsiteY29" fmla="*/ 659476 h 1339734"/>
              <a:gd name="connsiteX30" fmla="*/ 7622771 w 9160625"/>
              <a:gd name="connsiteY30" fmla="*/ 634538 h 1339734"/>
              <a:gd name="connsiteX31" fmla="*/ 7880465 w 9160625"/>
              <a:gd name="connsiteY31" fmla="*/ 950421 h 1339734"/>
              <a:gd name="connsiteX32" fmla="*/ 7930342 w 9160625"/>
              <a:gd name="connsiteY32" fmla="*/ 1191491 h 1339734"/>
              <a:gd name="connsiteX33" fmla="*/ 8055033 w 9160625"/>
              <a:gd name="connsiteY33" fmla="*/ 1332807 h 1339734"/>
              <a:gd name="connsiteX34" fmla="*/ 8445731 w 9160625"/>
              <a:gd name="connsiteY34" fmla="*/ 1233054 h 1339734"/>
              <a:gd name="connsiteX35" fmla="*/ 8902931 w 9160625"/>
              <a:gd name="connsiteY35" fmla="*/ 1008611 h 1339734"/>
              <a:gd name="connsiteX36" fmla="*/ 9160625 w 9160625"/>
              <a:gd name="connsiteY36" fmla="*/ 950421 h 1339734"/>
              <a:gd name="connsiteX0" fmla="*/ 0 w 9160625"/>
              <a:gd name="connsiteY0" fmla="*/ 543098 h 1339734"/>
              <a:gd name="connsiteX1" fmla="*/ 149629 w 9160625"/>
              <a:gd name="connsiteY1" fmla="*/ 667789 h 1339734"/>
              <a:gd name="connsiteX2" fmla="*/ 432262 w 9160625"/>
              <a:gd name="connsiteY2" fmla="*/ 401781 h 1339734"/>
              <a:gd name="connsiteX3" fmla="*/ 806335 w 9160625"/>
              <a:gd name="connsiteY3" fmla="*/ 376843 h 1339734"/>
              <a:gd name="connsiteX4" fmla="*/ 1039091 w 9160625"/>
              <a:gd name="connsiteY4" fmla="*/ 518160 h 1339734"/>
              <a:gd name="connsiteX5" fmla="*/ 1088967 w 9160625"/>
              <a:gd name="connsiteY5" fmla="*/ 692727 h 1339734"/>
              <a:gd name="connsiteX6" fmla="*/ 1230284 w 9160625"/>
              <a:gd name="connsiteY6" fmla="*/ 742603 h 1339734"/>
              <a:gd name="connsiteX7" fmla="*/ 1687484 w 9160625"/>
              <a:gd name="connsiteY7" fmla="*/ 293716 h 1339734"/>
              <a:gd name="connsiteX8" fmla="*/ 1828800 w 9160625"/>
              <a:gd name="connsiteY8" fmla="*/ 94211 h 1339734"/>
              <a:gd name="connsiteX9" fmla="*/ 2003367 w 9160625"/>
              <a:gd name="connsiteY9" fmla="*/ 27709 h 1339734"/>
              <a:gd name="connsiteX10" fmla="*/ 2360815 w 9160625"/>
              <a:gd name="connsiteY10" fmla="*/ 260465 h 1339734"/>
              <a:gd name="connsiteX11" fmla="*/ 2477193 w 9160625"/>
              <a:gd name="connsiteY11" fmla="*/ 326967 h 1339734"/>
              <a:gd name="connsiteX12" fmla="*/ 2701636 w 9160625"/>
              <a:gd name="connsiteY12" fmla="*/ 285403 h 1339734"/>
              <a:gd name="connsiteX13" fmla="*/ 3100647 w 9160625"/>
              <a:gd name="connsiteY13" fmla="*/ 177338 h 1339734"/>
              <a:gd name="connsiteX14" fmla="*/ 3316778 w 9160625"/>
              <a:gd name="connsiteY14" fmla="*/ 243840 h 1339734"/>
              <a:gd name="connsiteX15" fmla="*/ 3350029 w 9160625"/>
              <a:gd name="connsiteY15" fmla="*/ 435032 h 1339734"/>
              <a:gd name="connsiteX16" fmla="*/ 3499658 w 9160625"/>
              <a:gd name="connsiteY16" fmla="*/ 559723 h 1339734"/>
              <a:gd name="connsiteX17" fmla="*/ 3832167 w 9160625"/>
              <a:gd name="connsiteY17" fmla="*/ 701040 h 1339734"/>
              <a:gd name="connsiteX18" fmla="*/ 4123113 w 9160625"/>
              <a:gd name="connsiteY18" fmla="*/ 734291 h 1339734"/>
              <a:gd name="connsiteX19" fmla="*/ 4389120 w 9160625"/>
              <a:gd name="connsiteY19" fmla="*/ 568036 h 1339734"/>
              <a:gd name="connsiteX20" fmla="*/ 4422371 w 9160625"/>
              <a:gd name="connsiteY20" fmla="*/ 435032 h 1339734"/>
              <a:gd name="connsiteX21" fmla="*/ 4488873 w 9160625"/>
              <a:gd name="connsiteY21" fmla="*/ 260465 h 1339734"/>
              <a:gd name="connsiteX22" fmla="*/ 4596938 w 9160625"/>
              <a:gd name="connsiteY22" fmla="*/ 210589 h 1339734"/>
              <a:gd name="connsiteX23" fmla="*/ 4838007 w 9160625"/>
              <a:gd name="connsiteY23" fmla="*/ 410094 h 1339734"/>
              <a:gd name="connsiteX24" fmla="*/ 5320145 w 9160625"/>
              <a:gd name="connsiteY24" fmla="*/ 518160 h 1339734"/>
              <a:gd name="connsiteX25" fmla="*/ 5685905 w 9160625"/>
              <a:gd name="connsiteY25" fmla="*/ 509847 h 1339734"/>
              <a:gd name="connsiteX26" fmla="*/ 6209607 w 9160625"/>
              <a:gd name="connsiteY26" fmla="*/ 676101 h 1339734"/>
              <a:gd name="connsiteX27" fmla="*/ 6616931 w 9160625"/>
              <a:gd name="connsiteY27" fmla="*/ 850669 h 1339734"/>
              <a:gd name="connsiteX28" fmla="*/ 6907877 w 9160625"/>
              <a:gd name="connsiteY28" fmla="*/ 750915 h 1339734"/>
              <a:gd name="connsiteX29" fmla="*/ 7132320 w 9160625"/>
              <a:gd name="connsiteY29" fmla="*/ 659476 h 1339734"/>
              <a:gd name="connsiteX30" fmla="*/ 7622771 w 9160625"/>
              <a:gd name="connsiteY30" fmla="*/ 634538 h 1339734"/>
              <a:gd name="connsiteX31" fmla="*/ 7880465 w 9160625"/>
              <a:gd name="connsiteY31" fmla="*/ 950421 h 1339734"/>
              <a:gd name="connsiteX32" fmla="*/ 7930342 w 9160625"/>
              <a:gd name="connsiteY32" fmla="*/ 1191491 h 1339734"/>
              <a:gd name="connsiteX33" fmla="*/ 8055033 w 9160625"/>
              <a:gd name="connsiteY33" fmla="*/ 1332807 h 1339734"/>
              <a:gd name="connsiteX34" fmla="*/ 8445731 w 9160625"/>
              <a:gd name="connsiteY34" fmla="*/ 1233054 h 1339734"/>
              <a:gd name="connsiteX35" fmla="*/ 8902931 w 9160625"/>
              <a:gd name="connsiteY35" fmla="*/ 1008611 h 1339734"/>
              <a:gd name="connsiteX36" fmla="*/ 9160625 w 9160625"/>
              <a:gd name="connsiteY36" fmla="*/ 950421 h 1339734"/>
              <a:gd name="connsiteX0" fmla="*/ 0 w 9160625"/>
              <a:gd name="connsiteY0" fmla="*/ 543098 h 1339734"/>
              <a:gd name="connsiteX1" fmla="*/ 149629 w 9160625"/>
              <a:gd name="connsiteY1" fmla="*/ 667789 h 1339734"/>
              <a:gd name="connsiteX2" fmla="*/ 432262 w 9160625"/>
              <a:gd name="connsiteY2" fmla="*/ 401781 h 1339734"/>
              <a:gd name="connsiteX3" fmla="*/ 806335 w 9160625"/>
              <a:gd name="connsiteY3" fmla="*/ 376843 h 1339734"/>
              <a:gd name="connsiteX4" fmla="*/ 1039091 w 9160625"/>
              <a:gd name="connsiteY4" fmla="*/ 518160 h 1339734"/>
              <a:gd name="connsiteX5" fmla="*/ 1088967 w 9160625"/>
              <a:gd name="connsiteY5" fmla="*/ 692727 h 1339734"/>
              <a:gd name="connsiteX6" fmla="*/ 1230284 w 9160625"/>
              <a:gd name="connsiteY6" fmla="*/ 742603 h 1339734"/>
              <a:gd name="connsiteX7" fmla="*/ 1687484 w 9160625"/>
              <a:gd name="connsiteY7" fmla="*/ 293716 h 1339734"/>
              <a:gd name="connsiteX8" fmla="*/ 1828800 w 9160625"/>
              <a:gd name="connsiteY8" fmla="*/ 94211 h 1339734"/>
              <a:gd name="connsiteX9" fmla="*/ 2003367 w 9160625"/>
              <a:gd name="connsiteY9" fmla="*/ 27709 h 1339734"/>
              <a:gd name="connsiteX10" fmla="*/ 2360815 w 9160625"/>
              <a:gd name="connsiteY10" fmla="*/ 260465 h 1339734"/>
              <a:gd name="connsiteX11" fmla="*/ 2477193 w 9160625"/>
              <a:gd name="connsiteY11" fmla="*/ 326967 h 1339734"/>
              <a:gd name="connsiteX12" fmla="*/ 2701636 w 9160625"/>
              <a:gd name="connsiteY12" fmla="*/ 285403 h 1339734"/>
              <a:gd name="connsiteX13" fmla="*/ 3100647 w 9160625"/>
              <a:gd name="connsiteY13" fmla="*/ 177338 h 1339734"/>
              <a:gd name="connsiteX14" fmla="*/ 3316778 w 9160625"/>
              <a:gd name="connsiteY14" fmla="*/ 243840 h 1339734"/>
              <a:gd name="connsiteX15" fmla="*/ 3350029 w 9160625"/>
              <a:gd name="connsiteY15" fmla="*/ 435032 h 1339734"/>
              <a:gd name="connsiteX16" fmla="*/ 3499658 w 9160625"/>
              <a:gd name="connsiteY16" fmla="*/ 559723 h 1339734"/>
              <a:gd name="connsiteX17" fmla="*/ 3832167 w 9160625"/>
              <a:gd name="connsiteY17" fmla="*/ 701040 h 1339734"/>
              <a:gd name="connsiteX18" fmla="*/ 4123113 w 9160625"/>
              <a:gd name="connsiteY18" fmla="*/ 734291 h 1339734"/>
              <a:gd name="connsiteX19" fmla="*/ 4389120 w 9160625"/>
              <a:gd name="connsiteY19" fmla="*/ 568036 h 1339734"/>
              <a:gd name="connsiteX20" fmla="*/ 4422371 w 9160625"/>
              <a:gd name="connsiteY20" fmla="*/ 435032 h 1339734"/>
              <a:gd name="connsiteX21" fmla="*/ 4488873 w 9160625"/>
              <a:gd name="connsiteY21" fmla="*/ 260465 h 1339734"/>
              <a:gd name="connsiteX22" fmla="*/ 4596938 w 9160625"/>
              <a:gd name="connsiteY22" fmla="*/ 210589 h 1339734"/>
              <a:gd name="connsiteX23" fmla="*/ 4838007 w 9160625"/>
              <a:gd name="connsiteY23" fmla="*/ 410094 h 1339734"/>
              <a:gd name="connsiteX24" fmla="*/ 5320145 w 9160625"/>
              <a:gd name="connsiteY24" fmla="*/ 518160 h 1339734"/>
              <a:gd name="connsiteX25" fmla="*/ 5685905 w 9160625"/>
              <a:gd name="connsiteY25" fmla="*/ 509847 h 1339734"/>
              <a:gd name="connsiteX26" fmla="*/ 6209607 w 9160625"/>
              <a:gd name="connsiteY26" fmla="*/ 676101 h 1339734"/>
              <a:gd name="connsiteX27" fmla="*/ 6616931 w 9160625"/>
              <a:gd name="connsiteY27" fmla="*/ 850669 h 1339734"/>
              <a:gd name="connsiteX28" fmla="*/ 6907877 w 9160625"/>
              <a:gd name="connsiteY28" fmla="*/ 750915 h 1339734"/>
              <a:gd name="connsiteX29" fmla="*/ 7290262 w 9160625"/>
              <a:gd name="connsiteY29" fmla="*/ 667789 h 1339734"/>
              <a:gd name="connsiteX30" fmla="*/ 7622771 w 9160625"/>
              <a:gd name="connsiteY30" fmla="*/ 634538 h 1339734"/>
              <a:gd name="connsiteX31" fmla="*/ 7880465 w 9160625"/>
              <a:gd name="connsiteY31" fmla="*/ 950421 h 1339734"/>
              <a:gd name="connsiteX32" fmla="*/ 7930342 w 9160625"/>
              <a:gd name="connsiteY32" fmla="*/ 1191491 h 1339734"/>
              <a:gd name="connsiteX33" fmla="*/ 8055033 w 9160625"/>
              <a:gd name="connsiteY33" fmla="*/ 1332807 h 1339734"/>
              <a:gd name="connsiteX34" fmla="*/ 8445731 w 9160625"/>
              <a:gd name="connsiteY34" fmla="*/ 1233054 h 1339734"/>
              <a:gd name="connsiteX35" fmla="*/ 8902931 w 9160625"/>
              <a:gd name="connsiteY35" fmla="*/ 1008611 h 1339734"/>
              <a:gd name="connsiteX36" fmla="*/ 9160625 w 9160625"/>
              <a:gd name="connsiteY36" fmla="*/ 950421 h 1339734"/>
              <a:gd name="connsiteX0" fmla="*/ 0 w 8902931"/>
              <a:gd name="connsiteY0" fmla="*/ 543098 h 1339734"/>
              <a:gd name="connsiteX1" fmla="*/ 149629 w 8902931"/>
              <a:gd name="connsiteY1" fmla="*/ 667789 h 1339734"/>
              <a:gd name="connsiteX2" fmla="*/ 432262 w 8902931"/>
              <a:gd name="connsiteY2" fmla="*/ 401781 h 1339734"/>
              <a:gd name="connsiteX3" fmla="*/ 806335 w 8902931"/>
              <a:gd name="connsiteY3" fmla="*/ 376843 h 1339734"/>
              <a:gd name="connsiteX4" fmla="*/ 1039091 w 8902931"/>
              <a:gd name="connsiteY4" fmla="*/ 518160 h 1339734"/>
              <a:gd name="connsiteX5" fmla="*/ 1088967 w 8902931"/>
              <a:gd name="connsiteY5" fmla="*/ 692727 h 1339734"/>
              <a:gd name="connsiteX6" fmla="*/ 1230284 w 8902931"/>
              <a:gd name="connsiteY6" fmla="*/ 742603 h 1339734"/>
              <a:gd name="connsiteX7" fmla="*/ 1687484 w 8902931"/>
              <a:gd name="connsiteY7" fmla="*/ 293716 h 1339734"/>
              <a:gd name="connsiteX8" fmla="*/ 1828800 w 8902931"/>
              <a:gd name="connsiteY8" fmla="*/ 94211 h 1339734"/>
              <a:gd name="connsiteX9" fmla="*/ 2003367 w 8902931"/>
              <a:gd name="connsiteY9" fmla="*/ 27709 h 1339734"/>
              <a:gd name="connsiteX10" fmla="*/ 2360815 w 8902931"/>
              <a:gd name="connsiteY10" fmla="*/ 260465 h 1339734"/>
              <a:gd name="connsiteX11" fmla="*/ 2477193 w 8902931"/>
              <a:gd name="connsiteY11" fmla="*/ 326967 h 1339734"/>
              <a:gd name="connsiteX12" fmla="*/ 2701636 w 8902931"/>
              <a:gd name="connsiteY12" fmla="*/ 285403 h 1339734"/>
              <a:gd name="connsiteX13" fmla="*/ 3100647 w 8902931"/>
              <a:gd name="connsiteY13" fmla="*/ 177338 h 1339734"/>
              <a:gd name="connsiteX14" fmla="*/ 3316778 w 8902931"/>
              <a:gd name="connsiteY14" fmla="*/ 243840 h 1339734"/>
              <a:gd name="connsiteX15" fmla="*/ 3350029 w 8902931"/>
              <a:gd name="connsiteY15" fmla="*/ 435032 h 1339734"/>
              <a:gd name="connsiteX16" fmla="*/ 3499658 w 8902931"/>
              <a:gd name="connsiteY16" fmla="*/ 559723 h 1339734"/>
              <a:gd name="connsiteX17" fmla="*/ 3832167 w 8902931"/>
              <a:gd name="connsiteY17" fmla="*/ 701040 h 1339734"/>
              <a:gd name="connsiteX18" fmla="*/ 4123113 w 8902931"/>
              <a:gd name="connsiteY18" fmla="*/ 734291 h 1339734"/>
              <a:gd name="connsiteX19" fmla="*/ 4389120 w 8902931"/>
              <a:gd name="connsiteY19" fmla="*/ 568036 h 1339734"/>
              <a:gd name="connsiteX20" fmla="*/ 4422371 w 8902931"/>
              <a:gd name="connsiteY20" fmla="*/ 435032 h 1339734"/>
              <a:gd name="connsiteX21" fmla="*/ 4488873 w 8902931"/>
              <a:gd name="connsiteY21" fmla="*/ 260465 h 1339734"/>
              <a:gd name="connsiteX22" fmla="*/ 4596938 w 8902931"/>
              <a:gd name="connsiteY22" fmla="*/ 210589 h 1339734"/>
              <a:gd name="connsiteX23" fmla="*/ 4838007 w 8902931"/>
              <a:gd name="connsiteY23" fmla="*/ 410094 h 1339734"/>
              <a:gd name="connsiteX24" fmla="*/ 5320145 w 8902931"/>
              <a:gd name="connsiteY24" fmla="*/ 518160 h 1339734"/>
              <a:gd name="connsiteX25" fmla="*/ 5685905 w 8902931"/>
              <a:gd name="connsiteY25" fmla="*/ 509847 h 1339734"/>
              <a:gd name="connsiteX26" fmla="*/ 6209607 w 8902931"/>
              <a:gd name="connsiteY26" fmla="*/ 676101 h 1339734"/>
              <a:gd name="connsiteX27" fmla="*/ 6616931 w 8902931"/>
              <a:gd name="connsiteY27" fmla="*/ 850669 h 1339734"/>
              <a:gd name="connsiteX28" fmla="*/ 6907877 w 8902931"/>
              <a:gd name="connsiteY28" fmla="*/ 750915 h 1339734"/>
              <a:gd name="connsiteX29" fmla="*/ 7290262 w 8902931"/>
              <a:gd name="connsiteY29" fmla="*/ 667789 h 1339734"/>
              <a:gd name="connsiteX30" fmla="*/ 7622771 w 8902931"/>
              <a:gd name="connsiteY30" fmla="*/ 634538 h 1339734"/>
              <a:gd name="connsiteX31" fmla="*/ 7880465 w 8902931"/>
              <a:gd name="connsiteY31" fmla="*/ 950421 h 1339734"/>
              <a:gd name="connsiteX32" fmla="*/ 7930342 w 8902931"/>
              <a:gd name="connsiteY32" fmla="*/ 1191491 h 1339734"/>
              <a:gd name="connsiteX33" fmla="*/ 8055033 w 8902931"/>
              <a:gd name="connsiteY33" fmla="*/ 1332807 h 1339734"/>
              <a:gd name="connsiteX34" fmla="*/ 8445731 w 8902931"/>
              <a:gd name="connsiteY34" fmla="*/ 1233054 h 1339734"/>
              <a:gd name="connsiteX35" fmla="*/ 8902931 w 8902931"/>
              <a:gd name="connsiteY35" fmla="*/ 1008611 h 1339734"/>
              <a:gd name="connsiteX0" fmla="*/ 0 w 8788148"/>
              <a:gd name="connsiteY0" fmla="*/ 543098 h 1339734"/>
              <a:gd name="connsiteX1" fmla="*/ 149629 w 8788148"/>
              <a:gd name="connsiteY1" fmla="*/ 667789 h 1339734"/>
              <a:gd name="connsiteX2" fmla="*/ 432262 w 8788148"/>
              <a:gd name="connsiteY2" fmla="*/ 401781 h 1339734"/>
              <a:gd name="connsiteX3" fmla="*/ 806335 w 8788148"/>
              <a:gd name="connsiteY3" fmla="*/ 376843 h 1339734"/>
              <a:gd name="connsiteX4" fmla="*/ 1039091 w 8788148"/>
              <a:gd name="connsiteY4" fmla="*/ 518160 h 1339734"/>
              <a:gd name="connsiteX5" fmla="*/ 1088967 w 8788148"/>
              <a:gd name="connsiteY5" fmla="*/ 692727 h 1339734"/>
              <a:gd name="connsiteX6" fmla="*/ 1230284 w 8788148"/>
              <a:gd name="connsiteY6" fmla="*/ 742603 h 1339734"/>
              <a:gd name="connsiteX7" fmla="*/ 1687484 w 8788148"/>
              <a:gd name="connsiteY7" fmla="*/ 293716 h 1339734"/>
              <a:gd name="connsiteX8" fmla="*/ 1828800 w 8788148"/>
              <a:gd name="connsiteY8" fmla="*/ 94211 h 1339734"/>
              <a:gd name="connsiteX9" fmla="*/ 2003367 w 8788148"/>
              <a:gd name="connsiteY9" fmla="*/ 27709 h 1339734"/>
              <a:gd name="connsiteX10" fmla="*/ 2360815 w 8788148"/>
              <a:gd name="connsiteY10" fmla="*/ 260465 h 1339734"/>
              <a:gd name="connsiteX11" fmla="*/ 2477193 w 8788148"/>
              <a:gd name="connsiteY11" fmla="*/ 326967 h 1339734"/>
              <a:gd name="connsiteX12" fmla="*/ 2701636 w 8788148"/>
              <a:gd name="connsiteY12" fmla="*/ 285403 h 1339734"/>
              <a:gd name="connsiteX13" fmla="*/ 3100647 w 8788148"/>
              <a:gd name="connsiteY13" fmla="*/ 177338 h 1339734"/>
              <a:gd name="connsiteX14" fmla="*/ 3316778 w 8788148"/>
              <a:gd name="connsiteY14" fmla="*/ 243840 h 1339734"/>
              <a:gd name="connsiteX15" fmla="*/ 3350029 w 8788148"/>
              <a:gd name="connsiteY15" fmla="*/ 435032 h 1339734"/>
              <a:gd name="connsiteX16" fmla="*/ 3499658 w 8788148"/>
              <a:gd name="connsiteY16" fmla="*/ 559723 h 1339734"/>
              <a:gd name="connsiteX17" fmla="*/ 3832167 w 8788148"/>
              <a:gd name="connsiteY17" fmla="*/ 701040 h 1339734"/>
              <a:gd name="connsiteX18" fmla="*/ 4123113 w 8788148"/>
              <a:gd name="connsiteY18" fmla="*/ 734291 h 1339734"/>
              <a:gd name="connsiteX19" fmla="*/ 4389120 w 8788148"/>
              <a:gd name="connsiteY19" fmla="*/ 568036 h 1339734"/>
              <a:gd name="connsiteX20" fmla="*/ 4422371 w 8788148"/>
              <a:gd name="connsiteY20" fmla="*/ 435032 h 1339734"/>
              <a:gd name="connsiteX21" fmla="*/ 4488873 w 8788148"/>
              <a:gd name="connsiteY21" fmla="*/ 260465 h 1339734"/>
              <a:gd name="connsiteX22" fmla="*/ 4596938 w 8788148"/>
              <a:gd name="connsiteY22" fmla="*/ 210589 h 1339734"/>
              <a:gd name="connsiteX23" fmla="*/ 4838007 w 8788148"/>
              <a:gd name="connsiteY23" fmla="*/ 410094 h 1339734"/>
              <a:gd name="connsiteX24" fmla="*/ 5320145 w 8788148"/>
              <a:gd name="connsiteY24" fmla="*/ 518160 h 1339734"/>
              <a:gd name="connsiteX25" fmla="*/ 5685905 w 8788148"/>
              <a:gd name="connsiteY25" fmla="*/ 509847 h 1339734"/>
              <a:gd name="connsiteX26" fmla="*/ 6209607 w 8788148"/>
              <a:gd name="connsiteY26" fmla="*/ 676101 h 1339734"/>
              <a:gd name="connsiteX27" fmla="*/ 6616931 w 8788148"/>
              <a:gd name="connsiteY27" fmla="*/ 850669 h 1339734"/>
              <a:gd name="connsiteX28" fmla="*/ 6907877 w 8788148"/>
              <a:gd name="connsiteY28" fmla="*/ 750915 h 1339734"/>
              <a:gd name="connsiteX29" fmla="*/ 7290262 w 8788148"/>
              <a:gd name="connsiteY29" fmla="*/ 667789 h 1339734"/>
              <a:gd name="connsiteX30" fmla="*/ 7622771 w 8788148"/>
              <a:gd name="connsiteY30" fmla="*/ 634538 h 1339734"/>
              <a:gd name="connsiteX31" fmla="*/ 7880465 w 8788148"/>
              <a:gd name="connsiteY31" fmla="*/ 950421 h 1339734"/>
              <a:gd name="connsiteX32" fmla="*/ 7930342 w 8788148"/>
              <a:gd name="connsiteY32" fmla="*/ 1191491 h 1339734"/>
              <a:gd name="connsiteX33" fmla="*/ 8055033 w 8788148"/>
              <a:gd name="connsiteY33" fmla="*/ 1332807 h 1339734"/>
              <a:gd name="connsiteX34" fmla="*/ 8445731 w 8788148"/>
              <a:gd name="connsiteY34" fmla="*/ 1233054 h 1339734"/>
              <a:gd name="connsiteX35" fmla="*/ 8788148 w 8788148"/>
              <a:gd name="connsiteY35" fmla="*/ 1048489 h 1339734"/>
              <a:gd name="connsiteX0" fmla="*/ 49276 w 8837424"/>
              <a:gd name="connsiteY0" fmla="*/ 543098 h 1339734"/>
              <a:gd name="connsiteX1" fmla="*/ 24938 w 8837424"/>
              <a:gd name="connsiteY1" fmla="*/ 579232 h 1339734"/>
              <a:gd name="connsiteX2" fmla="*/ 198905 w 8837424"/>
              <a:gd name="connsiteY2" fmla="*/ 667789 h 1339734"/>
              <a:gd name="connsiteX3" fmla="*/ 481538 w 8837424"/>
              <a:gd name="connsiteY3" fmla="*/ 401781 h 1339734"/>
              <a:gd name="connsiteX4" fmla="*/ 855611 w 8837424"/>
              <a:gd name="connsiteY4" fmla="*/ 376843 h 1339734"/>
              <a:gd name="connsiteX5" fmla="*/ 1088367 w 8837424"/>
              <a:gd name="connsiteY5" fmla="*/ 518160 h 1339734"/>
              <a:gd name="connsiteX6" fmla="*/ 1138243 w 8837424"/>
              <a:gd name="connsiteY6" fmla="*/ 692727 h 1339734"/>
              <a:gd name="connsiteX7" fmla="*/ 1279560 w 8837424"/>
              <a:gd name="connsiteY7" fmla="*/ 742603 h 1339734"/>
              <a:gd name="connsiteX8" fmla="*/ 1736760 w 8837424"/>
              <a:gd name="connsiteY8" fmla="*/ 293716 h 1339734"/>
              <a:gd name="connsiteX9" fmla="*/ 1878076 w 8837424"/>
              <a:gd name="connsiteY9" fmla="*/ 94211 h 1339734"/>
              <a:gd name="connsiteX10" fmla="*/ 2052643 w 8837424"/>
              <a:gd name="connsiteY10" fmla="*/ 27709 h 1339734"/>
              <a:gd name="connsiteX11" fmla="*/ 2410091 w 8837424"/>
              <a:gd name="connsiteY11" fmla="*/ 260465 h 1339734"/>
              <a:gd name="connsiteX12" fmla="*/ 2526469 w 8837424"/>
              <a:gd name="connsiteY12" fmla="*/ 326967 h 1339734"/>
              <a:gd name="connsiteX13" fmla="*/ 2750912 w 8837424"/>
              <a:gd name="connsiteY13" fmla="*/ 285403 h 1339734"/>
              <a:gd name="connsiteX14" fmla="*/ 3149923 w 8837424"/>
              <a:gd name="connsiteY14" fmla="*/ 177338 h 1339734"/>
              <a:gd name="connsiteX15" fmla="*/ 3366054 w 8837424"/>
              <a:gd name="connsiteY15" fmla="*/ 243840 h 1339734"/>
              <a:gd name="connsiteX16" fmla="*/ 3399305 w 8837424"/>
              <a:gd name="connsiteY16" fmla="*/ 435032 h 1339734"/>
              <a:gd name="connsiteX17" fmla="*/ 3548934 w 8837424"/>
              <a:gd name="connsiteY17" fmla="*/ 559723 h 1339734"/>
              <a:gd name="connsiteX18" fmla="*/ 3881443 w 8837424"/>
              <a:gd name="connsiteY18" fmla="*/ 701040 h 1339734"/>
              <a:gd name="connsiteX19" fmla="*/ 4172389 w 8837424"/>
              <a:gd name="connsiteY19" fmla="*/ 734291 h 1339734"/>
              <a:gd name="connsiteX20" fmla="*/ 4438396 w 8837424"/>
              <a:gd name="connsiteY20" fmla="*/ 568036 h 1339734"/>
              <a:gd name="connsiteX21" fmla="*/ 4471647 w 8837424"/>
              <a:gd name="connsiteY21" fmla="*/ 435032 h 1339734"/>
              <a:gd name="connsiteX22" fmla="*/ 4538149 w 8837424"/>
              <a:gd name="connsiteY22" fmla="*/ 260465 h 1339734"/>
              <a:gd name="connsiteX23" fmla="*/ 4646214 w 8837424"/>
              <a:gd name="connsiteY23" fmla="*/ 210589 h 1339734"/>
              <a:gd name="connsiteX24" fmla="*/ 4887283 w 8837424"/>
              <a:gd name="connsiteY24" fmla="*/ 410094 h 1339734"/>
              <a:gd name="connsiteX25" fmla="*/ 5369421 w 8837424"/>
              <a:gd name="connsiteY25" fmla="*/ 518160 h 1339734"/>
              <a:gd name="connsiteX26" fmla="*/ 5735181 w 8837424"/>
              <a:gd name="connsiteY26" fmla="*/ 509847 h 1339734"/>
              <a:gd name="connsiteX27" fmla="*/ 6258883 w 8837424"/>
              <a:gd name="connsiteY27" fmla="*/ 676101 h 1339734"/>
              <a:gd name="connsiteX28" fmla="*/ 6666207 w 8837424"/>
              <a:gd name="connsiteY28" fmla="*/ 850669 h 1339734"/>
              <a:gd name="connsiteX29" fmla="*/ 6957153 w 8837424"/>
              <a:gd name="connsiteY29" fmla="*/ 750915 h 1339734"/>
              <a:gd name="connsiteX30" fmla="*/ 7339538 w 8837424"/>
              <a:gd name="connsiteY30" fmla="*/ 667789 h 1339734"/>
              <a:gd name="connsiteX31" fmla="*/ 7672047 w 8837424"/>
              <a:gd name="connsiteY31" fmla="*/ 634538 h 1339734"/>
              <a:gd name="connsiteX32" fmla="*/ 7929741 w 8837424"/>
              <a:gd name="connsiteY32" fmla="*/ 950421 h 1339734"/>
              <a:gd name="connsiteX33" fmla="*/ 7979618 w 8837424"/>
              <a:gd name="connsiteY33" fmla="*/ 1191491 h 1339734"/>
              <a:gd name="connsiteX34" fmla="*/ 8104309 w 8837424"/>
              <a:gd name="connsiteY34" fmla="*/ 1332807 h 1339734"/>
              <a:gd name="connsiteX35" fmla="*/ 8495007 w 8837424"/>
              <a:gd name="connsiteY35" fmla="*/ 1233054 h 1339734"/>
              <a:gd name="connsiteX36" fmla="*/ 8837424 w 8837424"/>
              <a:gd name="connsiteY36" fmla="*/ 1048489 h 1339734"/>
              <a:gd name="connsiteX0" fmla="*/ 239222 w 9027370"/>
              <a:gd name="connsiteY0" fmla="*/ 543098 h 1339734"/>
              <a:gd name="connsiteX1" fmla="*/ 24938 w 9027370"/>
              <a:gd name="connsiteY1" fmla="*/ 582495 h 1339734"/>
              <a:gd name="connsiteX2" fmla="*/ 388851 w 9027370"/>
              <a:gd name="connsiteY2" fmla="*/ 667789 h 1339734"/>
              <a:gd name="connsiteX3" fmla="*/ 671484 w 9027370"/>
              <a:gd name="connsiteY3" fmla="*/ 401781 h 1339734"/>
              <a:gd name="connsiteX4" fmla="*/ 1045557 w 9027370"/>
              <a:gd name="connsiteY4" fmla="*/ 376843 h 1339734"/>
              <a:gd name="connsiteX5" fmla="*/ 1278313 w 9027370"/>
              <a:gd name="connsiteY5" fmla="*/ 518160 h 1339734"/>
              <a:gd name="connsiteX6" fmla="*/ 1328189 w 9027370"/>
              <a:gd name="connsiteY6" fmla="*/ 692727 h 1339734"/>
              <a:gd name="connsiteX7" fmla="*/ 1469506 w 9027370"/>
              <a:gd name="connsiteY7" fmla="*/ 742603 h 1339734"/>
              <a:gd name="connsiteX8" fmla="*/ 1926706 w 9027370"/>
              <a:gd name="connsiteY8" fmla="*/ 293716 h 1339734"/>
              <a:gd name="connsiteX9" fmla="*/ 2068022 w 9027370"/>
              <a:gd name="connsiteY9" fmla="*/ 94211 h 1339734"/>
              <a:gd name="connsiteX10" fmla="*/ 2242589 w 9027370"/>
              <a:gd name="connsiteY10" fmla="*/ 27709 h 1339734"/>
              <a:gd name="connsiteX11" fmla="*/ 2600037 w 9027370"/>
              <a:gd name="connsiteY11" fmla="*/ 260465 h 1339734"/>
              <a:gd name="connsiteX12" fmla="*/ 2716415 w 9027370"/>
              <a:gd name="connsiteY12" fmla="*/ 326967 h 1339734"/>
              <a:gd name="connsiteX13" fmla="*/ 2940858 w 9027370"/>
              <a:gd name="connsiteY13" fmla="*/ 285403 h 1339734"/>
              <a:gd name="connsiteX14" fmla="*/ 3339869 w 9027370"/>
              <a:gd name="connsiteY14" fmla="*/ 177338 h 1339734"/>
              <a:gd name="connsiteX15" fmla="*/ 3556000 w 9027370"/>
              <a:gd name="connsiteY15" fmla="*/ 243840 h 1339734"/>
              <a:gd name="connsiteX16" fmla="*/ 3589251 w 9027370"/>
              <a:gd name="connsiteY16" fmla="*/ 435032 h 1339734"/>
              <a:gd name="connsiteX17" fmla="*/ 3738880 w 9027370"/>
              <a:gd name="connsiteY17" fmla="*/ 559723 h 1339734"/>
              <a:gd name="connsiteX18" fmla="*/ 4071389 w 9027370"/>
              <a:gd name="connsiteY18" fmla="*/ 701040 h 1339734"/>
              <a:gd name="connsiteX19" fmla="*/ 4362335 w 9027370"/>
              <a:gd name="connsiteY19" fmla="*/ 734291 h 1339734"/>
              <a:gd name="connsiteX20" fmla="*/ 4628342 w 9027370"/>
              <a:gd name="connsiteY20" fmla="*/ 568036 h 1339734"/>
              <a:gd name="connsiteX21" fmla="*/ 4661593 w 9027370"/>
              <a:gd name="connsiteY21" fmla="*/ 435032 h 1339734"/>
              <a:gd name="connsiteX22" fmla="*/ 4728095 w 9027370"/>
              <a:gd name="connsiteY22" fmla="*/ 260465 h 1339734"/>
              <a:gd name="connsiteX23" fmla="*/ 4836160 w 9027370"/>
              <a:gd name="connsiteY23" fmla="*/ 210589 h 1339734"/>
              <a:gd name="connsiteX24" fmla="*/ 5077229 w 9027370"/>
              <a:gd name="connsiteY24" fmla="*/ 410094 h 1339734"/>
              <a:gd name="connsiteX25" fmla="*/ 5559367 w 9027370"/>
              <a:gd name="connsiteY25" fmla="*/ 518160 h 1339734"/>
              <a:gd name="connsiteX26" fmla="*/ 5925127 w 9027370"/>
              <a:gd name="connsiteY26" fmla="*/ 509847 h 1339734"/>
              <a:gd name="connsiteX27" fmla="*/ 6448829 w 9027370"/>
              <a:gd name="connsiteY27" fmla="*/ 676101 h 1339734"/>
              <a:gd name="connsiteX28" fmla="*/ 6856153 w 9027370"/>
              <a:gd name="connsiteY28" fmla="*/ 850669 h 1339734"/>
              <a:gd name="connsiteX29" fmla="*/ 7147099 w 9027370"/>
              <a:gd name="connsiteY29" fmla="*/ 750915 h 1339734"/>
              <a:gd name="connsiteX30" fmla="*/ 7529484 w 9027370"/>
              <a:gd name="connsiteY30" fmla="*/ 667789 h 1339734"/>
              <a:gd name="connsiteX31" fmla="*/ 7861993 w 9027370"/>
              <a:gd name="connsiteY31" fmla="*/ 634538 h 1339734"/>
              <a:gd name="connsiteX32" fmla="*/ 8119687 w 9027370"/>
              <a:gd name="connsiteY32" fmla="*/ 950421 h 1339734"/>
              <a:gd name="connsiteX33" fmla="*/ 8169564 w 9027370"/>
              <a:gd name="connsiteY33" fmla="*/ 1191491 h 1339734"/>
              <a:gd name="connsiteX34" fmla="*/ 8294255 w 9027370"/>
              <a:gd name="connsiteY34" fmla="*/ 1332807 h 1339734"/>
              <a:gd name="connsiteX35" fmla="*/ 8684953 w 9027370"/>
              <a:gd name="connsiteY35" fmla="*/ 1233054 h 1339734"/>
              <a:gd name="connsiteX36" fmla="*/ 9027370 w 9027370"/>
              <a:gd name="connsiteY36" fmla="*/ 1048489 h 1339734"/>
              <a:gd name="connsiteX0" fmla="*/ 4057 w 9542198"/>
              <a:gd name="connsiteY0" fmla="*/ 1164988 h 1339734"/>
              <a:gd name="connsiteX1" fmla="*/ 539766 w 9542198"/>
              <a:gd name="connsiteY1" fmla="*/ 582495 h 1339734"/>
              <a:gd name="connsiteX2" fmla="*/ 903679 w 9542198"/>
              <a:gd name="connsiteY2" fmla="*/ 667789 h 1339734"/>
              <a:gd name="connsiteX3" fmla="*/ 1186312 w 9542198"/>
              <a:gd name="connsiteY3" fmla="*/ 401781 h 1339734"/>
              <a:gd name="connsiteX4" fmla="*/ 1560385 w 9542198"/>
              <a:gd name="connsiteY4" fmla="*/ 376843 h 1339734"/>
              <a:gd name="connsiteX5" fmla="*/ 1793141 w 9542198"/>
              <a:gd name="connsiteY5" fmla="*/ 518160 h 1339734"/>
              <a:gd name="connsiteX6" fmla="*/ 1843017 w 9542198"/>
              <a:gd name="connsiteY6" fmla="*/ 692727 h 1339734"/>
              <a:gd name="connsiteX7" fmla="*/ 1984334 w 9542198"/>
              <a:gd name="connsiteY7" fmla="*/ 742603 h 1339734"/>
              <a:gd name="connsiteX8" fmla="*/ 2441534 w 9542198"/>
              <a:gd name="connsiteY8" fmla="*/ 293716 h 1339734"/>
              <a:gd name="connsiteX9" fmla="*/ 2582850 w 9542198"/>
              <a:gd name="connsiteY9" fmla="*/ 94211 h 1339734"/>
              <a:gd name="connsiteX10" fmla="*/ 2757417 w 9542198"/>
              <a:gd name="connsiteY10" fmla="*/ 27709 h 1339734"/>
              <a:gd name="connsiteX11" fmla="*/ 3114865 w 9542198"/>
              <a:gd name="connsiteY11" fmla="*/ 260465 h 1339734"/>
              <a:gd name="connsiteX12" fmla="*/ 3231243 w 9542198"/>
              <a:gd name="connsiteY12" fmla="*/ 326967 h 1339734"/>
              <a:gd name="connsiteX13" fmla="*/ 3455686 w 9542198"/>
              <a:gd name="connsiteY13" fmla="*/ 285403 h 1339734"/>
              <a:gd name="connsiteX14" fmla="*/ 3854697 w 9542198"/>
              <a:gd name="connsiteY14" fmla="*/ 177338 h 1339734"/>
              <a:gd name="connsiteX15" fmla="*/ 4070828 w 9542198"/>
              <a:gd name="connsiteY15" fmla="*/ 243840 h 1339734"/>
              <a:gd name="connsiteX16" fmla="*/ 4104079 w 9542198"/>
              <a:gd name="connsiteY16" fmla="*/ 435032 h 1339734"/>
              <a:gd name="connsiteX17" fmla="*/ 4253708 w 9542198"/>
              <a:gd name="connsiteY17" fmla="*/ 559723 h 1339734"/>
              <a:gd name="connsiteX18" fmla="*/ 4586217 w 9542198"/>
              <a:gd name="connsiteY18" fmla="*/ 701040 h 1339734"/>
              <a:gd name="connsiteX19" fmla="*/ 4877163 w 9542198"/>
              <a:gd name="connsiteY19" fmla="*/ 734291 h 1339734"/>
              <a:gd name="connsiteX20" fmla="*/ 5143170 w 9542198"/>
              <a:gd name="connsiteY20" fmla="*/ 568036 h 1339734"/>
              <a:gd name="connsiteX21" fmla="*/ 5176421 w 9542198"/>
              <a:gd name="connsiteY21" fmla="*/ 435032 h 1339734"/>
              <a:gd name="connsiteX22" fmla="*/ 5242923 w 9542198"/>
              <a:gd name="connsiteY22" fmla="*/ 260465 h 1339734"/>
              <a:gd name="connsiteX23" fmla="*/ 5350988 w 9542198"/>
              <a:gd name="connsiteY23" fmla="*/ 210589 h 1339734"/>
              <a:gd name="connsiteX24" fmla="*/ 5592057 w 9542198"/>
              <a:gd name="connsiteY24" fmla="*/ 410094 h 1339734"/>
              <a:gd name="connsiteX25" fmla="*/ 6074195 w 9542198"/>
              <a:gd name="connsiteY25" fmla="*/ 518160 h 1339734"/>
              <a:gd name="connsiteX26" fmla="*/ 6439955 w 9542198"/>
              <a:gd name="connsiteY26" fmla="*/ 509847 h 1339734"/>
              <a:gd name="connsiteX27" fmla="*/ 6963657 w 9542198"/>
              <a:gd name="connsiteY27" fmla="*/ 676101 h 1339734"/>
              <a:gd name="connsiteX28" fmla="*/ 7370981 w 9542198"/>
              <a:gd name="connsiteY28" fmla="*/ 850669 h 1339734"/>
              <a:gd name="connsiteX29" fmla="*/ 7661927 w 9542198"/>
              <a:gd name="connsiteY29" fmla="*/ 750915 h 1339734"/>
              <a:gd name="connsiteX30" fmla="*/ 8044312 w 9542198"/>
              <a:gd name="connsiteY30" fmla="*/ 667789 h 1339734"/>
              <a:gd name="connsiteX31" fmla="*/ 8376821 w 9542198"/>
              <a:gd name="connsiteY31" fmla="*/ 634538 h 1339734"/>
              <a:gd name="connsiteX32" fmla="*/ 8634515 w 9542198"/>
              <a:gd name="connsiteY32" fmla="*/ 950421 h 1339734"/>
              <a:gd name="connsiteX33" fmla="*/ 8684392 w 9542198"/>
              <a:gd name="connsiteY33" fmla="*/ 1191491 h 1339734"/>
              <a:gd name="connsiteX34" fmla="*/ 8809083 w 9542198"/>
              <a:gd name="connsiteY34" fmla="*/ 1332807 h 1339734"/>
              <a:gd name="connsiteX35" fmla="*/ 9199781 w 9542198"/>
              <a:gd name="connsiteY35" fmla="*/ 1233054 h 1339734"/>
              <a:gd name="connsiteX36" fmla="*/ 9542198 w 9542198"/>
              <a:gd name="connsiteY36" fmla="*/ 1048489 h 1339734"/>
              <a:gd name="connsiteX0" fmla="*/ 1 w 9538142"/>
              <a:gd name="connsiteY0" fmla="*/ 1164988 h 1339734"/>
              <a:gd name="connsiteX1" fmla="*/ 111101 w 9538142"/>
              <a:gd name="connsiteY1" fmla="*/ 1033120 h 1339734"/>
              <a:gd name="connsiteX2" fmla="*/ 535710 w 9538142"/>
              <a:gd name="connsiteY2" fmla="*/ 582495 h 1339734"/>
              <a:gd name="connsiteX3" fmla="*/ 899623 w 9538142"/>
              <a:gd name="connsiteY3" fmla="*/ 667789 h 1339734"/>
              <a:gd name="connsiteX4" fmla="*/ 1182256 w 9538142"/>
              <a:gd name="connsiteY4" fmla="*/ 401781 h 1339734"/>
              <a:gd name="connsiteX5" fmla="*/ 1556329 w 9538142"/>
              <a:gd name="connsiteY5" fmla="*/ 376843 h 1339734"/>
              <a:gd name="connsiteX6" fmla="*/ 1789085 w 9538142"/>
              <a:gd name="connsiteY6" fmla="*/ 518160 h 1339734"/>
              <a:gd name="connsiteX7" fmla="*/ 1838961 w 9538142"/>
              <a:gd name="connsiteY7" fmla="*/ 692727 h 1339734"/>
              <a:gd name="connsiteX8" fmla="*/ 1980278 w 9538142"/>
              <a:gd name="connsiteY8" fmla="*/ 742603 h 1339734"/>
              <a:gd name="connsiteX9" fmla="*/ 2437478 w 9538142"/>
              <a:gd name="connsiteY9" fmla="*/ 293716 h 1339734"/>
              <a:gd name="connsiteX10" fmla="*/ 2578794 w 9538142"/>
              <a:gd name="connsiteY10" fmla="*/ 94211 h 1339734"/>
              <a:gd name="connsiteX11" fmla="*/ 2753361 w 9538142"/>
              <a:gd name="connsiteY11" fmla="*/ 27709 h 1339734"/>
              <a:gd name="connsiteX12" fmla="*/ 3110809 w 9538142"/>
              <a:gd name="connsiteY12" fmla="*/ 260465 h 1339734"/>
              <a:gd name="connsiteX13" fmla="*/ 3227187 w 9538142"/>
              <a:gd name="connsiteY13" fmla="*/ 326967 h 1339734"/>
              <a:gd name="connsiteX14" fmla="*/ 3451630 w 9538142"/>
              <a:gd name="connsiteY14" fmla="*/ 285403 h 1339734"/>
              <a:gd name="connsiteX15" fmla="*/ 3850641 w 9538142"/>
              <a:gd name="connsiteY15" fmla="*/ 177338 h 1339734"/>
              <a:gd name="connsiteX16" fmla="*/ 4066772 w 9538142"/>
              <a:gd name="connsiteY16" fmla="*/ 243840 h 1339734"/>
              <a:gd name="connsiteX17" fmla="*/ 4100023 w 9538142"/>
              <a:gd name="connsiteY17" fmla="*/ 435032 h 1339734"/>
              <a:gd name="connsiteX18" fmla="*/ 4249652 w 9538142"/>
              <a:gd name="connsiteY18" fmla="*/ 559723 h 1339734"/>
              <a:gd name="connsiteX19" fmla="*/ 4582161 w 9538142"/>
              <a:gd name="connsiteY19" fmla="*/ 701040 h 1339734"/>
              <a:gd name="connsiteX20" fmla="*/ 4873107 w 9538142"/>
              <a:gd name="connsiteY20" fmla="*/ 734291 h 1339734"/>
              <a:gd name="connsiteX21" fmla="*/ 5139114 w 9538142"/>
              <a:gd name="connsiteY21" fmla="*/ 568036 h 1339734"/>
              <a:gd name="connsiteX22" fmla="*/ 5172365 w 9538142"/>
              <a:gd name="connsiteY22" fmla="*/ 435032 h 1339734"/>
              <a:gd name="connsiteX23" fmla="*/ 5238867 w 9538142"/>
              <a:gd name="connsiteY23" fmla="*/ 260465 h 1339734"/>
              <a:gd name="connsiteX24" fmla="*/ 5346932 w 9538142"/>
              <a:gd name="connsiteY24" fmla="*/ 210589 h 1339734"/>
              <a:gd name="connsiteX25" fmla="*/ 5588001 w 9538142"/>
              <a:gd name="connsiteY25" fmla="*/ 410094 h 1339734"/>
              <a:gd name="connsiteX26" fmla="*/ 6070139 w 9538142"/>
              <a:gd name="connsiteY26" fmla="*/ 518160 h 1339734"/>
              <a:gd name="connsiteX27" fmla="*/ 6435899 w 9538142"/>
              <a:gd name="connsiteY27" fmla="*/ 509847 h 1339734"/>
              <a:gd name="connsiteX28" fmla="*/ 6959601 w 9538142"/>
              <a:gd name="connsiteY28" fmla="*/ 676101 h 1339734"/>
              <a:gd name="connsiteX29" fmla="*/ 7366925 w 9538142"/>
              <a:gd name="connsiteY29" fmla="*/ 850669 h 1339734"/>
              <a:gd name="connsiteX30" fmla="*/ 7657871 w 9538142"/>
              <a:gd name="connsiteY30" fmla="*/ 750915 h 1339734"/>
              <a:gd name="connsiteX31" fmla="*/ 8040256 w 9538142"/>
              <a:gd name="connsiteY31" fmla="*/ 667789 h 1339734"/>
              <a:gd name="connsiteX32" fmla="*/ 8372765 w 9538142"/>
              <a:gd name="connsiteY32" fmla="*/ 634538 h 1339734"/>
              <a:gd name="connsiteX33" fmla="*/ 8630459 w 9538142"/>
              <a:gd name="connsiteY33" fmla="*/ 950421 h 1339734"/>
              <a:gd name="connsiteX34" fmla="*/ 8680336 w 9538142"/>
              <a:gd name="connsiteY34" fmla="*/ 1191491 h 1339734"/>
              <a:gd name="connsiteX35" fmla="*/ 8805027 w 9538142"/>
              <a:gd name="connsiteY35" fmla="*/ 1332807 h 1339734"/>
              <a:gd name="connsiteX36" fmla="*/ 9195725 w 9538142"/>
              <a:gd name="connsiteY36" fmla="*/ 1233054 h 1339734"/>
              <a:gd name="connsiteX37" fmla="*/ 9538142 w 9538142"/>
              <a:gd name="connsiteY37" fmla="*/ 1048489 h 1339734"/>
              <a:gd name="connsiteX0" fmla="*/ 0 w 9859568"/>
              <a:gd name="connsiteY0" fmla="*/ 990240 h 1339734"/>
              <a:gd name="connsiteX1" fmla="*/ 432527 w 9859568"/>
              <a:gd name="connsiteY1" fmla="*/ 1033120 h 1339734"/>
              <a:gd name="connsiteX2" fmla="*/ 857136 w 9859568"/>
              <a:gd name="connsiteY2" fmla="*/ 582495 h 1339734"/>
              <a:gd name="connsiteX3" fmla="*/ 1221049 w 9859568"/>
              <a:gd name="connsiteY3" fmla="*/ 667789 h 1339734"/>
              <a:gd name="connsiteX4" fmla="*/ 1503682 w 9859568"/>
              <a:gd name="connsiteY4" fmla="*/ 401781 h 1339734"/>
              <a:gd name="connsiteX5" fmla="*/ 1877755 w 9859568"/>
              <a:gd name="connsiteY5" fmla="*/ 376843 h 1339734"/>
              <a:gd name="connsiteX6" fmla="*/ 2110511 w 9859568"/>
              <a:gd name="connsiteY6" fmla="*/ 518160 h 1339734"/>
              <a:gd name="connsiteX7" fmla="*/ 2160387 w 9859568"/>
              <a:gd name="connsiteY7" fmla="*/ 692727 h 1339734"/>
              <a:gd name="connsiteX8" fmla="*/ 2301704 w 9859568"/>
              <a:gd name="connsiteY8" fmla="*/ 742603 h 1339734"/>
              <a:gd name="connsiteX9" fmla="*/ 2758904 w 9859568"/>
              <a:gd name="connsiteY9" fmla="*/ 293716 h 1339734"/>
              <a:gd name="connsiteX10" fmla="*/ 2900220 w 9859568"/>
              <a:gd name="connsiteY10" fmla="*/ 94211 h 1339734"/>
              <a:gd name="connsiteX11" fmla="*/ 3074787 w 9859568"/>
              <a:gd name="connsiteY11" fmla="*/ 27709 h 1339734"/>
              <a:gd name="connsiteX12" fmla="*/ 3432235 w 9859568"/>
              <a:gd name="connsiteY12" fmla="*/ 260465 h 1339734"/>
              <a:gd name="connsiteX13" fmla="*/ 3548613 w 9859568"/>
              <a:gd name="connsiteY13" fmla="*/ 326967 h 1339734"/>
              <a:gd name="connsiteX14" fmla="*/ 3773056 w 9859568"/>
              <a:gd name="connsiteY14" fmla="*/ 285403 h 1339734"/>
              <a:gd name="connsiteX15" fmla="*/ 4172067 w 9859568"/>
              <a:gd name="connsiteY15" fmla="*/ 177338 h 1339734"/>
              <a:gd name="connsiteX16" fmla="*/ 4388198 w 9859568"/>
              <a:gd name="connsiteY16" fmla="*/ 243840 h 1339734"/>
              <a:gd name="connsiteX17" fmla="*/ 4421449 w 9859568"/>
              <a:gd name="connsiteY17" fmla="*/ 435032 h 1339734"/>
              <a:gd name="connsiteX18" fmla="*/ 4571078 w 9859568"/>
              <a:gd name="connsiteY18" fmla="*/ 559723 h 1339734"/>
              <a:gd name="connsiteX19" fmla="*/ 4903587 w 9859568"/>
              <a:gd name="connsiteY19" fmla="*/ 701040 h 1339734"/>
              <a:gd name="connsiteX20" fmla="*/ 5194533 w 9859568"/>
              <a:gd name="connsiteY20" fmla="*/ 734291 h 1339734"/>
              <a:gd name="connsiteX21" fmla="*/ 5460540 w 9859568"/>
              <a:gd name="connsiteY21" fmla="*/ 568036 h 1339734"/>
              <a:gd name="connsiteX22" fmla="*/ 5493791 w 9859568"/>
              <a:gd name="connsiteY22" fmla="*/ 435032 h 1339734"/>
              <a:gd name="connsiteX23" fmla="*/ 5560293 w 9859568"/>
              <a:gd name="connsiteY23" fmla="*/ 260465 h 1339734"/>
              <a:gd name="connsiteX24" fmla="*/ 5668358 w 9859568"/>
              <a:gd name="connsiteY24" fmla="*/ 210589 h 1339734"/>
              <a:gd name="connsiteX25" fmla="*/ 5909427 w 9859568"/>
              <a:gd name="connsiteY25" fmla="*/ 410094 h 1339734"/>
              <a:gd name="connsiteX26" fmla="*/ 6391565 w 9859568"/>
              <a:gd name="connsiteY26" fmla="*/ 518160 h 1339734"/>
              <a:gd name="connsiteX27" fmla="*/ 6757325 w 9859568"/>
              <a:gd name="connsiteY27" fmla="*/ 509847 h 1339734"/>
              <a:gd name="connsiteX28" fmla="*/ 7281027 w 9859568"/>
              <a:gd name="connsiteY28" fmla="*/ 676101 h 1339734"/>
              <a:gd name="connsiteX29" fmla="*/ 7688351 w 9859568"/>
              <a:gd name="connsiteY29" fmla="*/ 850669 h 1339734"/>
              <a:gd name="connsiteX30" fmla="*/ 7979297 w 9859568"/>
              <a:gd name="connsiteY30" fmla="*/ 750915 h 1339734"/>
              <a:gd name="connsiteX31" fmla="*/ 8361682 w 9859568"/>
              <a:gd name="connsiteY31" fmla="*/ 667789 h 1339734"/>
              <a:gd name="connsiteX32" fmla="*/ 8694191 w 9859568"/>
              <a:gd name="connsiteY32" fmla="*/ 634538 h 1339734"/>
              <a:gd name="connsiteX33" fmla="*/ 8951885 w 9859568"/>
              <a:gd name="connsiteY33" fmla="*/ 950421 h 1339734"/>
              <a:gd name="connsiteX34" fmla="*/ 9001762 w 9859568"/>
              <a:gd name="connsiteY34" fmla="*/ 1191491 h 1339734"/>
              <a:gd name="connsiteX35" fmla="*/ 9126453 w 9859568"/>
              <a:gd name="connsiteY35" fmla="*/ 1332807 h 1339734"/>
              <a:gd name="connsiteX36" fmla="*/ 9517151 w 9859568"/>
              <a:gd name="connsiteY36" fmla="*/ 1233054 h 1339734"/>
              <a:gd name="connsiteX37" fmla="*/ 9859568 w 9859568"/>
              <a:gd name="connsiteY37" fmla="*/ 1048489 h 1339734"/>
              <a:gd name="connsiteX0" fmla="*/ 0 w 9859568"/>
              <a:gd name="connsiteY0" fmla="*/ 990240 h 1339734"/>
              <a:gd name="connsiteX1" fmla="*/ 212214 w 9859568"/>
              <a:gd name="connsiteY1" fmla="*/ 1020513 h 1339734"/>
              <a:gd name="connsiteX2" fmla="*/ 432527 w 9859568"/>
              <a:gd name="connsiteY2" fmla="*/ 1033120 h 1339734"/>
              <a:gd name="connsiteX3" fmla="*/ 857136 w 9859568"/>
              <a:gd name="connsiteY3" fmla="*/ 582495 h 1339734"/>
              <a:gd name="connsiteX4" fmla="*/ 1221049 w 9859568"/>
              <a:gd name="connsiteY4" fmla="*/ 667789 h 1339734"/>
              <a:gd name="connsiteX5" fmla="*/ 1503682 w 9859568"/>
              <a:gd name="connsiteY5" fmla="*/ 401781 h 1339734"/>
              <a:gd name="connsiteX6" fmla="*/ 1877755 w 9859568"/>
              <a:gd name="connsiteY6" fmla="*/ 376843 h 1339734"/>
              <a:gd name="connsiteX7" fmla="*/ 2110511 w 9859568"/>
              <a:gd name="connsiteY7" fmla="*/ 518160 h 1339734"/>
              <a:gd name="connsiteX8" fmla="*/ 2160387 w 9859568"/>
              <a:gd name="connsiteY8" fmla="*/ 692727 h 1339734"/>
              <a:gd name="connsiteX9" fmla="*/ 2301704 w 9859568"/>
              <a:gd name="connsiteY9" fmla="*/ 742603 h 1339734"/>
              <a:gd name="connsiteX10" fmla="*/ 2758904 w 9859568"/>
              <a:gd name="connsiteY10" fmla="*/ 293716 h 1339734"/>
              <a:gd name="connsiteX11" fmla="*/ 2900220 w 9859568"/>
              <a:gd name="connsiteY11" fmla="*/ 94211 h 1339734"/>
              <a:gd name="connsiteX12" fmla="*/ 3074787 w 9859568"/>
              <a:gd name="connsiteY12" fmla="*/ 27709 h 1339734"/>
              <a:gd name="connsiteX13" fmla="*/ 3432235 w 9859568"/>
              <a:gd name="connsiteY13" fmla="*/ 260465 h 1339734"/>
              <a:gd name="connsiteX14" fmla="*/ 3548613 w 9859568"/>
              <a:gd name="connsiteY14" fmla="*/ 326967 h 1339734"/>
              <a:gd name="connsiteX15" fmla="*/ 3773056 w 9859568"/>
              <a:gd name="connsiteY15" fmla="*/ 285403 h 1339734"/>
              <a:gd name="connsiteX16" fmla="*/ 4172067 w 9859568"/>
              <a:gd name="connsiteY16" fmla="*/ 177338 h 1339734"/>
              <a:gd name="connsiteX17" fmla="*/ 4388198 w 9859568"/>
              <a:gd name="connsiteY17" fmla="*/ 243840 h 1339734"/>
              <a:gd name="connsiteX18" fmla="*/ 4421449 w 9859568"/>
              <a:gd name="connsiteY18" fmla="*/ 435032 h 1339734"/>
              <a:gd name="connsiteX19" fmla="*/ 4571078 w 9859568"/>
              <a:gd name="connsiteY19" fmla="*/ 559723 h 1339734"/>
              <a:gd name="connsiteX20" fmla="*/ 4903587 w 9859568"/>
              <a:gd name="connsiteY20" fmla="*/ 701040 h 1339734"/>
              <a:gd name="connsiteX21" fmla="*/ 5194533 w 9859568"/>
              <a:gd name="connsiteY21" fmla="*/ 734291 h 1339734"/>
              <a:gd name="connsiteX22" fmla="*/ 5460540 w 9859568"/>
              <a:gd name="connsiteY22" fmla="*/ 568036 h 1339734"/>
              <a:gd name="connsiteX23" fmla="*/ 5493791 w 9859568"/>
              <a:gd name="connsiteY23" fmla="*/ 435032 h 1339734"/>
              <a:gd name="connsiteX24" fmla="*/ 5560293 w 9859568"/>
              <a:gd name="connsiteY24" fmla="*/ 260465 h 1339734"/>
              <a:gd name="connsiteX25" fmla="*/ 5668358 w 9859568"/>
              <a:gd name="connsiteY25" fmla="*/ 210589 h 1339734"/>
              <a:gd name="connsiteX26" fmla="*/ 5909427 w 9859568"/>
              <a:gd name="connsiteY26" fmla="*/ 410094 h 1339734"/>
              <a:gd name="connsiteX27" fmla="*/ 6391565 w 9859568"/>
              <a:gd name="connsiteY27" fmla="*/ 518160 h 1339734"/>
              <a:gd name="connsiteX28" fmla="*/ 6757325 w 9859568"/>
              <a:gd name="connsiteY28" fmla="*/ 509847 h 1339734"/>
              <a:gd name="connsiteX29" fmla="*/ 7281027 w 9859568"/>
              <a:gd name="connsiteY29" fmla="*/ 676101 h 1339734"/>
              <a:gd name="connsiteX30" fmla="*/ 7688351 w 9859568"/>
              <a:gd name="connsiteY30" fmla="*/ 850669 h 1339734"/>
              <a:gd name="connsiteX31" fmla="*/ 7979297 w 9859568"/>
              <a:gd name="connsiteY31" fmla="*/ 750915 h 1339734"/>
              <a:gd name="connsiteX32" fmla="*/ 8361682 w 9859568"/>
              <a:gd name="connsiteY32" fmla="*/ 667789 h 1339734"/>
              <a:gd name="connsiteX33" fmla="*/ 8694191 w 9859568"/>
              <a:gd name="connsiteY33" fmla="*/ 634538 h 1339734"/>
              <a:gd name="connsiteX34" fmla="*/ 8951885 w 9859568"/>
              <a:gd name="connsiteY34" fmla="*/ 950421 h 1339734"/>
              <a:gd name="connsiteX35" fmla="*/ 9001762 w 9859568"/>
              <a:gd name="connsiteY35" fmla="*/ 1191491 h 1339734"/>
              <a:gd name="connsiteX36" fmla="*/ 9126453 w 9859568"/>
              <a:gd name="connsiteY36" fmla="*/ 1332807 h 1339734"/>
              <a:gd name="connsiteX37" fmla="*/ 9517151 w 9859568"/>
              <a:gd name="connsiteY37" fmla="*/ 1233054 h 1339734"/>
              <a:gd name="connsiteX38" fmla="*/ 9859568 w 9859568"/>
              <a:gd name="connsiteY38" fmla="*/ 1048489 h 1339734"/>
              <a:gd name="connsiteX0" fmla="*/ 0 w 9859568"/>
              <a:gd name="connsiteY0" fmla="*/ 990240 h 1346882"/>
              <a:gd name="connsiteX1" fmla="*/ 107142 w 9859568"/>
              <a:gd name="connsiteY1" fmla="*/ 1339736 h 1346882"/>
              <a:gd name="connsiteX2" fmla="*/ 432527 w 9859568"/>
              <a:gd name="connsiteY2" fmla="*/ 1033120 h 1346882"/>
              <a:gd name="connsiteX3" fmla="*/ 857136 w 9859568"/>
              <a:gd name="connsiteY3" fmla="*/ 582495 h 1346882"/>
              <a:gd name="connsiteX4" fmla="*/ 1221049 w 9859568"/>
              <a:gd name="connsiteY4" fmla="*/ 667789 h 1346882"/>
              <a:gd name="connsiteX5" fmla="*/ 1503682 w 9859568"/>
              <a:gd name="connsiteY5" fmla="*/ 401781 h 1346882"/>
              <a:gd name="connsiteX6" fmla="*/ 1877755 w 9859568"/>
              <a:gd name="connsiteY6" fmla="*/ 376843 h 1346882"/>
              <a:gd name="connsiteX7" fmla="*/ 2110511 w 9859568"/>
              <a:gd name="connsiteY7" fmla="*/ 518160 h 1346882"/>
              <a:gd name="connsiteX8" fmla="*/ 2160387 w 9859568"/>
              <a:gd name="connsiteY8" fmla="*/ 692727 h 1346882"/>
              <a:gd name="connsiteX9" fmla="*/ 2301704 w 9859568"/>
              <a:gd name="connsiteY9" fmla="*/ 742603 h 1346882"/>
              <a:gd name="connsiteX10" fmla="*/ 2758904 w 9859568"/>
              <a:gd name="connsiteY10" fmla="*/ 293716 h 1346882"/>
              <a:gd name="connsiteX11" fmla="*/ 2900220 w 9859568"/>
              <a:gd name="connsiteY11" fmla="*/ 94211 h 1346882"/>
              <a:gd name="connsiteX12" fmla="*/ 3074787 w 9859568"/>
              <a:gd name="connsiteY12" fmla="*/ 27709 h 1346882"/>
              <a:gd name="connsiteX13" fmla="*/ 3432235 w 9859568"/>
              <a:gd name="connsiteY13" fmla="*/ 260465 h 1346882"/>
              <a:gd name="connsiteX14" fmla="*/ 3548613 w 9859568"/>
              <a:gd name="connsiteY14" fmla="*/ 326967 h 1346882"/>
              <a:gd name="connsiteX15" fmla="*/ 3773056 w 9859568"/>
              <a:gd name="connsiteY15" fmla="*/ 285403 h 1346882"/>
              <a:gd name="connsiteX16" fmla="*/ 4172067 w 9859568"/>
              <a:gd name="connsiteY16" fmla="*/ 177338 h 1346882"/>
              <a:gd name="connsiteX17" fmla="*/ 4388198 w 9859568"/>
              <a:gd name="connsiteY17" fmla="*/ 243840 h 1346882"/>
              <a:gd name="connsiteX18" fmla="*/ 4421449 w 9859568"/>
              <a:gd name="connsiteY18" fmla="*/ 435032 h 1346882"/>
              <a:gd name="connsiteX19" fmla="*/ 4571078 w 9859568"/>
              <a:gd name="connsiteY19" fmla="*/ 559723 h 1346882"/>
              <a:gd name="connsiteX20" fmla="*/ 4903587 w 9859568"/>
              <a:gd name="connsiteY20" fmla="*/ 701040 h 1346882"/>
              <a:gd name="connsiteX21" fmla="*/ 5194533 w 9859568"/>
              <a:gd name="connsiteY21" fmla="*/ 734291 h 1346882"/>
              <a:gd name="connsiteX22" fmla="*/ 5460540 w 9859568"/>
              <a:gd name="connsiteY22" fmla="*/ 568036 h 1346882"/>
              <a:gd name="connsiteX23" fmla="*/ 5493791 w 9859568"/>
              <a:gd name="connsiteY23" fmla="*/ 435032 h 1346882"/>
              <a:gd name="connsiteX24" fmla="*/ 5560293 w 9859568"/>
              <a:gd name="connsiteY24" fmla="*/ 260465 h 1346882"/>
              <a:gd name="connsiteX25" fmla="*/ 5668358 w 9859568"/>
              <a:gd name="connsiteY25" fmla="*/ 210589 h 1346882"/>
              <a:gd name="connsiteX26" fmla="*/ 5909427 w 9859568"/>
              <a:gd name="connsiteY26" fmla="*/ 410094 h 1346882"/>
              <a:gd name="connsiteX27" fmla="*/ 6391565 w 9859568"/>
              <a:gd name="connsiteY27" fmla="*/ 518160 h 1346882"/>
              <a:gd name="connsiteX28" fmla="*/ 6757325 w 9859568"/>
              <a:gd name="connsiteY28" fmla="*/ 509847 h 1346882"/>
              <a:gd name="connsiteX29" fmla="*/ 7281027 w 9859568"/>
              <a:gd name="connsiteY29" fmla="*/ 676101 h 1346882"/>
              <a:gd name="connsiteX30" fmla="*/ 7688351 w 9859568"/>
              <a:gd name="connsiteY30" fmla="*/ 850669 h 1346882"/>
              <a:gd name="connsiteX31" fmla="*/ 7979297 w 9859568"/>
              <a:gd name="connsiteY31" fmla="*/ 750915 h 1346882"/>
              <a:gd name="connsiteX32" fmla="*/ 8361682 w 9859568"/>
              <a:gd name="connsiteY32" fmla="*/ 667789 h 1346882"/>
              <a:gd name="connsiteX33" fmla="*/ 8694191 w 9859568"/>
              <a:gd name="connsiteY33" fmla="*/ 634538 h 1346882"/>
              <a:gd name="connsiteX34" fmla="*/ 8951885 w 9859568"/>
              <a:gd name="connsiteY34" fmla="*/ 950421 h 1346882"/>
              <a:gd name="connsiteX35" fmla="*/ 9001762 w 9859568"/>
              <a:gd name="connsiteY35" fmla="*/ 1191491 h 1346882"/>
              <a:gd name="connsiteX36" fmla="*/ 9126453 w 9859568"/>
              <a:gd name="connsiteY36" fmla="*/ 1332807 h 1346882"/>
              <a:gd name="connsiteX37" fmla="*/ 9517151 w 9859568"/>
              <a:gd name="connsiteY37" fmla="*/ 1233054 h 1346882"/>
              <a:gd name="connsiteX38" fmla="*/ 9859568 w 9859568"/>
              <a:gd name="connsiteY38" fmla="*/ 1048489 h 1346882"/>
              <a:gd name="connsiteX0" fmla="*/ 0 w 9859568"/>
              <a:gd name="connsiteY0" fmla="*/ 990240 h 1352344"/>
              <a:gd name="connsiteX1" fmla="*/ 26687 w 9859568"/>
              <a:gd name="connsiteY1" fmla="*/ 1108767 h 1352344"/>
              <a:gd name="connsiteX2" fmla="*/ 107142 w 9859568"/>
              <a:gd name="connsiteY2" fmla="*/ 1339736 h 1352344"/>
              <a:gd name="connsiteX3" fmla="*/ 432527 w 9859568"/>
              <a:gd name="connsiteY3" fmla="*/ 1033120 h 1352344"/>
              <a:gd name="connsiteX4" fmla="*/ 857136 w 9859568"/>
              <a:gd name="connsiteY4" fmla="*/ 582495 h 1352344"/>
              <a:gd name="connsiteX5" fmla="*/ 1221049 w 9859568"/>
              <a:gd name="connsiteY5" fmla="*/ 667789 h 1352344"/>
              <a:gd name="connsiteX6" fmla="*/ 1503682 w 9859568"/>
              <a:gd name="connsiteY6" fmla="*/ 401781 h 1352344"/>
              <a:gd name="connsiteX7" fmla="*/ 1877755 w 9859568"/>
              <a:gd name="connsiteY7" fmla="*/ 376843 h 1352344"/>
              <a:gd name="connsiteX8" fmla="*/ 2110511 w 9859568"/>
              <a:gd name="connsiteY8" fmla="*/ 518160 h 1352344"/>
              <a:gd name="connsiteX9" fmla="*/ 2160387 w 9859568"/>
              <a:gd name="connsiteY9" fmla="*/ 692727 h 1352344"/>
              <a:gd name="connsiteX10" fmla="*/ 2301704 w 9859568"/>
              <a:gd name="connsiteY10" fmla="*/ 742603 h 1352344"/>
              <a:gd name="connsiteX11" fmla="*/ 2758904 w 9859568"/>
              <a:gd name="connsiteY11" fmla="*/ 293716 h 1352344"/>
              <a:gd name="connsiteX12" fmla="*/ 2900220 w 9859568"/>
              <a:gd name="connsiteY12" fmla="*/ 94211 h 1352344"/>
              <a:gd name="connsiteX13" fmla="*/ 3074787 w 9859568"/>
              <a:gd name="connsiteY13" fmla="*/ 27709 h 1352344"/>
              <a:gd name="connsiteX14" fmla="*/ 3432235 w 9859568"/>
              <a:gd name="connsiteY14" fmla="*/ 260465 h 1352344"/>
              <a:gd name="connsiteX15" fmla="*/ 3548613 w 9859568"/>
              <a:gd name="connsiteY15" fmla="*/ 326967 h 1352344"/>
              <a:gd name="connsiteX16" fmla="*/ 3773056 w 9859568"/>
              <a:gd name="connsiteY16" fmla="*/ 285403 h 1352344"/>
              <a:gd name="connsiteX17" fmla="*/ 4172067 w 9859568"/>
              <a:gd name="connsiteY17" fmla="*/ 177338 h 1352344"/>
              <a:gd name="connsiteX18" fmla="*/ 4388198 w 9859568"/>
              <a:gd name="connsiteY18" fmla="*/ 243840 h 1352344"/>
              <a:gd name="connsiteX19" fmla="*/ 4421449 w 9859568"/>
              <a:gd name="connsiteY19" fmla="*/ 435032 h 1352344"/>
              <a:gd name="connsiteX20" fmla="*/ 4571078 w 9859568"/>
              <a:gd name="connsiteY20" fmla="*/ 559723 h 1352344"/>
              <a:gd name="connsiteX21" fmla="*/ 4903587 w 9859568"/>
              <a:gd name="connsiteY21" fmla="*/ 701040 h 1352344"/>
              <a:gd name="connsiteX22" fmla="*/ 5194533 w 9859568"/>
              <a:gd name="connsiteY22" fmla="*/ 734291 h 1352344"/>
              <a:gd name="connsiteX23" fmla="*/ 5460540 w 9859568"/>
              <a:gd name="connsiteY23" fmla="*/ 568036 h 1352344"/>
              <a:gd name="connsiteX24" fmla="*/ 5493791 w 9859568"/>
              <a:gd name="connsiteY24" fmla="*/ 435032 h 1352344"/>
              <a:gd name="connsiteX25" fmla="*/ 5560293 w 9859568"/>
              <a:gd name="connsiteY25" fmla="*/ 260465 h 1352344"/>
              <a:gd name="connsiteX26" fmla="*/ 5668358 w 9859568"/>
              <a:gd name="connsiteY26" fmla="*/ 210589 h 1352344"/>
              <a:gd name="connsiteX27" fmla="*/ 5909427 w 9859568"/>
              <a:gd name="connsiteY27" fmla="*/ 410094 h 1352344"/>
              <a:gd name="connsiteX28" fmla="*/ 6391565 w 9859568"/>
              <a:gd name="connsiteY28" fmla="*/ 518160 h 1352344"/>
              <a:gd name="connsiteX29" fmla="*/ 6757325 w 9859568"/>
              <a:gd name="connsiteY29" fmla="*/ 509847 h 1352344"/>
              <a:gd name="connsiteX30" fmla="*/ 7281027 w 9859568"/>
              <a:gd name="connsiteY30" fmla="*/ 676101 h 1352344"/>
              <a:gd name="connsiteX31" fmla="*/ 7688351 w 9859568"/>
              <a:gd name="connsiteY31" fmla="*/ 850669 h 1352344"/>
              <a:gd name="connsiteX32" fmla="*/ 7979297 w 9859568"/>
              <a:gd name="connsiteY32" fmla="*/ 750915 h 1352344"/>
              <a:gd name="connsiteX33" fmla="*/ 8361682 w 9859568"/>
              <a:gd name="connsiteY33" fmla="*/ 667789 h 1352344"/>
              <a:gd name="connsiteX34" fmla="*/ 8694191 w 9859568"/>
              <a:gd name="connsiteY34" fmla="*/ 634538 h 1352344"/>
              <a:gd name="connsiteX35" fmla="*/ 8951885 w 9859568"/>
              <a:gd name="connsiteY35" fmla="*/ 950421 h 1352344"/>
              <a:gd name="connsiteX36" fmla="*/ 9001762 w 9859568"/>
              <a:gd name="connsiteY36" fmla="*/ 1191491 h 1352344"/>
              <a:gd name="connsiteX37" fmla="*/ 9126453 w 9859568"/>
              <a:gd name="connsiteY37" fmla="*/ 1332807 h 1352344"/>
              <a:gd name="connsiteX38" fmla="*/ 9517151 w 9859568"/>
              <a:gd name="connsiteY38" fmla="*/ 1233054 h 1352344"/>
              <a:gd name="connsiteX39" fmla="*/ 9859568 w 9859568"/>
              <a:gd name="connsiteY39" fmla="*/ 1048489 h 1352344"/>
              <a:gd name="connsiteX0" fmla="*/ 439894 w 10299462"/>
              <a:gd name="connsiteY0" fmla="*/ 990240 h 1352344"/>
              <a:gd name="connsiteX1" fmla="*/ 466581 w 10299462"/>
              <a:gd name="connsiteY1" fmla="*/ 1108767 h 1352344"/>
              <a:gd name="connsiteX2" fmla="*/ 547036 w 10299462"/>
              <a:gd name="connsiteY2" fmla="*/ 1339736 h 1352344"/>
              <a:gd name="connsiteX3" fmla="*/ 872421 w 10299462"/>
              <a:gd name="connsiteY3" fmla="*/ 1033120 h 1352344"/>
              <a:gd name="connsiteX4" fmla="*/ 1297030 w 10299462"/>
              <a:gd name="connsiteY4" fmla="*/ 582495 h 1352344"/>
              <a:gd name="connsiteX5" fmla="*/ 1660943 w 10299462"/>
              <a:gd name="connsiteY5" fmla="*/ 667789 h 1352344"/>
              <a:gd name="connsiteX6" fmla="*/ 1943576 w 10299462"/>
              <a:gd name="connsiteY6" fmla="*/ 401781 h 1352344"/>
              <a:gd name="connsiteX7" fmla="*/ 2317649 w 10299462"/>
              <a:gd name="connsiteY7" fmla="*/ 376843 h 1352344"/>
              <a:gd name="connsiteX8" fmla="*/ 2550405 w 10299462"/>
              <a:gd name="connsiteY8" fmla="*/ 518160 h 1352344"/>
              <a:gd name="connsiteX9" fmla="*/ 2600281 w 10299462"/>
              <a:gd name="connsiteY9" fmla="*/ 692727 h 1352344"/>
              <a:gd name="connsiteX10" fmla="*/ 2741598 w 10299462"/>
              <a:gd name="connsiteY10" fmla="*/ 742603 h 1352344"/>
              <a:gd name="connsiteX11" fmla="*/ 3198798 w 10299462"/>
              <a:gd name="connsiteY11" fmla="*/ 293716 h 1352344"/>
              <a:gd name="connsiteX12" fmla="*/ 3340114 w 10299462"/>
              <a:gd name="connsiteY12" fmla="*/ 94211 h 1352344"/>
              <a:gd name="connsiteX13" fmla="*/ 3514681 w 10299462"/>
              <a:gd name="connsiteY13" fmla="*/ 27709 h 1352344"/>
              <a:gd name="connsiteX14" fmla="*/ 3872129 w 10299462"/>
              <a:gd name="connsiteY14" fmla="*/ 260465 h 1352344"/>
              <a:gd name="connsiteX15" fmla="*/ 3988507 w 10299462"/>
              <a:gd name="connsiteY15" fmla="*/ 326967 h 1352344"/>
              <a:gd name="connsiteX16" fmla="*/ 4212950 w 10299462"/>
              <a:gd name="connsiteY16" fmla="*/ 285403 h 1352344"/>
              <a:gd name="connsiteX17" fmla="*/ 4611961 w 10299462"/>
              <a:gd name="connsiteY17" fmla="*/ 177338 h 1352344"/>
              <a:gd name="connsiteX18" fmla="*/ 4828092 w 10299462"/>
              <a:gd name="connsiteY18" fmla="*/ 243840 h 1352344"/>
              <a:gd name="connsiteX19" fmla="*/ 4861343 w 10299462"/>
              <a:gd name="connsiteY19" fmla="*/ 435032 h 1352344"/>
              <a:gd name="connsiteX20" fmla="*/ 5010972 w 10299462"/>
              <a:gd name="connsiteY20" fmla="*/ 559723 h 1352344"/>
              <a:gd name="connsiteX21" fmla="*/ 5343481 w 10299462"/>
              <a:gd name="connsiteY21" fmla="*/ 701040 h 1352344"/>
              <a:gd name="connsiteX22" fmla="*/ 5634427 w 10299462"/>
              <a:gd name="connsiteY22" fmla="*/ 734291 h 1352344"/>
              <a:gd name="connsiteX23" fmla="*/ 5900434 w 10299462"/>
              <a:gd name="connsiteY23" fmla="*/ 568036 h 1352344"/>
              <a:gd name="connsiteX24" fmla="*/ 5933685 w 10299462"/>
              <a:gd name="connsiteY24" fmla="*/ 435032 h 1352344"/>
              <a:gd name="connsiteX25" fmla="*/ 6000187 w 10299462"/>
              <a:gd name="connsiteY25" fmla="*/ 260465 h 1352344"/>
              <a:gd name="connsiteX26" fmla="*/ 6108252 w 10299462"/>
              <a:gd name="connsiteY26" fmla="*/ 210589 h 1352344"/>
              <a:gd name="connsiteX27" fmla="*/ 6349321 w 10299462"/>
              <a:gd name="connsiteY27" fmla="*/ 410094 h 1352344"/>
              <a:gd name="connsiteX28" fmla="*/ 6831459 w 10299462"/>
              <a:gd name="connsiteY28" fmla="*/ 518160 h 1352344"/>
              <a:gd name="connsiteX29" fmla="*/ 7197219 w 10299462"/>
              <a:gd name="connsiteY29" fmla="*/ 509847 h 1352344"/>
              <a:gd name="connsiteX30" fmla="*/ 7720921 w 10299462"/>
              <a:gd name="connsiteY30" fmla="*/ 676101 h 1352344"/>
              <a:gd name="connsiteX31" fmla="*/ 8128245 w 10299462"/>
              <a:gd name="connsiteY31" fmla="*/ 850669 h 1352344"/>
              <a:gd name="connsiteX32" fmla="*/ 8419191 w 10299462"/>
              <a:gd name="connsiteY32" fmla="*/ 750915 h 1352344"/>
              <a:gd name="connsiteX33" fmla="*/ 8801576 w 10299462"/>
              <a:gd name="connsiteY33" fmla="*/ 667789 h 1352344"/>
              <a:gd name="connsiteX34" fmla="*/ 9134085 w 10299462"/>
              <a:gd name="connsiteY34" fmla="*/ 634538 h 1352344"/>
              <a:gd name="connsiteX35" fmla="*/ 9391779 w 10299462"/>
              <a:gd name="connsiteY35" fmla="*/ 950421 h 1352344"/>
              <a:gd name="connsiteX36" fmla="*/ 9441656 w 10299462"/>
              <a:gd name="connsiteY36" fmla="*/ 1191491 h 1352344"/>
              <a:gd name="connsiteX37" fmla="*/ 9566347 w 10299462"/>
              <a:gd name="connsiteY37" fmla="*/ 1332807 h 1352344"/>
              <a:gd name="connsiteX38" fmla="*/ 9957045 w 10299462"/>
              <a:gd name="connsiteY38" fmla="*/ 1233054 h 1352344"/>
              <a:gd name="connsiteX39" fmla="*/ 10299462 w 10299462"/>
              <a:gd name="connsiteY39" fmla="*/ 1048489 h 1352344"/>
              <a:gd name="connsiteX0" fmla="*/ 433014 w 10292582"/>
              <a:gd name="connsiteY0" fmla="*/ 990240 h 1352344"/>
              <a:gd name="connsiteX1" fmla="*/ 4447 w 10292582"/>
              <a:gd name="connsiteY1" fmla="*/ 582493 h 1352344"/>
              <a:gd name="connsiteX2" fmla="*/ 459701 w 10292582"/>
              <a:gd name="connsiteY2" fmla="*/ 1108767 h 1352344"/>
              <a:gd name="connsiteX3" fmla="*/ 540156 w 10292582"/>
              <a:gd name="connsiteY3" fmla="*/ 1339736 h 1352344"/>
              <a:gd name="connsiteX4" fmla="*/ 865541 w 10292582"/>
              <a:gd name="connsiteY4" fmla="*/ 1033120 h 1352344"/>
              <a:gd name="connsiteX5" fmla="*/ 1290150 w 10292582"/>
              <a:gd name="connsiteY5" fmla="*/ 582495 h 1352344"/>
              <a:gd name="connsiteX6" fmla="*/ 1654063 w 10292582"/>
              <a:gd name="connsiteY6" fmla="*/ 667789 h 1352344"/>
              <a:gd name="connsiteX7" fmla="*/ 1936696 w 10292582"/>
              <a:gd name="connsiteY7" fmla="*/ 401781 h 1352344"/>
              <a:gd name="connsiteX8" fmla="*/ 2310769 w 10292582"/>
              <a:gd name="connsiteY8" fmla="*/ 376843 h 1352344"/>
              <a:gd name="connsiteX9" fmla="*/ 2543525 w 10292582"/>
              <a:gd name="connsiteY9" fmla="*/ 518160 h 1352344"/>
              <a:gd name="connsiteX10" fmla="*/ 2593401 w 10292582"/>
              <a:gd name="connsiteY10" fmla="*/ 692727 h 1352344"/>
              <a:gd name="connsiteX11" fmla="*/ 2734718 w 10292582"/>
              <a:gd name="connsiteY11" fmla="*/ 742603 h 1352344"/>
              <a:gd name="connsiteX12" fmla="*/ 3191918 w 10292582"/>
              <a:gd name="connsiteY12" fmla="*/ 293716 h 1352344"/>
              <a:gd name="connsiteX13" fmla="*/ 3333234 w 10292582"/>
              <a:gd name="connsiteY13" fmla="*/ 94211 h 1352344"/>
              <a:gd name="connsiteX14" fmla="*/ 3507801 w 10292582"/>
              <a:gd name="connsiteY14" fmla="*/ 27709 h 1352344"/>
              <a:gd name="connsiteX15" fmla="*/ 3865249 w 10292582"/>
              <a:gd name="connsiteY15" fmla="*/ 260465 h 1352344"/>
              <a:gd name="connsiteX16" fmla="*/ 3981627 w 10292582"/>
              <a:gd name="connsiteY16" fmla="*/ 326967 h 1352344"/>
              <a:gd name="connsiteX17" fmla="*/ 4206070 w 10292582"/>
              <a:gd name="connsiteY17" fmla="*/ 285403 h 1352344"/>
              <a:gd name="connsiteX18" fmla="*/ 4605081 w 10292582"/>
              <a:gd name="connsiteY18" fmla="*/ 177338 h 1352344"/>
              <a:gd name="connsiteX19" fmla="*/ 4821212 w 10292582"/>
              <a:gd name="connsiteY19" fmla="*/ 243840 h 1352344"/>
              <a:gd name="connsiteX20" fmla="*/ 4854463 w 10292582"/>
              <a:gd name="connsiteY20" fmla="*/ 435032 h 1352344"/>
              <a:gd name="connsiteX21" fmla="*/ 5004092 w 10292582"/>
              <a:gd name="connsiteY21" fmla="*/ 559723 h 1352344"/>
              <a:gd name="connsiteX22" fmla="*/ 5336601 w 10292582"/>
              <a:gd name="connsiteY22" fmla="*/ 701040 h 1352344"/>
              <a:gd name="connsiteX23" fmla="*/ 5627547 w 10292582"/>
              <a:gd name="connsiteY23" fmla="*/ 734291 h 1352344"/>
              <a:gd name="connsiteX24" fmla="*/ 5893554 w 10292582"/>
              <a:gd name="connsiteY24" fmla="*/ 568036 h 1352344"/>
              <a:gd name="connsiteX25" fmla="*/ 5926805 w 10292582"/>
              <a:gd name="connsiteY25" fmla="*/ 435032 h 1352344"/>
              <a:gd name="connsiteX26" fmla="*/ 5993307 w 10292582"/>
              <a:gd name="connsiteY26" fmla="*/ 260465 h 1352344"/>
              <a:gd name="connsiteX27" fmla="*/ 6101372 w 10292582"/>
              <a:gd name="connsiteY27" fmla="*/ 210589 h 1352344"/>
              <a:gd name="connsiteX28" fmla="*/ 6342441 w 10292582"/>
              <a:gd name="connsiteY28" fmla="*/ 410094 h 1352344"/>
              <a:gd name="connsiteX29" fmla="*/ 6824579 w 10292582"/>
              <a:gd name="connsiteY29" fmla="*/ 518160 h 1352344"/>
              <a:gd name="connsiteX30" fmla="*/ 7190339 w 10292582"/>
              <a:gd name="connsiteY30" fmla="*/ 509847 h 1352344"/>
              <a:gd name="connsiteX31" fmla="*/ 7714041 w 10292582"/>
              <a:gd name="connsiteY31" fmla="*/ 676101 h 1352344"/>
              <a:gd name="connsiteX32" fmla="*/ 8121365 w 10292582"/>
              <a:gd name="connsiteY32" fmla="*/ 850669 h 1352344"/>
              <a:gd name="connsiteX33" fmla="*/ 8412311 w 10292582"/>
              <a:gd name="connsiteY33" fmla="*/ 750915 h 1352344"/>
              <a:gd name="connsiteX34" fmla="*/ 8794696 w 10292582"/>
              <a:gd name="connsiteY34" fmla="*/ 667789 h 1352344"/>
              <a:gd name="connsiteX35" fmla="*/ 9127205 w 10292582"/>
              <a:gd name="connsiteY35" fmla="*/ 634538 h 1352344"/>
              <a:gd name="connsiteX36" fmla="*/ 9384899 w 10292582"/>
              <a:gd name="connsiteY36" fmla="*/ 950421 h 1352344"/>
              <a:gd name="connsiteX37" fmla="*/ 9434776 w 10292582"/>
              <a:gd name="connsiteY37" fmla="*/ 1191491 h 1352344"/>
              <a:gd name="connsiteX38" fmla="*/ 9559467 w 10292582"/>
              <a:gd name="connsiteY38" fmla="*/ 1332807 h 1352344"/>
              <a:gd name="connsiteX39" fmla="*/ 9950165 w 10292582"/>
              <a:gd name="connsiteY39" fmla="*/ 1233054 h 1352344"/>
              <a:gd name="connsiteX40" fmla="*/ 10292582 w 10292582"/>
              <a:gd name="connsiteY40" fmla="*/ 1048489 h 1352344"/>
              <a:gd name="connsiteX0" fmla="*/ 433047 w 10292615"/>
              <a:gd name="connsiteY0" fmla="*/ 990240 h 1352344"/>
              <a:gd name="connsiteX1" fmla="*/ 486618 w 10292615"/>
              <a:gd name="connsiteY1" fmla="*/ 465994 h 1352344"/>
              <a:gd name="connsiteX2" fmla="*/ 4480 w 10292615"/>
              <a:gd name="connsiteY2" fmla="*/ 582493 h 1352344"/>
              <a:gd name="connsiteX3" fmla="*/ 459734 w 10292615"/>
              <a:gd name="connsiteY3" fmla="*/ 1108767 h 1352344"/>
              <a:gd name="connsiteX4" fmla="*/ 540189 w 10292615"/>
              <a:gd name="connsiteY4" fmla="*/ 1339736 h 1352344"/>
              <a:gd name="connsiteX5" fmla="*/ 865574 w 10292615"/>
              <a:gd name="connsiteY5" fmla="*/ 1033120 h 1352344"/>
              <a:gd name="connsiteX6" fmla="*/ 1290183 w 10292615"/>
              <a:gd name="connsiteY6" fmla="*/ 582495 h 1352344"/>
              <a:gd name="connsiteX7" fmla="*/ 1654096 w 10292615"/>
              <a:gd name="connsiteY7" fmla="*/ 667789 h 1352344"/>
              <a:gd name="connsiteX8" fmla="*/ 1936729 w 10292615"/>
              <a:gd name="connsiteY8" fmla="*/ 401781 h 1352344"/>
              <a:gd name="connsiteX9" fmla="*/ 2310802 w 10292615"/>
              <a:gd name="connsiteY9" fmla="*/ 376843 h 1352344"/>
              <a:gd name="connsiteX10" fmla="*/ 2543558 w 10292615"/>
              <a:gd name="connsiteY10" fmla="*/ 518160 h 1352344"/>
              <a:gd name="connsiteX11" fmla="*/ 2593434 w 10292615"/>
              <a:gd name="connsiteY11" fmla="*/ 692727 h 1352344"/>
              <a:gd name="connsiteX12" fmla="*/ 2734751 w 10292615"/>
              <a:gd name="connsiteY12" fmla="*/ 742603 h 1352344"/>
              <a:gd name="connsiteX13" fmla="*/ 3191951 w 10292615"/>
              <a:gd name="connsiteY13" fmla="*/ 293716 h 1352344"/>
              <a:gd name="connsiteX14" fmla="*/ 3333267 w 10292615"/>
              <a:gd name="connsiteY14" fmla="*/ 94211 h 1352344"/>
              <a:gd name="connsiteX15" fmla="*/ 3507834 w 10292615"/>
              <a:gd name="connsiteY15" fmla="*/ 27709 h 1352344"/>
              <a:gd name="connsiteX16" fmla="*/ 3865282 w 10292615"/>
              <a:gd name="connsiteY16" fmla="*/ 260465 h 1352344"/>
              <a:gd name="connsiteX17" fmla="*/ 3981660 w 10292615"/>
              <a:gd name="connsiteY17" fmla="*/ 326967 h 1352344"/>
              <a:gd name="connsiteX18" fmla="*/ 4206103 w 10292615"/>
              <a:gd name="connsiteY18" fmla="*/ 285403 h 1352344"/>
              <a:gd name="connsiteX19" fmla="*/ 4605114 w 10292615"/>
              <a:gd name="connsiteY19" fmla="*/ 177338 h 1352344"/>
              <a:gd name="connsiteX20" fmla="*/ 4821245 w 10292615"/>
              <a:gd name="connsiteY20" fmla="*/ 243840 h 1352344"/>
              <a:gd name="connsiteX21" fmla="*/ 4854496 w 10292615"/>
              <a:gd name="connsiteY21" fmla="*/ 435032 h 1352344"/>
              <a:gd name="connsiteX22" fmla="*/ 5004125 w 10292615"/>
              <a:gd name="connsiteY22" fmla="*/ 559723 h 1352344"/>
              <a:gd name="connsiteX23" fmla="*/ 5336634 w 10292615"/>
              <a:gd name="connsiteY23" fmla="*/ 701040 h 1352344"/>
              <a:gd name="connsiteX24" fmla="*/ 5627580 w 10292615"/>
              <a:gd name="connsiteY24" fmla="*/ 734291 h 1352344"/>
              <a:gd name="connsiteX25" fmla="*/ 5893587 w 10292615"/>
              <a:gd name="connsiteY25" fmla="*/ 568036 h 1352344"/>
              <a:gd name="connsiteX26" fmla="*/ 5926838 w 10292615"/>
              <a:gd name="connsiteY26" fmla="*/ 435032 h 1352344"/>
              <a:gd name="connsiteX27" fmla="*/ 5993340 w 10292615"/>
              <a:gd name="connsiteY27" fmla="*/ 260465 h 1352344"/>
              <a:gd name="connsiteX28" fmla="*/ 6101405 w 10292615"/>
              <a:gd name="connsiteY28" fmla="*/ 210589 h 1352344"/>
              <a:gd name="connsiteX29" fmla="*/ 6342474 w 10292615"/>
              <a:gd name="connsiteY29" fmla="*/ 410094 h 1352344"/>
              <a:gd name="connsiteX30" fmla="*/ 6824612 w 10292615"/>
              <a:gd name="connsiteY30" fmla="*/ 518160 h 1352344"/>
              <a:gd name="connsiteX31" fmla="*/ 7190372 w 10292615"/>
              <a:gd name="connsiteY31" fmla="*/ 509847 h 1352344"/>
              <a:gd name="connsiteX32" fmla="*/ 7714074 w 10292615"/>
              <a:gd name="connsiteY32" fmla="*/ 676101 h 1352344"/>
              <a:gd name="connsiteX33" fmla="*/ 8121398 w 10292615"/>
              <a:gd name="connsiteY33" fmla="*/ 850669 h 1352344"/>
              <a:gd name="connsiteX34" fmla="*/ 8412344 w 10292615"/>
              <a:gd name="connsiteY34" fmla="*/ 750915 h 1352344"/>
              <a:gd name="connsiteX35" fmla="*/ 8794729 w 10292615"/>
              <a:gd name="connsiteY35" fmla="*/ 667789 h 1352344"/>
              <a:gd name="connsiteX36" fmla="*/ 9127238 w 10292615"/>
              <a:gd name="connsiteY36" fmla="*/ 634538 h 1352344"/>
              <a:gd name="connsiteX37" fmla="*/ 9384932 w 10292615"/>
              <a:gd name="connsiteY37" fmla="*/ 950421 h 1352344"/>
              <a:gd name="connsiteX38" fmla="*/ 9434809 w 10292615"/>
              <a:gd name="connsiteY38" fmla="*/ 1191491 h 1352344"/>
              <a:gd name="connsiteX39" fmla="*/ 9559500 w 10292615"/>
              <a:gd name="connsiteY39" fmla="*/ 1332807 h 1352344"/>
              <a:gd name="connsiteX40" fmla="*/ 9950198 w 10292615"/>
              <a:gd name="connsiteY40" fmla="*/ 1233054 h 1352344"/>
              <a:gd name="connsiteX41" fmla="*/ 10292615 w 10292615"/>
              <a:gd name="connsiteY41" fmla="*/ 1048489 h 1352344"/>
              <a:gd name="connsiteX0" fmla="*/ 433048 w 10292616"/>
              <a:gd name="connsiteY0" fmla="*/ 990240 h 1352344"/>
              <a:gd name="connsiteX1" fmla="*/ 808045 w 10292616"/>
              <a:gd name="connsiteY1" fmla="*/ 524244 h 1352344"/>
              <a:gd name="connsiteX2" fmla="*/ 486619 w 10292616"/>
              <a:gd name="connsiteY2" fmla="*/ 465994 h 1352344"/>
              <a:gd name="connsiteX3" fmla="*/ 4481 w 10292616"/>
              <a:gd name="connsiteY3" fmla="*/ 582493 h 1352344"/>
              <a:gd name="connsiteX4" fmla="*/ 459735 w 10292616"/>
              <a:gd name="connsiteY4" fmla="*/ 1108767 h 1352344"/>
              <a:gd name="connsiteX5" fmla="*/ 540190 w 10292616"/>
              <a:gd name="connsiteY5" fmla="*/ 1339736 h 1352344"/>
              <a:gd name="connsiteX6" fmla="*/ 865575 w 10292616"/>
              <a:gd name="connsiteY6" fmla="*/ 1033120 h 1352344"/>
              <a:gd name="connsiteX7" fmla="*/ 1290184 w 10292616"/>
              <a:gd name="connsiteY7" fmla="*/ 582495 h 1352344"/>
              <a:gd name="connsiteX8" fmla="*/ 1654097 w 10292616"/>
              <a:gd name="connsiteY8" fmla="*/ 667789 h 1352344"/>
              <a:gd name="connsiteX9" fmla="*/ 1936730 w 10292616"/>
              <a:gd name="connsiteY9" fmla="*/ 401781 h 1352344"/>
              <a:gd name="connsiteX10" fmla="*/ 2310803 w 10292616"/>
              <a:gd name="connsiteY10" fmla="*/ 376843 h 1352344"/>
              <a:gd name="connsiteX11" fmla="*/ 2543559 w 10292616"/>
              <a:gd name="connsiteY11" fmla="*/ 518160 h 1352344"/>
              <a:gd name="connsiteX12" fmla="*/ 2593435 w 10292616"/>
              <a:gd name="connsiteY12" fmla="*/ 692727 h 1352344"/>
              <a:gd name="connsiteX13" fmla="*/ 2734752 w 10292616"/>
              <a:gd name="connsiteY13" fmla="*/ 742603 h 1352344"/>
              <a:gd name="connsiteX14" fmla="*/ 3191952 w 10292616"/>
              <a:gd name="connsiteY14" fmla="*/ 293716 h 1352344"/>
              <a:gd name="connsiteX15" fmla="*/ 3333268 w 10292616"/>
              <a:gd name="connsiteY15" fmla="*/ 94211 h 1352344"/>
              <a:gd name="connsiteX16" fmla="*/ 3507835 w 10292616"/>
              <a:gd name="connsiteY16" fmla="*/ 27709 h 1352344"/>
              <a:gd name="connsiteX17" fmla="*/ 3865283 w 10292616"/>
              <a:gd name="connsiteY17" fmla="*/ 260465 h 1352344"/>
              <a:gd name="connsiteX18" fmla="*/ 3981661 w 10292616"/>
              <a:gd name="connsiteY18" fmla="*/ 326967 h 1352344"/>
              <a:gd name="connsiteX19" fmla="*/ 4206104 w 10292616"/>
              <a:gd name="connsiteY19" fmla="*/ 285403 h 1352344"/>
              <a:gd name="connsiteX20" fmla="*/ 4605115 w 10292616"/>
              <a:gd name="connsiteY20" fmla="*/ 177338 h 1352344"/>
              <a:gd name="connsiteX21" fmla="*/ 4821246 w 10292616"/>
              <a:gd name="connsiteY21" fmla="*/ 243840 h 1352344"/>
              <a:gd name="connsiteX22" fmla="*/ 4854497 w 10292616"/>
              <a:gd name="connsiteY22" fmla="*/ 435032 h 1352344"/>
              <a:gd name="connsiteX23" fmla="*/ 5004126 w 10292616"/>
              <a:gd name="connsiteY23" fmla="*/ 559723 h 1352344"/>
              <a:gd name="connsiteX24" fmla="*/ 5336635 w 10292616"/>
              <a:gd name="connsiteY24" fmla="*/ 701040 h 1352344"/>
              <a:gd name="connsiteX25" fmla="*/ 5627581 w 10292616"/>
              <a:gd name="connsiteY25" fmla="*/ 734291 h 1352344"/>
              <a:gd name="connsiteX26" fmla="*/ 5893588 w 10292616"/>
              <a:gd name="connsiteY26" fmla="*/ 568036 h 1352344"/>
              <a:gd name="connsiteX27" fmla="*/ 5926839 w 10292616"/>
              <a:gd name="connsiteY27" fmla="*/ 435032 h 1352344"/>
              <a:gd name="connsiteX28" fmla="*/ 5993341 w 10292616"/>
              <a:gd name="connsiteY28" fmla="*/ 260465 h 1352344"/>
              <a:gd name="connsiteX29" fmla="*/ 6101406 w 10292616"/>
              <a:gd name="connsiteY29" fmla="*/ 210589 h 1352344"/>
              <a:gd name="connsiteX30" fmla="*/ 6342475 w 10292616"/>
              <a:gd name="connsiteY30" fmla="*/ 410094 h 1352344"/>
              <a:gd name="connsiteX31" fmla="*/ 6824613 w 10292616"/>
              <a:gd name="connsiteY31" fmla="*/ 518160 h 1352344"/>
              <a:gd name="connsiteX32" fmla="*/ 7190373 w 10292616"/>
              <a:gd name="connsiteY32" fmla="*/ 509847 h 1352344"/>
              <a:gd name="connsiteX33" fmla="*/ 7714075 w 10292616"/>
              <a:gd name="connsiteY33" fmla="*/ 676101 h 1352344"/>
              <a:gd name="connsiteX34" fmla="*/ 8121399 w 10292616"/>
              <a:gd name="connsiteY34" fmla="*/ 850669 h 1352344"/>
              <a:gd name="connsiteX35" fmla="*/ 8412345 w 10292616"/>
              <a:gd name="connsiteY35" fmla="*/ 750915 h 1352344"/>
              <a:gd name="connsiteX36" fmla="*/ 8794730 w 10292616"/>
              <a:gd name="connsiteY36" fmla="*/ 667789 h 1352344"/>
              <a:gd name="connsiteX37" fmla="*/ 9127239 w 10292616"/>
              <a:gd name="connsiteY37" fmla="*/ 634538 h 1352344"/>
              <a:gd name="connsiteX38" fmla="*/ 9384933 w 10292616"/>
              <a:gd name="connsiteY38" fmla="*/ 950421 h 1352344"/>
              <a:gd name="connsiteX39" fmla="*/ 9434810 w 10292616"/>
              <a:gd name="connsiteY39" fmla="*/ 1191491 h 1352344"/>
              <a:gd name="connsiteX40" fmla="*/ 9559501 w 10292616"/>
              <a:gd name="connsiteY40" fmla="*/ 1332807 h 1352344"/>
              <a:gd name="connsiteX41" fmla="*/ 9950199 w 10292616"/>
              <a:gd name="connsiteY41" fmla="*/ 1233054 h 1352344"/>
              <a:gd name="connsiteX42" fmla="*/ 10292616 w 10292616"/>
              <a:gd name="connsiteY42" fmla="*/ 1048489 h 1352344"/>
              <a:gd name="connsiteX0" fmla="*/ 808046 w 10292616"/>
              <a:gd name="connsiteY0" fmla="*/ 931989 h 1352344"/>
              <a:gd name="connsiteX1" fmla="*/ 808045 w 10292616"/>
              <a:gd name="connsiteY1" fmla="*/ 524244 h 1352344"/>
              <a:gd name="connsiteX2" fmla="*/ 486619 w 10292616"/>
              <a:gd name="connsiteY2" fmla="*/ 465994 h 1352344"/>
              <a:gd name="connsiteX3" fmla="*/ 4481 w 10292616"/>
              <a:gd name="connsiteY3" fmla="*/ 582493 h 1352344"/>
              <a:gd name="connsiteX4" fmla="*/ 459735 w 10292616"/>
              <a:gd name="connsiteY4" fmla="*/ 1108767 h 1352344"/>
              <a:gd name="connsiteX5" fmla="*/ 540190 w 10292616"/>
              <a:gd name="connsiteY5" fmla="*/ 1339736 h 1352344"/>
              <a:gd name="connsiteX6" fmla="*/ 865575 w 10292616"/>
              <a:gd name="connsiteY6" fmla="*/ 1033120 h 1352344"/>
              <a:gd name="connsiteX7" fmla="*/ 1290184 w 10292616"/>
              <a:gd name="connsiteY7" fmla="*/ 582495 h 1352344"/>
              <a:gd name="connsiteX8" fmla="*/ 1654097 w 10292616"/>
              <a:gd name="connsiteY8" fmla="*/ 667789 h 1352344"/>
              <a:gd name="connsiteX9" fmla="*/ 1936730 w 10292616"/>
              <a:gd name="connsiteY9" fmla="*/ 401781 h 1352344"/>
              <a:gd name="connsiteX10" fmla="*/ 2310803 w 10292616"/>
              <a:gd name="connsiteY10" fmla="*/ 376843 h 1352344"/>
              <a:gd name="connsiteX11" fmla="*/ 2543559 w 10292616"/>
              <a:gd name="connsiteY11" fmla="*/ 518160 h 1352344"/>
              <a:gd name="connsiteX12" fmla="*/ 2593435 w 10292616"/>
              <a:gd name="connsiteY12" fmla="*/ 692727 h 1352344"/>
              <a:gd name="connsiteX13" fmla="*/ 2734752 w 10292616"/>
              <a:gd name="connsiteY13" fmla="*/ 742603 h 1352344"/>
              <a:gd name="connsiteX14" fmla="*/ 3191952 w 10292616"/>
              <a:gd name="connsiteY14" fmla="*/ 293716 h 1352344"/>
              <a:gd name="connsiteX15" fmla="*/ 3333268 w 10292616"/>
              <a:gd name="connsiteY15" fmla="*/ 94211 h 1352344"/>
              <a:gd name="connsiteX16" fmla="*/ 3507835 w 10292616"/>
              <a:gd name="connsiteY16" fmla="*/ 27709 h 1352344"/>
              <a:gd name="connsiteX17" fmla="*/ 3865283 w 10292616"/>
              <a:gd name="connsiteY17" fmla="*/ 260465 h 1352344"/>
              <a:gd name="connsiteX18" fmla="*/ 3981661 w 10292616"/>
              <a:gd name="connsiteY18" fmla="*/ 326967 h 1352344"/>
              <a:gd name="connsiteX19" fmla="*/ 4206104 w 10292616"/>
              <a:gd name="connsiteY19" fmla="*/ 285403 h 1352344"/>
              <a:gd name="connsiteX20" fmla="*/ 4605115 w 10292616"/>
              <a:gd name="connsiteY20" fmla="*/ 177338 h 1352344"/>
              <a:gd name="connsiteX21" fmla="*/ 4821246 w 10292616"/>
              <a:gd name="connsiteY21" fmla="*/ 243840 h 1352344"/>
              <a:gd name="connsiteX22" fmla="*/ 4854497 w 10292616"/>
              <a:gd name="connsiteY22" fmla="*/ 435032 h 1352344"/>
              <a:gd name="connsiteX23" fmla="*/ 5004126 w 10292616"/>
              <a:gd name="connsiteY23" fmla="*/ 559723 h 1352344"/>
              <a:gd name="connsiteX24" fmla="*/ 5336635 w 10292616"/>
              <a:gd name="connsiteY24" fmla="*/ 701040 h 1352344"/>
              <a:gd name="connsiteX25" fmla="*/ 5627581 w 10292616"/>
              <a:gd name="connsiteY25" fmla="*/ 734291 h 1352344"/>
              <a:gd name="connsiteX26" fmla="*/ 5893588 w 10292616"/>
              <a:gd name="connsiteY26" fmla="*/ 568036 h 1352344"/>
              <a:gd name="connsiteX27" fmla="*/ 5926839 w 10292616"/>
              <a:gd name="connsiteY27" fmla="*/ 435032 h 1352344"/>
              <a:gd name="connsiteX28" fmla="*/ 5993341 w 10292616"/>
              <a:gd name="connsiteY28" fmla="*/ 260465 h 1352344"/>
              <a:gd name="connsiteX29" fmla="*/ 6101406 w 10292616"/>
              <a:gd name="connsiteY29" fmla="*/ 210589 h 1352344"/>
              <a:gd name="connsiteX30" fmla="*/ 6342475 w 10292616"/>
              <a:gd name="connsiteY30" fmla="*/ 410094 h 1352344"/>
              <a:gd name="connsiteX31" fmla="*/ 6824613 w 10292616"/>
              <a:gd name="connsiteY31" fmla="*/ 518160 h 1352344"/>
              <a:gd name="connsiteX32" fmla="*/ 7190373 w 10292616"/>
              <a:gd name="connsiteY32" fmla="*/ 509847 h 1352344"/>
              <a:gd name="connsiteX33" fmla="*/ 7714075 w 10292616"/>
              <a:gd name="connsiteY33" fmla="*/ 676101 h 1352344"/>
              <a:gd name="connsiteX34" fmla="*/ 8121399 w 10292616"/>
              <a:gd name="connsiteY34" fmla="*/ 850669 h 1352344"/>
              <a:gd name="connsiteX35" fmla="*/ 8412345 w 10292616"/>
              <a:gd name="connsiteY35" fmla="*/ 750915 h 1352344"/>
              <a:gd name="connsiteX36" fmla="*/ 8794730 w 10292616"/>
              <a:gd name="connsiteY36" fmla="*/ 667789 h 1352344"/>
              <a:gd name="connsiteX37" fmla="*/ 9127239 w 10292616"/>
              <a:gd name="connsiteY37" fmla="*/ 634538 h 1352344"/>
              <a:gd name="connsiteX38" fmla="*/ 9384933 w 10292616"/>
              <a:gd name="connsiteY38" fmla="*/ 950421 h 1352344"/>
              <a:gd name="connsiteX39" fmla="*/ 9434810 w 10292616"/>
              <a:gd name="connsiteY39" fmla="*/ 1191491 h 1352344"/>
              <a:gd name="connsiteX40" fmla="*/ 9559501 w 10292616"/>
              <a:gd name="connsiteY40" fmla="*/ 1332807 h 1352344"/>
              <a:gd name="connsiteX41" fmla="*/ 9950199 w 10292616"/>
              <a:gd name="connsiteY41" fmla="*/ 1233054 h 1352344"/>
              <a:gd name="connsiteX42" fmla="*/ 10292616 w 10292616"/>
              <a:gd name="connsiteY42" fmla="*/ 1048489 h 1352344"/>
              <a:gd name="connsiteX0" fmla="*/ 1473200 w 10957770"/>
              <a:gd name="connsiteY0" fmla="*/ 931989 h 1352344"/>
              <a:gd name="connsiteX1" fmla="*/ 1473199 w 10957770"/>
              <a:gd name="connsiteY1" fmla="*/ 524244 h 1352344"/>
              <a:gd name="connsiteX2" fmla="*/ 133927 w 10957770"/>
              <a:gd name="connsiteY2" fmla="*/ 291247 h 1352344"/>
              <a:gd name="connsiteX3" fmla="*/ 669635 w 10957770"/>
              <a:gd name="connsiteY3" fmla="*/ 582493 h 1352344"/>
              <a:gd name="connsiteX4" fmla="*/ 1124889 w 10957770"/>
              <a:gd name="connsiteY4" fmla="*/ 1108767 h 1352344"/>
              <a:gd name="connsiteX5" fmla="*/ 1205344 w 10957770"/>
              <a:gd name="connsiteY5" fmla="*/ 1339736 h 1352344"/>
              <a:gd name="connsiteX6" fmla="*/ 1530729 w 10957770"/>
              <a:gd name="connsiteY6" fmla="*/ 1033120 h 1352344"/>
              <a:gd name="connsiteX7" fmla="*/ 1955338 w 10957770"/>
              <a:gd name="connsiteY7" fmla="*/ 582495 h 1352344"/>
              <a:gd name="connsiteX8" fmla="*/ 2319251 w 10957770"/>
              <a:gd name="connsiteY8" fmla="*/ 667789 h 1352344"/>
              <a:gd name="connsiteX9" fmla="*/ 2601884 w 10957770"/>
              <a:gd name="connsiteY9" fmla="*/ 401781 h 1352344"/>
              <a:gd name="connsiteX10" fmla="*/ 2975957 w 10957770"/>
              <a:gd name="connsiteY10" fmla="*/ 376843 h 1352344"/>
              <a:gd name="connsiteX11" fmla="*/ 3208713 w 10957770"/>
              <a:gd name="connsiteY11" fmla="*/ 518160 h 1352344"/>
              <a:gd name="connsiteX12" fmla="*/ 3258589 w 10957770"/>
              <a:gd name="connsiteY12" fmla="*/ 692727 h 1352344"/>
              <a:gd name="connsiteX13" fmla="*/ 3399906 w 10957770"/>
              <a:gd name="connsiteY13" fmla="*/ 742603 h 1352344"/>
              <a:gd name="connsiteX14" fmla="*/ 3857106 w 10957770"/>
              <a:gd name="connsiteY14" fmla="*/ 293716 h 1352344"/>
              <a:gd name="connsiteX15" fmla="*/ 3998422 w 10957770"/>
              <a:gd name="connsiteY15" fmla="*/ 94211 h 1352344"/>
              <a:gd name="connsiteX16" fmla="*/ 4172989 w 10957770"/>
              <a:gd name="connsiteY16" fmla="*/ 27709 h 1352344"/>
              <a:gd name="connsiteX17" fmla="*/ 4530437 w 10957770"/>
              <a:gd name="connsiteY17" fmla="*/ 260465 h 1352344"/>
              <a:gd name="connsiteX18" fmla="*/ 4646815 w 10957770"/>
              <a:gd name="connsiteY18" fmla="*/ 326967 h 1352344"/>
              <a:gd name="connsiteX19" fmla="*/ 4871258 w 10957770"/>
              <a:gd name="connsiteY19" fmla="*/ 285403 h 1352344"/>
              <a:gd name="connsiteX20" fmla="*/ 5270269 w 10957770"/>
              <a:gd name="connsiteY20" fmla="*/ 177338 h 1352344"/>
              <a:gd name="connsiteX21" fmla="*/ 5486400 w 10957770"/>
              <a:gd name="connsiteY21" fmla="*/ 243840 h 1352344"/>
              <a:gd name="connsiteX22" fmla="*/ 5519651 w 10957770"/>
              <a:gd name="connsiteY22" fmla="*/ 435032 h 1352344"/>
              <a:gd name="connsiteX23" fmla="*/ 5669280 w 10957770"/>
              <a:gd name="connsiteY23" fmla="*/ 559723 h 1352344"/>
              <a:gd name="connsiteX24" fmla="*/ 6001789 w 10957770"/>
              <a:gd name="connsiteY24" fmla="*/ 701040 h 1352344"/>
              <a:gd name="connsiteX25" fmla="*/ 6292735 w 10957770"/>
              <a:gd name="connsiteY25" fmla="*/ 734291 h 1352344"/>
              <a:gd name="connsiteX26" fmla="*/ 6558742 w 10957770"/>
              <a:gd name="connsiteY26" fmla="*/ 568036 h 1352344"/>
              <a:gd name="connsiteX27" fmla="*/ 6591993 w 10957770"/>
              <a:gd name="connsiteY27" fmla="*/ 435032 h 1352344"/>
              <a:gd name="connsiteX28" fmla="*/ 6658495 w 10957770"/>
              <a:gd name="connsiteY28" fmla="*/ 260465 h 1352344"/>
              <a:gd name="connsiteX29" fmla="*/ 6766560 w 10957770"/>
              <a:gd name="connsiteY29" fmla="*/ 210589 h 1352344"/>
              <a:gd name="connsiteX30" fmla="*/ 7007629 w 10957770"/>
              <a:gd name="connsiteY30" fmla="*/ 410094 h 1352344"/>
              <a:gd name="connsiteX31" fmla="*/ 7489767 w 10957770"/>
              <a:gd name="connsiteY31" fmla="*/ 518160 h 1352344"/>
              <a:gd name="connsiteX32" fmla="*/ 7855527 w 10957770"/>
              <a:gd name="connsiteY32" fmla="*/ 509847 h 1352344"/>
              <a:gd name="connsiteX33" fmla="*/ 8379229 w 10957770"/>
              <a:gd name="connsiteY33" fmla="*/ 676101 h 1352344"/>
              <a:gd name="connsiteX34" fmla="*/ 8786553 w 10957770"/>
              <a:gd name="connsiteY34" fmla="*/ 850669 h 1352344"/>
              <a:gd name="connsiteX35" fmla="*/ 9077499 w 10957770"/>
              <a:gd name="connsiteY35" fmla="*/ 750915 h 1352344"/>
              <a:gd name="connsiteX36" fmla="*/ 9459884 w 10957770"/>
              <a:gd name="connsiteY36" fmla="*/ 667789 h 1352344"/>
              <a:gd name="connsiteX37" fmla="*/ 9792393 w 10957770"/>
              <a:gd name="connsiteY37" fmla="*/ 634538 h 1352344"/>
              <a:gd name="connsiteX38" fmla="*/ 10050087 w 10957770"/>
              <a:gd name="connsiteY38" fmla="*/ 950421 h 1352344"/>
              <a:gd name="connsiteX39" fmla="*/ 10099964 w 10957770"/>
              <a:gd name="connsiteY39" fmla="*/ 1191491 h 1352344"/>
              <a:gd name="connsiteX40" fmla="*/ 10224655 w 10957770"/>
              <a:gd name="connsiteY40" fmla="*/ 1332807 h 1352344"/>
              <a:gd name="connsiteX41" fmla="*/ 10615353 w 10957770"/>
              <a:gd name="connsiteY41" fmla="*/ 1233054 h 1352344"/>
              <a:gd name="connsiteX42" fmla="*/ 10957770 w 10957770"/>
              <a:gd name="connsiteY42" fmla="*/ 1048489 h 1352344"/>
              <a:gd name="connsiteX0" fmla="*/ 2098194 w 11582764"/>
              <a:gd name="connsiteY0" fmla="*/ 931989 h 1352344"/>
              <a:gd name="connsiteX1" fmla="*/ 223213 w 11582764"/>
              <a:gd name="connsiteY1" fmla="*/ 1048488 h 1352344"/>
              <a:gd name="connsiteX2" fmla="*/ 758921 w 11582764"/>
              <a:gd name="connsiteY2" fmla="*/ 291247 h 1352344"/>
              <a:gd name="connsiteX3" fmla="*/ 1294629 w 11582764"/>
              <a:gd name="connsiteY3" fmla="*/ 582493 h 1352344"/>
              <a:gd name="connsiteX4" fmla="*/ 1749883 w 11582764"/>
              <a:gd name="connsiteY4" fmla="*/ 1108767 h 1352344"/>
              <a:gd name="connsiteX5" fmla="*/ 1830338 w 11582764"/>
              <a:gd name="connsiteY5" fmla="*/ 1339736 h 1352344"/>
              <a:gd name="connsiteX6" fmla="*/ 2155723 w 11582764"/>
              <a:gd name="connsiteY6" fmla="*/ 1033120 h 1352344"/>
              <a:gd name="connsiteX7" fmla="*/ 2580332 w 11582764"/>
              <a:gd name="connsiteY7" fmla="*/ 582495 h 1352344"/>
              <a:gd name="connsiteX8" fmla="*/ 2944245 w 11582764"/>
              <a:gd name="connsiteY8" fmla="*/ 667789 h 1352344"/>
              <a:gd name="connsiteX9" fmla="*/ 3226878 w 11582764"/>
              <a:gd name="connsiteY9" fmla="*/ 401781 h 1352344"/>
              <a:gd name="connsiteX10" fmla="*/ 3600951 w 11582764"/>
              <a:gd name="connsiteY10" fmla="*/ 376843 h 1352344"/>
              <a:gd name="connsiteX11" fmla="*/ 3833707 w 11582764"/>
              <a:gd name="connsiteY11" fmla="*/ 518160 h 1352344"/>
              <a:gd name="connsiteX12" fmla="*/ 3883583 w 11582764"/>
              <a:gd name="connsiteY12" fmla="*/ 692727 h 1352344"/>
              <a:gd name="connsiteX13" fmla="*/ 4024900 w 11582764"/>
              <a:gd name="connsiteY13" fmla="*/ 742603 h 1352344"/>
              <a:gd name="connsiteX14" fmla="*/ 4482100 w 11582764"/>
              <a:gd name="connsiteY14" fmla="*/ 293716 h 1352344"/>
              <a:gd name="connsiteX15" fmla="*/ 4623416 w 11582764"/>
              <a:gd name="connsiteY15" fmla="*/ 94211 h 1352344"/>
              <a:gd name="connsiteX16" fmla="*/ 4797983 w 11582764"/>
              <a:gd name="connsiteY16" fmla="*/ 27709 h 1352344"/>
              <a:gd name="connsiteX17" fmla="*/ 5155431 w 11582764"/>
              <a:gd name="connsiteY17" fmla="*/ 260465 h 1352344"/>
              <a:gd name="connsiteX18" fmla="*/ 5271809 w 11582764"/>
              <a:gd name="connsiteY18" fmla="*/ 326967 h 1352344"/>
              <a:gd name="connsiteX19" fmla="*/ 5496252 w 11582764"/>
              <a:gd name="connsiteY19" fmla="*/ 285403 h 1352344"/>
              <a:gd name="connsiteX20" fmla="*/ 5895263 w 11582764"/>
              <a:gd name="connsiteY20" fmla="*/ 177338 h 1352344"/>
              <a:gd name="connsiteX21" fmla="*/ 6111394 w 11582764"/>
              <a:gd name="connsiteY21" fmla="*/ 243840 h 1352344"/>
              <a:gd name="connsiteX22" fmla="*/ 6144645 w 11582764"/>
              <a:gd name="connsiteY22" fmla="*/ 435032 h 1352344"/>
              <a:gd name="connsiteX23" fmla="*/ 6294274 w 11582764"/>
              <a:gd name="connsiteY23" fmla="*/ 559723 h 1352344"/>
              <a:gd name="connsiteX24" fmla="*/ 6626783 w 11582764"/>
              <a:gd name="connsiteY24" fmla="*/ 701040 h 1352344"/>
              <a:gd name="connsiteX25" fmla="*/ 6917729 w 11582764"/>
              <a:gd name="connsiteY25" fmla="*/ 734291 h 1352344"/>
              <a:gd name="connsiteX26" fmla="*/ 7183736 w 11582764"/>
              <a:gd name="connsiteY26" fmla="*/ 568036 h 1352344"/>
              <a:gd name="connsiteX27" fmla="*/ 7216987 w 11582764"/>
              <a:gd name="connsiteY27" fmla="*/ 435032 h 1352344"/>
              <a:gd name="connsiteX28" fmla="*/ 7283489 w 11582764"/>
              <a:gd name="connsiteY28" fmla="*/ 260465 h 1352344"/>
              <a:gd name="connsiteX29" fmla="*/ 7391554 w 11582764"/>
              <a:gd name="connsiteY29" fmla="*/ 210589 h 1352344"/>
              <a:gd name="connsiteX30" fmla="*/ 7632623 w 11582764"/>
              <a:gd name="connsiteY30" fmla="*/ 410094 h 1352344"/>
              <a:gd name="connsiteX31" fmla="*/ 8114761 w 11582764"/>
              <a:gd name="connsiteY31" fmla="*/ 518160 h 1352344"/>
              <a:gd name="connsiteX32" fmla="*/ 8480521 w 11582764"/>
              <a:gd name="connsiteY32" fmla="*/ 509847 h 1352344"/>
              <a:gd name="connsiteX33" fmla="*/ 9004223 w 11582764"/>
              <a:gd name="connsiteY33" fmla="*/ 676101 h 1352344"/>
              <a:gd name="connsiteX34" fmla="*/ 9411547 w 11582764"/>
              <a:gd name="connsiteY34" fmla="*/ 850669 h 1352344"/>
              <a:gd name="connsiteX35" fmla="*/ 9702493 w 11582764"/>
              <a:gd name="connsiteY35" fmla="*/ 750915 h 1352344"/>
              <a:gd name="connsiteX36" fmla="*/ 10084878 w 11582764"/>
              <a:gd name="connsiteY36" fmla="*/ 667789 h 1352344"/>
              <a:gd name="connsiteX37" fmla="*/ 10417387 w 11582764"/>
              <a:gd name="connsiteY37" fmla="*/ 634538 h 1352344"/>
              <a:gd name="connsiteX38" fmla="*/ 10675081 w 11582764"/>
              <a:gd name="connsiteY38" fmla="*/ 950421 h 1352344"/>
              <a:gd name="connsiteX39" fmla="*/ 10724958 w 11582764"/>
              <a:gd name="connsiteY39" fmla="*/ 1191491 h 1352344"/>
              <a:gd name="connsiteX40" fmla="*/ 10849649 w 11582764"/>
              <a:gd name="connsiteY40" fmla="*/ 1332807 h 1352344"/>
              <a:gd name="connsiteX41" fmla="*/ 11240347 w 11582764"/>
              <a:gd name="connsiteY41" fmla="*/ 1233054 h 1352344"/>
              <a:gd name="connsiteX42" fmla="*/ 11582764 w 11582764"/>
              <a:gd name="connsiteY42" fmla="*/ 1048489 h 1352344"/>
              <a:gd name="connsiteX0" fmla="*/ 0 w 12216686"/>
              <a:gd name="connsiteY0" fmla="*/ 582493 h 1352344"/>
              <a:gd name="connsiteX1" fmla="*/ 857135 w 12216686"/>
              <a:gd name="connsiteY1" fmla="*/ 1048488 h 1352344"/>
              <a:gd name="connsiteX2" fmla="*/ 1392843 w 12216686"/>
              <a:gd name="connsiteY2" fmla="*/ 291247 h 1352344"/>
              <a:gd name="connsiteX3" fmla="*/ 1928551 w 12216686"/>
              <a:gd name="connsiteY3" fmla="*/ 582493 h 1352344"/>
              <a:gd name="connsiteX4" fmla="*/ 2383805 w 12216686"/>
              <a:gd name="connsiteY4" fmla="*/ 1108767 h 1352344"/>
              <a:gd name="connsiteX5" fmla="*/ 2464260 w 12216686"/>
              <a:gd name="connsiteY5" fmla="*/ 1339736 h 1352344"/>
              <a:gd name="connsiteX6" fmla="*/ 2789645 w 12216686"/>
              <a:gd name="connsiteY6" fmla="*/ 1033120 h 1352344"/>
              <a:gd name="connsiteX7" fmla="*/ 3214254 w 12216686"/>
              <a:gd name="connsiteY7" fmla="*/ 582495 h 1352344"/>
              <a:gd name="connsiteX8" fmla="*/ 3578167 w 12216686"/>
              <a:gd name="connsiteY8" fmla="*/ 667789 h 1352344"/>
              <a:gd name="connsiteX9" fmla="*/ 3860800 w 12216686"/>
              <a:gd name="connsiteY9" fmla="*/ 401781 h 1352344"/>
              <a:gd name="connsiteX10" fmla="*/ 4234873 w 12216686"/>
              <a:gd name="connsiteY10" fmla="*/ 376843 h 1352344"/>
              <a:gd name="connsiteX11" fmla="*/ 4467629 w 12216686"/>
              <a:gd name="connsiteY11" fmla="*/ 518160 h 1352344"/>
              <a:gd name="connsiteX12" fmla="*/ 4517505 w 12216686"/>
              <a:gd name="connsiteY12" fmla="*/ 692727 h 1352344"/>
              <a:gd name="connsiteX13" fmla="*/ 4658822 w 12216686"/>
              <a:gd name="connsiteY13" fmla="*/ 742603 h 1352344"/>
              <a:gd name="connsiteX14" fmla="*/ 5116022 w 12216686"/>
              <a:gd name="connsiteY14" fmla="*/ 293716 h 1352344"/>
              <a:gd name="connsiteX15" fmla="*/ 5257338 w 12216686"/>
              <a:gd name="connsiteY15" fmla="*/ 94211 h 1352344"/>
              <a:gd name="connsiteX16" fmla="*/ 5431905 w 12216686"/>
              <a:gd name="connsiteY16" fmla="*/ 27709 h 1352344"/>
              <a:gd name="connsiteX17" fmla="*/ 5789353 w 12216686"/>
              <a:gd name="connsiteY17" fmla="*/ 260465 h 1352344"/>
              <a:gd name="connsiteX18" fmla="*/ 5905731 w 12216686"/>
              <a:gd name="connsiteY18" fmla="*/ 326967 h 1352344"/>
              <a:gd name="connsiteX19" fmla="*/ 6130174 w 12216686"/>
              <a:gd name="connsiteY19" fmla="*/ 285403 h 1352344"/>
              <a:gd name="connsiteX20" fmla="*/ 6529185 w 12216686"/>
              <a:gd name="connsiteY20" fmla="*/ 177338 h 1352344"/>
              <a:gd name="connsiteX21" fmla="*/ 6745316 w 12216686"/>
              <a:gd name="connsiteY21" fmla="*/ 243840 h 1352344"/>
              <a:gd name="connsiteX22" fmla="*/ 6778567 w 12216686"/>
              <a:gd name="connsiteY22" fmla="*/ 435032 h 1352344"/>
              <a:gd name="connsiteX23" fmla="*/ 6928196 w 12216686"/>
              <a:gd name="connsiteY23" fmla="*/ 559723 h 1352344"/>
              <a:gd name="connsiteX24" fmla="*/ 7260705 w 12216686"/>
              <a:gd name="connsiteY24" fmla="*/ 701040 h 1352344"/>
              <a:gd name="connsiteX25" fmla="*/ 7551651 w 12216686"/>
              <a:gd name="connsiteY25" fmla="*/ 734291 h 1352344"/>
              <a:gd name="connsiteX26" fmla="*/ 7817658 w 12216686"/>
              <a:gd name="connsiteY26" fmla="*/ 568036 h 1352344"/>
              <a:gd name="connsiteX27" fmla="*/ 7850909 w 12216686"/>
              <a:gd name="connsiteY27" fmla="*/ 435032 h 1352344"/>
              <a:gd name="connsiteX28" fmla="*/ 7917411 w 12216686"/>
              <a:gd name="connsiteY28" fmla="*/ 260465 h 1352344"/>
              <a:gd name="connsiteX29" fmla="*/ 8025476 w 12216686"/>
              <a:gd name="connsiteY29" fmla="*/ 210589 h 1352344"/>
              <a:gd name="connsiteX30" fmla="*/ 8266545 w 12216686"/>
              <a:gd name="connsiteY30" fmla="*/ 410094 h 1352344"/>
              <a:gd name="connsiteX31" fmla="*/ 8748683 w 12216686"/>
              <a:gd name="connsiteY31" fmla="*/ 518160 h 1352344"/>
              <a:gd name="connsiteX32" fmla="*/ 9114443 w 12216686"/>
              <a:gd name="connsiteY32" fmla="*/ 509847 h 1352344"/>
              <a:gd name="connsiteX33" fmla="*/ 9638145 w 12216686"/>
              <a:gd name="connsiteY33" fmla="*/ 676101 h 1352344"/>
              <a:gd name="connsiteX34" fmla="*/ 10045469 w 12216686"/>
              <a:gd name="connsiteY34" fmla="*/ 850669 h 1352344"/>
              <a:gd name="connsiteX35" fmla="*/ 10336415 w 12216686"/>
              <a:gd name="connsiteY35" fmla="*/ 750915 h 1352344"/>
              <a:gd name="connsiteX36" fmla="*/ 10718800 w 12216686"/>
              <a:gd name="connsiteY36" fmla="*/ 667789 h 1352344"/>
              <a:gd name="connsiteX37" fmla="*/ 11051309 w 12216686"/>
              <a:gd name="connsiteY37" fmla="*/ 634538 h 1352344"/>
              <a:gd name="connsiteX38" fmla="*/ 11309003 w 12216686"/>
              <a:gd name="connsiteY38" fmla="*/ 950421 h 1352344"/>
              <a:gd name="connsiteX39" fmla="*/ 11358880 w 12216686"/>
              <a:gd name="connsiteY39" fmla="*/ 1191491 h 1352344"/>
              <a:gd name="connsiteX40" fmla="*/ 11483571 w 12216686"/>
              <a:gd name="connsiteY40" fmla="*/ 1332807 h 1352344"/>
              <a:gd name="connsiteX41" fmla="*/ 11874269 w 12216686"/>
              <a:gd name="connsiteY41" fmla="*/ 1233054 h 1352344"/>
              <a:gd name="connsiteX42" fmla="*/ 12216686 w 12216686"/>
              <a:gd name="connsiteY42" fmla="*/ 1048489 h 1352344"/>
              <a:gd name="connsiteX0" fmla="*/ 0 w 12216686"/>
              <a:gd name="connsiteY0" fmla="*/ 582493 h 1352344"/>
              <a:gd name="connsiteX1" fmla="*/ 749993 w 12216686"/>
              <a:gd name="connsiteY1" fmla="*/ 990238 h 1352344"/>
              <a:gd name="connsiteX2" fmla="*/ 1392843 w 12216686"/>
              <a:gd name="connsiteY2" fmla="*/ 291247 h 1352344"/>
              <a:gd name="connsiteX3" fmla="*/ 1928551 w 12216686"/>
              <a:gd name="connsiteY3" fmla="*/ 582493 h 1352344"/>
              <a:gd name="connsiteX4" fmla="*/ 2383805 w 12216686"/>
              <a:gd name="connsiteY4" fmla="*/ 1108767 h 1352344"/>
              <a:gd name="connsiteX5" fmla="*/ 2464260 w 12216686"/>
              <a:gd name="connsiteY5" fmla="*/ 1339736 h 1352344"/>
              <a:gd name="connsiteX6" fmla="*/ 2789645 w 12216686"/>
              <a:gd name="connsiteY6" fmla="*/ 1033120 h 1352344"/>
              <a:gd name="connsiteX7" fmla="*/ 3214254 w 12216686"/>
              <a:gd name="connsiteY7" fmla="*/ 582495 h 1352344"/>
              <a:gd name="connsiteX8" fmla="*/ 3578167 w 12216686"/>
              <a:gd name="connsiteY8" fmla="*/ 667789 h 1352344"/>
              <a:gd name="connsiteX9" fmla="*/ 3860800 w 12216686"/>
              <a:gd name="connsiteY9" fmla="*/ 401781 h 1352344"/>
              <a:gd name="connsiteX10" fmla="*/ 4234873 w 12216686"/>
              <a:gd name="connsiteY10" fmla="*/ 376843 h 1352344"/>
              <a:gd name="connsiteX11" fmla="*/ 4467629 w 12216686"/>
              <a:gd name="connsiteY11" fmla="*/ 518160 h 1352344"/>
              <a:gd name="connsiteX12" fmla="*/ 4517505 w 12216686"/>
              <a:gd name="connsiteY12" fmla="*/ 692727 h 1352344"/>
              <a:gd name="connsiteX13" fmla="*/ 4658822 w 12216686"/>
              <a:gd name="connsiteY13" fmla="*/ 742603 h 1352344"/>
              <a:gd name="connsiteX14" fmla="*/ 5116022 w 12216686"/>
              <a:gd name="connsiteY14" fmla="*/ 293716 h 1352344"/>
              <a:gd name="connsiteX15" fmla="*/ 5257338 w 12216686"/>
              <a:gd name="connsiteY15" fmla="*/ 94211 h 1352344"/>
              <a:gd name="connsiteX16" fmla="*/ 5431905 w 12216686"/>
              <a:gd name="connsiteY16" fmla="*/ 27709 h 1352344"/>
              <a:gd name="connsiteX17" fmla="*/ 5789353 w 12216686"/>
              <a:gd name="connsiteY17" fmla="*/ 260465 h 1352344"/>
              <a:gd name="connsiteX18" fmla="*/ 5905731 w 12216686"/>
              <a:gd name="connsiteY18" fmla="*/ 326967 h 1352344"/>
              <a:gd name="connsiteX19" fmla="*/ 6130174 w 12216686"/>
              <a:gd name="connsiteY19" fmla="*/ 285403 h 1352344"/>
              <a:gd name="connsiteX20" fmla="*/ 6529185 w 12216686"/>
              <a:gd name="connsiteY20" fmla="*/ 177338 h 1352344"/>
              <a:gd name="connsiteX21" fmla="*/ 6745316 w 12216686"/>
              <a:gd name="connsiteY21" fmla="*/ 243840 h 1352344"/>
              <a:gd name="connsiteX22" fmla="*/ 6778567 w 12216686"/>
              <a:gd name="connsiteY22" fmla="*/ 435032 h 1352344"/>
              <a:gd name="connsiteX23" fmla="*/ 6928196 w 12216686"/>
              <a:gd name="connsiteY23" fmla="*/ 559723 h 1352344"/>
              <a:gd name="connsiteX24" fmla="*/ 7260705 w 12216686"/>
              <a:gd name="connsiteY24" fmla="*/ 701040 h 1352344"/>
              <a:gd name="connsiteX25" fmla="*/ 7551651 w 12216686"/>
              <a:gd name="connsiteY25" fmla="*/ 734291 h 1352344"/>
              <a:gd name="connsiteX26" fmla="*/ 7817658 w 12216686"/>
              <a:gd name="connsiteY26" fmla="*/ 568036 h 1352344"/>
              <a:gd name="connsiteX27" fmla="*/ 7850909 w 12216686"/>
              <a:gd name="connsiteY27" fmla="*/ 435032 h 1352344"/>
              <a:gd name="connsiteX28" fmla="*/ 7917411 w 12216686"/>
              <a:gd name="connsiteY28" fmla="*/ 260465 h 1352344"/>
              <a:gd name="connsiteX29" fmla="*/ 8025476 w 12216686"/>
              <a:gd name="connsiteY29" fmla="*/ 210589 h 1352344"/>
              <a:gd name="connsiteX30" fmla="*/ 8266545 w 12216686"/>
              <a:gd name="connsiteY30" fmla="*/ 410094 h 1352344"/>
              <a:gd name="connsiteX31" fmla="*/ 8748683 w 12216686"/>
              <a:gd name="connsiteY31" fmla="*/ 518160 h 1352344"/>
              <a:gd name="connsiteX32" fmla="*/ 9114443 w 12216686"/>
              <a:gd name="connsiteY32" fmla="*/ 509847 h 1352344"/>
              <a:gd name="connsiteX33" fmla="*/ 9638145 w 12216686"/>
              <a:gd name="connsiteY33" fmla="*/ 676101 h 1352344"/>
              <a:gd name="connsiteX34" fmla="*/ 10045469 w 12216686"/>
              <a:gd name="connsiteY34" fmla="*/ 850669 h 1352344"/>
              <a:gd name="connsiteX35" fmla="*/ 10336415 w 12216686"/>
              <a:gd name="connsiteY35" fmla="*/ 750915 h 1352344"/>
              <a:gd name="connsiteX36" fmla="*/ 10718800 w 12216686"/>
              <a:gd name="connsiteY36" fmla="*/ 667789 h 1352344"/>
              <a:gd name="connsiteX37" fmla="*/ 11051309 w 12216686"/>
              <a:gd name="connsiteY37" fmla="*/ 634538 h 1352344"/>
              <a:gd name="connsiteX38" fmla="*/ 11309003 w 12216686"/>
              <a:gd name="connsiteY38" fmla="*/ 950421 h 1352344"/>
              <a:gd name="connsiteX39" fmla="*/ 11358880 w 12216686"/>
              <a:gd name="connsiteY39" fmla="*/ 1191491 h 1352344"/>
              <a:gd name="connsiteX40" fmla="*/ 11483571 w 12216686"/>
              <a:gd name="connsiteY40" fmla="*/ 1332807 h 1352344"/>
              <a:gd name="connsiteX41" fmla="*/ 11874269 w 12216686"/>
              <a:gd name="connsiteY41" fmla="*/ 1233054 h 1352344"/>
              <a:gd name="connsiteX42" fmla="*/ 12216686 w 12216686"/>
              <a:gd name="connsiteY42" fmla="*/ 1048489 h 1352344"/>
              <a:gd name="connsiteX0" fmla="*/ 0 w 12216686"/>
              <a:gd name="connsiteY0" fmla="*/ 582493 h 1352344"/>
              <a:gd name="connsiteX1" fmla="*/ 749993 w 12216686"/>
              <a:gd name="connsiteY1" fmla="*/ 990238 h 1352344"/>
              <a:gd name="connsiteX2" fmla="*/ 1499986 w 12216686"/>
              <a:gd name="connsiteY2" fmla="*/ 349496 h 1352344"/>
              <a:gd name="connsiteX3" fmla="*/ 1928551 w 12216686"/>
              <a:gd name="connsiteY3" fmla="*/ 582493 h 1352344"/>
              <a:gd name="connsiteX4" fmla="*/ 2383805 w 12216686"/>
              <a:gd name="connsiteY4" fmla="*/ 1108767 h 1352344"/>
              <a:gd name="connsiteX5" fmla="*/ 2464260 w 12216686"/>
              <a:gd name="connsiteY5" fmla="*/ 1339736 h 1352344"/>
              <a:gd name="connsiteX6" fmla="*/ 2789645 w 12216686"/>
              <a:gd name="connsiteY6" fmla="*/ 1033120 h 1352344"/>
              <a:gd name="connsiteX7" fmla="*/ 3214254 w 12216686"/>
              <a:gd name="connsiteY7" fmla="*/ 582495 h 1352344"/>
              <a:gd name="connsiteX8" fmla="*/ 3578167 w 12216686"/>
              <a:gd name="connsiteY8" fmla="*/ 667789 h 1352344"/>
              <a:gd name="connsiteX9" fmla="*/ 3860800 w 12216686"/>
              <a:gd name="connsiteY9" fmla="*/ 401781 h 1352344"/>
              <a:gd name="connsiteX10" fmla="*/ 4234873 w 12216686"/>
              <a:gd name="connsiteY10" fmla="*/ 376843 h 1352344"/>
              <a:gd name="connsiteX11" fmla="*/ 4467629 w 12216686"/>
              <a:gd name="connsiteY11" fmla="*/ 518160 h 1352344"/>
              <a:gd name="connsiteX12" fmla="*/ 4517505 w 12216686"/>
              <a:gd name="connsiteY12" fmla="*/ 692727 h 1352344"/>
              <a:gd name="connsiteX13" fmla="*/ 4658822 w 12216686"/>
              <a:gd name="connsiteY13" fmla="*/ 742603 h 1352344"/>
              <a:gd name="connsiteX14" fmla="*/ 5116022 w 12216686"/>
              <a:gd name="connsiteY14" fmla="*/ 293716 h 1352344"/>
              <a:gd name="connsiteX15" fmla="*/ 5257338 w 12216686"/>
              <a:gd name="connsiteY15" fmla="*/ 94211 h 1352344"/>
              <a:gd name="connsiteX16" fmla="*/ 5431905 w 12216686"/>
              <a:gd name="connsiteY16" fmla="*/ 27709 h 1352344"/>
              <a:gd name="connsiteX17" fmla="*/ 5789353 w 12216686"/>
              <a:gd name="connsiteY17" fmla="*/ 260465 h 1352344"/>
              <a:gd name="connsiteX18" fmla="*/ 5905731 w 12216686"/>
              <a:gd name="connsiteY18" fmla="*/ 326967 h 1352344"/>
              <a:gd name="connsiteX19" fmla="*/ 6130174 w 12216686"/>
              <a:gd name="connsiteY19" fmla="*/ 285403 h 1352344"/>
              <a:gd name="connsiteX20" fmla="*/ 6529185 w 12216686"/>
              <a:gd name="connsiteY20" fmla="*/ 177338 h 1352344"/>
              <a:gd name="connsiteX21" fmla="*/ 6745316 w 12216686"/>
              <a:gd name="connsiteY21" fmla="*/ 243840 h 1352344"/>
              <a:gd name="connsiteX22" fmla="*/ 6778567 w 12216686"/>
              <a:gd name="connsiteY22" fmla="*/ 435032 h 1352344"/>
              <a:gd name="connsiteX23" fmla="*/ 6928196 w 12216686"/>
              <a:gd name="connsiteY23" fmla="*/ 559723 h 1352344"/>
              <a:gd name="connsiteX24" fmla="*/ 7260705 w 12216686"/>
              <a:gd name="connsiteY24" fmla="*/ 701040 h 1352344"/>
              <a:gd name="connsiteX25" fmla="*/ 7551651 w 12216686"/>
              <a:gd name="connsiteY25" fmla="*/ 734291 h 1352344"/>
              <a:gd name="connsiteX26" fmla="*/ 7817658 w 12216686"/>
              <a:gd name="connsiteY26" fmla="*/ 568036 h 1352344"/>
              <a:gd name="connsiteX27" fmla="*/ 7850909 w 12216686"/>
              <a:gd name="connsiteY27" fmla="*/ 435032 h 1352344"/>
              <a:gd name="connsiteX28" fmla="*/ 7917411 w 12216686"/>
              <a:gd name="connsiteY28" fmla="*/ 260465 h 1352344"/>
              <a:gd name="connsiteX29" fmla="*/ 8025476 w 12216686"/>
              <a:gd name="connsiteY29" fmla="*/ 210589 h 1352344"/>
              <a:gd name="connsiteX30" fmla="*/ 8266545 w 12216686"/>
              <a:gd name="connsiteY30" fmla="*/ 410094 h 1352344"/>
              <a:gd name="connsiteX31" fmla="*/ 8748683 w 12216686"/>
              <a:gd name="connsiteY31" fmla="*/ 518160 h 1352344"/>
              <a:gd name="connsiteX32" fmla="*/ 9114443 w 12216686"/>
              <a:gd name="connsiteY32" fmla="*/ 509847 h 1352344"/>
              <a:gd name="connsiteX33" fmla="*/ 9638145 w 12216686"/>
              <a:gd name="connsiteY33" fmla="*/ 676101 h 1352344"/>
              <a:gd name="connsiteX34" fmla="*/ 10045469 w 12216686"/>
              <a:gd name="connsiteY34" fmla="*/ 850669 h 1352344"/>
              <a:gd name="connsiteX35" fmla="*/ 10336415 w 12216686"/>
              <a:gd name="connsiteY35" fmla="*/ 750915 h 1352344"/>
              <a:gd name="connsiteX36" fmla="*/ 10718800 w 12216686"/>
              <a:gd name="connsiteY36" fmla="*/ 667789 h 1352344"/>
              <a:gd name="connsiteX37" fmla="*/ 11051309 w 12216686"/>
              <a:gd name="connsiteY37" fmla="*/ 634538 h 1352344"/>
              <a:gd name="connsiteX38" fmla="*/ 11309003 w 12216686"/>
              <a:gd name="connsiteY38" fmla="*/ 950421 h 1352344"/>
              <a:gd name="connsiteX39" fmla="*/ 11358880 w 12216686"/>
              <a:gd name="connsiteY39" fmla="*/ 1191491 h 1352344"/>
              <a:gd name="connsiteX40" fmla="*/ 11483571 w 12216686"/>
              <a:gd name="connsiteY40" fmla="*/ 1332807 h 1352344"/>
              <a:gd name="connsiteX41" fmla="*/ 11874269 w 12216686"/>
              <a:gd name="connsiteY41" fmla="*/ 1233054 h 1352344"/>
              <a:gd name="connsiteX42" fmla="*/ 12216686 w 12216686"/>
              <a:gd name="connsiteY42" fmla="*/ 1048489 h 1352344"/>
              <a:gd name="connsiteX0" fmla="*/ 0 w 12216686"/>
              <a:gd name="connsiteY0" fmla="*/ 582493 h 1352344"/>
              <a:gd name="connsiteX1" fmla="*/ 215472 w 12216686"/>
              <a:gd name="connsiteY1" fmla="*/ 780959 h 1352344"/>
              <a:gd name="connsiteX2" fmla="*/ 749993 w 12216686"/>
              <a:gd name="connsiteY2" fmla="*/ 990238 h 1352344"/>
              <a:gd name="connsiteX3" fmla="*/ 1499986 w 12216686"/>
              <a:gd name="connsiteY3" fmla="*/ 349496 h 1352344"/>
              <a:gd name="connsiteX4" fmla="*/ 1928551 w 12216686"/>
              <a:gd name="connsiteY4" fmla="*/ 582493 h 1352344"/>
              <a:gd name="connsiteX5" fmla="*/ 2383805 w 12216686"/>
              <a:gd name="connsiteY5" fmla="*/ 1108767 h 1352344"/>
              <a:gd name="connsiteX6" fmla="*/ 2464260 w 12216686"/>
              <a:gd name="connsiteY6" fmla="*/ 1339736 h 1352344"/>
              <a:gd name="connsiteX7" fmla="*/ 2789645 w 12216686"/>
              <a:gd name="connsiteY7" fmla="*/ 1033120 h 1352344"/>
              <a:gd name="connsiteX8" fmla="*/ 3214254 w 12216686"/>
              <a:gd name="connsiteY8" fmla="*/ 582495 h 1352344"/>
              <a:gd name="connsiteX9" fmla="*/ 3578167 w 12216686"/>
              <a:gd name="connsiteY9" fmla="*/ 667789 h 1352344"/>
              <a:gd name="connsiteX10" fmla="*/ 3860800 w 12216686"/>
              <a:gd name="connsiteY10" fmla="*/ 401781 h 1352344"/>
              <a:gd name="connsiteX11" fmla="*/ 4234873 w 12216686"/>
              <a:gd name="connsiteY11" fmla="*/ 376843 h 1352344"/>
              <a:gd name="connsiteX12" fmla="*/ 4467629 w 12216686"/>
              <a:gd name="connsiteY12" fmla="*/ 518160 h 1352344"/>
              <a:gd name="connsiteX13" fmla="*/ 4517505 w 12216686"/>
              <a:gd name="connsiteY13" fmla="*/ 692727 h 1352344"/>
              <a:gd name="connsiteX14" fmla="*/ 4658822 w 12216686"/>
              <a:gd name="connsiteY14" fmla="*/ 742603 h 1352344"/>
              <a:gd name="connsiteX15" fmla="*/ 5116022 w 12216686"/>
              <a:gd name="connsiteY15" fmla="*/ 293716 h 1352344"/>
              <a:gd name="connsiteX16" fmla="*/ 5257338 w 12216686"/>
              <a:gd name="connsiteY16" fmla="*/ 94211 h 1352344"/>
              <a:gd name="connsiteX17" fmla="*/ 5431905 w 12216686"/>
              <a:gd name="connsiteY17" fmla="*/ 27709 h 1352344"/>
              <a:gd name="connsiteX18" fmla="*/ 5789353 w 12216686"/>
              <a:gd name="connsiteY18" fmla="*/ 260465 h 1352344"/>
              <a:gd name="connsiteX19" fmla="*/ 5905731 w 12216686"/>
              <a:gd name="connsiteY19" fmla="*/ 326967 h 1352344"/>
              <a:gd name="connsiteX20" fmla="*/ 6130174 w 12216686"/>
              <a:gd name="connsiteY20" fmla="*/ 285403 h 1352344"/>
              <a:gd name="connsiteX21" fmla="*/ 6529185 w 12216686"/>
              <a:gd name="connsiteY21" fmla="*/ 177338 h 1352344"/>
              <a:gd name="connsiteX22" fmla="*/ 6745316 w 12216686"/>
              <a:gd name="connsiteY22" fmla="*/ 243840 h 1352344"/>
              <a:gd name="connsiteX23" fmla="*/ 6778567 w 12216686"/>
              <a:gd name="connsiteY23" fmla="*/ 435032 h 1352344"/>
              <a:gd name="connsiteX24" fmla="*/ 6928196 w 12216686"/>
              <a:gd name="connsiteY24" fmla="*/ 559723 h 1352344"/>
              <a:gd name="connsiteX25" fmla="*/ 7260705 w 12216686"/>
              <a:gd name="connsiteY25" fmla="*/ 701040 h 1352344"/>
              <a:gd name="connsiteX26" fmla="*/ 7551651 w 12216686"/>
              <a:gd name="connsiteY26" fmla="*/ 734291 h 1352344"/>
              <a:gd name="connsiteX27" fmla="*/ 7817658 w 12216686"/>
              <a:gd name="connsiteY27" fmla="*/ 568036 h 1352344"/>
              <a:gd name="connsiteX28" fmla="*/ 7850909 w 12216686"/>
              <a:gd name="connsiteY28" fmla="*/ 435032 h 1352344"/>
              <a:gd name="connsiteX29" fmla="*/ 7917411 w 12216686"/>
              <a:gd name="connsiteY29" fmla="*/ 260465 h 1352344"/>
              <a:gd name="connsiteX30" fmla="*/ 8025476 w 12216686"/>
              <a:gd name="connsiteY30" fmla="*/ 210589 h 1352344"/>
              <a:gd name="connsiteX31" fmla="*/ 8266545 w 12216686"/>
              <a:gd name="connsiteY31" fmla="*/ 410094 h 1352344"/>
              <a:gd name="connsiteX32" fmla="*/ 8748683 w 12216686"/>
              <a:gd name="connsiteY32" fmla="*/ 518160 h 1352344"/>
              <a:gd name="connsiteX33" fmla="*/ 9114443 w 12216686"/>
              <a:gd name="connsiteY33" fmla="*/ 509847 h 1352344"/>
              <a:gd name="connsiteX34" fmla="*/ 9638145 w 12216686"/>
              <a:gd name="connsiteY34" fmla="*/ 676101 h 1352344"/>
              <a:gd name="connsiteX35" fmla="*/ 10045469 w 12216686"/>
              <a:gd name="connsiteY35" fmla="*/ 850669 h 1352344"/>
              <a:gd name="connsiteX36" fmla="*/ 10336415 w 12216686"/>
              <a:gd name="connsiteY36" fmla="*/ 750915 h 1352344"/>
              <a:gd name="connsiteX37" fmla="*/ 10718800 w 12216686"/>
              <a:gd name="connsiteY37" fmla="*/ 667789 h 1352344"/>
              <a:gd name="connsiteX38" fmla="*/ 11051309 w 12216686"/>
              <a:gd name="connsiteY38" fmla="*/ 634538 h 1352344"/>
              <a:gd name="connsiteX39" fmla="*/ 11309003 w 12216686"/>
              <a:gd name="connsiteY39" fmla="*/ 950421 h 1352344"/>
              <a:gd name="connsiteX40" fmla="*/ 11358880 w 12216686"/>
              <a:gd name="connsiteY40" fmla="*/ 1191491 h 1352344"/>
              <a:gd name="connsiteX41" fmla="*/ 11483571 w 12216686"/>
              <a:gd name="connsiteY41" fmla="*/ 1332807 h 1352344"/>
              <a:gd name="connsiteX42" fmla="*/ 11874269 w 12216686"/>
              <a:gd name="connsiteY42" fmla="*/ 1233054 h 1352344"/>
              <a:gd name="connsiteX43" fmla="*/ 12216686 w 12216686"/>
              <a:gd name="connsiteY43" fmla="*/ 1048489 h 1352344"/>
              <a:gd name="connsiteX0" fmla="*/ 0 w 12538112"/>
              <a:gd name="connsiteY0" fmla="*/ 640742 h 1352344"/>
              <a:gd name="connsiteX1" fmla="*/ 536898 w 12538112"/>
              <a:gd name="connsiteY1" fmla="*/ 780959 h 1352344"/>
              <a:gd name="connsiteX2" fmla="*/ 1071419 w 12538112"/>
              <a:gd name="connsiteY2" fmla="*/ 990238 h 1352344"/>
              <a:gd name="connsiteX3" fmla="*/ 1821412 w 12538112"/>
              <a:gd name="connsiteY3" fmla="*/ 349496 h 1352344"/>
              <a:gd name="connsiteX4" fmla="*/ 2249977 w 12538112"/>
              <a:gd name="connsiteY4" fmla="*/ 582493 h 1352344"/>
              <a:gd name="connsiteX5" fmla="*/ 2705231 w 12538112"/>
              <a:gd name="connsiteY5" fmla="*/ 1108767 h 1352344"/>
              <a:gd name="connsiteX6" fmla="*/ 2785686 w 12538112"/>
              <a:gd name="connsiteY6" fmla="*/ 1339736 h 1352344"/>
              <a:gd name="connsiteX7" fmla="*/ 3111071 w 12538112"/>
              <a:gd name="connsiteY7" fmla="*/ 1033120 h 1352344"/>
              <a:gd name="connsiteX8" fmla="*/ 3535680 w 12538112"/>
              <a:gd name="connsiteY8" fmla="*/ 582495 h 1352344"/>
              <a:gd name="connsiteX9" fmla="*/ 3899593 w 12538112"/>
              <a:gd name="connsiteY9" fmla="*/ 667789 h 1352344"/>
              <a:gd name="connsiteX10" fmla="*/ 4182226 w 12538112"/>
              <a:gd name="connsiteY10" fmla="*/ 401781 h 1352344"/>
              <a:gd name="connsiteX11" fmla="*/ 4556299 w 12538112"/>
              <a:gd name="connsiteY11" fmla="*/ 376843 h 1352344"/>
              <a:gd name="connsiteX12" fmla="*/ 4789055 w 12538112"/>
              <a:gd name="connsiteY12" fmla="*/ 518160 h 1352344"/>
              <a:gd name="connsiteX13" fmla="*/ 4838931 w 12538112"/>
              <a:gd name="connsiteY13" fmla="*/ 692727 h 1352344"/>
              <a:gd name="connsiteX14" fmla="*/ 4980248 w 12538112"/>
              <a:gd name="connsiteY14" fmla="*/ 742603 h 1352344"/>
              <a:gd name="connsiteX15" fmla="*/ 5437448 w 12538112"/>
              <a:gd name="connsiteY15" fmla="*/ 293716 h 1352344"/>
              <a:gd name="connsiteX16" fmla="*/ 5578764 w 12538112"/>
              <a:gd name="connsiteY16" fmla="*/ 94211 h 1352344"/>
              <a:gd name="connsiteX17" fmla="*/ 5753331 w 12538112"/>
              <a:gd name="connsiteY17" fmla="*/ 27709 h 1352344"/>
              <a:gd name="connsiteX18" fmla="*/ 6110779 w 12538112"/>
              <a:gd name="connsiteY18" fmla="*/ 260465 h 1352344"/>
              <a:gd name="connsiteX19" fmla="*/ 6227157 w 12538112"/>
              <a:gd name="connsiteY19" fmla="*/ 326967 h 1352344"/>
              <a:gd name="connsiteX20" fmla="*/ 6451600 w 12538112"/>
              <a:gd name="connsiteY20" fmla="*/ 285403 h 1352344"/>
              <a:gd name="connsiteX21" fmla="*/ 6850611 w 12538112"/>
              <a:gd name="connsiteY21" fmla="*/ 177338 h 1352344"/>
              <a:gd name="connsiteX22" fmla="*/ 7066742 w 12538112"/>
              <a:gd name="connsiteY22" fmla="*/ 243840 h 1352344"/>
              <a:gd name="connsiteX23" fmla="*/ 7099993 w 12538112"/>
              <a:gd name="connsiteY23" fmla="*/ 435032 h 1352344"/>
              <a:gd name="connsiteX24" fmla="*/ 7249622 w 12538112"/>
              <a:gd name="connsiteY24" fmla="*/ 559723 h 1352344"/>
              <a:gd name="connsiteX25" fmla="*/ 7582131 w 12538112"/>
              <a:gd name="connsiteY25" fmla="*/ 701040 h 1352344"/>
              <a:gd name="connsiteX26" fmla="*/ 7873077 w 12538112"/>
              <a:gd name="connsiteY26" fmla="*/ 734291 h 1352344"/>
              <a:gd name="connsiteX27" fmla="*/ 8139084 w 12538112"/>
              <a:gd name="connsiteY27" fmla="*/ 568036 h 1352344"/>
              <a:gd name="connsiteX28" fmla="*/ 8172335 w 12538112"/>
              <a:gd name="connsiteY28" fmla="*/ 435032 h 1352344"/>
              <a:gd name="connsiteX29" fmla="*/ 8238837 w 12538112"/>
              <a:gd name="connsiteY29" fmla="*/ 260465 h 1352344"/>
              <a:gd name="connsiteX30" fmla="*/ 8346902 w 12538112"/>
              <a:gd name="connsiteY30" fmla="*/ 210589 h 1352344"/>
              <a:gd name="connsiteX31" fmla="*/ 8587971 w 12538112"/>
              <a:gd name="connsiteY31" fmla="*/ 410094 h 1352344"/>
              <a:gd name="connsiteX32" fmla="*/ 9070109 w 12538112"/>
              <a:gd name="connsiteY32" fmla="*/ 518160 h 1352344"/>
              <a:gd name="connsiteX33" fmla="*/ 9435869 w 12538112"/>
              <a:gd name="connsiteY33" fmla="*/ 509847 h 1352344"/>
              <a:gd name="connsiteX34" fmla="*/ 9959571 w 12538112"/>
              <a:gd name="connsiteY34" fmla="*/ 676101 h 1352344"/>
              <a:gd name="connsiteX35" fmla="*/ 10366895 w 12538112"/>
              <a:gd name="connsiteY35" fmla="*/ 850669 h 1352344"/>
              <a:gd name="connsiteX36" fmla="*/ 10657841 w 12538112"/>
              <a:gd name="connsiteY36" fmla="*/ 750915 h 1352344"/>
              <a:gd name="connsiteX37" fmla="*/ 11040226 w 12538112"/>
              <a:gd name="connsiteY37" fmla="*/ 667789 h 1352344"/>
              <a:gd name="connsiteX38" fmla="*/ 11372735 w 12538112"/>
              <a:gd name="connsiteY38" fmla="*/ 634538 h 1352344"/>
              <a:gd name="connsiteX39" fmla="*/ 11630429 w 12538112"/>
              <a:gd name="connsiteY39" fmla="*/ 950421 h 1352344"/>
              <a:gd name="connsiteX40" fmla="*/ 11680306 w 12538112"/>
              <a:gd name="connsiteY40" fmla="*/ 1191491 h 1352344"/>
              <a:gd name="connsiteX41" fmla="*/ 11804997 w 12538112"/>
              <a:gd name="connsiteY41" fmla="*/ 1332807 h 1352344"/>
              <a:gd name="connsiteX42" fmla="*/ 12195695 w 12538112"/>
              <a:gd name="connsiteY42" fmla="*/ 1233054 h 1352344"/>
              <a:gd name="connsiteX43" fmla="*/ 12538112 w 12538112"/>
              <a:gd name="connsiteY43" fmla="*/ 1048489 h 1352344"/>
              <a:gd name="connsiteX0" fmla="*/ 180890 w 12719002"/>
              <a:gd name="connsiteY0" fmla="*/ 640742 h 1352344"/>
              <a:gd name="connsiteX1" fmla="*/ 717788 w 12719002"/>
              <a:gd name="connsiteY1" fmla="*/ 780959 h 1352344"/>
              <a:gd name="connsiteX2" fmla="*/ 1252309 w 12719002"/>
              <a:gd name="connsiteY2" fmla="*/ 990238 h 1352344"/>
              <a:gd name="connsiteX3" fmla="*/ 2002302 w 12719002"/>
              <a:gd name="connsiteY3" fmla="*/ 349496 h 1352344"/>
              <a:gd name="connsiteX4" fmla="*/ 2430867 w 12719002"/>
              <a:gd name="connsiteY4" fmla="*/ 582493 h 1352344"/>
              <a:gd name="connsiteX5" fmla="*/ 2886121 w 12719002"/>
              <a:gd name="connsiteY5" fmla="*/ 1108767 h 1352344"/>
              <a:gd name="connsiteX6" fmla="*/ 2966576 w 12719002"/>
              <a:gd name="connsiteY6" fmla="*/ 1339736 h 1352344"/>
              <a:gd name="connsiteX7" fmla="*/ 3291961 w 12719002"/>
              <a:gd name="connsiteY7" fmla="*/ 1033120 h 1352344"/>
              <a:gd name="connsiteX8" fmla="*/ 3716570 w 12719002"/>
              <a:gd name="connsiteY8" fmla="*/ 582495 h 1352344"/>
              <a:gd name="connsiteX9" fmla="*/ 4080483 w 12719002"/>
              <a:gd name="connsiteY9" fmla="*/ 667789 h 1352344"/>
              <a:gd name="connsiteX10" fmla="*/ 4363116 w 12719002"/>
              <a:gd name="connsiteY10" fmla="*/ 401781 h 1352344"/>
              <a:gd name="connsiteX11" fmla="*/ 4737189 w 12719002"/>
              <a:gd name="connsiteY11" fmla="*/ 376843 h 1352344"/>
              <a:gd name="connsiteX12" fmla="*/ 4969945 w 12719002"/>
              <a:gd name="connsiteY12" fmla="*/ 518160 h 1352344"/>
              <a:gd name="connsiteX13" fmla="*/ 5019821 w 12719002"/>
              <a:gd name="connsiteY13" fmla="*/ 692727 h 1352344"/>
              <a:gd name="connsiteX14" fmla="*/ 5161138 w 12719002"/>
              <a:gd name="connsiteY14" fmla="*/ 742603 h 1352344"/>
              <a:gd name="connsiteX15" fmla="*/ 5618338 w 12719002"/>
              <a:gd name="connsiteY15" fmla="*/ 293716 h 1352344"/>
              <a:gd name="connsiteX16" fmla="*/ 5759654 w 12719002"/>
              <a:gd name="connsiteY16" fmla="*/ 94211 h 1352344"/>
              <a:gd name="connsiteX17" fmla="*/ 5934221 w 12719002"/>
              <a:gd name="connsiteY17" fmla="*/ 27709 h 1352344"/>
              <a:gd name="connsiteX18" fmla="*/ 6291669 w 12719002"/>
              <a:gd name="connsiteY18" fmla="*/ 260465 h 1352344"/>
              <a:gd name="connsiteX19" fmla="*/ 6408047 w 12719002"/>
              <a:gd name="connsiteY19" fmla="*/ 326967 h 1352344"/>
              <a:gd name="connsiteX20" fmla="*/ 6632490 w 12719002"/>
              <a:gd name="connsiteY20" fmla="*/ 285403 h 1352344"/>
              <a:gd name="connsiteX21" fmla="*/ 7031501 w 12719002"/>
              <a:gd name="connsiteY21" fmla="*/ 177338 h 1352344"/>
              <a:gd name="connsiteX22" fmla="*/ 7247632 w 12719002"/>
              <a:gd name="connsiteY22" fmla="*/ 243840 h 1352344"/>
              <a:gd name="connsiteX23" fmla="*/ 7280883 w 12719002"/>
              <a:gd name="connsiteY23" fmla="*/ 435032 h 1352344"/>
              <a:gd name="connsiteX24" fmla="*/ 7430512 w 12719002"/>
              <a:gd name="connsiteY24" fmla="*/ 559723 h 1352344"/>
              <a:gd name="connsiteX25" fmla="*/ 7763021 w 12719002"/>
              <a:gd name="connsiteY25" fmla="*/ 701040 h 1352344"/>
              <a:gd name="connsiteX26" fmla="*/ 8053967 w 12719002"/>
              <a:gd name="connsiteY26" fmla="*/ 734291 h 1352344"/>
              <a:gd name="connsiteX27" fmla="*/ 8319974 w 12719002"/>
              <a:gd name="connsiteY27" fmla="*/ 568036 h 1352344"/>
              <a:gd name="connsiteX28" fmla="*/ 8353225 w 12719002"/>
              <a:gd name="connsiteY28" fmla="*/ 435032 h 1352344"/>
              <a:gd name="connsiteX29" fmla="*/ 8419727 w 12719002"/>
              <a:gd name="connsiteY29" fmla="*/ 260465 h 1352344"/>
              <a:gd name="connsiteX30" fmla="*/ 8527792 w 12719002"/>
              <a:gd name="connsiteY30" fmla="*/ 210589 h 1352344"/>
              <a:gd name="connsiteX31" fmla="*/ 8768861 w 12719002"/>
              <a:gd name="connsiteY31" fmla="*/ 410094 h 1352344"/>
              <a:gd name="connsiteX32" fmla="*/ 9250999 w 12719002"/>
              <a:gd name="connsiteY32" fmla="*/ 518160 h 1352344"/>
              <a:gd name="connsiteX33" fmla="*/ 9616759 w 12719002"/>
              <a:gd name="connsiteY33" fmla="*/ 509847 h 1352344"/>
              <a:gd name="connsiteX34" fmla="*/ 10140461 w 12719002"/>
              <a:gd name="connsiteY34" fmla="*/ 676101 h 1352344"/>
              <a:gd name="connsiteX35" fmla="*/ 10547785 w 12719002"/>
              <a:gd name="connsiteY35" fmla="*/ 850669 h 1352344"/>
              <a:gd name="connsiteX36" fmla="*/ 10838731 w 12719002"/>
              <a:gd name="connsiteY36" fmla="*/ 750915 h 1352344"/>
              <a:gd name="connsiteX37" fmla="*/ 11221116 w 12719002"/>
              <a:gd name="connsiteY37" fmla="*/ 667789 h 1352344"/>
              <a:gd name="connsiteX38" fmla="*/ 11553625 w 12719002"/>
              <a:gd name="connsiteY38" fmla="*/ 634538 h 1352344"/>
              <a:gd name="connsiteX39" fmla="*/ 11811319 w 12719002"/>
              <a:gd name="connsiteY39" fmla="*/ 950421 h 1352344"/>
              <a:gd name="connsiteX40" fmla="*/ 11861196 w 12719002"/>
              <a:gd name="connsiteY40" fmla="*/ 1191491 h 1352344"/>
              <a:gd name="connsiteX41" fmla="*/ 11985887 w 12719002"/>
              <a:gd name="connsiteY41" fmla="*/ 1332807 h 1352344"/>
              <a:gd name="connsiteX42" fmla="*/ 12376585 w 12719002"/>
              <a:gd name="connsiteY42" fmla="*/ 1233054 h 1352344"/>
              <a:gd name="connsiteX43" fmla="*/ 12719002 w 12719002"/>
              <a:gd name="connsiteY43" fmla="*/ 1048489 h 1352344"/>
              <a:gd name="connsiteX0" fmla="*/ 0 w 12538112"/>
              <a:gd name="connsiteY0" fmla="*/ 640742 h 1352344"/>
              <a:gd name="connsiteX1" fmla="*/ 536898 w 12538112"/>
              <a:gd name="connsiteY1" fmla="*/ 780959 h 1352344"/>
              <a:gd name="connsiteX2" fmla="*/ 1071419 w 12538112"/>
              <a:gd name="connsiteY2" fmla="*/ 990238 h 1352344"/>
              <a:gd name="connsiteX3" fmla="*/ 1821412 w 12538112"/>
              <a:gd name="connsiteY3" fmla="*/ 349496 h 1352344"/>
              <a:gd name="connsiteX4" fmla="*/ 2249977 w 12538112"/>
              <a:gd name="connsiteY4" fmla="*/ 582493 h 1352344"/>
              <a:gd name="connsiteX5" fmla="*/ 2705231 w 12538112"/>
              <a:gd name="connsiteY5" fmla="*/ 1108767 h 1352344"/>
              <a:gd name="connsiteX6" fmla="*/ 2785686 w 12538112"/>
              <a:gd name="connsiteY6" fmla="*/ 1339736 h 1352344"/>
              <a:gd name="connsiteX7" fmla="*/ 3111071 w 12538112"/>
              <a:gd name="connsiteY7" fmla="*/ 1033120 h 1352344"/>
              <a:gd name="connsiteX8" fmla="*/ 3535680 w 12538112"/>
              <a:gd name="connsiteY8" fmla="*/ 582495 h 1352344"/>
              <a:gd name="connsiteX9" fmla="*/ 3899593 w 12538112"/>
              <a:gd name="connsiteY9" fmla="*/ 667789 h 1352344"/>
              <a:gd name="connsiteX10" fmla="*/ 4182226 w 12538112"/>
              <a:gd name="connsiteY10" fmla="*/ 401781 h 1352344"/>
              <a:gd name="connsiteX11" fmla="*/ 4556299 w 12538112"/>
              <a:gd name="connsiteY11" fmla="*/ 376843 h 1352344"/>
              <a:gd name="connsiteX12" fmla="*/ 4789055 w 12538112"/>
              <a:gd name="connsiteY12" fmla="*/ 518160 h 1352344"/>
              <a:gd name="connsiteX13" fmla="*/ 4838931 w 12538112"/>
              <a:gd name="connsiteY13" fmla="*/ 692727 h 1352344"/>
              <a:gd name="connsiteX14" fmla="*/ 4980248 w 12538112"/>
              <a:gd name="connsiteY14" fmla="*/ 742603 h 1352344"/>
              <a:gd name="connsiteX15" fmla="*/ 5437448 w 12538112"/>
              <a:gd name="connsiteY15" fmla="*/ 293716 h 1352344"/>
              <a:gd name="connsiteX16" fmla="*/ 5578764 w 12538112"/>
              <a:gd name="connsiteY16" fmla="*/ 94211 h 1352344"/>
              <a:gd name="connsiteX17" fmla="*/ 5753331 w 12538112"/>
              <a:gd name="connsiteY17" fmla="*/ 27709 h 1352344"/>
              <a:gd name="connsiteX18" fmla="*/ 6110779 w 12538112"/>
              <a:gd name="connsiteY18" fmla="*/ 260465 h 1352344"/>
              <a:gd name="connsiteX19" fmla="*/ 6227157 w 12538112"/>
              <a:gd name="connsiteY19" fmla="*/ 326967 h 1352344"/>
              <a:gd name="connsiteX20" fmla="*/ 6451600 w 12538112"/>
              <a:gd name="connsiteY20" fmla="*/ 285403 h 1352344"/>
              <a:gd name="connsiteX21" fmla="*/ 6850611 w 12538112"/>
              <a:gd name="connsiteY21" fmla="*/ 177338 h 1352344"/>
              <a:gd name="connsiteX22" fmla="*/ 7066742 w 12538112"/>
              <a:gd name="connsiteY22" fmla="*/ 243840 h 1352344"/>
              <a:gd name="connsiteX23" fmla="*/ 7099993 w 12538112"/>
              <a:gd name="connsiteY23" fmla="*/ 435032 h 1352344"/>
              <a:gd name="connsiteX24" fmla="*/ 7249622 w 12538112"/>
              <a:gd name="connsiteY24" fmla="*/ 559723 h 1352344"/>
              <a:gd name="connsiteX25" fmla="*/ 7582131 w 12538112"/>
              <a:gd name="connsiteY25" fmla="*/ 701040 h 1352344"/>
              <a:gd name="connsiteX26" fmla="*/ 7873077 w 12538112"/>
              <a:gd name="connsiteY26" fmla="*/ 734291 h 1352344"/>
              <a:gd name="connsiteX27" fmla="*/ 8139084 w 12538112"/>
              <a:gd name="connsiteY27" fmla="*/ 568036 h 1352344"/>
              <a:gd name="connsiteX28" fmla="*/ 8172335 w 12538112"/>
              <a:gd name="connsiteY28" fmla="*/ 435032 h 1352344"/>
              <a:gd name="connsiteX29" fmla="*/ 8238837 w 12538112"/>
              <a:gd name="connsiteY29" fmla="*/ 260465 h 1352344"/>
              <a:gd name="connsiteX30" fmla="*/ 8346902 w 12538112"/>
              <a:gd name="connsiteY30" fmla="*/ 210589 h 1352344"/>
              <a:gd name="connsiteX31" fmla="*/ 8587971 w 12538112"/>
              <a:gd name="connsiteY31" fmla="*/ 410094 h 1352344"/>
              <a:gd name="connsiteX32" fmla="*/ 9070109 w 12538112"/>
              <a:gd name="connsiteY32" fmla="*/ 518160 h 1352344"/>
              <a:gd name="connsiteX33" fmla="*/ 9435869 w 12538112"/>
              <a:gd name="connsiteY33" fmla="*/ 509847 h 1352344"/>
              <a:gd name="connsiteX34" fmla="*/ 9959571 w 12538112"/>
              <a:gd name="connsiteY34" fmla="*/ 676101 h 1352344"/>
              <a:gd name="connsiteX35" fmla="*/ 10366895 w 12538112"/>
              <a:gd name="connsiteY35" fmla="*/ 850669 h 1352344"/>
              <a:gd name="connsiteX36" fmla="*/ 10657841 w 12538112"/>
              <a:gd name="connsiteY36" fmla="*/ 750915 h 1352344"/>
              <a:gd name="connsiteX37" fmla="*/ 11040226 w 12538112"/>
              <a:gd name="connsiteY37" fmla="*/ 667789 h 1352344"/>
              <a:gd name="connsiteX38" fmla="*/ 11372735 w 12538112"/>
              <a:gd name="connsiteY38" fmla="*/ 634538 h 1352344"/>
              <a:gd name="connsiteX39" fmla="*/ 11630429 w 12538112"/>
              <a:gd name="connsiteY39" fmla="*/ 950421 h 1352344"/>
              <a:gd name="connsiteX40" fmla="*/ 11680306 w 12538112"/>
              <a:gd name="connsiteY40" fmla="*/ 1191491 h 1352344"/>
              <a:gd name="connsiteX41" fmla="*/ 11804997 w 12538112"/>
              <a:gd name="connsiteY41" fmla="*/ 1332807 h 1352344"/>
              <a:gd name="connsiteX42" fmla="*/ 12195695 w 12538112"/>
              <a:gd name="connsiteY42" fmla="*/ 1233054 h 1352344"/>
              <a:gd name="connsiteX43" fmla="*/ 12538112 w 12538112"/>
              <a:gd name="connsiteY43" fmla="*/ 1048489 h 1352344"/>
              <a:gd name="connsiteX0" fmla="*/ 0 w 12754913"/>
              <a:gd name="connsiteY0" fmla="*/ 698992 h 1352344"/>
              <a:gd name="connsiteX1" fmla="*/ 753699 w 12754913"/>
              <a:gd name="connsiteY1" fmla="*/ 780959 h 1352344"/>
              <a:gd name="connsiteX2" fmla="*/ 1288220 w 12754913"/>
              <a:gd name="connsiteY2" fmla="*/ 990238 h 1352344"/>
              <a:gd name="connsiteX3" fmla="*/ 2038213 w 12754913"/>
              <a:gd name="connsiteY3" fmla="*/ 349496 h 1352344"/>
              <a:gd name="connsiteX4" fmla="*/ 2466778 w 12754913"/>
              <a:gd name="connsiteY4" fmla="*/ 582493 h 1352344"/>
              <a:gd name="connsiteX5" fmla="*/ 2922032 w 12754913"/>
              <a:gd name="connsiteY5" fmla="*/ 1108767 h 1352344"/>
              <a:gd name="connsiteX6" fmla="*/ 3002487 w 12754913"/>
              <a:gd name="connsiteY6" fmla="*/ 1339736 h 1352344"/>
              <a:gd name="connsiteX7" fmla="*/ 3327872 w 12754913"/>
              <a:gd name="connsiteY7" fmla="*/ 1033120 h 1352344"/>
              <a:gd name="connsiteX8" fmla="*/ 3752481 w 12754913"/>
              <a:gd name="connsiteY8" fmla="*/ 582495 h 1352344"/>
              <a:gd name="connsiteX9" fmla="*/ 4116394 w 12754913"/>
              <a:gd name="connsiteY9" fmla="*/ 667789 h 1352344"/>
              <a:gd name="connsiteX10" fmla="*/ 4399027 w 12754913"/>
              <a:gd name="connsiteY10" fmla="*/ 401781 h 1352344"/>
              <a:gd name="connsiteX11" fmla="*/ 4773100 w 12754913"/>
              <a:gd name="connsiteY11" fmla="*/ 376843 h 1352344"/>
              <a:gd name="connsiteX12" fmla="*/ 5005856 w 12754913"/>
              <a:gd name="connsiteY12" fmla="*/ 518160 h 1352344"/>
              <a:gd name="connsiteX13" fmla="*/ 5055732 w 12754913"/>
              <a:gd name="connsiteY13" fmla="*/ 692727 h 1352344"/>
              <a:gd name="connsiteX14" fmla="*/ 5197049 w 12754913"/>
              <a:gd name="connsiteY14" fmla="*/ 742603 h 1352344"/>
              <a:gd name="connsiteX15" fmla="*/ 5654249 w 12754913"/>
              <a:gd name="connsiteY15" fmla="*/ 293716 h 1352344"/>
              <a:gd name="connsiteX16" fmla="*/ 5795565 w 12754913"/>
              <a:gd name="connsiteY16" fmla="*/ 94211 h 1352344"/>
              <a:gd name="connsiteX17" fmla="*/ 5970132 w 12754913"/>
              <a:gd name="connsiteY17" fmla="*/ 27709 h 1352344"/>
              <a:gd name="connsiteX18" fmla="*/ 6327580 w 12754913"/>
              <a:gd name="connsiteY18" fmla="*/ 260465 h 1352344"/>
              <a:gd name="connsiteX19" fmla="*/ 6443958 w 12754913"/>
              <a:gd name="connsiteY19" fmla="*/ 326967 h 1352344"/>
              <a:gd name="connsiteX20" fmla="*/ 6668401 w 12754913"/>
              <a:gd name="connsiteY20" fmla="*/ 285403 h 1352344"/>
              <a:gd name="connsiteX21" fmla="*/ 7067412 w 12754913"/>
              <a:gd name="connsiteY21" fmla="*/ 177338 h 1352344"/>
              <a:gd name="connsiteX22" fmla="*/ 7283543 w 12754913"/>
              <a:gd name="connsiteY22" fmla="*/ 243840 h 1352344"/>
              <a:gd name="connsiteX23" fmla="*/ 7316794 w 12754913"/>
              <a:gd name="connsiteY23" fmla="*/ 435032 h 1352344"/>
              <a:gd name="connsiteX24" fmla="*/ 7466423 w 12754913"/>
              <a:gd name="connsiteY24" fmla="*/ 559723 h 1352344"/>
              <a:gd name="connsiteX25" fmla="*/ 7798932 w 12754913"/>
              <a:gd name="connsiteY25" fmla="*/ 701040 h 1352344"/>
              <a:gd name="connsiteX26" fmla="*/ 8089878 w 12754913"/>
              <a:gd name="connsiteY26" fmla="*/ 734291 h 1352344"/>
              <a:gd name="connsiteX27" fmla="*/ 8355885 w 12754913"/>
              <a:gd name="connsiteY27" fmla="*/ 568036 h 1352344"/>
              <a:gd name="connsiteX28" fmla="*/ 8389136 w 12754913"/>
              <a:gd name="connsiteY28" fmla="*/ 435032 h 1352344"/>
              <a:gd name="connsiteX29" fmla="*/ 8455638 w 12754913"/>
              <a:gd name="connsiteY29" fmla="*/ 260465 h 1352344"/>
              <a:gd name="connsiteX30" fmla="*/ 8563703 w 12754913"/>
              <a:gd name="connsiteY30" fmla="*/ 210589 h 1352344"/>
              <a:gd name="connsiteX31" fmla="*/ 8804772 w 12754913"/>
              <a:gd name="connsiteY31" fmla="*/ 410094 h 1352344"/>
              <a:gd name="connsiteX32" fmla="*/ 9286910 w 12754913"/>
              <a:gd name="connsiteY32" fmla="*/ 518160 h 1352344"/>
              <a:gd name="connsiteX33" fmla="*/ 9652670 w 12754913"/>
              <a:gd name="connsiteY33" fmla="*/ 509847 h 1352344"/>
              <a:gd name="connsiteX34" fmla="*/ 10176372 w 12754913"/>
              <a:gd name="connsiteY34" fmla="*/ 676101 h 1352344"/>
              <a:gd name="connsiteX35" fmla="*/ 10583696 w 12754913"/>
              <a:gd name="connsiteY35" fmla="*/ 850669 h 1352344"/>
              <a:gd name="connsiteX36" fmla="*/ 10874642 w 12754913"/>
              <a:gd name="connsiteY36" fmla="*/ 750915 h 1352344"/>
              <a:gd name="connsiteX37" fmla="*/ 11257027 w 12754913"/>
              <a:gd name="connsiteY37" fmla="*/ 667789 h 1352344"/>
              <a:gd name="connsiteX38" fmla="*/ 11589536 w 12754913"/>
              <a:gd name="connsiteY38" fmla="*/ 634538 h 1352344"/>
              <a:gd name="connsiteX39" fmla="*/ 11847230 w 12754913"/>
              <a:gd name="connsiteY39" fmla="*/ 950421 h 1352344"/>
              <a:gd name="connsiteX40" fmla="*/ 11897107 w 12754913"/>
              <a:gd name="connsiteY40" fmla="*/ 1191491 h 1352344"/>
              <a:gd name="connsiteX41" fmla="*/ 12021798 w 12754913"/>
              <a:gd name="connsiteY41" fmla="*/ 1332807 h 1352344"/>
              <a:gd name="connsiteX42" fmla="*/ 12412496 w 12754913"/>
              <a:gd name="connsiteY42" fmla="*/ 1233054 h 1352344"/>
              <a:gd name="connsiteX43" fmla="*/ 12754913 w 12754913"/>
              <a:gd name="connsiteY43" fmla="*/ 1048489 h 1352344"/>
              <a:gd name="connsiteX0" fmla="*/ 0 w 12754913"/>
              <a:gd name="connsiteY0" fmla="*/ 698992 h 1352344"/>
              <a:gd name="connsiteX1" fmla="*/ 485048 w 12754913"/>
              <a:gd name="connsiteY1" fmla="*/ 746864 h 1352344"/>
              <a:gd name="connsiteX2" fmla="*/ 753699 w 12754913"/>
              <a:gd name="connsiteY2" fmla="*/ 780959 h 1352344"/>
              <a:gd name="connsiteX3" fmla="*/ 1288220 w 12754913"/>
              <a:gd name="connsiteY3" fmla="*/ 990238 h 1352344"/>
              <a:gd name="connsiteX4" fmla="*/ 2038213 w 12754913"/>
              <a:gd name="connsiteY4" fmla="*/ 349496 h 1352344"/>
              <a:gd name="connsiteX5" fmla="*/ 2466778 w 12754913"/>
              <a:gd name="connsiteY5" fmla="*/ 582493 h 1352344"/>
              <a:gd name="connsiteX6" fmla="*/ 2922032 w 12754913"/>
              <a:gd name="connsiteY6" fmla="*/ 1108767 h 1352344"/>
              <a:gd name="connsiteX7" fmla="*/ 3002487 w 12754913"/>
              <a:gd name="connsiteY7" fmla="*/ 1339736 h 1352344"/>
              <a:gd name="connsiteX8" fmla="*/ 3327872 w 12754913"/>
              <a:gd name="connsiteY8" fmla="*/ 1033120 h 1352344"/>
              <a:gd name="connsiteX9" fmla="*/ 3752481 w 12754913"/>
              <a:gd name="connsiteY9" fmla="*/ 582495 h 1352344"/>
              <a:gd name="connsiteX10" fmla="*/ 4116394 w 12754913"/>
              <a:gd name="connsiteY10" fmla="*/ 667789 h 1352344"/>
              <a:gd name="connsiteX11" fmla="*/ 4399027 w 12754913"/>
              <a:gd name="connsiteY11" fmla="*/ 401781 h 1352344"/>
              <a:gd name="connsiteX12" fmla="*/ 4773100 w 12754913"/>
              <a:gd name="connsiteY12" fmla="*/ 376843 h 1352344"/>
              <a:gd name="connsiteX13" fmla="*/ 5005856 w 12754913"/>
              <a:gd name="connsiteY13" fmla="*/ 518160 h 1352344"/>
              <a:gd name="connsiteX14" fmla="*/ 5055732 w 12754913"/>
              <a:gd name="connsiteY14" fmla="*/ 692727 h 1352344"/>
              <a:gd name="connsiteX15" fmla="*/ 5197049 w 12754913"/>
              <a:gd name="connsiteY15" fmla="*/ 742603 h 1352344"/>
              <a:gd name="connsiteX16" fmla="*/ 5654249 w 12754913"/>
              <a:gd name="connsiteY16" fmla="*/ 293716 h 1352344"/>
              <a:gd name="connsiteX17" fmla="*/ 5795565 w 12754913"/>
              <a:gd name="connsiteY17" fmla="*/ 94211 h 1352344"/>
              <a:gd name="connsiteX18" fmla="*/ 5970132 w 12754913"/>
              <a:gd name="connsiteY18" fmla="*/ 27709 h 1352344"/>
              <a:gd name="connsiteX19" fmla="*/ 6327580 w 12754913"/>
              <a:gd name="connsiteY19" fmla="*/ 260465 h 1352344"/>
              <a:gd name="connsiteX20" fmla="*/ 6443958 w 12754913"/>
              <a:gd name="connsiteY20" fmla="*/ 326967 h 1352344"/>
              <a:gd name="connsiteX21" fmla="*/ 6668401 w 12754913"/>
              <a:gd name="connsiteY21" fmla="*/ 285403 h 1352344"/>
              <a:gd name="connsiteX22" fmla="*/ 7067412 w 12754913"/>
              <a:gd name="connsiteY22" fmla="*/ 177338 h 1352344"/>
              <a:gd name="connsiteX23" fmla="*/ 7283543 w 12754913"/>
              <a:gd name="connsiteY23" fmla="*/ 243840 h 1352344"/>
              <a:gd name="connsiteX24" fmla="*/ 7316794 w 12754913"/>
              <a:gd name="connsiteY24" fmla="*/ 435032 h 1352344"/>
              <a:gd name="connsiteX25" fmla="*/ 7466423 w 12754913"/>
              <a:gd name="connsiteY25" fmla="*/ 559723 h 1352344"/>
              <a:gd name="connsiteX26" fmla="*/ 7798932 w 12754913"/>
              <a:gd name="connsiteY26" fmla="*/ 701040 h 1352344"/>
              <a:gd name="connsiteX27" fmla="*/ 8089878 w 12754913"/>
              <a:gd name="connsiteY27" fmla="*/ 734291 h 1352344"/>
              <a:gd name="connsiteX28" fmla="*/ 8355885 w 12754913"/>
              <a:gd name="connsiteY28" fmla="*/ 568036 h 1352344"/>
              <a:gd name="connsiteX29" fmla="*/ 8389136 w 12754913"/>
              <a:gd name="connsiteY29" fmla="*/ 435032 h 1352344"/>
              <a:gd name="connsiteX30" fmla="*/ 8455638 w 12754913"/>
              <a:gd name="connsiteY30" fmla="*/ 260465 h 1352344"/>
              <a:gd name="connsiteX31" fmla="*/ 8563703 w 12754913"/>
              <a:gd name="connsiteY31" fmla="*/ 210589 h 1352344"/>
              <a:gd name="connsiteX32" fmla="*/ 8804772 w 12754913"/>
              <a:gd name="connsiteY32" fmla="*/ 410094 h 1352344"/>
              <a:gd name="connsiteX33" fmla="*/ 9286910 w 12754913"/>
              <a:gd name="connsiteY33" fmla="*/ 518160 h 1352344"/>
              <a:gd name="connsiteX34" fmla="*/ 9652670 w 12754913"/>
              <a:gd name="connsiteY34" fmla="*/ 509847 h 1352344"/>
              <a:gd name="connsiteX35" fmla="*/ 10176372 w 12754913"/>
              <a:gd name="connsiteY35" fmla="*/ 676101 h 1352344"/>
              <a:gd name="connsiteX36" fmla="*/ 10583696 w 12754913"/>
              <a:gd name="connsiteY36" fmla="*/ 850669 h 1352344"/>
              <a:gd name="connsiteX37" fmla="*/ 10874642 w 12754913"/>
              <a:gd name="connsiteY37" fmla="*/ 750915 h 1352344"/>
              <a:gd name="connsiteX38" fmla="*/ 11257027 w 12754913"/>
              <a:gd name="connsiteY38" fmla="*/ 667789 h 1352344"/>
              <a:gd name="connsiteX39" fmla="*/ 11589536 w 12754913"/>
              <a:gd name="connsiteY39" fmla="*/ 634538 h 1352344"/>
              <a:gd name="connsiteX40" fmla="*/ 11847230 w 12754913"/>
              <a:gd name="connsiteY40" fmla="*/ 950421 h 1352344"/>
              <a:gd name="connsiteX41" fmla="*/ 11897107 w 12754913"/>
              <a:gd name="connsiteY41" fmla="*/ 1191491 h 1352344"/>
              <a:gd name="connsiteX42" fmla="*/ 12021798 w 12754913"/>
              <a:gd name="connsiteY42" fmla="*/ 1332807 h 1352344"/>
              <a:gd name="connsiteX43" fmla="*/ 12412496 w 12754913"/>
              <a:gd name="connsiteY43" fmla="*/ 1233054 h 1352344"/>
              <a:gd name="connsiteX44" fmla="*/ 12754913 w 12754913"/>
              <a:gd name="connsiteY44" fmla="*/ 1048489 h 1352344"/>
              <a:gd name="connsiteX0" fmla="*/ 0 w 12754913"/>
              <a:gd name="connsiteY0" fmla="*/ 698992 h 1352344"/>
              <a:gd name="connsiteX1" fmla="*/ 538228 w 12754913"/>
              <a:gd name="connsiteY1" fmla="*/ 640742 h 1352344"/>
              <a:gd name="connsiteX2" fmla="*/ 753699 w 12754913"/>
              <a:gd name="connsiteY2" fmla="*/ 780959 h 1352344"/>
              <a:gd name="connsiteX3" fmla="*/ 1288220 w 12754913"/>
              <a:gd name="connsiteY3" fmla="*/ 990238 h 1352344"/>
              <a:gd name="connsiteX4" fmla="*/ 2038213 w 12754913"/>
              <a:gd name="connsiteY4" fmla="*/ 349496 h 1352344"/>
              <a:gd name="connsiteX5" fmla="*/ 2466778 w 12754913"/>
              <a:gd name="connsiteY5" fmla="*/ 582493 h 1352344"/>
              <a:gd name="connsiteX6" fmla="*/ 2922032 w 12754913"/>
              <a:gd name="connsiteY6" fmla="*/ 1108767 h 1352344"/>
              <a:gd name="connsiteX7" fmla="*/ 3002487 w 12754913"/>
              <a:gd name="connsiteY7" fmla="*/ 1339736 h 1352344"/>
              <a:gd name="connsiteX8" fmla="*/ 3327872 w 12754913"/>
              <a:gd name="connsiteY8" fmla="*/ 1033120 h 1352344"/>
              <a:gd name="connsiteX9" fmla="*/ 3752481 w 12754913"/>
              <a:gd name="connsiteY9" fmla="*/ 582495 h 1352344"/>
              <a:gd name="connsiteX10" fmla="*/ 4116394 w 12754913"/>
              <a:gd name="connsiteY10" fmla="*/ 667789 h 1352344"/>
              <a:gd name="connsiteX11" fmla="*/ 4399027 w 12754913"/>
              <a:gd name="connsiteY11" fmla="*/ 401781 h 1352344"/>
              <a:gd name="connsiteX12" fmla="*/ 4773100 w 12754913"/>
              <a:gd name="connsiteY12" fmla="*/ 376843 h 1352344"/>
              <a:gd name="connsiteX13" fmla="*/ 5005856 w 12754913"/>
              <a:gd name="connsiteY13" fmla="*/ 518160 h 1352344"/>
              <a:gd name="connsiteX14" fmla="*/ 5055732 w 12754913"/>
              <a:gd name="connsiteY14" fmla="*/ 692727 h 1352344"/>
              <a:gd name="connsiteX15" fmla="*/ 5197049 w 12754913"/>
              <a:gd name="connsiteY15" fmla="*/ 742603 h 1352344"/>
              <a:gd name="connsiteX16" fmla="*/ 5654249 w 12754913"/>
              <a:gd name="connsiteY16" fmla="*/ 293716 h 1352344"/>
              <a:gd name="connsiteX17" fmla="*/ 5795565 w 12754913"/>
              <a:gd name="connsiteY17" fmla="*/ 94211 h 1352344"/>
              <a:gd name="connsiteX18" fmla="*/ 5970132 w 12754913"/>
              <a:gd name="connsiteY18" fmla="*/ 27709 h 1352344"/>
              <a:gd name="connsiteX19" fmla="*/ 6327580 w 12754913"/>
              <a:gd name="connsiteY19" fmla="*/ 260465 h 1352344"/>
              <a:gd name="connsiteX20" fmla="*/ 6443958 w 12754913"/>
              <a:gd name="connsiteY20" fmla="*/ 326967 h 1352344"/>
              <a:gd name="connsiteX21" fmla="*/ 6668401 w 12754913"/>
              <a:gd name="connsiteY21" fmla="*/ 285403 h 1352344"/>
              <a:gd name="connsiteX22" fmla="*/ 7067412 w 12754913"/>
              <a:gd name="connsiteY22" fmla="*/ 177338 h 1352344"/>
              <a:gd name="connsiteX23" fmla="*/ 7283543 w 12754913"/>
              <a:gd name="connsiteY23" fmla="*/ 243840 h 1352344"/>
              <a:gd name="connsiteX24" fmla="*/ 7316794 w 12754913"/>
              <a:gd name="connsiteY24" fmla="*/ 435032 h 1352344"/>
              <a:gd name="connsiteX25" fmla="*/ 7466423 w 12754913"/>
              <a:gd name="connsiteY25" fmla="*/ 559723 h 1352344"/>
              <a:gd name="connsiteX26" fmla="*/ 7798932 w 12754913"/>
              <a:gd name="connsiteY26" fmla="*/ 701040 h 1352344"/>
              <a:gd name="connsiteX27" fmla="*/ 8089878 w 12754913"/>
              <a:gd name="connsiteY27" fmla="*/ 734291 h 1352344"/>
              <a:gd name="connsiteX28" fmla="*/ 8355885 w 12754913"/>
              <a:gd name="connsiteY28" fmla="*/ 568036 h 1352344"/>
              <a:gd name="connsiteX29" fmla="*/ 8389136 w 12754913"/>
              <a:gd name="connsiteY29" fmla="*/ 435032 h 1352344"/>
              <a:gd name="connsiteX30" fmla="*/ 8455638 w 12754913"/>
              <a:gd name="connsiteY30" fmla="*/ 260465 h 1352344"/>
              <a:gd name="connsiteX31" fmla="*/ 8563703 w 12754913"/>
              <a:gd name="connsiteY31" fmla="*/ 210589 h 1352344"/>
              <a:gd name="connsiteX32" fmla="*/ 8804772 w 12754913"/>
              <a:gd name="connsiteY32" fmla="*/ 410094 h 1352344"/>
              <a:gd name="connsiteX33" fmla="*/ 9286910 w 12754913"/>
              <a:gd name="connsiteY33" fmla="*/ 518160 h 1352344"/>
              <a:gd name="connsiteX34" fmla="*/ 9652670 w 12754913"/>
              <a:gd name="connsiteY34" fmla="*/ 509847 h 1352344"/>
              <a:gd name="connsiteX35" fmla="*/ 10176372 w 12754913"/>
              <a:gd name="connsiteY35" fmla="*/ 676101 h 1352344"/>
              <a:gd name="connsiteX36" fmla="*/ 10583696 w 12754913"/>
              <a:gd name="connsiteY36" fmla="*/ 850669 h 1352344"/>
              <a:gd name="connsiteX37" fmla="*/ 10874642 w 12754913"/>
              <a:gd name="connsiteY37" fmla="*/ 750915 h 1352344"/>
              <a:gd name="connsiteX38" fmla="*/ 11257027 w 12754913"/>
              <a:gd name="connsiteY38" fmla="*/ 667789 h 1352344"/>
              <a:gd name="connsiteX39" fmla="*/ 11589536 w 12754913"/>
              <a:gd name="connsiteY39" fmla="*/ 634538 h 1352344"/>
              <a:gd name="connsiteX40" fmla="*/ 11847230 w 12754913"/>
              <a:gd name="connsiteY40" fmla="*/ 950421 h 1352344"/>
              <a:gd name="connsiteX41" fmla="*/ 11897107 w 12754913"/>
              <a:gd name="connsiteY41" fmla="*/ 1191491 h 1352344"/>
              <a:gd name="connsiteX42" fmla="*/ 12021798 w 12754913"/>
              <a:gd name="connsiteY42" fmla="*/ 1332807 h 1352344"/>
              <a:gd name="connsiteX43" fmla="*/ 12412496 w 12754913"/>
              <a:gd name="connsiteY43" fmla="*/ 1233054 h 1352344"/>
              <a:gd name="connsiteX44" fmla="*/ 12754913 w 12754913"/>
              <a:gd name="connsiteY44" fmla="*/ 1048489 h 1352344"/>
              <a:gd name="connsiteX0" fmla="*/ 0 w 12754913"/>
              <a:gd name="connsiteY0" fmla="*/ 698992 h 1352344"/>
              <a:gd name="connsiteX1" fmla="*/ 538228 w 12754913"/>
              <a:gd name="connsiteY1" fmla="*/ 640742 h 1352344"/>
              <a:gd name="connsiteX2" fmla="*/ 753699 w 12754913"/>
              <a:gd name="connsiteY2" fmla="*/ 780959 h 1352344"/>
              <a:gd name="connsiteX3" fmla="*/ 1288220 w 12754913"/>
              <a:gd name="connsiteY3" fmla="*/ 990238 h 1352344"/>
              <a:gd name="connsiteX4" fmla="*/ 2038213 w 12754913"/>
              <a:gd name="connsiteY4" fmla="*/ 349496 h 1352344"/>
              <a:gd name="connsiteX5" fmla="*/ 2466778 w 12754913"/>
              <a:gd name="connsiteY5" fmla="*/ 582493 h 1352344"/>
              <a:gd name="connsiteX6" fmla="*/ 2922032 w 12754913"/>
              <a:gd name="connsiteY6" fmla="*/ 1108767 h 1352344"/>
              <a:gd name="connsiteX7" fmla="*/ 3002487 w 12754913"/>
              <a:gd name="connsiteY7" fmla="*/ 1339736 h 1352344"/>
              <a:gd name="connsiteX8" fmla="*/ 3327872 w 12754913"/>
              <a:gd name="connsiteY8" fmla="*/ 1033120 h 1352344"/>
              <a:gd name="connsiteX9" fmla="*/ 3752481 w 12754913"/>
              <a:gd name="connsiteY9" fmla="*/ 582495 h 1352344"/>
              <a:gd name="connsiteX10" fmla="*/ 4116394 w 12754913"/>
              <a:gd name="connsiteY10" fmla="*/ 667789 h 1352344"/>
              <a:gd name="connsiteX11" fmla="*/ 4399027 w 12754913"/>
              <a:gd name="connsiteY11" fmla="*/ 401781 h 1352344"/>
              <a:gd name="connsiteX12" fmla="*/ 4773100 w 12754913"/>
              <a:gd name="connsiteY12" fmla="*/ 376843 h 1352344"/>
              <a:gd name="connsiteX13" fmla="*/ 5005856 w 12754913"/>
              <a:gd name="connsiteY13" fmla="*/ 518160 h 1352344"/>
              <a:gd name="connsiteX14" fmla="*/ 5055732 w 12754913"/>
              <a:gd name="connsiteY14" fmla="*/ 692727 h 1352344"/>
              <a:gd name="connsiteX15" fmla="*/ 5197049 w 12754913"/>
              <a:gd name="connsiteY15" fmla="*/ 742603 h 1352344"/>
              <a:gd name="connsiteX16" fmla="*/ 5654249 w 12754913"/>
              <a:gd name="connsiteY16" fmla="*/ 293716 h 1352344"/>
              <a:gd name="connsiteX17" fmla="*/ 5795565 w 12754913"/>
              <a:gd name="connsiteY17" fmla="*/ 94211 h 1352344"/>
              <a:gd name="connsiteX18" fmla="*/ 5970132 w 12754913"/>
              <a:gd name="connsiteY18" fmla="*/ 27709 h 1352344"/>
              <a:gd name="connsiteX19" fmla="*/ 6327580 w 12754913"/>
              <a:gd name="connsiteY19" fmla="*/ 260465 h 1352344"/>
              <a:gd name="connsiteX20" fmla="*/ 6443958 w 12754913"/>
              <a:gd name="connsiteY20" fmla="*/ 326967 h 1352344"/>
              <a:gd name="connsiteX21" fmla="*/ 6668401 w 12754913"/>
              <a:gd name="connsiteY21" fmla="*/ 285403 h 1352344"/>
              <a:gd name="connsiteX22" fmla="*/ 7067412 w 12754913"/>
              <a:gd name="connsiteY22" fmla="*/ 177338 h 1352344"/>
              <a:gd name="connsiteX23" fmla="*/ 7283543 w 12754913"/>
              <a:gd name="connsiteY23" fmla="*/ 243840 h 1352344"/>
              <a:gd name="connsiteX24" fmla="*/ 7316794 w 12754913"/>
              <a:gd name="connsiteY24" fmla="*/ 435032 h 1352344"/>
              <a:gd name="connsiteX25" fmla="*/ 7466423 w 12754913"/>
              <a:gd name="connsiteY25" fmla="*/ 559723 h 1352344"/>
              <a:gd name="connsiteX26" fmla="*/ 7798932 w 12754913"/>
              <a:gd name="connsiteY26" fmla="*/ 701040 h 1352344"/>
              <a:gd name="connsiteX27" fmla="*/ 8089878 w 12754913"/>
              <a:gd name="connsiteY27" fmla="*/ 734291 h 1352344"/>
              <a:gd name="connsiteX28" fmla="*/ 8355885 w 12754913"/>
              <a:gd name="connsiteY28" fmla="*/ 568036 h 1352344"/>
              <a:gd name="connsiteX29" fmla="*/ 8389136 w 12754913"/>
              <a:gd name="connsiteY29" fmla="*/ 435032 h 1352344"/>
              <a:gd name="connsiteX30" fmla="*/ 8455638 w 12754913"/>
              <a:gd name="connsiteY30" fmla="*/ 260465 h 1352344"/>
              <a:gd name="connsiteX31" fmla="*/ 8563703 w 12754913"/>
              <a:gd name="connsiteY31" fmla="*/ 210589 h 1352344"/>
              <a:gd name="connsiteX32" fmla="*/ 8804772 w 12754913"/>
              <a:gd name="connsiteY32" fmla="*/ 410094 h 1352344"/>
              <a:gd name="connsiteX33" fmla="*/ 9286910 w 12754913"/>
              <a:gd name="connsiteY33" fmla="*/ 518160 h 1352344"/>
              <a:gd name="connsiteX34" fmla="*/ 9652670 w 12754913"/>
              <a:gd name="connsiteY34" fmla="*/ 509847 h 1352344"/>
              <a:gd name="connsiteX35" fmla="*/ 10176372 w 12754913"/>
              <a:gd name="connsiteY35" fmla="*/ 676101 h 1352344"/>
              <a:gd name="connsiteX36" fmla="*/ 10583696 w 12754913"/>
              <a:gd name="connsiteY36" fmla="*/ 850669 h 1352344"/>
              <a:gd name="connsiteX37" fmla="*/ 10874642 w 12754913"/>
              <a:gd name="connsiteY37" fmla="*/ 750915 h 1352344"/>
              <a:gd name="connsiteX38" fmla="*/ 11257027 w 12754913"/>
              <a:gd name="connsiteY38" fmla="*/ 667789 h 1352344"/>
              <a:gd name="connsiteX39" fmla="*/ 11589536 w 12754913"/>
              <a:gd name="connsiteY39" fmla="*/ 634538 h 1352344"/>
              <a:gd name="connsiteX40" fmla="*/ 11847230 w 12754913"/>
              <a:gd name="connsiteY40" fmla="*/ 950421 h 1352344"/>
              <a:gd name="connsiteX41" fmla="*/ 11897107 w 12754913"/>
              <a:gd name="connsiteY41" fmla="*/ 1191491 h 1352344"/>
              <a:gd name="connsiteX42" fmla="*/ 12021798 w 12754913"/>
              <a:gd name="connsiteY42" fmla="*/ 1332807 h 1352344"/>
              <a:gd name="connsiteX43" fmla="*/ 12412496 w 12754913"/>
              <a:gd name="connsiteY43" fmla="*/ 1233054 h 1352344"/>
              <a:gd name="connsiteX44" fmla="*/ 12754913 w 12754913"/>
              <a:gd name="connsiteY44" fmla="*/ 1048489 h 1352344"/>
              <a:gd name="connsiteX0" fmla="*/ 0 w 12754912"/>
              <a:gd name="connsiteY0" fmla="*/ 990238 h 1352344"/>
              <a:gd name="connsiteX1" fmla="*/ 538227 w 12754912"/>
              <a:gd name="connsiteY1" fmla="*/ 640742 h 1352344"/>
              <a:gd name="connsiteX2" fmla="*/ 753698 w 12754912"/>
              <a:gd name="connsiteY2" fmla="*/ 780959 h 1352344"/>
              <a:gd name="connsiteX3" fmla="*/ 1288219 w 12754912"/>
              <a:gd name="connsiteY3" fmla="*/ 990238 h 1352344"/>
              <a:gd name="connsiteX4" fmla="*/ 2038212 w 12754912"/>
              <a:gd name="connsiteY4" fmla="*/ 349496 h 1352344"/>
              <a:gd name="connsiteX5" fmla="*/ 2466777 w 12754912"/>
              <a:gd name="connsiteY5" fmla="*/ 582493 h 1352344"/>
              <a:gd name="connsiteX6" fmla="*/ 2922031 w 12754912"/>
              <a:gd name="connsiteY6" fmla="*/ 1108767 h 1352344"/>
              <a:gd name="connsiteX7" fmla="*/ 3002486 w 12754912"/>
              <a:gd name="connsiteY7" fmla="*/ 1339736 h 1352344"/>
              <a:gd name="connsiteX8" fmla="*/ 3327871 w 12754912"/>
              <a:gd name="connsiteY8" fmla="*/ 1033120 h 1352344"/>
              <a:gd name="connsiteX9" fmla="*/ 3752480 w 12754912"/>
              <a:gd name="connsiteY9" fmla="*/ 582495 h 1352344"/>
              <a:gd name="connsiteX10" fmla="*/ 4116393 w 12754912"/>
              <a:gd name="connsiteY10" fmla="*/ 667789 h 1352344"/>
              <a:gd name="connsiteX11" fmla="*/ 4399026 w 12754912"/>
              <a:gd name="connsiteY11" fmla="*/ 401781 h 1352344"/>
              <a:gd name="connsiteX12" fmla="*/ 4773099 w 12754912"/>
              <a:gd name="connsiteY12" fmla="*/ 376843 h 1352344"/>
              <a:gd name="connsiteX13" fmla="*/ 5005855 w 12754912"/>
              <a:gd name="connsiteY13" fmla="*/ 518160 h 1352344"/>
              <a:gd name="connsiteX14" fmla="*/ 5055731 w 12754912"/>
              <a:gd name="connsiteY14" fmla="*/ 692727 h 1352344"/>
              <a:gd name="connsiteX15" fmla="*/ 5197048 w 12754912"/>
              <a:gd name="connsiteY15" fmla="*/ 742603 h 1352344"/>
              <a:gd name="connsiteX16" fmla="*/ 5654248 w 12754912"/>
              <a:gd name="connsiteY16" fmla="*/ 293716 h 1352344"/>
              <a:gd name="connsiteX17" fmla="*/ 5795564 w 12754912"/>
              <a:gd name="connsiteY17" fmla="*/ 94211 h 1352344"/>
              <a:gd name="connsiteX18" fmla="*/ 5970131 w 12754912"/>
              <a:gd name="connsiteY18" fmla="*/ 27709 h 1352344"/>
              <a:gd name="connsiteX19" fmla="*/ 6327579 w 12754912"/>
              <a:gd name="connsiteY19" fmla="*/ 260465 h 1352344"/>
              <a:gd name="connsiteX20" fmla="*/ 6443957 w 12754912"/>
              <a:gd name="connsiteY20" fmla="*/ 326967 h 1352344"/>
              <a:gd name="connsiteX21" fmla="*/ 6668400 w 12754912"/>
              <a:gd name="connsiteY21" fmla="*/ 285403 h 1352344"/>
              <a:gd name="connsiteX22" fmla="*/ 7067411 w 12754912"/>
              <a:gd name="connsiteY22" fmla="*/ 177338 h 1352344"/>
              <a:gd name="connsiteX23" fmla="*/ 7283542 w 12754912"/>
              <a:gd name="connsiteY23" fmla="*/ 243840 h 1352344"/>
              <a:gd name="connsiteX24" fmla="*/ 7316793 w 12754912"/>
              <a:gd name="connsiteY24" fmla="*/ 435032 h 1352344"/>
              <a:gd name="connsiteX25" fmla="*/ 7466422 w 12754912"/>
              <a:gd name="connsiteY25" fmla="*/ 559723 h 1352344"/>
              <a:gd name="connsiteX26" fmla="*/ 7798931 w 12754912"/>
              <a:gd name="connsiteY26" fmla="*/ 701040 h 1352344"/>
              <a:gd name="connsiteX27" fmla="*/ 8089877 w 12754912"/>
              <a:gd name="connsiteY27" fmla="*/ 734291 h 1352344"/>
              <a:gd name="connsiteX28" fmla="*/ 8355884 w 12754912"/>
              <a:gd name="connsiteY28" fmla="*/ 568036 h 1352344"/>
              <a:gd name="connsiteX29" fmla="*/ 8389135 w 12754912"/>
              <a:gd name="connsiteY29" fmla="*/ 435032 h 1352344"/>
              <a:gd name="connsiteX30" fmla="*/ 8455637 w 12754912"/>
              <a:gd name="connsiteY30" fmla="*/ 260465 h 1352344"/>
              <a:gd name="connsiteX31" fmla="*/ 8563702 w 12754912"/>
              <a:gd name="connsiteY31" fmla="*/ 210589 h 1352344"/>
              <a:gd name="connsiteX32" fmla="*/ 8804771 w 12754912"/>
              <a:gd name="connsiteY32" fmla="*/ 410094 h 1352344"/>
              <a:gd name="connsiteX33" fmla="*/ 9286909 w 12754912"/>
              <a:gd name="connsiteY33" fmla="*/ 518160 h 1352344"/>
              <a:gd name="connsiteX34" fmla="*/ 9652669 w 12754912"/>
              <a:gd name="connsiteY34" fmla="*/ 509847 h 1352344"/>
              <a:gd name="connsiteX35" fmla="*/ 10176371 w 12754912"/>
              <a:gd name="connsiteY35" fmla="*/ 676101 h 1352344"/>
              <a:gd name="connsiteX36" fmla="*/ 10583695 w 12754912"/>
              <a:gd name="connsiteY36" fmla="*/ 850669 h 1352344"/>
              <a:gd name="connsiteX37" fmla="*/ 10874641 w 12754912"/>
              <a:gd name="connsiteY37" fmla="*/ 750915 h 1352344"/>
              <a:gd name="connsiteX38" fmla="*/ 11257026 w 12754912"/>
              <a:gd name="connsiteY38" fmla="*/ 667789 h 1352344"/>
              <a:gd name="connsiteX39" fmla="*/ 11589535 w 12754912"/>
              <a:gd name="connsiteY39" fmla="*/ 634538 h 1352344"/>
              <a:gd name="connsiteX40" fmla="*/ 11847229 w 12754912"/>
              <a:gd name="connsiteY40" fmla="*/ 950421 h 1352344"/>
              <a:gd name="connsiteX41" fmla="*/ 11897106 w 12754912"/>
              <a:gd name="connsiteY41" fmla="*/ 1191491 h 1352344"/>
              <a:gd name="connsiteX42" fmla="*/ 12021797 w 12754912"/>
              <a:gd name="connsiteY42" fmla="*/ 1332807 h 1352344"/>
              <a:gd name="connsiteX43" fmla="*/ 12412495 w 12754912"/>
              <a:gd name="connsiteY43" fmla="*/ 1233054 h 1352344"/>
              <a:gd name="connsiteX44" fmla="*/ 12754912 w 12754912"/>
              <a:gd name="connsiteY44" fmla="*/ 1048489 h 1352344"/>
              <a:gd name="connsiteX0" fmla="*/ 0 w 12754912"/>
              <a:gd name="connsiteY0" fmla="*/ 990238 h 1352344"/>
              <a:gd name="connsiteX1" fmla="*/ 431084 w 12754912"/>
              <a:gd name="connsiteY1" fmla="*/ 640742 h 1352344"/>
              <a:gd name="connsiteX2" fmla="*/ 753698 w 12754912"/>
              <a:gd name="connsiteY2" fmla="*/ 780959 h 1352344"/>
              <a:gd name="connsiteX3" fmla="*/ 1288219 w 12754912"/>
              <a:gd name="connsiteY3" fmla="*/ 990238 h 1352344"/>
              <a:gd name="connsiteX4" fmla="*/ 2038212 w 12754912"/>
              <a:gd name="connsiteY4" fmla="*/ 349496 h 1352344"/>
              <a:gd name="connsiteX5" fmla="*/ 2466777 w 12754912"/>
              <a:gd name="connsiteY5" fmla="*/ 582493 h 1352344"/>
              <a:gd name="connsiteX6" fmla="*/ 2922031 w 12754912"/>
              <a:gd name="connsiteY6" fmla="*/ 1108767 h 1352344"/>
              <a:gd name="connsiteX7" fmla="*/ 3002486 w 12754912"/>
              <a:gd name="connsiteY7" fmla="*/ 1339736 h 1352344"/>
              <a:gd name="connsiteX8" fmla="*/ 3327871 w 12754912"/>
              <a:gd name="connsiteY8" fmla="*/ 1033120 h 1352344"/>
              <a:gd name="connsiteX9" fmla="*/ 3752480 w 12754912"/>
              <a:gd name="connsiteY9" fmla="*/ 582495 h 1352344"/>
              <a:gd name="connsiteX10" fmla="*/ 4116393 w 12754912"/>
              <a:gd name="connsiteY10" fmla="*/ 667789 h 1352344"/>
              <a:gd name="connsiteX11" fmla="*/ 4399026 w 12754912"/>
              <a:gd name="connsiteY11" fmla="*/ 401781 h 1352344"/>
              <a:gd name="connsiteX12" fmla="*/ 4773099 w 12754912"/>
              <a:gd name="connsiteY12" fmla="*/ 376843 h 1352344"/>
              <a:gd name="connsiteX13" fmla="*/ 5005855 w 12754912"/>
              <a:gd name="connsiteY13" fmla="*/ 518160 h 1352344"/>
              <a:gd name="connsiteX14" fmla="*/ 5055731 w 12754912"/>
              <a:gd name="connsiteY14" fmla="*/ 692727 h 1352344"/>
              <a:gd name="connsiteX15" fmla="*/ 5197048 w 12754912"/>
              <a:gd name="connsiteY15" fmla="*/ 742603 h 1352344"/>
              <a:gd name="connsiteX16" fmla="*/ 5654248 w 12754912"/>
              <a:gd name="connsiteY16" fmla="*/ 293716 h 1352344"/>
              <a:gd name="connsiteX17" fmla="*/ 5795564 w 12754912"/>
              <a:gd name="connsiteY17" fmla="*/ 94211 h 1352344"/>
              <a:gd name="connsiteX18" fmla="*/ 5970131 w 12754912"/>
              <a:gd name="connsiteY18" fmla="*/ 27709 h 1352344"/>
              <a:gd name="connsiteX19" fmla="*/ 6327579 w 12754912"/>
              <a:gd name="connsiteY19" fmla="*/ 260465 h 1352344"/>
              <a:gd name="connsiteX20" fmla="*/ 6443957 w 12754912"/>
              <a:gd name="connsiteY20" fmla="*/ 326967 h 1352344"/>
              <a:gd name="connsiteX21" fmla="*/ 6668400 w 12754912"/>
              <a:gd name="connsiteY21" fmla="*/ 285403 h 1352344"/>
              <a:gd name="connsiteX22" fmla="*/ 7067411 w 12754912"/>
              <a:gd name="connsiteY22" fmla="*/ 177338 h 1352344"/>
              <a:gd name="connsiteX23" fmla="*/ 7283542 w 12754912"/>
              <a:gd name="connsiteY23" fmla="*/ 243840 h 1352344"/>
              <a:gd name="connsiteX24" fmla="*/ 7316793 w 12754912"/>
              <a:gd name="connsiteY24" fmla="*/ 435032 h 1352344"/>
              <a:gd name="connsiteX25" fmla="*/ 7466422 w 12754912"/>
              <a:gd name="connsiteY25" fmla="*/ 559723 h 1352344"/>
              <a:gd name="connsiteX26" fmla="*/ 7798931 w 12754912"/>
              <a:gd name="connsiteY26" fmla="*/ 701040 h 1352344"/>
              <a:gd name="connsiteX27" fmla="*/ 8089877 w 12754912"/>
              <a:gd name="connsiteY27" fmla="*/ 734291 h 1352344"/>
              <a:gd name="connsiteX28" fmla="*/ 8355884 w 12754912"/>
              <a:gd name="connsiteY28" fmla="*/ 568036 h 1352344"/>
              <a:gd name="connsiteX29" fmla="*/ 8389135 w 12754912"/>
              <a:gd name="connsiteY29" fmla="*/ 435032 h 1352344"/>
              <a:gd name="connsiteX30" fmla="*/ 8455637 w 12754912"/>
              <a:gd name="connsiteY30" fmla="*/ 260465 h 1352344"/>
              <a:gd name="connsiteX31" fmla="*/ 8563702 w 12754912"/>
              <a:gd name="connsiteY31" fmla="*/ 210589 h 1352344"/>
              <a:gd name="connsiteX32" fmla="*/ 8804771 w 12754912"/>
              <a:gd name="connsiteY32" fmla="*/ 410094 h 1352344"/>
              <a:gd name="connsiteX33" fmla="*/ 9286909 w 12754912"/>
              <a:gd name="connsiteY33" fmla="*/ 518160 h 1352344"/>
              <a:gd name="connsiteX34" fmla="*/ 9652669 w 12754912"/>
              <a:gd name="connsiteY34" fmla="*/ 509847 h 1352344"/>
              <a:gd name="connsiteX35" fmla="*/ 10176371 w 12754912"/>
              <a:gd name="connsiteY35" fmla="*/ 676101 h 1352344"/>
              <a:gd name="connsiteX36" fmla="*/ 10583695 w 12754912"/>
              <a:gd name="connsiteY36" fmla="*/ 850669 h 1352344"/>
              <a:gd name="connsiteX37" fmla="*/ 10874641 w 12754912"/>
              <a:gd name="connsiteY37" fmla="*/ 750915 h 1352344"/>
              <a:gd name="connsiteX38" fmla="*/ 11257026 w 12754912"/>
              <a:gd name="connsiteY38" fmla="*/ 667789 h 1352344"/>
              <a:gd name="connsiteX39" fmla="*/ 11589535 w 12754912"/>
              <a:gd name="connsiteY39" fmla="*/ 634538 h 1352344"/>
              <a:gd name="connsiteX40" fmla="*/ 11847229 w 12754912"/>
              <a:gd name="connsiteY40" fmla="*/ 950421 h 1352344"/>
              <a:gd name="connsiteX41" fmla="*/ 11897106 w 12754912"/>
              <a:gd name="connsiteY41" fmla="*/ 1191491 h 1352344"/>
              <a:gd name="connsiteX42" fmla="*/ 12021797 w 12754912"/>
              <a:gd name="connsiteY42" fmla="*/ 1332807 h 1352344"/>
              <a:gd name="connsiteX43" fmla="*/ 12412495 w 12754912"/>
              <a:gd name="connsiteY43" fmla="*/ 1233054 h 1352344"/>
              <a:gd name="connsiteX44" fmla="*/ 12754912 w 12754912"/>
              <a:gd name="connsiteY44" fmla="*/ 1048489 h 1352344"/>
              <a:gd name="connsiteX0" fmla="*/ 0 w 12754913"/>
              <a:gd name="connsiteY0" fmla="*/ 698992 h 1352344"/>
              <a:gd name="connsiteX1" fmla="*/ 431085 w 12754913"/>
              <a:gd name="connsiteY1" fmla="*/ 640742 h 1352344"/>
              <a:gd name="connsiteX2" fmla="*/ 753699 w 12754913"/>
              <a:gd name="connsiteY2" fmla="*/ 780959 h 1352344"/>
              <a:gd name="connsiteX3" fmla="*/ 1288220 w 12754913"/>
              <a:gd name="connsiteY3" fmla="*/ 990238 h 1352344"/>
              <a:gd name="connsiteX4" fmla="*/ 2038213 w 12754913"/>
              <a:gd name="connsiteY4" fmla="*/ 349496 h 1352344"/>
              <a:gd name="connsiteX5" fmla="*/ 2466778 w 12754913"/>
              <a:gd name="connsiteY5" fmla="*/ 582493 h 1352344"/>
              <a:gd name="connsiteX6" fmla="*/ 2922032 w 12754913"/>
              <a:gd name="connsiteY6" fmla="*/ 1108767 h 1352344"/>
              <a:gd name="connsiteX7" fmla="*/ 3002487 w 12754913"/>
              <a:gd name="connsiteY7" fmla="*/ 1339736 h 1352344"/>
              <a:gd name="connsiteX8" fmla="*/ 3327872 w 12754913"/>
              <a:gd name="connsiteY8" fmla="*/ 1033120 h 1352344"/>
              <a:gd name="connsiteX9" fmla="*/ 3752481 w 12754913"/>
              <a:gd name="connsiteY9" fmla="*/ 582495 h 1352344"/>
              <a:gd name="connsiteX10" fmla="*/ 4116394 w 12754913"/>
              <a:gd name="connsiteY10" fmla="*/ 667789 h 1352344"/>
              <a:gd name="connsiteX11" fmla="*/ 4399027 w 12754913"/>
              <a:gd name="connsiteY11" fmla="*/ 401781 h 1352344"/>
              <a:gd name="connsiteX12" fmla="*/ 4773100 w 12754913"/>
              <a:gd name="connsiteY12" fmla="*/ 376843 h 1352344"/>
              <a:gd name="connsiteX13" fmla="*/ 5005856 w 12754913"/>
              <a:gd name="connsiteY13" fmla="*/ 518160 h 1352344"/>
              <a:gd name="connsiteX14" fmla="*/ 5055732 w 12754913"/>
              <a:gd name="connsiteY14" fmla="*/ 692727 h 1352344"/>
              <a:gd name="connsiteX15" fmla="*/ 5197049 w 12754913"/>
              <a:gd name="connsiteY15" fmla="*/ 742603 h 1352344"/>
              <a:gd name="connsiteX16" fmla="*/ 5654249 w 12754913"/>
              <a:gd name="connsiteY16" fmla="*/ 293716 h 1352344"/>
              <a:gd name="connsiteX17" fmla="*/ 5795565 w 12754913"/>
              <a:gd name="connsiteY17" fmla="*/ 94211 h 1352344"/>
              <a:gd name="connsiteX18" fmla="*/ 5970132 w 12754913"/>
              <a:gd name="connsiteY18" fmla="*/ 27709 h 1352344"/>
              <a:gd name="connsiteX19" fmla="*/ 6327580 w 12754913"/>
              <a:gd name="connsiteY19" fmla="*/ 260465 h 1352344"/>
              <a:gd name="connsiteX20" fmla="*/ 6443958 w 12754913"/>
              <a:gd name="connsiteY20" fmla="*/ 326967 h 1352344"/>
              <a:gd name="connsiteX21" fmla="*/ 6668401 w 12754913"/>
              <a:gd name="connsiteY21" fmla="*/ 285403 h 1352344"/>
              <a:gd name="connsiteX22" fmla="*/ 7067412 w 12754913"/>
              <a:gd name="connsiteY22" fmla="*/ 177338 h 1352344"/>
              <a:gd name="connsiteX23" fmla="*/ 7283543 w 12754913"/>
              <a:gd name="connsiteY23" fmla="*/ 243840 h 1352344"/>
              <a:gd name="connsiteX24" fmla="*/ 7316794 w 12754913"/>
              <a:gd name="connsiteY24" fmla="*/ 435032 h 1352344"/>
              <a:gd name="connsiteX25" fmla="*/ 7466423 w 12754913"/>
              <a:gd name="connsiteY25" fmla="*/ 559723 h 1352344"/>
              <a:gd name="connsiteX26" fmla="*/ 7798932 w 12754913"/>
              <a:gd name="connsiteY26" fmla="*/ 701040 h 1352344"/>
              <a:gd name="connsiteX27" fmla="*/ 8089878 w 12754913"/>
              <a:gd name="connsiteY27" fmla="*/ 734291 h 1352344"/>
              <a:gd name="connsiteX28" fmla="*/ 8355885 w 12754913"/>
              <a:gd name="connsiteY28" fmla="*/ 568036 h 1352344"/>
              <a:gd name="connsiteX29" fmla="*/ 8389136 w 12754913"/>
              <a:gd name="connsiteY29" fmla="*/ 435032 h 1352344"/>
              <a:gd name="connsiteX30" fmla="*/ 8455638 w 12754913"/>
              <a:gd name="connsiteY30" fmla="*/ 260465 h 1352344"/>
              <a:gd name="connsiteX31" fmla="*/ 8563703 w 12754913"/>
              <a:gd name="connsiteY31" fmla="*/ 210589 h 1352344"/>
              <a:gd name="connsiteX32" fmla="*/ 8804772 w 12754913"/>
              <a:gd name="connsiteY32" fmla="*/ 410094 h 1352344"/>
              <a:gd name="connsiteX33" fmla="*/ 9286910 w 12754913"/>
              <a:gd name="connsiteY33" fmla="*/ 518160 h 1352344"/>
              <a:gd name="connsiteX34" fmla="*/ 9652670 w 12754913"/>
              <a:gd name="connsiteY34" fmla="*/ 509847 h 1352344"/>
              <a:gd name="connsiteX35" fmla="*/ 10176372 w 12754913"/>
              <a:gd name="connsiteY35" fmla="*/ 676101 h 1352344"/>
              <a:gd name="connsiteX36" fmla="*/ 10583696 w 12754913"/>
              <a:gd name="connsiteY36" fmla="*/ 850669 h 1352344"/>
              <a:gd name="connsiteX37" fmla="*/ 10874642 w 12754913"/>
              <a:gd name="connsiteY37" fmla="*/ 750915 h 1352344"/>
              <a:gd name="connsiteX38" fmla="*/ 11257027 w 12754913"/>
              <a:gd name="connsiteY38" fmla="*/ 667789 h 1352344"/>
              <a:gd name="connsiteX39" fmla="*/ 11589536 w 12754913"/>
              <a:gd name="connsiteY39" fmla="*/ 634538 h 1352344"/>
              <a:gd name="connsiteX40" fmla="*/ 11847230 w 12754913"/>
              <a:gd name="connsiteY40" fmla="*/ 950421 h 1352344"/>
              <a:gd name="connsiteX41" fmla="*/ 11897107 w 12754913"/>
              <a:gd name="connsiteY41" fmla="*/ 1191491 h 1352344"/>
              <a:gd name="connsiteX42" fmla="*/ 12021798 w 12754913"/>
              <a:gd name="connsiteY42" fmla="*/ 1332807 h 1352344"/>
              <a:gd name="connsiteX43" fmla="*/ 12412496 w 12754913"/>
              <a:gd name="connsiteY43" fmla="*/ 1233054 h 1352344"/>
              <a:gd name="connsiteX44" fmla="*/ 12754913 w 12754913"/>
              <a:gd name="connsiteY44" fmla="*/ 1048489 h 1352344"/>
              <a:gd name="connsiteX0" fmla="*/ 0 w 12754913"/>
              <a:gd name="connsiteY0" fmla="*/ 698992 h 1352344"/>
              <a:gd name="connsiteX1" fmla="*/ 431085 w 12754913"/>
              <a:gd name="connsiteY1" fmla="*/ 640742 h 1352344"/>
              <a:gd name="connsiteX2" fmla="*/ 753699 w 12754913"/>
              <a:gd name="connsiteY2" fmla="*/ 780959 h 1352344"/>
              <a:gd name="connsiteX3" fmla="*/ 1288220 w 12754913"/>
              <a:gd name="connsiteY3" fmla="*/ 990238 h 1352344"/>
              <a:gd name="connsiteX4" fmla="*/ 2038213 w 12754913"/>
              <a:gd name="connsiteY4" fmla="*/ 349496 h 1352344"/>
              <a:gd name="connsiteX5" fmla="*/ 2466778 w 12754913"/>
              <a:gd name="connsiteY5" fmla="*/ 582493 h 1352344"/>
              <a:gd name="connsiteX6" fmla="*/ 2922032 w 12754913"/>
              <a:gd name="connsiteY6" fmla="*/ 1108767 h 1352344"/>
              <a:gd name="connsiteX7" fmla="*/ 3002487 w 12754913"/>
              <a:gd name="connsiteY7" fmla="*/ 1339736 h 1352344"/>
              <a:gd name="connsiteX8" fmla="*/ 3327872 w 12754913"/>
              <a:gd name="connsiteY8" fmla="*/ 1033120 h 1352344"/>
              <a:gd name="connsiteX9" fmla="*/ 3752481 w 12754913"/>
              <a:gd name="connsiteY9" fmla="*/ 582495 h 1352344"/>
              <a:gd name="connsiteX10" fmla="*/ 4116394 w 12754913"/>
              <a:gd name="connsiteY10" fmla="*/ 667789 h 1352344"/>
              <a:gd name="connsiteX11" fmla="*/ 4399027 w 12754913"/>
              <a:gd name="connsiteY11" fmla="*/ 401781 h 1352344"/>
              <a:gd name="connsiteX12" fmla="*/ 4773100 w 12754913"/>
              <a:gd name="connsiteY12" fmla="*/ 376843 h 1352344"/>
              <a:gd name="connsiteX13" fmla="*/ 5005856 w 12754913"/>
              <a:gd name="connsiteY13" fmla="*/ 518160 h 1352344"/>
              <a:gd name="connsiteX14" fmla="*/ 5055732 w 12754913"/>
              <a:gd name="connsiteY14" fmla="*/ 692727 h 1352344"/>
              <a:gd name="connsiteX15" fmla="*/ 5197049 w 12754913"/>
              <a:gd name="connsiteY15" fmla="*/ 742603 h 1352344"/>
              <a:gd name="connsiteX16" fmla="*/ 5654249 w 12754913"/>
              <a:gd name="connsiteY16" fmla="*/ 293716 h 1352344"/>
              <a:gd name="connsiteX17" fmla="*/ 5795565 w 12754913"/>
              <a:gd name="connsiteY17" fmla="*/ 94211 h 1352344"/>
              <a:gd name="connsiteX18" fmla="*/ 5970132 w 12754913"/>
              <a:gd name="connsiteY18" fmla="*/ 27709 h 1352344"/>
              <a:gd name="connsiteX19" fmla="*/ 6327580 w 12754913"/>
              <a:gd name="connsiteY19" fmla="*/ 260465 h 1352344"/>
              <a:gd name="connsiteX20" fmla="*/ 6443958 w 12754913"/>
              <a:gd name="connsiteY20" fmla="*/ 326967 h 1352344"/>
              <a:gd name="connsiteX21" fmla="*/ 6668401 w 12754913"/>
              <a:gd name="connsiteY21" fmla="*/ 285403 h 1352344"/>
              <a:gd name="connsiteX22" fmla="*/ 7067412 w 12754913"/>
              <a:gd name="connsiteY22" fmla="*/ 177338 h 1352344"/>
              <a:gd name="connsiteX23" fmla="*/ 7283543 w 12754913"/>
              <a:gd name="connsiteY23" fmla="*/ 243840 h 1352344"/>
              <a:gd name="connsiteX24" fmla="*/ 7316794 w 12754913"/>
              <a:gd name="connsiteY24" fmla="*/ 435032 h 1352344"/>
              <a:gd name="connsiteX25" fmla="*/ 7466423 w 12754913"/>
              <a:gd name="connsiteY25" fmla="*/ 559723 h 1352344"/>
              <a:gd name="connsiteX26" fmla="*/ 7798932 w 12754913"/>
              <a:gd name="connsiteY26" fmla="*/ 701040 h 1352344"/>
              <a:gd name="connsiteX27" fmla="*/ 8089878 w 12754913"/>
              <a:gd name="connsiteY27" fmla="*/ 734291 h 1352344"/>
              <a:gd name="connsiteX28" fmla="*/ 8355885 w 12754913"/>
              <a:gd name="connsiteY28" fmla="*/ 568036 h 1352344"/>
              <a:gd name="connsiteX29" fmla="*/ 8389136 w 12754913"/>
              <a:gd name="connsiteY29" fmla="*/ 435032 h 1352344"/>
              <a:gd name="connsiteX30" fmla="*/ 8455638 w 12754913"/>
              <a:gd name="connsiteY30" fmla="*/ 260465 h 1352344"/>
              <a:gd name="connsiteX31" fmla="*/ 8563703 w 12754913"/>
              <a:gd name="connsiteY31" fmla="*/ 210589 h 1352344"/>
              <a:gd name="connsiteX32" fmla="*/ 8804772 w 12754913"/>
              <a:gd name="connsiteY32" fmla="*/ 410094 h 1352344"/>
              <a:gd name="connsiteX33" fmla="*/ 9286910 w 12754913"/>
              <a:gd name="connsiteY33" fmla="*/ 518160 h 1352344"/>
              <a:gd name="connsiteX34" fmla="*/ 9652670 w 12754913"/>
              <a:gd name="connsiteY34" fmla="*/ 509847 h 1352344"/>
              <a:gd name="connsiteX35" fmla="*/ 10176372 w 12754913"/>
              <a:gd name="connsiteY35" fmla="*/ 676101 h 1352344"/>
              <a:gd name="connsiteX36" fmla="*/ 10583696 w 12754913"/>
              <a:gd name="connsiteY36" fmla="*/ 850669 h 1352344"/>
              <a:gd name="connsiteX37" fmla="*/ 10874642 w 12754913"/>
              <a:gd name="connsiteY37" fmla="*/ 750915 h 1352344"/>
              <a:gd name="connsiteX38" fmla="*/ 11257027 w 12754913"/>
              <a:gd name="connsiteY38" fmla="*/ 667789 h 1352344"/>
              <a:gd name="connsiteX39" fmla="*/ 11589536 w 12754913"/>
              <a:gd name="connsiteY39" fmla="*/ 634538 h 1352344"/>
              <a:gd name="connsiteX40" fmla="*/ 11847230 w 12754913"/>
              <a:gd name="connsiteY40" fmla="*/ 950421 h 1352344"/>
              <a:gd name="connsiteX41" fmla="*/ 11897107 w 12754913"/>
              <a:gd name="connsiteY41" fmla="*/ 1191491 h 1352344"/>
              <a:gd name="connsiteX42" fmla="*/ 12021798 w 12754913"/>
              <a:gd name="connsiteY42" fmla="*/ 1332807 h 1352344"/>
              <a:gd name="connsiteX43" fmla="*/ 12412496 w 12754913"/>
              <a:gd name="connsiteY43" fmla="*/ 1233054 h 1352344"/>
              <a:gd name="connsiteX44" fmla="*/ 12754913 w 12754913"/>
              <a:gd name="connsiteY44" fmla="*/ 1048489 h 1352344"/>
              <a:gd name="connsiteX0" fmla="*/ 0 w 12754913"/>
              <a:gd name="connsiteY0" fmla="*/ 698992 h 1352342"/>
              <a:gd name="connsiteX1" fmla="*/ 431085 w 12754913"/>
              <a:gd name="connsiteY1" fmla="*/ 640742 h 1352342"/>
              <a:gd name="connsiteX2" fmla="*/ 753699 w 12754913"/>
              <a:gd name="connsiteY2" fmla="*/ 780959 h 1352342"/>
              <a:gd name="connsiteX3" fmla="*/ 1288220 w 12754913"/>
              <a:gd name="connsiteY3" fmla="*/ 990238 h 1352342"/>
              <a:gd name="connsiteX4" fmla="*/ 2038213 w 12754913"/>
              <a:gd name="connsiteY4" fmla="*/ 349496 h 1352342"/>
              <a:gd name="connsiteX5" fmla="*/ 2466778 w 12754913"/>
              <a:gd name="connsiteY5" fmla="*/ 582493 h 1352342"/>
              <a:gd name="connsiteX6" fmla="*/ 2922032 w 12754913"/>
              <a:gd name="connsiteY6" fmla="*/ 1108767 h 1352342"/>
              <a:gd name="connsiteX7" fmla="*/ 3056062 w 12754913"/>
              <a:gd name="connsiteY7" fmla="*/ 1339734 h 1352342"/>
              <a:gd name="connsiteX8" fmla="*/ 3327872 w 12754913"/>
              <a:gd name="connsiteY8" fmla="*/ 1033120 h 1352342"/>
              <a:gd name="connsiteX9" fmla="*/ 3752481 w 12754913"/>
              <a:gd name="connsiteY9" fmla="*/ 582495 h 1352342"/>
              <a:gd name="connsiteX10" fmla="*/ 4116394 w 12754913"/>
              <a:gd name="connsiteY10" fmla="*/ 667789 h 1352342"/>
              <a:gd name="connsiteX11" fmla="*/ 4399027 w 12754913"/>
              <a:gd name="connsiteY11" fmla="*/ 401781 h 1352342"/>
              <a:gd name="connsiteX12" fmla="*/ 4773100 w 12754913"/>
              <a:gd name="connsiteY12" fmla="*/ 376843 h 1352342"/>
              <a:gd name="connsiteX13" fmla="*/ 5005856 w 12754913"/>
              <a:gd name="connsiteY13" fmla="*/ 518160 h 1352342"/>
              <a:gd name="connsiteX14" fmla="*/ 5055732 w 12754913"/>
              <a:gd name="connsiteY14" fmla="*/ 692727 h 1352342"/>
              <a:gd name="connsiteX15" fmla="*/ 5197049 w 12754913"/>
              <a:gd name="connsiteY15" fmla="*/ 742603 h 1352342"/>
              <a:gd name="connsiteX16" fmla="*/ 5654249 w 12754913"/>
              <a:gd name="connsiteY16" fmla="*/ 293716 h 1352342"/>
              <a:gd name="connsiteX17" fmla="*/ 5795565 w 12754913"/>
              <a:gd name="connsiteY17" fmla="*/ 94211 h 1352342"/>
              <a:gd name="connsiteX18" fmla="*/ 5970132 w 12754913"/>
              <a:gd name="connsiteY18" fmla="*/ 27709 h 1352342"/>
              <a:gd name="connsiteX19" fmla="*/ 6327580 w 12754913"/>
              <a:gd name="connsiteY19" fmla="*/ 260465 h 1352342"/>
              <a:gd name="connsiteX20" fmla="*/ 6443958 w 12754913"/>
              <a:gd name="connsiteY20" fmla="*/ 326967 h 1352342"/>
              <a:gd name="connsiteX21" fmla="*/ 6668401 w 12754913"/>
              <a:gd name="connsiteY21" fmla="*/ 285403 h 1352342"/>
              <a:gd name="connsiteX22" fmla="*/ 7067412 w 12754913"/>
              <a:gd name="connsiteY22" fmla="*/ 177338 h 1352342"/>
              <a:gd name="connsiteX23" fmla="*/ 7283543 w 12754913"/>
              <a:gd name="connsiteY23" fmla="*/ 243840 h 1352342"/>
              <a:gd name="connsiteX24" fmla="*/ 7316794 w 12754913"/>
              <a:gd name="connsiteY24" fmla="*/ 435032 h 1352342"/>
              <a:gd name="connsiteX25" fmla="*/ 7466423 w 12754913"/>
              <a:gd name="connsiteY25" fmla="*/ 559723 h 1352342"/>
              <a:gd name="connsiteX26" fmla="*/ 7798932 w 12754913"/>
              <a:gd name="connsiteY26" fmla="*/ 701040 h 1352342"/>
              <a:gd name="connsiteX27" fmla="*/ 8089878 w 12754913"/>
              <a:gd name="connsiteY27" fmla="*/ 734291 h 1352342"/>
              <a:gd name="connsiteX28" fmla="*/ 8355885 w 12754913"/>
              <a:gd name="connsiteY28" fmla="*/ 568036 h 1352342"/>
              <a:gd name="connsiteX29" fmla="*/ 8389136 w 12754913"/>
              <a:gd name="connsiteY29" fmla="*/ 435032 h 1352342"/>
              <a:gd name="connsiteX30" fmla="*/ 8455638 w 12754913"/>
              <a:gd name="connsiteY30" fmla="*/ 260465 h 1352342"/>
              <a:gd name="connsiteX31" fmla="*/ 8563703 w 12754913"/>
              <a:gd name="connsiteY31" fmla="*/ 210589 h 1352342"/>
              <a:gd name="connsiteX32" fmla="*/ 8804772 w 12754913"/>
              <a:gd name="connsiteY32" fmla="*/ 410094 h 1352342"/>
              <a:gd name="connsiteX33" fmla="*/ 9286910 w 12754913"/>
              <a:gd name="connsiteY33" fmla="*/ 518160 h 1352342"/>
              <a:gd name="connsiteX34" fmla="*/ 9652670 w 12754913"/>
              <a:gd name="connsiteY34" fmla="*/ 509847 h 1352342"/>
              <a:gd name="connsiteX35" fmla="*/ 10176372 w 12754913"/>
              <a:gd name="connsiteY35" fmla="*/ 676101 h 1352342"/>
              <a:gd name="connsiteX36" fmla="*/ 10583696 w 12754913"/>
              <a:gd name="connsiteY36" fmla="*/ 850669 h 1352342"/>
              <a:gd name="connsiteX37" fmla="*/ 10874642 w 12754913"/>
              <a:gd name="connsiteY37" fmla="*/ 750915 h 1352342"/>
              <a:gd name="connsiteX38" fmla="*/ 11257027 w 12754913"/>
              <a:gd name="connsiteY38" fmla="*/ 667789 h 1352342"/>
              <a:gd name="connsiteX39" fmla="*/ 11589536 w 12754913"/>
              <a:gd name="connsiteY39" fmla="*/ 634538 h 1352342"/>
              <a:gd name="connsiteX40" fmla="*/ 11847230 w 12754913"/>
              <a:gd name="connsiteY40" fmla="*/ 950421 h 1352342"/>
              <a:gd name="connsiteX41" fmla="*/ 11897107 w 12754913"/>
              <a:gd name="connsiteY41" fmla="*/ 1191491 h 1352342"/>
              <a:gd name="connsiteX42" fmla="*/ 12021798 w 12754913"/>
              <a:gd name="connsiteY42" fmla="*/ 1332807 h 1352342"/>
              <a:gd name="connsiteX43" fmla="*/ 12412496 w 12754913"/>
              <a:gd name="connsiteY43" fmla="*/ 1233054 h 1352342"/>
              <a:gd name="connsiteX44" fmla="*/ 12754913 w 12754913"/>
              <a:gd name="connsiteY44" fmla="*/ 1048489 h 1352342"/>
              <a:gd name="connsiteX0" fmla="*/ 0 w 12754913"/>
              <a:gd name="connsiteY0" fmla="*/ 698992 h 1339734"/>
              <a:gd name="connsiteX1" fmla="*/ 431085 w 12754913"/>
              <a:gd name="connsiteY1" fmla="*/ 640742 h 1339734"/>
              <a:gd name="connsiteX2" fmla="*/ 753699 w 12754913"/>
              <a:gd name="connsiteY2" fmla="*/ 780959 h 1339734"/>
              <a:gd name="connsiteX3" fmla="*/ 1288220 w 12754913"/>
              <a:gd name="connsiteY3" fmla="*/ 990238 h 1339734"/>
              <a:gd name="connsiteX4" fmla="*/ 2038213 w 12754913"/>
              <a:gd name="connsiteY4" fmla="*/ 349496 h 1339734"/>
              <a:gd name="connsiteX5" fmla="*/ 2466778 w 12754913"/>
              <a:gd name="connsiteY5" fmla="*/ 582493 h 1339734"/>
              <a:gd name="connsiteX6" fmla="*/ 2922032 w 12754913"/>
              <a:gd name="connsiteY6" fmla="*/ 1108767 h 1339734"/>
              <a:gd name="connsiteX7" fmla="*/ 3056062 w 12754913"/>
              <a:gd name="connsiteY7" fmla="*/ 1281484 h 1339734"/>
              <a:gd name="connsiteX8" fmla="*/ 3327872 w 12754913"/>
              <a:gd name="connsiteY8" fmla="*/ 1033120 h 1339734"/>
              <a:gd name="connsiteX9" fmla="*/ 3752481 w 12754913"/>
              <a:gd name="connsiteY9" fmla="*/ 582495 h 1339734"/>
              <a:gd name="connsiteX10" fmla="*/ 4116394 w 12754913"/>
              <a:gd name="connsiteY10" fmla="*/ 667789 h 1339734"/>
              <a:gd name="connsiteX11" fmla="*/ 4399027 w 12754913"/>
              <a:gd name="connsiteY11" fmla="*/ 401781 h 1339734"/>
              <a:gd name="connsiteX12" fmla="*/ 4773100 w 12754913"/>
              <a:gd name="connsiteY12" fmla="*/ 376843 h 1339734"/>
              <a:gd name="connsiteX13" fmla="*/ 5005856 w 12754913"/>
              <a:gd name="connsiteY13" fmla="*/ 518160 h 1339734"/>
              <a:gd name="connsiteX14" fmla="*/ 5055732 w 12754913"/>
              <a:gd name="connsiteY14" fmla="*/ 692727 h 1339734"/>
              <a:gd name="connsiteX15" fmla="*/ 5197049 w 12754913"/>
              <a:gd name="connsiteY15" fmla="*/ 742603 h 1339734"/>
              <a:gd name="connsiteX16" fmla="*/ 5654249 w 12754913"/>
              <a:gd name="connsiteY16" fmla="*/ 293716 h 1339734"/>
              <a:gd name="connsiteX17" fmla="*/ 5795565 w 12754913"/>
              <a:gd name="connsiteY17" fmla="*/ 94211 h 1339734"/>
              <a:gd name="connsiteX18" fmla="*/ 5970132 w 12754913"/>
              <a:gd name="connsiteY18" fmla="*/ 27709 h 1339734"/>
              <a:gd name="connsiteX19" fmla="*/ 6327580 w 12754913"/>
              <a:gd name="connsiteY19" fmla="*/ 260465 h 1339734"/>
              <a:gd name="connsiteX20" fmla="*/ 6443958 w 12754913"/>
              <a:gd name="connsiteY20" fmla="*/ 326967 h 1339734"/>
              <a:gd name="connsiteX21" fmla="*/ 6668401 w 12754913"/>
              <a:gd name="connsiteY21" fmla="*/ 285403 h 1339734"/>
              <a:gd name="connsiteX22" fmla="*/ 7067412 w 12754913"/>
              <a:gd name="connsiteY22" fmla="*/ 177338 h 1339734"/>
              <a:gd name="connsiteX23" fmla="*/ 7283543 w 12754913"/>
              <a:gd name="connsiteY23" fmla="*/ 243840 h 1339734"/>
              <a:gd name="connsiteX24" fmla="*/ 7316794 w 12754913"/>
              <a:gd name="connsiteY24" fmla="*/ 435032 h 1339734"/>
              <a:gd name="connsiteX25" fmla="*/ 7466423 w 12754913"/>
              <a:gd name="connsiteY25" fmla="*/ 559723 h 1339734"/>
              <a:gd name="connsiteX26" fmla="*/ 7798932 w 12754913"/>
              <a:gd name="connsiteY26" fmla="*/ 701040 h 1339734"/>
              <a:gd name="connsiteX27" fmla="*/ 8089878 w 12754913"/>
              <a:gd name="connsiteY27" fmla="*/ 734291 h 1339734"/>
              <a:gd name="connsiteX28" fmla="*/ 8355885 w 12754913"/>
              <a:gd name="connsiteY28" fmla="*/ 568036 h 1339734"/>
              <a:gd name="connsiteX29" fmla="*/ 8389136 w 12754913"/>
              <a:gd name="connsiteY29" fmla="*/ 435032 h 1339734"/>
              <a:gd name="connsiteX30" fmla="*/ 8455638 w 12754913"/>
              <a:gd name="connsiteY30" fmla="*/ 260465 h 1339734"/>
              <a:gd name="connsiteX31" fmla="*/ 8563703 w 12754913"/>
              <a:gd name="connsiteY31" fmla="*/ 210589 h 1339734"/>
              <a:gd name="connsiteX32" fmla="*/ 8804772 w 12754913"/>
              <a:gd name="connsiteY32" fmla="*/ 410094 h 1339734"/>
              <a:gd name="connsiteX33" fmla="*/ 9286910 w 12754913"/>
              <a:gd name="connsiteY33" fmla="*/ 518160 h 1339734"/>
              <a:gd name="connsiteX34" fmla="*/ 9652670 w 12754913"/>
              <a:gd name="connsiteY34" fmla="*/ 509847 h 1339734"/>
              <a:gd name="connsiteX35" fmla="*/ 10176372 w 12754913"/>
              <a:gd name="connsiteY35" fmla="*/ 676101 h 1339734"/>
              <a:gd name="connsiteX36" fmla="*/ 10583696 w 12754913"/>
              <a:gd name="connsiteY36" fmla="*/ 850669 h 1339734"/>
              <a:gd name="connsiteX37" fmla="*/ 10874642 w 12754913"/>
              <a:gd name="connsiteY37" fmla="*/ 750915 h 1339734"/>
              <a:gd name="connsiteX38" fmla="*/ 11257027 w 12754913"/>
              <a:gd name="connsiteY38" fmla="*/ 667789 h 1339734"/>
              <a:gd name="connsiteX39" fmla="*/ 11589536 w 12754913"/>
              <a:gd name="connsiteY39" fmla="*/ 634538 h 1339734"/>
              <a:gd name="connsiteX40" fmla="*/ 11847230 w 12754913"/>
              <a:gd name="connsiteY40" fmla="*/ 950421 h 1339734"/>
              <a:gd name="connsiteX41" fmla="*/ 11897107 w 12754913"/>
              <a:gd name="connsiteY41" fmla="*/ 1191491 h 1339734"/>
              <a:gd name="connsiteX42" fmla="*/ 12021798 w 12754913"/>
              <a:gd name="connsiteY42" fmla="*/ 1332807 h 1339734"/>
              <a:gd name="connsiteX43" fmla="*/ 12412496 w 12754913"/>
              <a:gd name="connsiteY43" fmla="*/ 1233054 h 1339734"/>
              <a:gd name="connsiteX44" fmla="*/ 12754913 w 12754913"/>
              <a:gd name="connsiteY44" fmla="*/ 1048489 h 1339734"/>
              <a:gd name="connsiteX0" fmla="*/ 0 w 12754913"/>
              <a:gd name="connsiteY0" fmla="*/ 698992 h 1339734"/>
              <a:gd name="connsiteX1" fmla="*/ 431085 w 12754913"/>
              <a:gd name="connsiteY1" fmla="*/ 640742 h 1339734"/>
              <a:gd name="connsiteX2" fmla="*/ 753699 w 12754913"/>
              <a:gd name="connsiteY2" fmla="*/ 780959 h 1339734"/>
              <a:gd name="connsiteX3" fmla="*/ 1288220 w 12754913"/>
              <a:gd name="connsiteY3" fmla="*/ 990238 h 1339734"/>
              <a:gd name="connsiteX4" fmla="*/ 2038213 w 12754913"/>
              <a:gd name="connsiteY4" fmla="*/ 349496 h 1339734"/>
              <a:gd name="connsiteX5" fmla="*/ 2466778 w 12754913"/>
              <a:gd name="connsiteY5" fmla="*/ 582493 h 1339734"/>
              <a:gd name="connsiteX6" fmla="*/ 2922032 w 12754913"/>
              <a:gd name="connsiteY6" fmla="*/ 1108767 h 1339734"/>
              <a:gd name="connsiteX7" fmla="*/ 3056062 w 12754913"/>
              <a:gd name="connsiteY7" fmla="*/ 1281486 h 1339734"/>
              <a:gd name="connsiteX8" fmla="*/ 3327872 w 12754913"/>
              <a:gd name="connsiteY8" fmla="*/ 1033120 h 1339734"/>
              <a:gd name="connsiteX9" fmla="*/ 3752481 w 12754913"/>
              <a:gd name="connsiteY9" fmla="*/ 582495 h 1339734"/>
              <a:gd name="connsiteX10" fmla="*/ 4116394 w 12754913"/>
              <a:gd name="connsiteY10" fmla="*/ 667789 h 1339734"/>
              <a:gd name="connsiteX11" fmla="*/ 4399027 w 12754913"/>
              <a:gd name="connsiteY11" fmla="*/ 401781 h 1339734"/>
              <a:gd name="connsiteX12" fmla="*/ 4773100 w 12754913"/>
              <a:gd name="connsiteY12" fmla="*/ 376843 h 1339734"/>
              <a:gd name="connsiteX13" fmla="*/ 5005856 w 12754913"/>
              <a:gd name="connsiteY13" fmla="*/ 518160 h 1339734"/>
              <a:gd name="connsiteX14" fmla="*/ 5055732 w 12754913"/>
              <a:gd name="connsiteY14" fmla="*/ 692727 h 1339734"/>
              <a:gd name="connsiteX15" fmla="*/ 5197049 w 12754913"/>
              <a:gd name="connsiteY15" fmla="*/ 742603 h 1339734"/>
              <a:gd name="connsiteX16" fmla="*/ 5654249 w 12754913"/>
              <a:gd name="connsiteY16" fmla="*/ 293716 h 1339734"/>
              <a:gd name="connsiteX17" fmla="*/ 5795565 w 12754913"/>
              <a:gd name="connsiteY17" fmla="*/ 94211 h 1339734"/>
              <a:gd name="connsiteX18" fmla="*/ 5970132 w 12754913"/>
              <a:gd name="connsiteY18" fmla="*/ 27709 h 1339734"/>
              <a:gd name="connsiteX19" fmla="*/ 6327580 w 12754913"/>
              <a:gd name="connsiteY19" fmla="*/ 260465 h 1339734"/>
              <a:gd name="connsiteX20" fmla="*/ 6443958 w 12754913"/>
              <a:gd name="connsiteY20" fmla="*/ 326967 h 1339734"/>
              <a:gd name="connsiteX21" fmla="*/ 6668401 w 12754913"/>
              <a:gd name="connsiteY21" fmla="*/ 285403 h 1339734"/>
              <a:gd name="connsiteX22" fmla="*/ 7067412 w 12754913"/>
              <a:gd name="connsiteY22" fmla="*/ 177338 h 1339734"/>
              <a:gd name="connsiteX23" fmla="*/ 7283543 w 12754913"/>
              <a:gd name="connsiteY23" fmla="*/ 243840 h 1339734"/>
              <a:gd name="connsiteX24" fmla="*/ 7316794 w 12754913"/>
              <a:gd name="connsiteY24" fmla="*/ 435032 h 1339734"/>
              <a:gd name="connsiteX25" fmla="*/ 7466423 w 12754913"/>
              <a:gd name="connsiteY25" fmla="*/ 559723 h 1339734"/>
              <a:gd name="connsiteX26" fmla="*/ 7798932 w 12754913"/>
              <a:gd name="connsiteY26" fmla="*/ 701040 h 1339734"/>
              <a:gd name="connsiteX27" fmla="*/ 8089878 w 12754913"/>
              <a:gd name="connsiteY27" fmla="*/ 734291 h 1339734"/>
              <a:gd name="connsiteX28" fmla="*/ 8355885 w 12754913"/>
              <a:gd name="connsiteY28" fmla="*/ 568036 h 1339734"/>
              <a:gd name="connsiteX29" fmla="*/ 8389136 w 12754913"/>
              <a:gd name="connsiteY29" fmla="*/ 435032 h 1339734"/>
              <a:gd name="connsiteX30" fmla="*/ 8455638 w 12754913"/>
              <a:gd name="connsiteY30" fmla="*/ 260465 h 1339734"/>
              <a:gd name="connsiteX31" fmla="*/ 8563703 w 12754913"/>
              <a:gd name="connsiteY31" fmla="*/ 210589 h 1339734"/>
              <a:gd name="connsiteX32" fmla="*/ 8804772 w 12754913"/>
              <a:gd name="connsiteY32" fmla="*/ 410094 h 1339734"/>
              <a:gd name="connsiteX33" fmla="*/ 9286910 w 12754913"/>
              <a:gd name="connsiteY33" fmla="*/ 518160 h 1339734"/>
              <a:gd name="connsiteX34" fmla="*/ 9652670 w 12754913"/>
              <a:gd name="connsiteY34" fmla="*/ 509847 h 1339734"/>
              <a:gd name="connsiteX35" fmla="*/ 10176372 w 12754913"/>
              <a:gd name="connsiteY35" fmla="*/ 676101 h 1339734"/>
              <a:gd name="connsiteX36" fmla="*/ 10583696 w 12754913"/>
              <a:gd name="connsiteY36" fmla="*/ 850669 h 1339734"/>
              <a:gd name="connsiteX37" fmla="*/ 10874642 w 12754913"/>
              <a:gd name="connsiteY37" fmla="*/ 750915 h 1339734"/>
              <a:gd name="connsiteX38" fmla="*/ 11257027 w 12754913"/>
              <a:gd name="connsiteY38" fmla="*/ 667789 h 1339734"/>
              <a:gd name="connsiteX39" fmla="*/ 11589536 w 12754913"/>
              <a:gd name="connsiteY39" fmla="*/ 634538 h 1339734"/>
              <a:gd name="connsiteX40" fmla="*/ 11847230 w 12754913"/>
              <a:gd name="connsiteY40" fmla="*/ 950421 h 1339734"/>
              <a:gd name="connsiteX41" fmla="*/ 11897107 w 12754913"/>
              <a:gd name="connsiteY41" fmla="*/ 1191491 h 1339734"/>
              <a:gd name="connsiteX42" fmla="*/ 12021798 w 12754913"/>
              <a:gd name="connsiteY42" fmla="*/ 1332807 h 1339734"/>
              <a:gd name="connsiteX43" fmla="*/ 12412496 w 12754913"/>
              <a:gd name="connsiteY43" fmla="*/ 1233054 h 1339734"/>
              <a:gd name="connsiteX44" fmla="*/ 12754913 w 12754913"/>
              <a:gd name="connsiteY44" fmla="*/ 1048489 h 1339734"/>
              <a:gd name="connsiteX0" fmla="*/ 0 w 12754913"/>
              <a:gd name="connsiteY0" fmla="*/ 698992 h 1339734"/>
              <a:gd name="connsiteX1" fmla="*/ 431085 w 12754913"/>
              <a:gd name="connsiteY1" fmla="*/ 640742 h 1339734"/>
              <a:gd name="connsiteX2" fmla="*/ 753699 w 12754913"/>
              <a:gd name="connsiteY2" fmla="*/ 780959 h 1339734"/>
              <a:gd name="connsiteX3" fmla="*/ 1288220 w 12754913"/>
              <a:gd name="connsiteY3" fmla="*/ 990238 h 1339734"/>
              <a:gd name="connsiteX4" fmla="*/ 2038213 w 12754913"/>
              <a:gd name="connsiteY4" fmla="*/ 349496 h 1339734"/>
              <a:gd name="connsiteX5" fmla="*/ 2466778 w 12754913"/>
              <a:gd name="connsiteY5" fmla="*/ 582493 h 1339734"/>
              <a:gd name="connsiteX6" fmla="*/ 2922032 w 12754913"/>
              <a:gd name="connsiteY6" fmla="*/ 1108767 h 1339734"/>
              <a:gd name="connsiteX7" fmla="*/ 3056062 w 12754913"/>
              <a:gd name="connsiteY7" fmla="*/ 1281486 h 1339734"/>
              <a:gd name="connsiteX8" fmla="*/ 3327872 w 12754913"/>
              <a:gd name="connsiteY8" fmla="*/ 1033120 h 1339734"/>
              <a:gd name="connsiteX9" fmla="*/ 3752481 w 12754913"/>
              <a:gd name="connsiteY9" fmla="*/ 582495 h 1339734"/>
              <a:gd name="connsiteX10" fmla="*/ 4116394 w 12754913"/>
              <a:gd name="connsiteY10" fmla="*/ 667789 h 1339734"/>
              <a:gd name="connsiteX11" fmla="*/ 4399027 w 12754913"/>
              <a:gd name="connsiteY11" fmla="*/ 401781 h 1339734"/>
              <a:gd name="connsiteX12" fmla="*/ 4773100 w 12754913"/>
              <a:gd name="connsiteY12" fmla="*/ 376843 h 1339734"/>
              <a:gd name="connsiteX13" fmla="*/ 5005856 w 12754913"/>
              <a:gd name="connsiteY13" fmla="*/ 518160 h 1339734"/>
              <a:gd name="connsiteX14" fmla="*/ 5055732 w 12754913"/>
              <a:gd name="connsiteY14" fmla="*/ 692727 h 1339734"/>
              <a:gd name="connsiteX15" fmla="*/ 5197049 w 12754913"/>
              <a:gd name="connsiteY15" fmla="*/ 742603 h 1339734"/>
              <a:gd name="connsiteX16" fmla="*/ 5654249 w 12754913"/>
              <a:gd name="connsiteY16" fmla="*/ 293716 h 1339734"/>
              <a:gd name="connsiteX17" fmla="*/ 5795565 w 12754913"/>
              <a:gd name="connsiteY17" fmla="*/ 94211 h 1339734"/>
              <a:gd name="connsiteX18" fmla="*/ 5970132 w 12754913"/>
              <a:gd name="connsiteY18" fmla="*/ 27709 h 1339734"/>
              <a:gd name="connsiteX19" fmla="*/ 6327580 w 12754913"/>
              <a:gd name="connsiteY19" fmla="*/ 260465 h 1339734"/>
              <a:gd name="connsiteX20" fmla="*/ 6443958 w 12754913"/>
              <a:gd name="connsiteY20" fmla="*/ 326967 h 1339734"/>
              <a:gd name="connsiteX21" fmla="*/ 6668401 w 12754913"/>
              <a:gd name="connsiteY21" fmla="*/ 285403 h 1339734"/>
              <a:gd name="connsiteX22" fmla="*/ 7067412 w 12754913"/>
              <a:gd name="connsiteY22" fmla="*/ 177338 h 1339734"/>
              <a:gd name="connsiteX23" fmla="*/ 7283543 w 12754913"/>
              <a:gd name="connsiteY23" fmla="*/ 243840 h 1339734"/>
              <a:gd name="connsiteX24" fmla="*/ 7316794 w 12754913"/>
              <a:gd name="connsiteY24" fmla="*/ 435032 h 1339734"/>
              <a:gd name="connsiteX25" fmla="*/ 7466423 w 12754913"/>
              <a:gd name="connsiteY25" fmla="*/ 559723 h 1339734"/>
              <a:gd name="connsiteX26" fmla="*/ 7798932 w 12754913"/>
              <a:gd name="connsiteY26" fmla="*/ 701040 h 1339734"/>
              <a:gd name="connsiteX27" fmla="*/ 8089878 w 12754913"/>
              <a:gd name="connsiteY27" fmla="*/ 734291 h 1339734"/>
              <a:gd name="connsiteX28" fmla="*/ 8355885 w 12754913"/>
              <a:gd name="connsiteY28" fmla="*/ 568036 h 1339734"/>
              <a:gd name="connsiteX29" fmla="*/ 8389136 w 12754913"/>
              <a:gd name="connsiteY29" fmla="*/ 435032 h 1339734"/>
              <a:gd name="connsiteX30" fmla="*/ 8455638 w 12754913"/>
              <a:gd name="connsiteY30" fmla="*/ 260465 h 1339734"/>
              <a:gd name="connsiteX31" fmla="*/ 8563703 w 12754913"/>
              <a:gd name="connsiteY31" fmla="*/ 210589 h 1339734"/>
              <a:gd name="connsiteX32" fmla="*/ 8804772 w 12754913"/>
              <a:gd name="connsiteY32" fmla="*/ 410094 h 1339734"/>
              <a:gd name="connsiteX33" fmla="*/ 9286910 w 12754913"/>
              <a:gd name="connsiteY33" fmla="*/ 518160 h 1339734"/>
              <a:gd name="connsiteX34" fmla="*/ 9652670 w 12754913"/>
              <a:gd name="connsiteY34" fmla="*/ 509847 h 1339734"/>
              <a:gd name="connsiteX35" fmla="*/ 10176372 w 12754913"/>
              <a:gd name="connsiteY35" fmla="*/ 676101 h 1339734"/>
              <a:gd name="connsiteX36" fmla="*/ 10583696 w 12754913"/>
              <a:gd name="connsiteY36" fmla="*/ 850669 h 1339734"/>
              <a:gd name="connsiteX37" fmla="*/ 10874642 w 12754913"/>
              <a:gd name="connsiteY37" fmla="*/ 750915 h 1339734"/>
              <a:gd name="connsiteX38" fmla="*/ 11257027 w 12754913"/>
              <a:gd name="connsiteY38" fmla="*/ 667789 h 1339734"/>
              <a:gd name="connsiteX39" fmla="*/ 11589536 w 12754913"/>
              <a:gd name="connsiteY39" fmla="*/ 634538 h 1339734"/>
              <a:gd name="connsiteX40" fmla="*/ 11847230 w 12754913"/>
              <a:gd name="connsiteY40" fmla="*/ 950421 h 1339734"/>
              <a:gd name="connsiteX41" fmla="*/ 11897107 w 12754913"/>
              <a:gd name="connsiteY41" fmla="*/ 1191491 h 1339734"/>
              <a:gd name="connsiteX42" fmla="*/ 12021798 w 12754913"/>
              <a:gd name="connsiteY42" fmla="*/ 1332807 h 1339734"/>
              <a:gd name="connsiteX43" fmla="*/ 12412496 w 12754913"/>
              <a:gd name="connsiteY43" fmla="*/ 1233054 h 1339734"/>
              <a:gd name="connsiteX44" fmla="*/ 12754913 w 12754913"/>
              <a:gd name="connsiteY44" fmla="*/ 1048489 h 1339734"/>
              <a:gd name="connsiteX0" fmla="*/ 0 w 12754913"/>
              <a:gd name="connsiteY0" fmla="*/ 698992 h 1339734"/>
              <a:gd name="connsiteX1" fmla="*/ 431085 w 12754913"/>
              <a:gd name="connsiteY1" fmla="*/ 640742 h 1339734"/>
              <a:gd name="connsiteX2" fmla="*/ 753699 w 12754913"/>
              <a:gd name="connsiteY2" fmla="*/ 780959 h 1339734"/>
              <a:gd name="connsiteX3" fmla="*/ 1288220 w 12754913"/>
              <a:gd name="connsiteY3" fmla="*/ 990238 h 1339734"/>
              <a:gd name="connsiteX4" fmla="*/ 2038213 w 12754913"/>
              <a:gd name="connsiteY4" fmla="*/ 349496 h 1339734"/>
              <a:gd name="connsiteX5" fmla="*/ 2466778 w 12754913"/>
              <a:gd name="connsiteY5" fmla="*/ 582493 h 1339734"/>
              <a:gd name="connsiteX6" fmla="*/ 2922032 w 12754913"/>
              <a:gd name="connsiteY6" fmla="*/ 1108767 h 1339734"/>
              <a:gd name="connsiteX7" fmla="*/ 3056062 w 12754913"/>
              <a:gd name="connsiteY7" fmla="*/ 1281486 h 1339734"/>
              <a:gd name="connsiteX8" fmla="*/ 3377487 w 12754913"/>
              <a:gd name="connsiteY8" fmla="*/ 873741 h 1339734"/>
              <a:gd name="connsiteX9" fmla="*/ 3752481 w 12754913"/>
              <a:gd name="connsiteY9" fmla="*/ 582495 h 1339734"/>
              <a:gd name="connsiteX10" fmla="*/ 4116394 w 12754913"/>
              <a:gd name="connsiteY10" fmla="*/ 667789 h 1339734"/>
              <a:gd name="connsiteX11" fmla="*/ 4399027 w 12754913"/>
              <a:gd name="connsiteY11" fmla="*/ 401781 h 1339734"/>
              <a:gd name="connsiteX12" fmla="*/ 4773100 w 12754913"/>
              <a:gd name="connsiteY12" fmla="*/ 376843 h 1339734"/>
              <a:gd name="connsiteX13" fmla="*/ 5005856 w 12754913"/>
              <a:gd name="connsiteY13" fmla="*/ 518160 h 1339734"/>
              <a:gd name="connsiteX14" fmla="*/ 5055732 w 12754913"/>
              <a:gd name="connsiteY14" fmla="*/ 692727 h 1339734"/>
              <a:gd name="connsiteX15" fmla="*/ 5197049 w 12754913"/>
              <a:gd name="connsiteY15" fmla="*/ 742603 h 1339734"/>
              <a:gd name="connsiteX16" fmla="*/ 5654249 w 12754913"/>
              <a:gd name="connsiteY16" fmla="*/ 293716 h 1339734"/>
              <a:gd name="connsiteX17" fmla="*/ 5795565 w 12754913"/>
              <a:gd name="connsiteY17" fmla="*/ 94211 h 1339734"/>
              <a:gd name="connsiteX18" fmla="*/ 5970132 w 12754913"/>
              <a:gd name="connsiteY18" fmla="*/ 27709 h 1339734"/>
              <a:gd name="connsiteX19" fmla="*/ 6327580 w 12754913"/>
              <a:gd name="connsiteY19" fmla="*/ 260465 h 1339734"/>
              <a:gd name="connsiteX20" fmla="*/ 6443958 w 12754913"/>
              <a:gd name="connsiteY20" fmla="*/ 326967 h 1339734"/>
              <a:gd name="connsiteX21" fmla="*/ 6668401 w 12754913"/>
              <a:gd name="connsiteY21" fmla="*/ 285403 h 1339734"/>
              <a:gd name="connsiteX22" fmla="*/ 7067412 w 12754913"/>
              <a:gd name="connsiteY22" fmla="*/ 177338 h 1339734"/>
              <a:gd name="connsiteX23" fmla="*/ 7283543 w 12754913"/>
              <a:gd name="connsiteY23" fmla="*/ 243840 h 1339734"/>
              <a:gd name="connsiteX24" fmla="*/ 7316794 w 12754913"/>
              <a:gd name="connsiteY24" fmla="*/ 435032 h 1339734"/>
              <a:gd name="connsiteX25" fmla="*/ 7466423 w 12754913"/>
              <a:gd name="connsiteY25" fmla="*/ 559723 h 1339734"/>
              <a:gd name="connsiteX26" fmla="*/ 7798932 w 12754913"/>
              <a:gd name="connsiteY26" fmla="*/ 701040 h 1339734"/>
              <a:gd name="connsiteX27" fmla="*/ 8089878 w 12754913"/>
              <a:gd name="connsiteY27" fmla="*/ 734291 h 1339734"/>
              <a:gd name="connsiteX28" fmla="*/ 8355885 w 12754913"/>
              <a:gd name="connsiteY28" fmla="*/ 568036 h 1339734"/>
              <a:gd name="connsiteX29" fmla="*/ 8389136 w 12754913"/>
              <a:gd name="connsiteY29" fmla="*/ 435032 h 1339734"/>
              <a:gd name="connsiteX30" fmla="*/ 8455638 w 12754913"/>
              <a:gd name="connsiteY30" fmla="*/ 260465 h 1339734"/>
              <a:gd name="connsiteX31" fmla="*/ 8563703 w 12754913"/>
              <a:gd name="connsiteY31" fmla="*/ 210589 h 1339734"/>
              <a:gd name="connsiteX32" fmla="*/ 8804772 w 12754913"/>
              <a:gd name="connsiteY32" fmla="*/ 410094 h 1339734"/>
              <a:gd name="connsiteX33" fmla="*/ 9286910 w 12754913"/>
              <a:gd name="connsiteY33" fmla="*/ 518160 h 1339734"/>
              <a:gd name="connsiteX34" fmla="*/ 9652670 w 12754913"/>
              <a:gd name="connsiteY34" fmla="*/ 509847 h 1339734"/>
              <a:gd name="connsiteX35" fmla="*/ 10176372 w 12754913"/>
              <a:gd name="connsiteY35" fmla="*/ 676101 h 1339734"/>
              <a:gd name="connsiteX36" fmla="*/ 10583696 w 12754913"/>
              <a:gd name="connsiteY36" fmla="*/ 850669 h 1339734"/>
              <a:gd name="connsiteX37" fmla="*/ 10874642 w 12754913"/>
              <a:gd name="connsiteY37" fmla="*/ 750915 h 1339734"/>
              <a:gd name="connsiteX38" fmla="*/ 11257027 w 12754913"/>
              <a:gd name="connsiteY38" fmla="*/ 667789 h 1339734"/>
              <a:gd name="connsiteX39" fmla="*/ 11589536 w 12754913"/>
              <a:gd name="connsiteY39" fmla="*/ 634538 h 1339734"/>
              <a:gd name="connsiteX40" fmla="*/ 11847230 w 12754913"/>
              <a:gd name="connsiteY40" fmla="*/ 950421 h 1339734"/>
              <a:gd name="connsiteX41" fmla="*/ 11897107 w 12754913"/>
              <a:gd name="connsiteY41" fmla="*/ 1191491 h 1339734"/>
              <a:gd name="connsiteX42" fmla="*/ 12021798 w 12754913"/>
              <a:gd name="connsiteY42" fmla="*/ 1332807 h 1339734"/>
              <a:gd name="connsiteX43" fmla="*/ 12412496 w 12754913"/>
              <a:gd name="connsiteY43" fmla="*/ 1233054 h 1339734"/>
              <a:gd name="connsiteX44" fmla="*/ 12754913 w 12754913"/>
              <a:gd name="connsiteY44" fmla="*/ 1048489 h 1339734"/>
              <a:gd name="connsiteX0" fmla="*/ 0 w 12754913"/>
              <a:gd name="connsiteY0" fmla="*/ 698992 h 2388221"/>
              <a:gd name="connsiteX1" fmla="*/ 431085 w 12754913"/>
              <a:gd name="connsiteY1" fmla="*/ 640742 h 2388221"/>
              <a:gd name="connsiteX2" fmla="*/ 753699 w 12754913"/>
              <a:gd name="connsiteY2" fmla="*/ 780959 h 2388221"/>
              <a:gd name="connsiteX3" fmla="*/ 1288220 w 12754913"/>
              <a:gd name="connsiteY3" fmla="*/ 990238 h 2388221"/>
              <a:gd name="connsiteX4" fmla="*/ 2038213 w 12754913"/>
              <a:gd name="connsiteY4" fmla="*/ 349496 h 2388221"/>
              <a:gd name="connsiteX5" fmla="*/ 2466778 w 12754913"/>
              <a:gd name="connsiteY5" fmla="*/ 582493 h 2388221"/>
              <a:gd name="connsiteX6" fmla="*/ 2922032 w 12754913"/>
              <a:gd name="connsiteY6" fmla="*/ 1108767 h 2388221"/>
              <a:gd name="connsiteX7" fmla="*/ 3056062 w 12754913"/>
              <a:gd name="connsiteY7" fmla="*/ 1281486 h 2388221"/>
              <a:gd name="connsiteX8" fmla="*/ 3163203 w 12754913"/>
              <a:gd name="connsiteY8" fmla="*/ 2271724 h 2388221"/>
              <a:gd name="connsiteX9" fmla="*/ 3752481 w 12754913"/>
              <a:gd name="connsiteY9" fmla="*/ 582495 h 2388221"/>
              <a:gd name="connsiteX10" fmla="*/ 4116394 w 12754913"/>
              <a:gd name="connsiteY10" fmla="*/ 667789 h 2388221"/>
              <a:gd name="connsiteX11" fmla="*/ 4399027 w 12754913"/>
              <a:gd name="connsiteY11" fmla="*/ 401781 h 2388221"/>
              <a:gd name="connsiteX12" fmla="*/ 4773100 w 12754913"/>
              <a:gd name="connsiteY12" fmla="*/ 376843 h 2388221"/>
              <a:gd name="connsiteX13" fmla="*/ 5005856 w 12754913"/>
              <a:gd name="connsiteY13" fmla="*/ 518160 h 2388221"/>
              <a:gd name="connsiteX14" fmla="*/ 5055732 w 12754913"/>
              <a:gd name="connsiteY14" fmla="*/ 692727 h 2388221"/>
              <a:gd name="connsiteX15" fmla="*/ 5197049 w 12754913"/>
              <a:gd name="connsiteY15" fmla="*/ 742603 h 2388221"/>
              <a:gd name="connsiteX16" fmla="*/ 5654249 w 12754913"/>
              <a:gd name="connsiteY16" fmla="*/ 293716 h 2388221"/>
              <a:gd name="connsiteX17" fmla="*/ 5795565 w 12754913"/>
              <a:gd name="connsiteY17" fmla="*/ 94211 h 2388221"/>
              <a:gd name="connsiteX18" fmla="*/ 5970132 w 12754913"/>
              <a:gd name="connsiteY18" fmla="*/ 27709 h 2388221"/>
              <a:gd name="connsiteX19" fmla="*/ 6327580 w 12754913"/>
              <a:gd name="connsiteY19" fmla="*/ 260465 h 2388221"/>
              <a:gd name="connsiteX20" fmla="*/ 6443958 w 12754913"/>
              <a:gd name="connsiteY20" fmla="*/ 326967 h 2388221"/>
              <a:gd name="connsiteX21" fmla="*/ 6668401 w 12754913"/>
              <a:gd name="connsiteY21" fmla="*/ 285403 h 2388221"/>
              <a:gd name="connsiteX22" fmla="*/ 7067412 w 12754913"/>
              <a:gd name="connsiteY22" fmla="*/ 177338 h 2388221"/>
              <a:gd name="connsiteX23" fmla="*/ 7283543 w 12754913"/>
              <a:gd name="connsiteY23" fmla="*/ 243840 h 2388221"/>
              <a:gd name="connsiteX24" fmla="*/ 7316794 w 12754913"/>
              <a:gd name="connsiteY24" fmla="*/ 435032 h 2388221"/>
              <a:gd name="connsiteX25" fmla="*/ 7466423 w 12754913"/>
              <a:gd name="connsiteY25" fmla="*/ 559723 h 2388221"/>
              <a:gd name="connsiteX26" fmla="*/ 7798932 w 12754913"/>
              <a:gd name="connsiteY26" fmla="*/ 701040 h 2388221"/>
              <a:gd name="connsiteX27" fmla="*/ 8089878 w 12754913"/>
              <a:gd name="connsiteY27" fmla="*/ 734291 h 2388221"/>
              <a:gd name="connsiteX28" fmla="*/ 8355885 w 12754913"/>
              <a:gd name="connsiteY28" fmla="*/ 568036 h 2388221"/>
              <a:gd name="connsiteX29" fmla="*/ 8389136 w 12754913"/>
              <a:gd name="connsiteY29" fmla="*/ 435032 h 2388221"/>
              <a:gd name="connsiteX30" fmla="*/ 8455638 w 12754913"/>
              <a:gd name="connsiteY30" fmla="*/ 260465 h 2388221"/>
              <a:gd name="connsiteX31" fmla="*/ 8563703 w 12754913"/>
              <a:gd name="connsiteY31" fmla="*/ 210589 h 2388221"/>
              <a:gd name="connsiteX32" fmla="*/ 8804772 w 12754913"/>
              <a:gd name="connsiteY32" fmla="*/ 410094 h 2388221"/>
              <a:gd name="connsiteX33" fmla="*/ 9286910 w 12754913"/>
              <a:gd name="connsiteY33" fmla="*/ 518160 h 2388221"/>
              <a:gd name="connsiteX34" fmla="*/ 9652670 w 12754913"/>
              <a:gd name="connsiteY34" fmla="*/ 509847 h 2388221"/>
              <a:gd name="connsiteX35" fmla="*/ 10176372 w 12754913"/>
              <a:gd name="connsiteY35" fmla="*/ 676101 h 2388221"/>
              <a:gd name="connsiteX36" fmla="*/ 10583696 w 12754913"/>
              <a:gd name="connsiteY36" fmla="*/ 850669 h 2388221"/>
              <a:gd name="connsiteX37" fmla="*/ 10874642 w 12754913"/>
              <a:gd name="connsiteY37" fmla="*/ 750915 h 2388221"/>
              <a:gd name="connsiteX38" fmla="*/ 11257027 w 12754913"/>
              <a:gd name="connsiteY38" fmla="*/ 667789 h 2388221"/>
              <a:gd name="connsiteX39" fmla="*/ 11589536 w 12754913"/>
              <a:gd name="connsiteY39" fmla="*/ 634538 h 2388221"/>
              <a:gd name="connsiteX40" fmla="*/ 11847230 w 12754913"/>
              <a:gd name="connsiteY40" fmla="*/ 950421 h 2388221"/>
              <a:gd name="connsiteX41" fmla="*/ 11897107 w 12754913"/>
              <a:gd name="connsiteY41" fmla="*/ 1191491 h 2388221"/>
              <a:gd name="connsiteX42" fmla="*/ 12021798 w 12754913"/>
              <a:gd name="connsiteY42" fmla="*/ 1332807 h 2388221"/>
              <a:gd name="connsiteX43" fmla="*/ 12412496 w 12754913"/>
              <a:gd name="connsiteY43" fmla="*/ 1233054 h 2388221"/>
              <a:gd name="connsiteX44" fmla="*/ 12754913 w 12754913"/>
              <a:gd name="connsiteY44" fmla="*/ 1048489 h 2388221"/>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752481 w 12754913"/>
              <a:gd name="connsiteY9" fmla="*/ 582495 h 2427055"/>
              <a:gd name="connsiteX10" fmla="*/ 4116394 w 12754913"/>
              <a:gd name="connsiteY10" fmla="*/ 667789 h 2427055"/>
              <a:gd name="connsiteX11" fmla="*/ 4399027 w 12754913"/>
              <a:gd name="connsiteY11" fmla="*/ 401781 h 2427055"/>
              <a:gd name="connsiteX12" fmla="*/ 4773100 w 12754913"/>
              <a:gd name="connsiteY12" fmla="*/ 376843 h 2427055"/>
              <a:gd name="connsiteX13" fmla="*/ 5005856 w 12754913"/>
              <a:gd name="connsiteY13" fmla="*/ 518160 h 2427055"/>
              <a:gd name="connsiteX14" fmla="*/ 5055732 w 12754913"/>
              <a:gd name="connsiteY14" fmla="*/ 692727 h 2427055"/>
              <a:gd name="connsiteX15" fmla="*/ 5197049 w 12754913"/>
              <a:gd name="connsiteY15" fmla="*/ 742603 h 2427055"/>
              <a:gd name="connsiteX16" fmla="*/ 5654249 w 12754913"/>
              <a:gd name="connsiteY16" fmla="*/ 293716 h 2427055"/>
              <a:gd name="connsiteX17" fmla="*/ 5795565 w 12754913"/>
              <a:gd name="connsiteY17" fmla="*/ 94211 h 2427055"/>
              <a:gd name="connsiteX18" fmla="*/ 5970132 w 12754913"/>
              <a:gd name="connsiteY18" fmla="*/ 27709 h 2427055"/>
              <a:gd name="connsiteX19" fmla="*/ 6327580 w 12754913"/>
              <a:gd name="connsiteY19" fmla="*/ 260465 h 2427055"/>
              <a:gd name="connsiteX20" fmla="*/ 6443958 w 12754913"/>
              <a:gd name="connsiteY20" fmla="*/ 326967 h 2427055"/>
              <a:gd name="connsiteX21" fmla="*/ 6668401 w 12754913"/>
              <a:gd name="connsiteY21" fmla="*/ 285403 h 2427055"/>
              <a:gd name="connsiteX22" fmla="*/ 7067412 w 12754913"/>
              <a:gd name="connsiteY22" fmla="*/ 177338 h 2427055"/>
              <a:gd name="connsiteX23" fmla="*/ 7283543 w 12754913"/>
              <a:gd name="connsiteY23" fmla="*/ 243840 h 2427055"/>
              <a:gd name="connsiteX24" fmla="*/ 7316794 w 12754913"/>
              <a:gd name="connsiteY24" fmla="*/ 435032 h 2427055"/>
              <a:gd name="connsiteX25" fmla="*/ 7466423 w 12754913"/>
              <a:gd name="connsiteY25" fmla="*/ 559723 h 2427055"/>
              <a:gd name="connsiteX26" fmla="*/ 7798932 w 12754913"/>
              <a:gd name="connsiteY26" fmla="*/ 701040 h 2427055"/>
              <a:gd name="connsiteX27" fmla="*/ 8089878 w 12754913"/>
              <a:gd name="connsiteY27" fmla="*/ 734291 h 2427055"/>
              <a:gd name="connsiteX28" fmla="*/ 8355885 w 12754913"/>
              <a:gd name="connsiteY28" fmla="*/ 568036 h 2427055"/>
              <a:gd name="connsiteX29" fmla="*/ 8389136 w 12754913"/>
              <a:gd name="connsiteY29" fmla="*/ 435032 h 2427055"/>
              <a:gd name="connsiteX30" fmla="*/ 8455638 w 12754913"/>
              <a:gd name="connsiteY30" fmla="*/ 260465 h 2427055"/>
              <a:gd name="connsiteX31" fmla="*/ 8563703 w 12754913"/>
              <a:gd name="connsiteY31" fmla="*/ 210589 h 2427055"/>
              <a:gd name="connsiteX32" fmla="*/ 8804772 w 12754913"/>
              <a:gd name="connsiteY32" fmla="*/ 410094 h 2427055"/>
              <a:gd name="connsiteX33" fmla="*/ 9286910 w 12754913"/>
              <a:gd name="connsiteY33" fmla="*/ 518160 h 2427055"/>
              <a:gd name="connsiteX34" fmla="*/ 9652670 w 12754913"/>
              <a:gd name="connsiteY34" fmla="*/ 509847 h 2427055"/>
              <a:gd name="connsiteX35" fmla="*/ 10176372 w 12754913"/>
              <a:gd name="connsiteY35" fmla="*/ 676101 h 2427055"/>
              <a:gd name="connsiteX36" fmla="*/ 10583696 w 12754913"/>
              <a:gd name="connsiteY36" fmla="*/ 850669 h 2427055"/>
              <a:gd name="connsiteX37" fmla="*/ 10874642 w 12754913"/>
              <a:gd name="connsiteY37" fmla="*/ 750915 h 2427055"/>
              <a:gd name="connsiteX38" fmla="*/ 11257027 w 12754913"/>
              <a:gd name="connsiteY38" fmla="*/ 667789 h 2427055"/>
              <a:gd name="connsiteX39" fmla="*/ 11589536 w 12754913"/>
              <a:gd name="connsiteY39" fmla="*/ 634538 h 2427055"/>
              <a:gd name="connsiteX40" fmla="*/ 11847230 w 12754913"/>
              <a:gd name="connsiteY40" fmla="*/ 950421 h 2427055"/>
              <a:gd name="connsiteX41" fmla="*/ 11897107 w 12754913"/>
              <a:gd name="connsiteY41" fmla="*/ 1191491 h 2427055"/>
              <a:gd name="connsiteX42" fmla="*/ 12021798 w 12754913"/>
              <a:gd name="connsiteY42" fmla="*/ 1332807 h 2427055"/>
              <a:gd name="connsiteX43" fmla="*/ 12412496 w 12754913"/>
              <a:gd name="connsiteY43" fmla="*/ 1233054 h 2427055"/>
              <a:gd name="connsiteX44" fmla="*/ 12754913 w 12754913"/>
              <a:gd name="connsiteY44"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39469 w 12754913"/>
              <a:gd name="connsiteY9" fmla="*/ 1713953 h 2427055"/>
              <a:gd name="connsiteX10" fmla="*/ 3752481 w 12754913"/>
              <a:gd name="connsiteY10" fmla="*/ 582495 h 2427055"/>
              <a:gd name="connsiteX11" fmla="*/ 4116394 w 12754913"/>
              <a:gd name="connsiteY11" fmla="*/ 667789 h 2427055"/>
              <a:gd name="connsiteX12" fmla="*/ 4399027 w 12754913"/>
              <a:gd name="connsiteY12" fmla="*/ 401781 h 2427055"/>
              <a:gd name="connsiteX13" fmla="*/ 4773100 w 12754913"/>
              <a:gd name="connsiteY13" fmla="*/ 376843 h 2427055"/>
              <a:gd name="connsiteX14" fmla="*/ 5005856 w 12754913"/>
              <a:gd name="connsiteY14" fmla="*/ 518160 h 2427055"/>
              <a:gd name="connsiteX15" fmla="*/ 5055732 w 12754913"/>
              <a:gd name="connsiteY15" fmla="*/ 692727 h 2427055"/>
              <a:gd name="connsiteX16" fmla="*/ 5197049 w 12754913"/>
              <a:gd name="connsiteY16" fmla="*/ 742603 h 2427055"/>
              <a:gd name="connsiteX17" fmla="*/ 5654249 w 12754913"/>
              <a:gd name="connsiteY17" fmla="*/ 293716 h 2427055"/>
              <a:gd name="connsiteX18" fmla="*/ 5795565 w 12754913"/>
              <a:gd name="connsiteY18" fmla="*/ 94211 h 2427055"/>
              <a:gd name="connsiteX19" fmla="*/ 5970132 w 12754913"/>
              <a:gd name="connsiteY19" fmla="*/ 27709 h 2427055"/>
              <a:gd name="connsiteX20" fmla="*/ 6327580 w 12754913"/>
              <a:gd name="connsiteY20" fmla="*/ 260465 h 2427055"/>
              <a:gd name="connsiteX21" fmla="*/ 6443958 w 12754913"/>
              <a:gd name="connsiteY21" fmla="*/ 326967 h 2427055"/>
              <a:gd name="connsiteX22" fmla="*/ 6668401 w 12754913"/>
              <a:gd name="connsiteY22" fmla="*/ 285403 h 2427055"/>
              <a:gd name="connsiteX23" fmla="*/ 7067412 w 12754913"/>
              <a:gd name="connsiteY23" fmla="*/ 177338 h 2427055"/>
              <a:gd name="connsiteX24" fmla="*/ 7283543 w 12754913"/>
              <a:gd name="connsiteY24" fmla="*/ 243840 h 2427055"/>
              <a:gd name="connsiteX25" fmla="*/ 7316794 w 12754913"/>
              <a:gd name="connsiteY25" fmla="*/ 435032 h 2427055"/>
              <a:gd name="connsiteX26" fmla="*/ 7466423 w 12754913"/>
              <a:gd name="connsiteY26" fmla="*/ 559723 h 2427055"/>
              <a:gd name="connsiteX27" fmla="*/ 7798932 w 12754913"/>
              <a:gd name="connsiteY27" fmla="*/ 701040 h 2427055"/>
              <a:gd name="connsiteX28" fmla="*/ 8089878 w 12754913"/>
              <a:gd name="connsiteY28" fmla="*/ 734291 h 2427055"/>
              <a:gd name="connsiteX29" fmla="*/ 8355885 w 12754913"/>
              <a:gd name="connsiteY29" fmla="*/ 568036 h 2427055"/>
              <a:gd name="connsiteX30" fmla="*/ 8389136 w 12754913"/>
              <a:gd name="connsiteY30" fmla="*/ 435032 h 2427055"/>
              <a:gd name="connsiteX31" fmla="*/ 8455638 w 12754913"/>
              <a:gd name="connsiteY31" fmla="*/ 260465 h 2427055"/>
              <a:gd name="connsiteX32" fmla="*/ 8563703 w 12754913"/>
              <a:gd name="connsiteY32" fmla="*/ 210589 h 2427055"/>
              <a:gd name="connsiteX33" fmla="*/ 8804772 w 12754913"/>
              <a:gd name="connsiteY33" fmla="*/ 410094 h 2427055"/>
              <a:gd name="connsiteX34" fmla="*/ 9286910 w 12754913"/>
              <a:gd name="connsiteY34" fmla="*/ 518160 h 2427055"/>
              <a:gd name="connsiteX35" fmla="*/ 9652670 w 12754913"/>
              <a:gd name="connsiteY35" fmla="*/ 509847 h 2427055"/>
              <a:gd name="connsiteX36" fmla="*/ 10176372 w 12754913"/>
              <a:gd name="connsiteY36" fmla="*/ 676101 h 2427055"/>
              <a:gd name="connsiteX37" fmla="*/ 10583696 w 12754913"/>
              <a:gd name="connsiteY37" fmla="*/ 850669 h 2427055"/>
              <a:gd name="connsiteX38" fmla="*/ 10874642 w 12754913"/>
              <a:gd name="connsiteY38" fmla="*/ 750915 h 2427055"/>
              <a:gd name="connsiteX39" fmla="*/ 11257027 w 12754913"/>
              <a:gd name="connsiteY39" fmla="*/ 667789 h 2427055"/>
              <a:gd name="connsiteX40" fmla="*/ 11589536 w 12754913"/>
              <a:gd name="connsiteY40" fmla="*/ 634538 h 2427055"/>
              <a:gd name="connsiteX41" fmla="*/ 11847230 w 12754913"/>
              <a:gd name="connsiteY41" fmla="*/ 950421 h 2427055"/>
              <a:gd name="connsiteX42" fmla="*/ 11897107 w 12754913"/>
              <a:gd name="connsiteY42" fmla="*/ 1191491 h 2427055"/>
              <a:gd name="connsiteX43" fmla="*/ 12021798 w 12754913"/>
              <a:gd name="connsiteY43" fmla="*/ 1332807 h 2427055"/>
              <a:gd name="connsiteX44" fmla="*/ 12412496 w 12754913"/>
              <a:gd name="connsiteY44" fmla="*/ 1233054 h 2427055"/>
              <a:gd name="connsiteX45" fmla="*/ 12754913 w 12754913"/>
              <a:gd name="connsiteY45"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752481 w 12754913"/>
              <a:gd name="connsiteY10" fmla="*/ 582495 h 2427055"/>
              <a:gd name="connsiteX11" fmla="*/ 4116394 w 12754913"/>
              <a:gd name="connsiteY11" fmla="*/ 667789 h 2427055"/>
              <a:gd name="connsiteX12" fmla="*/ 4399027 w 12754913"/>
              <a:gd name="connsiteY12" fmla="*/ 401781 h 2427055"/>
              <a:gd name="connsiteX13" fmla="*/ 4773100 w 12754913"/>
              <a:gd name="connsiteY13" fmla="*/ 376843 h 2427055"/>
              <a:gd name="connsiteX14" fmla="*/ 5005856 w 12754913"/>
              <a:gd name="connsiteY14" fmla="*/ 518160 h 2427055"/>
              <a:gd name="connsiteX15" fmla="*/ 5055732 w 12754913"/>
              <a:gd name="connsiteY15" fmla="*/ 692727 h 2427055"/>
              <a:gd name="connsiteX16" fmla="*/ 5197049 w 12754913"/>
              <a:gd name="connsiteY16" fmla="*/ 742603 h 2427055"/>
              <a:gd name="connsiteX17" fmla="*/ 5654249 w 12754913"/>
              <a:gd name="connsiteY17" fmla="*/ 293716 h 2427055"/>
              <a:gd name="connsiteX18" fmla="*/ 5795565 w 12754913"/>
              <a:gd name="connsiteY18" fmla="*/ 94211 h 2427055"/>
              <a:gd name="connsiteX19" fmla="*/ 5970132 w 12754913"/>
              <a:gd name="connsiteY19" fmla="*/ 27709 h 2427055"/>
              <a:gd name="connsiteX20" fmla="*/ 6327580 w 12754913"/>
              <a:gd name="connsiteY20" fmla="*/ 260465 h 2427055"/>
              <a:gd name="connsiteX21" fmla="*/ 6443958 w 12754913"/>
              <a:gd name="connsiteY21" fmla="*/ 326967 h 2427055"/>
              <a:gd name="connsiteX22" fmla="*/ 6668401 w 12754913"/>
              <a:gd name="connsiteY22" fmla="*/ 285403 h 2427055"/>
              <a:gd name="connsiteX23" fmla="*/ 7067412 w 12754913"/>
              <a:gd name="connsiteY23" fmla="*/ 177338 h 2427055"/>
              <a:gd name="connsiteX24" fmla="*/ 7283543 w 12754913"/>
              <a:gd name="connsiteY24" fmla="*/ 243840 h 2427055"/>
              <a:gd name="connsiteX25" fmla="*/ 7316794 w 12754913"/>
              <a:gd name="connsiteY25" fmla="*/ 435032 h 2427055"/>
              <a:gd name="connsiteX26" fmla="*/ 7466423 w 12754913"/>
              <a:gd name="connsiteY26" fmla="*/ 559723 h 2427055"/>
              <a:gd name="connsiteX27" fmla="*/ 7798932 w 12754913"/>
              <a:gd name="connsiteY27" fmla="*/ 701040 h 2427055"/>
              <a:gd name="connsiteX28" fmla="*/ 8089878 w 12754913"/>
              <a:gd name="connsiteY28" fmla="*/ 734291 h 2427055"/>
              <a:gd name="connsiteX29" fmla="*/ 8355885 w 12754913"/>
              <a:gd name="connsiteY29" fmla="*/ 568036 h 2427055"/>
              <a:gd name="connsiteX30" fmla="*/ 8389136 w 12754913"/>
              <a:gd name="connsiteY30" fmla="*/ 435032 h 2427055"/>
              <a:gd name="connsiteX31" fmla="*/ 8455638 w 12754913"/>
              <a:gd name="connsiteY31" fmla="*/ 260465 h 2427055"/>
              <a:gd name="connsiteX32" fmla="*/ 8563703 w 12754913"/>
              <a:gd name="connsiteY32" fmla="*/ 210589 h 2427055"/>
              <a:gd name="connsiteX33" fmla="*/ 8804772 w 12754913"/>
              <a:gd name="connsiteY33" fmla="*/ 410094 h 2427055"/>
              <a:gd name="connsiteX34" fmla="*/ 9286910 w 12754913"/>
              <a:gd name="connsiteY34" fmla="*/ 518160 h 2427055"/>
              <a:gd name="connsiteX35" fmla="*/ 9652670 w 12754913"/>
              <a:gd name="connsiteY35" fmla="*/ 509847 h 2427055"/>
              <a:gd name="connsiteX36" fmla="*/ 10176372 w 12754913"/>
              <a:gd name="connsiteY36" fmla="*/ 676101 h 2427055"/>
              <a:gd name="connsiteX37" fmla="*/ 10583696 w 12754913"/>
              <a:gd name="connsiteY37" fmla="*/ 850669 h 2427055"/>
              <a:gd name="connsiteX38" fmla="*/ 10874642 w 12754913"/>
              <a:gd name="connsiteY38" fmla="*/ 750915 h 2427055"/>
              <a:gd name="connsiteX39" fmla="*/ 11257027 w 12754913"/>
              <a:gd name="connsiteY39" fmla="*/ 667789 h 2427055"/>
              <a:gd name="connsiteX40" fmla="*/ 11589536 w 12754913"/>
              <a:gd name="connsiteY40" fmla="*/ 634538 h 2427055"/>
              <a:gd name="connsiteX41" fmla="*/ 11847230 w 12754913"/>
              <a:gd name="connsiteY41" fmla="*/ 950421 h 2427055"/>
              <a:gd name="connsiteX42" fmla="*/ 11897107 w 12754913"/>
              <a:gd name="connsiteY42" fmla="*/ 1191491 h 2427055"/>
              <a:gd name="connsiteX43" fmla="*/ 12021798 w 12754913"/>
              <a:gd name="connsiteY43" fmla="*/ 1332807 h 2427055"/>
              <a:gd name="connsiteX44" fmla="*/ 12412496 w 12754913"/>
              <a:gd name="connsiteY44" fmla="*/ 1233054 h 2427055"/>
              <a:gd name="connsiteX45" fmla="*/ 12754913 w 12754913"/>
              <a:gd name="connsiteY45"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571377 w 12754913"/>
              <a:gd name="connsiteY10" fmla="*/ 1247457 h 2427055"/>
              <a:gd name="connsiteX11" fmla="*/ 3752481 w 12754913"/>
              <a:gd name="connsiteY11" fmla="*/ 582495 h 2427055"/>
              <a:gd name="connsiteX12" fmla="*/ 4116394 w 12754913"/>
              <a:gd name="connsiteY12" fmla="*/ 667789 h 2427055"/>
              <a:gd name="connsiteX13" fmla="*/ 4399027 w 12754913"/>
              <a:gd name="connsiteY13" fmla="*/ 401781 h 2427055"/>
              <a:gd name="connsiteX14" fmla="*/ 4773100 w 12754913"/>
              <a:gd name="connsiteY14" fmla="*/ 376843 h 2427055"/>
              <a:gd name="connsiteX15" fmla="*/ 5005856 w 12754913"/>
              <a:gd name="connsiteY15" fmla="*/ 518160 h 2427055"/>
              <a:gd name="connsiteX16" fmla="*/ 5055732 w 12754913"/>
              <a:gd name="connsiteY16" fmla="*/ 692727 h 2427055"/>
              <a:gd name="connsiteX17" fmla="*/ 5197049 w 12754913"/>
              <a:gd name="connsiteY17" fmla="*/ 742603 h 2427055"/>
              <a:gd name="connsiteX18" fmla="*/ 5654249 w 12754913"/>
              <a:gd name="connsiteY18" fmla="*/ 293716 h 2427055"/>
              <a:gd name="connsiteX19" fmla="*/ 5795565 w 12754913"/>
              <a:gd name="connsiteY19" fmla="*/ 94211 h 2427055"/>
              <a:gd name="connsiteX20" fmla="*/ 5970132 w 12754913"/>
              <a:gd name="connsiteY20" fmla="*/ 27709 h 2427055"/>
              <a:gd name="connsiteX21" fmla="*/ 6327580 w 12754913"/>
              <a:gd name="connsiteY21" fmla="*/ 260465 h 2427055"/>
              <a:gd name="connsiteX22" fmla="*/ 6443958 w 12754913"/>
              <a:gd name="connsiteY22" fmla="*/ 326967 h 2427055"/>
              <a:gd name="connsiteX23" fmla="*/ 6668401 w 12754913"/>
              <a:gd name="connsiteY23" fmla="*/ 285403 h 2427055"/>
              <a:gd name="connsiteX24" fmla="*/ 7067412 w 12754913"/>
              <a:gd name="connsiteY24" fmla="*/ 177338 h 2427055"/>
              <a:gd name="connsiteX25" fmla="*/ 7283543 w 12754913"/>
              <a:gd name="connsiteY25" fmla="*/ 243840 h 2427055"/>
              <a:gd name="connsiteX26" fmla="*/ 7316794 w 12754913"/>
              <a:gd name="connsiteY26" fmla="*/ 435032 h 2427055"/>
              <a:gd name="connsiteX27" fmla="*/ 7466423 w 12754913"/>
              <a:gd name="connsiteY27" fmla="*/ 559723 h 2427055"/>
              <a:gd name="connsiteX28" fmla="*/ 7798932 w 12754913"/>
              <a:gd name="connsiteY28" fmla="*/ 701040 h 2427055"/>
              <a:gd name="connsiteX29" fmla="*/ 8089878 w 12754913"/>
              <a:gd name="connsiteY29" fmla="*/ 734291 h 2427055"/>
              <a:gd name="connsiteX30" fmla="*/ 8355885 w 12754913"/>
              <a:gd name="connsiteY30" fmla="*/ 568036 h 2427055"/>
              <a:gd name="connsiteX31" fmla="*/ 8389136 w 12754913"/>
              <a:gd name="connsiteY31" fmla="*/ 435032 h 2427055"/>
              <a:gd name="connsiteX32" fmla="*/ 8455638 w 12754913"/>
              <a:gd name="connsiteY32" fmla="*/ 260465 h 2427055"/>
              <a:gd name="connsiteX33" fmla="*/ 8563703 w 12754913"/>
              <a:gd name="connsiteY33" fmla="*/ 210589 h 2427055"/>
              <a:gd name="connsiteX34" fmla="*/ 8804772 w 12754913"/>
              <a:gd name="connsiteY34" fmla="*/ 410094 h 2427055"/>
              <a:gd name="connsiteX35" fmla="*/ 9286910 w 12754913"/>
              <a:gd name="connsiteY35" fmla="*/ 518160 h 2427055"/>
              <a:gd name="connsiteX36" fmla="*/ 9652670 w 12754913"/>
              <a:gd name="connsiteY36" fmla="*/ 509847 h 2427055"/>
              <a:gd name="connsiteX37" fmla="*/ 10176372 w 12754913"/>
              <a:gd name="connsiteY37" fmla="*/ 676101 h 2427055"/>
              <a:gd name="connsiteX38" fmla="*/ 10583696 w 12754913"/>
              <a:gd name="connsiteY38" fmla="*/ 850669 h 2427055"/>
              <a:gd name="connsiteX39" fmla="*/ 10874642 w 12754913"/>
              <a:gd name="connsiteY39" fmla="*/ 750915 h 2427055"/>
              <a:gd name="connsiteX40" fmla="*/ 11257027 w 12754913"/>
              <a:gd name="connsiteY40" fmla="*/ 667789 h 2427055"/>
              <a:gd name="connsiteX41" fmla="*/ 11589536 w 12754913"/>
              <a:gd name="connsiteY41" fmla="*/ 634538 h 2427055"/>
              <a:gd name="connsiteX42" fmla="*/ 11847230 w 12754913"/>
              <a:gd name="connsiteY42" fmla="*/ 950421 h 2427055"/>
              <a:gd name="connsiteX43" fmla="*/ 11897107 w 12754913"/>
              <a:gd name="connsiteY43" fmla="*/ 1191491 h 2427055"/>
              <a:gd name="connsiteX44" fmla="*/ 12021798 w 12754913"/>
              <a:gd name="connsiteY44" fmla="*/ 1332807 h 2427055"/>
              <a:gd name="connsiteX45" fmla="*/ 12412496 w 12754913"/>
              <a:gd name="connsiteY45" fmla="*/ 1233054 h 2427055"/>
              <a:gd name="connsiteX46" fmla="*/ 12754913 w 12754913"/>
              <a:gd name="connsiteY46"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859625 w 12754913"/>
              <a:gd name="connsiteY10" fmla="*/ 1922228 h 2427055"/>
              <a:gd name="connsiteX11" fmla="*/ 3571377 w 12754913"/>
              <a:gd name="connsiteY11" fmla="*/ 1247457 h 2427055"/>
              <a:gd name="connsiteX12" fmla="*/ 3752481 w 12754913"/>
              <a:gd name="connsiteY12" fmla="*/ 582495 h 2427055"/>
              <a:gd name="connsiteX13" fmla="*/ 4116394 w 12754913"/>
              <a:gd name="connsiteY13" fmla="*/ 667789 h 2427055"/>
              <a:gd name="connsiteX14" fmla="*/ 4399027 w 12754913"/>
              <a:gd name="connsiteY14" fmla="*/ 401781 h 2427055"/>
              <a:gd name="connsiteX15" fmla="*/ 4773100 w 12754913"/>
              <a:gd name="connsiteY15" fmla="*/ 376843 h 2427055"/>
              <a:gd name="connsiteX16" fmla="*/ 5005856 w 12754913"/>
              <a:gd name="connsiteY16" fmla="*/ 518160 h 2427055"/>
              <a:gd name="connsiteX17" fmla="*/ 5055732 w 12754913"/>
              <a:gd name="connsiteY17" fmla="*/ 692727 h 2427055"/>
              <a:gd name="connsiteX18" fmla="*/ 5197049 w 12754913"/>
              <a:gd name="connsiteY18" fmla="*/ 742603 h 2427055"/>
              <a:gd name="connsiteX19" fmla="*/ 5654249 w 12754913"/>
              <a:gd name="connsiteY19" fmla="*/ 293716 h 2427055"/>
              <a:gd name="connsiteX20" fmla="*/ 5795565 w 12754913"/>
              <a:gd name="connsiteY20" fmla="*/ 94211 h 2427055"/>
              <a:gd name="connsiteX21" fmla="*/ 5970132 w 12754913"/>
              <a:gd name="connsiteY21" fmla="*/ 27709 h 2427055"/>
              <a:gd name="connsiteX22" fmla="*/ 6327580 w 12754913"/>
              <a:gd name="connsiteY22" fmla="*/ 260465 h 2427055"/>
              <a:gd name="connsiteX23" fmla="*/ 6443958 w 12754913"/>
              <a:gd name="connsiteY23" fmla="*/ 326967 h 2427055"/>
              <a:gd name="connsiteX24" fmla="*/ 6668401 w 12754913"/>
              <a:gd name="connsiteY24" fmla="*/ 285403 h 2427055"/>
              <a:gd name="connsiteX25" fmla="*/ 7067412 w 12754913"/>
              <a:gd name="connsiteY25" fmla="*/ 177338 h 2427055"/>
              <a:gd name="connsiteX26" fmla="*/ 7283543 w 12754913"/>
              <a:gd name="connsiteY26" fmla="*/ 243840 h 2427055"/>
              <a:gd name="connsiteX27" fmla="*/ 7316794 w 12754913"/>
              <a:gd name="connsiteY27" fmla="*/ 435032 h 2427055"/>
              <a:gd name="connsiteX28" fmla="*/ 7466423 w 12754913"/>
              <a:gd name="connsiteY28" fmla="*/ 559723 h 2427055"/>
              <a:gd name="connsiteX29" fmla="*/ 7798932 w 12754913"/>
              <a:gd name="connsiteY29" fmla="*/ 701040 h 2427055"/>
              <a:gd name="connsiteX30" fmla="*/ 8089878 w 12754913"/>
              <a:gd name="connsiteY30" fmla="*/ 734291 h 2427055"/>
              <a:gd name="connsiteX31" fmla="*/ 8355885 w 12754913"/>
              <a:gd name="connsiteY31" fmla="*/ 568036 h 2427055"/>
              <a:gd name="connsiteX32" fmla="*/ 8389136 w 12754913"/>
              <a:gd name="connsiteY32" fmla="*/ 435032 h 2427055"/>
              <a:gd name="connsiteX33" fmla="*/ 8455638 w 12754913"/>
              <a:gd name="connsiteY33" fmla="*/ 260465 h 2427055"/>
              <a:gd name="connsiteX34" fmla="*/ 8563703 w 12754913"/>
              <a:gd name="connsiteY34" fmla="*/ 210589 h 2427055"/>
              <a:gd name="connsiteX35" fmla="*/ 8804772 w 12754913"/>
              <a:gd name="connsiteY35" fmla="*/ 410094 h 2427055"/>
              <a:gd name="connsiteX36" fmla="*/ 9286910 w 12754913"/>
              <a:gd name="connsiteY36" fmla="*/ 518160 h 2427055"/>
              <a:gd name="connsiteX37" fmla="*/ 9652670 w 12754913"/>
              <a:gd name="connsiteY37" fmla="*/ 509847 h 2427055"/>
              <a:gd name="connsiteX38" fmla="*/ 10176372 w 12754913"/>
              <a:gd name="connsiteY38" fmla="*/ 676101 h 2427055"/>
              <a:gd name="connsiteX39" fmla="*/ 10583696 w 12754913"/>
              <a:gd name="connsiteY39" fmla="*/ 850669 h 2427055"/>
              <a:gd name="connsiteX40" fmla="*/ 10874642 w 12754913"/>
              <a:gd name="connsiteY40" fmla="*/ 750915 h 2427055"/>
              <a:gd name="connsiteX41" fmla="*/ 11257027 w 12754913"/>
              <a:gd name="connsiteY41" fmla="*/ 667789 h 2427055"/>
              <a:gd name="connsiteX42" fmla="*/ 11589536 w 12754913"/>
              <a:gd name="connsiteY42" fmla="*/ 634538 h 2427055"/>
              <a:gd name="connsiteX43" fmla="*/ 11847230 w 12754913"/>
              <a:gd name="connsiteY43" fmla="*/ 950421 h 2427055"/>
              <a:gd name="connsiteX44" fmla="*/ 11897107 w 12754913"/>
              <a:gd name="connsiteY44" fmla="*/ 1191491 h 2427055"/>
              <a:gd name="connsiteX45" fmla="*/ 12021798 w 12754913"/>
              <a:gd name="connsiteY45" fmla="*/ 1332807 h 2427055"/>
              <a:gd name="connsiteX46" fmla="*/ 12412496 w 12754913"/>
              <a:gd name="connsiteY46" fmla="*/ 1233054 h 2427055"/>
              <a:gd name="connsiteX47" fmla="*/ 12754913 w 12754913"/>
              <a:gd name="connsiteY47"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859625 w 12754913"/>
              <a:gd name="connsiteY10" fmla="*/ 1922228 h 2427055"/>
              <a:gd name="connsiteX11" fmla="*/ 3806054 w 12754913"/>
              <a:gd name="connsiteY11" fmla="*/ 1223237 h 2427055"/>
              <a:gd name="connsiteX12" fmla="*/ 3752481 w 12754913"/>
              <a:gd name="connsiteY12" fmla="*/ 582495 h 2427055"/>
              <a:gd name="connsiteX13" fmla="*/ 4116394 w 12754913"/>
              <a:gd name="connsiteY13" fmla="*/ 667789 h 2427055"/>
              <a:gd name="connsiteX14" fmla="*/ 4399027 w 12754913"/>
              <a:gd name="connsiteY14" fmla="*/ 401781 h 2427055"/>
              <a:gd name="connsiteX15" fmla="*/ 4773100 w 12754913"/>
              <a:gd name="connsiteY15" fmla="*/ 376843 h 2427055"/>
              <a:gd name="connsiteX16" fmla="*/ 5005856 w 12754913"/>
              <a:gd name="connsiteY16" fmla="*/ 518160 h 2427055"/>
              <a:gd name="connsiteX17" fmla="*/ 5055732 w 12754913"/>
              <a:gd name="connsiteY17" fmla="*/ 692727 h 2427055"/>
              <a:gd name="connsiteX18" fmla="*/ 5197049 w 12754913"/>
              <a:gd name="connsiteY18" fmla="*/ 742603 h 2427055"/>
              <a:gd name="connsiteX19" fmla="*/ 5654249 w 12754913"/>
              <a:gd name="connsiteY19" fmla="*/ 293716 h 2427055"/>
              <a:gd name="connsiteX20" fmla="*/ 5795565 w 12754913"/>
              <a:gd name="connsiteY20" fmla="*/ 94211 h 2427055"/>
              <a:gd name="connsiteX21" fmla="*/ 5970132 w 12754913"/>
              <a:gd name="connsiteY21" fmla="*/ 27709 h 2427055"/>
              <a:gd name="connsiteX22" fmla="*/ 6327580 w 12754913"/>
              <a:gd name="connsiteY22" fmla="*/ 260465 h 2427055"/>
              <a:gd name="connsiteX23" fmla="*/ 6443958 w 12754913"/>
              <a:gd name="connsiteY23" fmla="*/ 326967 h 2427055"/>
              <a:gd name="connsiteX24" fmla="*/ 6668401 w 12754913"/>
              <a:gd name="connsiteY24" fmla="*/ 285403 h 2427055"/>
              <a:gd name="connsiteX25" fmla="*/ 7067412 w 12754913"/>
              <a:gd name="connsiteY25" fmla="*/ 177338 h 2427055"/>
              <a:gd name="connsiteX26" fmla="*/ 7283543 w 12754913"/>
              <a:gd name="connsiteY26" fmla="*/ 243840 h 2427055"/>
              <a:gd name="connsiteX27" fmla="*/ 7316794 w 12754913"/>
              <a:gd name="connsiteY27" fmla="*/ 435032 h 2427055"/>
              <a:gd name="connsiteX28" fmla="*/ 7466423 w 12754913"/>
              <a:gd name="connsiteY28" fmla="*/ 559723 h 2427055"/>
              <a:gd name="connsiteX29" fmla="*/ 7798932 w 12754913"/>
              <a:gd name="connsiteY29" fmla="*/ 701040 h 2427055"/>
              <a:gd name="connsiteX30" fmla="*/ 8089878 w 12754913"/>
              <a:gd name="connsiteY30" fmla="*/ 734291 h 2427055"/>
              <a:gd name="connsiteX31" fmla="*/ 8355885 w 12754913"/>
              <a:gd name="connsiteY31" fmla="*/ 568036 h 2427055"/>
              <a:gd name="connsiteX32" fmla="*/ 8389136 w 12754913"/>
              <a:gd name="connsiteY32" fmla="*/ 435032 h 2427055"/>
              <a:gd name="connsiteX33" fmla="*/ 8455638 w 12754913"/>
              <a:gd name="connsiteY33" fmla="*/ 260465 h 2427055"/>
              <a:gd name="connsiteX34" fmla="*/ 8563703 w 12754913"/>
              <a:gd name="connsiteY34" fmla="*/ 210589 h 2427055"/>
              <a:gd name="connsiteX35" fmla="*/ 8804772 w 12754913"/>
              <a:gd name="connsiteY35" fmla="*/ 410094 h 2427055"/>
              <a:gd name="connsiteX36" fmla="*/ 9286910 w 12754913"/>
              <a:gd name="connsiteY36" fmla="*/ 518160 h 2427055"/>
              <a:gd name="connsiteX37" fmla="*/ 9652670 w 12754913"/>
              <a:gd name="connsiteY37" fmla="*/ 509847 h 2427055"/>
              <a:gd name="connsiteX38" fmla="*/ 10176372 w 12754913"/>
              <a:gd name="connsiteY38" fmla="*/ 676101 h 2427055"/>
              <a:gd name="connsiteX39" fmla="*/ 10583696 w 12754913"/>
              <a:gd name="connsiteY39" fmla="*/ 850669 h 2427055"/>
              <a:gd name="connsiteX40" fmla="*/ 10874642 w 12754913"/>
              <a:gd name="connsiteY40" fmla="*/ 750915 h 2427055"/>
              <a:gd name="connsiteX41" fmla="*/ 11257027 w 12754913"/>
              <a:gd name="connsiteY41" fmla="*/ 667789 h 2427055"/>
              <a:gd name="connsiteX42" fmla="*/ 11589536 w 12754913"/>
              <a:gd name="connsiteY42" fmla="*/ 634538 h 2427055"/>
              <a:gd name="connsiteX43" fmla="*/ 11847230 w 12754913"/>
              <a:gd name="connsiteY43" fmla="*/ 950421 h 2427055"/>
              <a:gd name="connsiteX44" fmla="*/ 11897107 w 12754913"/>
              <a:gd name="connsiteY44" fmla="*/ 1191491 h 2427055"/>
              <a:gd name="connsiteX45" fmla="*/ 12021798 w 12754913"/>
              <a:gd name="connsiteY45" fmla="*/ 1332807 h 2427055"/>
              <a:gd name="connsiteX46" fmla="*/ 12412496 w 12754913"/>
              <a:gd name="connsiteY46" fmla="*/ 1233054 h 2427055"/>
              <a:gd name="connsiteX47" fmla="*/ 12754913 w 12754913"/>
              <a:gd name="connsiteY47"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859625 w 12754913"/>
              <a:gd name="connsiteY10" fmla="*/ 1922228 h 2427055"/>
              <a:gd name="connsiteX11" fmla="*/ 3806054 w 12754913"/>
              <a:gd name="connsiteY11" fmla="*/ 1223237 h 2427055"/>
              <a:gd name="connsiteX12" fmla="*/ 4116394 w 12754913"/>
              <a:gd name="connsiteY12" fmla="*/ 667789 h 2427055"/>
              <a:gd name="connsiteX13" fmla="*/ 4399027 w 12754913"/>
              <a:gd name="connsiteY13" fmla="*/ 401781 h 2427055"/>
              <a:gd name="connsiteX14" fmla="*/ 4773100 w 12754913"/>
              <a:gd name="connsiteY14" fmla="*/ 376843 h 2427055"/>
              <a:gd name="connsiteX15" fmla="*/ 5005856 w 12754913"/>
              <a:gd name="connsiteY15" fmla="*/ 518160 h 2427055"/>
              <a:gd name="connsiteX16" fmla="*/ 5055732 w 12754913"/>
              <a:gd name="connsiteY16" fmla="*/ 692727 h 2427055"/>
              <a:gd name="connsiteX17" fmla="*/ 5197049 w 12754913"/>
              <a:gd name="connsiteY17" fmla="*/ 742603 h 2427055"/>
              <a:gd name="connsiteX18" fmla="*/ 5654249 w 12754913"/>
              <a:gd name="connsiteY18" fmla="*/ 293716 h 2427055"/>
              <a:gd name="connsiteX19" fmla="*/ 5795565 w 12754913"/>
              <a:gd name="connsiteY19" fmla="*/ 94211 h 2427055"/>
              <a:gd name="connsiteX20" fmla="*/ 5970132 w 12754913"/>
              <a:gd name="connsiteY20" fmla="*/ 27709 h 2427055"/>
              <a:gd name="connsiteX21" fmla="*/ 6327580 w 12754913"/>
              <a:gd name="connsiteY21" fmla="*/ 260465 h 2427055"/>
              <a:gd name="connsiteX22" fmla="*/ 6443958 w 12754913"/>
              <a:gd name="connsiteY22" fmla="*/ 326967 h 2427055"/>
              <a:gd name="connsiteX23" fmla="*/ 6668401 w 12754913"/>
              <a:gd name="connsiteY23" fmla="*/ 285403 h 2427055"/>
              <a:gd name="connsiteX24" fmla="*/ 7067412 w 12754913"/>
              <a:gd name="connsiteY24" fmla="*/ 177338 h 2427055"/>
              <a:gd name="connsiteX25" fmla="*/ 7283543 w 12754913"/>
              <a:gd name="connsiteY25" fmla="*/ 243840 h 2427055"/>
              <a:gd name="connsiteX26" fmla="*/ 7316794 w 12754913"/>
              <a:gd name="connsiteY26" fmla="*/ 435032 h 2427055"/>
              <a:gd name="connsiteX27" fmla="*/ 7466423 w 12754913"/>
              <a:gd name="connsiteY27" fmla="*/ 559723 h 2427055"/>
              <a:gd name="connsiteX28" fmla="*/ 7798932 w 12754913"/>
              <a:gd name="connsiteY28" fmla="*/ 701040 h 2427055"/>
              <a:gd name="connsiteX29" fmla="*/ 8089878 w 12754913"/>
              <a:gd name="connsiteY29" fmla="*/ 734291 h 2427055"/>
              <a:gd name="connsiteX30" fmla="*/ 8355885 w 12754913"/>
              <a:gd name="connsiteY30" fmla="*/ 568036 h 2427055"/>
              <a:gd name="connsiteX31" fmla="*/ 8389136 w 12754913"/>
              <a:gd name="connsiteY31" fmla="*/ 435032 h 2427055"/>
              <a:gd name="connsiteX32" fmla="*/ 8455638 w 12754913"/>
              <a:gd name="connsiteY32" fmla="*/ 260465 h 2427055"/>
              <a:gd name="connsiteX33" fmla="*/ 8563703 w 12754913"/>
              <a:gd name="connsiteY33" fmla="*/ 210589 h 2427055"/>
              <a:gd name="connsiteX34" fmla="*/ 8804772 w 12754913"/>
              <a:gd name="connsiteY34" fmla="*/ 410094 h 2427055"/>
              <a:gd name="connsiteX35" fmla="*/ 9286910 w 12754913"/>
              <a:gd name="connsiteY35" fmla="*/ 518160 h 2427055"/>
              <a:gd name="connsiteX36" fmla="*/ 9652670 w 12754913"/>
              <a:gd name="connsiteY36" fmla="*/ 509847 h 2427055"/>
              <a:gd name="connsiteX37" fmla="*/ 10176372 w 12754913"/>
              <a:gd name="connsiteY37" fmla="*/ 676101 h 2427055"/>
              <a:gd name="connsiteX38" fmla="*/ 10583696 w 12754913"/>
              <a:gd name="connsiteY38" fmla="*/ 850669 h 2427055"/>
              <a:gd name="connsiteX39" fmla="*/ 10874642 w 12754913"/>
              <a:gd name="connsiteY39" fmla="*/ 750915 h 2427055"/>
              <a:gd name="connsiteX40" fmla="*/ 11257027 w 12754913"/>
              <a:gd name="connsiteY40" fmla="*/ 667789 h 2427055"/>
              <a:gd name="connsiteX41" fmla="*/ 11589536 w 12754913"/>
              <a:gd name="connsiteY41" fmla="*/ 634538 h 2427055"/>
              <a:gd name="connsiteX42" fmla="*/ 11847230 w 12754913"/>
              <a:gd name="connsiteY42" fmla="*/ 950421 h 2427055"/>
              <a:gd name="connsiteX43" fmla="*/ 11897107 w 12754913"/>
              <a:gd name="connsiteY43" fmla="*/ 1191491 h 2427055"/>
              <a:gd name="connsiteX44" fmla="*/ 12021798 w 12754913"/>
              <a:gd name="connsiteY44" fmla="*/ 1332807 h 2427055"/>
              <a:gd name="connsiteX45" fmla="*/ 12412496 w 12754913"/>
              <a:gd name="connsiteY45" fmla="*/ 1233054 h 2427055"/>
              <a:gd name="connsiteX46" fmla="*/ 12754913 w 12754913"/>
              <a:gd name="connsiteY46"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859625 w 12754913"/>
              <a:gd name="connsiteY10" fmla="*/ 1922228 h 2427055"/>
              <a:gd name="connsiteX11" fmla="*/ 4073909 w 12754913"/>
              <a:gd name="connsiteY11" fmla="*/ 1281486 h 2427055"/>
              <a:gd name="connsiteX12" fmla="*/ 4116394 w 12754913"/>
              <a:gd name="connsiteY12" fmla="*/ 667789 h 2427055"/>
              <a:gd name="connsiteX13" fmla="*/ 4399027 w 12754913"/>
              <a:gd name="connsiteY13" fmla="*/ 401781 h 2427055"/>
              <a:gd name="connsiteX14" fmla="*/ 4773100 w 12754913"/>
              <a:gd name="connsiteY14" fmla="*/ 376843 h 2427055"/>
              <a:gd name="connsiteX15" fmla="*/ 5005856 w 12754913"/>
              <a:gd name="connsiteY15" fmla="*/ 518160 h 2427055"/>
              <a:gd name="connsiteX16" fmla="*/ 5055732 w 12754913"/>
              <a:gd name="connsiteY16" fmla="*/ 692727 h 2427055"/>
              <a:gd name="connsiteX17" fmla="*/ 5197049 w 12754913"/>
              <a:gd name="connsiteY17" fmla="*/ 742603 h 2427055"/>
              <a:gd name="connsiteX18" fmla="*/ 5654249 w 12754913"/>
              <a:gd name="connsiteY18" fmla="*/ 293716 h 2427055"/>
              <a:gd name="connsiteX19" fmla="*/ 5795565 w 12754913"/>
              <a:gd name="connsiteY19" fmla="*/ 94211 h 2427055"/>
              <a:gd name="connsiteX20" fmla="*/ 5970132 w 12754913"/>
              <a:gd name="connsiteY20" fmla="*/ 27709 h 2427055"/>
              <a:gd name="connsiteX21" fmla="*/ 6327580 w 12754913"/>
              <a:gd name="connsiteY21" fmla="*/ 260465 h 2427055"/>
              <a:gd name="connsiteX22" fmla="*/ 6443958 w 12754913"/>
              <a:gd name="connsiteY22" fmla="*/ 326967 h 2427055"/>
              <a:gd name="connsiteX23" fmla="*/ 6668401 w 12754913"/>
              <a:gd name="connsiteY23" fmla="*/ 285403 h 2427055"/>
              <a:gd name="connsiteX24" fmla="*/ 7067412 w 12754913"/>
              <a:gd name="connsiteY24" fmla="*/ 177338 h 2427055"/>
              <a:gd name="connsiteX25" fmla="*/ 7283543 w 12754913"/>
              <a:gd name="connsiteY25" fmla="*/ 243840 h 2427055"/>
              <a:gd name="connsiteX26" fmla="*/ 7316794 w 12754913"/>
              <a:gd name="connsiteY26" fmla="*/ 435032 h 2427055"/>
              <a:gd name="connsiteX27" fmla="*/ 7466423 w 12754913"/>
              <a:gd name="connsiteY27" fmla="*/ 559723 h 2427055"/>
              <a:gd name="connsiteX28" fmla="*/ 7798932 w 12754913"/>
              <a:gd name="connsiteY28" fmla="*/ 701040 h 2427055"/>
              <a:gd name="connsiteX29" fmla="*/ 8089878 w 12754913"/>
              <a:gd name="connsiteY29" fmla="*/ 734291 h 2427055"/>
              <a:gd name="connsiteX30" fmla="*/ 8355885 w 12754913"/>
              <a:gd name="connsiteY30" fmla="*/ 568036 h 2427055"/>
              <a:gd name="connsiteX31" fmla="*/ 8389136 w 12754913"/>
              <a:gd name="connsiteY31" fmla="*/ 435032 h 2427055"/>
              <a:gd name="connsiteX32" fmla="*/ 8455638 w 12754913"/>
              <a:gd name="connsiteY32" fmla="*/ 260465 h 2427055"/>
              <a:gd name="connsiteX33" fmla="*/ 8563703 w 12754913"/>
              <a:gd name="connsiteY33" fmla="*/ 210589 h 2427055"/>
              <a:gd name="connsiteX34" fmla="*/ 8804772 w 12754913"/>
              <a:gd name="connsiteY34" fmla="*/ 410094 h 2427055"/>
              <a:gd name="connsiteX35" fmla="*/ 9286910 w 12754913"/>
              <a:gd name="connsiteY35" fmla="*/ 518160 h 2427055"/>
              <a:gd name="connsiteX36" fmla="*/ 9652670 w 12754913"/>
              <a:gd name="connsiteY36" fmla="*/ 509847 h 2427055"/>
              <a:gd name="connsiteX37" fmla="*/ 10176372 w 12754913"/>
              <a:gd name="connsiteY37" fmla="*/ 676101 h 2427055"/>
              <a:gd name="connsiteX38" fmla="*/ 10583696 w 12754913"/>
              <a:gd name="connsiteY38" fmla="*/ 850669 h 2427055"/>
              <a:gd name="connsiteX39" fmla="*/ 10874642 w 12754913"/>
              <a:gd name="connsiteY39" fmla="*/ 750915 h 2427055"/>
              <a:gd name="connsiteX40" fmla="*/ 11257027 w 12754913"/>
              <a:gd name="connsiteY40" fmla="*/ 667789 h 2427055"/>
              <a:gd name="connsiteX41" fmla="*/ 11589536 w 12754913"/>
              <a:gd name="connsiteY41" fmla="*/ 634538 h 2427055"/>
              <a:gd name="connsiteX42" fmla="*/ 11847230 w 12754913"/>
              <a:gd name="connsiteY42" fmla="*/ 950421 h 2427055"/>
              <a:gd name="connsiteX43" fmla="*/ 11897107 w 12754913"/>
              <a:gd name="connsiteY43" fmla="*/ 1191491 h 2427055"/>
              <a:gd name="connsiteX44" fmla="*/ 12021798 w 12754913"/>
              <a:gd name="connsiteY44" fmla="*/ 1332807 h 2427055"/>
              <a:gd name="connsiteX45" fmla="*/ 12412496 w 12754913"/>
              <a:gd name="connsiteY45" fmla="*/ 1233054 h 2427055"/>
              <a:gd name="connsiteX46" fmla="*/ 12754913 w 12754913"/>
              <a:gd name="connsiteY46"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859625 w 12754913"/>
              <a:gd name="connsiteY10" fmla="*/ 1922228 h 2427055"/>
              <a:gd name="connsiteX11" fmla="*/ 4073909 w 12754913"/>
              <a:gd name="connsiteY11" fmla="*/ 1281486 h 2427055"/>
              <a:gd name="connsiteX12" fmla="*/ 4181051 w 12754913"/>
              <a:gd name="connsiteY12" fmla="*/ 698993 h 2427055"/>
              <a:gd name="connsiteX13" fmla="*/ 4399027 w 12754913"/>
              <a:gd name="connsiteY13" fmla="*/ 401781 h 2427055"/>
              <a:gd name="connsiteX14" fmla="*/ 4773100 w 12754913"/>
              <a:gd name="connsiteY14" fmla="*/ 376843 h 2427055"/>
              <a:gd name="connsiteX15" fmla="*/ 5005856 w 12754913"/>
              <a:gd name="connsiteY15" fmla="*/ 518160 h 2427055"/>
              <a:gd name="connsiteX16" fmla="*/ 5055732 w 12754913"/>
              <a:gd name="connsiteY16" fmla="*/ 692727 h 2427055"/>
              <a:gd name="connsiteX17" fmla="*/ 5197049 w 12754913"/>
              <a:gd name="connsiteY17" fmla="*/ 742603 h 2427055"/>
              <a:gd name="connsiteX18" fmla="*/ 5654249 w 12754913"/>
              <a:gd name="connsiteY18" fmla="*/ 293716 h 2427055"/>
              <a:gd name="connsiteX19" fmla="*/ 5795565 w 12754913"/>
              <a:gd name="connsiteY19" fmla="*/ 94211 h 2427055"/>
              <a:gd name="connsiteX20" fmla="*/ 5970132 w 12754913"/>
              <a:gd name="connsiteY20" fmla="*/ 27709 h 2427055"/>
              <a:gd name="connsiteX21" fmla="*/ 6327580 w 12754913"/>
              <a:gd name="connsiteY21" fmla="*/ 260465 h 2427055"/>
              <a:gd name="connsiteX22" fmla="*/ 6443958 w 12754913"/>
              <a:gd name="connsiteY22" fmla="*/ 326967 h 2427055"/>
              <a:gd name="connsiteX23" fmla="*/ 6668401 w 12754913"/>
              <a:gd name="connsiteY23" fmla="*/ 285403 h 2427055"/>
              <a:gd name="connsiteX24" fmla="*/ 7067412 w 12754913"/>
              <a:gd name="connsiteY24" fmla="*/ 177338 h 2427055"/>
              <a:gd name="connsiteX25" fmla="*/ 7283543 w 12754913"/>
              <a:gd name="connsiteY25" fmla="*/ 243840 h 2427055"/>
              <a:gd name="connsiteX26" fmla="*/ 7316794 w 12754913"/>
              <a:gd name="connsiteY26" fmla="*/ 435032 h 2427055"/>
              <a:gd name="connsiteX27" fmla="*/ 7466423 w 12754913"/>
              <a:gd name="connsiteY27" fmla="*/ 559723 h 2427055"/>
              <a:gd name="connsiteX28" fmla="*/ 7798932 w 12754913"/>
              <a:gd name="connsiteY28" fmla="*/ 701040 h 2427055"/>
              <a:gd name="connsiteX29" fmla="*/ 8089878 w 12754913"/>
              <a:gd name="connsiteY29" fmla="*/ 734291 h 2427055"/>
              <a:gd name="connsiteX30" fmla="*/ 8355885 w 12754913"/>
              <a:gd name="connsiteY30" fmla="*/ 568036 h 2427055"/>
              <a:gd name="connsiteX31" fmla="*/ 8389136 w 12754913"/>
              <a:gd name="connsiteY31" fmla="*/ 435032 h 2427055"/>
              <a:gd name="connsiteX32" fmla="*/ 8455638 w 12754913"/>
              <a:gd name="connsiteY32" fmla="*/ 260465 h 2427055"/>
              <a:gd name="connsiteX33" fmla="*/ 8563703 w 12754913"/>
              <a:gd name="connsiteY33" fmla="*/ 210589 h 2427055"/>
              <a:gd name="connsiteX34" fmla="*/ 8804772 w 12754913"/>
              <a:gd name="connsiteY34" fmla="*/ 410094 h 2427055"/>
              <a:gd name="connsiteX35" fmla="*/ 9286910 w 12754913"/>
              <a:gd name="connsiteY35" fmla="*/ 518160 h 2427055"/>
              <a:gd name="connsiteX36" fmla="*/ 9652670 w 12754913"/>
              <a:gd name="connsiteY36" fmla="*/ 509847 h 2427055"/>
              <a:gd name="connsiteX37" fmla="*/ 10176372 w 12754913"/>
              <a:gd name="connsiteY37" fmla="*/ 676101 h 2427055"/>
              <a:gd name="connsiteX38" fmla="*/ 10583696 w 12754913"/>
              <a:gd name="connsiteY38" fmla="*/ 850669 h 2427055"/>
              <a:gd name="connsiteX39" fmla="*/ 10874642 w 12754913"/>
              <a:gd name="connsiteY39" fmla="*/ 750915 h 2427055"/>
              <a:gd name="connsiteX40" fmla="*/ 11257027 w 12754913"/>
              <a:gd name="connsiteY40" fmla="*/ 667789 h 2427055"/>
              <a:gd name="connsiteX41" fmla="*/ 11589536 w 12754913"/>
              <a:gd name="connsiteY41" fmla="*/ 634538 h 2427055"/>
              <a:gd name="connsiteX42" fmla="*/ 11847230 w 12754913"/>
              <a:gd name="connsiteY42" fmla="*/ 950421 h 2427055"/>
              <a:gd name="connsiteX43" fmla="*/ 11897107 w 12754913"/>
              <a:gd name="connsiteY43" fmla="*/ 1191491 h 2427055"/>
              <a:gd name="connsiteX44" fmla="*/ 12021798 w 12754913"/>
              <a:gd name="connsiteY44" fmla="*/ 1332807 h 2427055"/>
              <a:gd name="connsiteX45" fmla="*/ 12412496 w 12754913"/>
              <a:gd name="connsiteY45" fmla="*/ 1233054 h 2427055"/>
              <a:gd name="connsiteX46" fmla="*/ 12754913 w 12754913"/>
              <a:gd name="connsiteY46"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859625 w 12754913"/>
              <a:gd name="connsiteY10" fmla="*/ 1922228 h 2427055"/>
              <a:gd name="connsiteX11" fmla="*/ 4073909 w 12754913"/>
              <a:gd name="connsiteY11" fmla="*/ 1281486 h 2427055"/>
              <a:gd name="connsiteX12" fmla="*/ 4181051 w 12754913"/>
              <a:gd name="connsiteY12" fmla="*/ 698993 h 2427055"/>
              <a:gd name="connsiteX13" fmla="*/ 4399027 w 12754913"/>
              <a:gd name="connsiteY13" fmla="*/ 401781 h 2427055"/>
              <a:gd name="connsiteX14" fmla="*/ 4773100 w 12754913"/>
              <a:gd name="connsiteY14" fmla="*/ 376843 h 2427055"/>
              <a:gd name="connsiteX15" fmla="*/ 5005856 w 12754913"/>
              <a:gd name="connsiteY15" fmla="*/ 518160 h 2427055"/>
              <a:gd name="connsiteX16" fmla="*/ 5055732 w 12754913"/>
              <a:gd name="connsiteY16" fmla="*/ 692727 h 2427055"/>
              <a:gd name="connsiteX17" fmla="*/ 5197049 w 12754913"/>
              <a:gd name="connsiteY17" fmla="*/ 742603 h 2427055"/>
              <a:gd name="connsiteX18" fmla="*/ 5654249 w 12754913"/>
              <a:gd name="connsiteY18" fmla="*/ 293716 h 2427055"/>
              <a:gd name="connsiteX19" fmla="*/ 5795565 w 12754913"/>
              <a:gd name="connsiteY19" fmla="*/ 94211 h 2427055"/>
              <a:gd name="connsiteX20" fmla="*/ 5970132 w 12754913"/>
              <a:gd name="connsiteY20" fmla="*/ 27709 h 2427055"/>
              <a:gd name="connsiteX21" fmla="*/ 6327580 w 12754913"/>
              <a:gd name="connsiteY21" fmla="*/ 260465 h 2427055"/>
              <a:gd name="connsiteX22" fmla="*/ 6443958 w 12754913"/>
              <a:gd name="connsiteY22" fmla="*/ 326967 h 2427055"/>
              <a:gd name="connsiteX23" fmla="*/ 6668401 w 12754913"/>
              <a:gd name="connsiteY23" fmla="*/ 285403 h 2427055"/>
              <a:gd name="connsiteX24" fmla="*/ 7067412 w 12754913"/>
              <a:gd name="connsiteY24" fmla="*/ 177338 h 2427055"/>
              <a:gd name="connsiteX25" fmla="*/ 7283543 w 12754913"/>
              <a:gd name="connsiteY25" fmla="*/ 243840 h 2427055"/>
              <a:gd name="connsiteX26" fmla="*/ 7316794 w 12754913"/>
              <a:gd name="connsiteY26" fmla="*/ 435032 h 2427055"/>
              <a:gd name="connsiteX27" fmla="*/ 7466423 w 12754913"/>
              <a:gd name="connsiteY27" fmla="*/ 559723 h 2427055"/>
              <a:gd name="connsiteX28" fmla="*/ 7798932 w 12754913"/>
              <a:gd name="connsiteY28" fmla="*/ 701040 h 2427055"/>
              <a:gd name="connsiteX29" fmla="*/ 8089878 w 12754913"/>
              <a:gd name="connsiteY29" fmla="*/ 734291 h 2427055"/>
              <a:gd name="connsiteX30" fmla="*/ 8355885 w 12754913"/>
              <a:gd name="connsiteY30" fmla="*/ 568036 h 2427055"/>
              <a:gd name="connsiteX31" fmla="*/ 8389136 w 12754913"/>
              <a:gd name="connsiteY31" fmla="*/ 435032 h 2427055"/>
              <a:gd name="connsiteX32" fmla="*/ 8455638 w 12754913"/>
              <a:gd name="connsiteY32" fmla="*/ 260465 h 2427055"/>
              <a:gd name="connsiteX33" fmla="*/ 8563703 w 12754913"/>
              <a:gd name="connsiteY33" fmla="*/ 210589 h 2427055"/>
              <a:gd name="connsiteX34" fmla="*/ 8804772 w 12754913"/>
              <a:gd name="connsiteY34" fmla="*/ 410094 h 2427055"/>
              <a:gd name="connsiteX35" fmla="*/ 9286910 w 12754913"/>
              <a:gd name="connsiteY35" fmla="*/ 518160 h 2427055"/>
              <a:gd name="connsiteX36" fmla="*/ 9652670 w 12754913"/>
              <a:gd name="connsiteY36" fmla="*/ 509847 h 2427055"/>
              <a:gd name="connsiteX37" fmla="*/ 10176372 w 12754913"/>
              <a:gd name="connsiteY37" fmla="*/ 676101 h 2427055"/>
              <a:gd name="connsiteX38" fmla="*/ 10583696 w 12754913"/>
              <a:gd name="connsiteY38" fmla="*/ 850669 h 2427055"/>
              <a:gd name="connsiteX39" fmla="*/ 10874642 w 12754913"/>
              <a:gd name="connsiteY39" fmla="*/ 750915 h 2427055"/>
              <a:gd name="connsiteX40" fmla="*/ 11257027 w 12754913"/>
              <a:gd name="connsiteY40" fmla="*/ 667789 h 2427055"/>
              <a:gd name="connsiteX41" fmla="*/ 11589536 w 12754913"/>
              <a:gd name="connsiteY41" fmla="*/ 634538 h 2427055"/>
              <a:gd name="connsiteX42" fmla="*/ 11738533 w 12754913"/>
              <a:gd name="connsiteY42" fmla="*/ 957642 h 2427055"/>
              <a:gd name="connsiteX43" fmla="*/ 11897107 w 12754913"/>
              <a:gd name="connsiteY43" fmla="*/ 1191491 h 2427055"/>
              <a:gd name="connsiteX44" fmla="*/ 12021798 w 12754913"/>
              <a:gd name="connsiteY44" fmla="*/ 1332807 h 2427055"/>
              <a:gd name="connsiteX45" fmla="*/ 12412496 w 12754913"/>
              <a:gd name="connsiteY45" fmla="*/ 1233054 h 2427055"/>
              <a:gd name="connsiteX46" fmla="*/ 12754913 w 12754913"/>
              <a:gd name="connsiteY46"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859625 w 12754913"/>
              <a:gd name="connsiteY10" fmla="*/ 1922228 h 2427055"/>
              <a:gd name="connsiteX11" fmla="*/ 4073909 w 12754913"/>
              <a:gd name="connsiteY11" fmla="*/ 1281486 h 2427055"/>
              <a:gd name="connsiteX12" fmla="*/ 4181051 w 12754913"/>
              <a:gd name="connsiteY12" fmla="*/ 698993 h 2427055"/>
              <a:gd name="connsiteX13" fmla="*/ 4399027 w 12754913"/>
              <a:gd name="connsiteY13" fmla="*/ 401781 h 2427055"/>
              <a:gd name="connsiteX14" fmla="*/ 4773100 w 12754913"/>
              <a:gd name="connsiteY14" fmla="*/ 376843 h 2427055"/>
              <a:gd name="connsiteX15" fmla="*/ 5005856 w 12754913"/>
              <a:gd name="connsiteY15" fmla="*/ 518160 h 2427055"/>
              <a:gd name="connsiteX16" fmla="*/ 5055732 w 12754913"/>
              <a:gd name="connsiteY16" fmla="*/ 692727 h 2427055"/>
              <a:gd name="connsiteX17" fmla="*/ 5197049 w 12754913"/>
              <a:gd name="connsiteY17" fmla="*/ 742603 h 2427055"/>
              <a:gd name="connsiteX18" fmla="*/ 5654249 w 12754913"/>
              <a:gd name="connsiteY18" fmla="*/ 293716 h 2427055"/>
              <a:gd name="connsiteX19" fmla="*/ 5795565 w 12754913"/>
              <a:gd name="connsiteY19" fmla="*/ 94211 h 2427055"/>
              <a:gd name="connsiteX20" fmla="*/ 5970132 w 12754913"/>
              <a:gd name="connsiteY20" fmla="*/ 27709 h 2427055"/>
              <a:gd name="connsiteX21" fmla="*/ 6327580 w 12754913"/>
              <a:gd name="connsiteY21" fmla="*/ 260465 h 2427055"/>
              <a:gd name="connsiteX22" fmla="*/ 6443958 w 12754913"/>
              <a:gd name="connsiteY22" fmla="*/ 326967 h 2427055"/>
              <a:gd name="connsiteX23" fmla="*/ 6668401 w 12754913"/>
              <a:gd name="connsiteY23" fmla="*/ 285403 h 2427055"/>
              <a:gd name="connsiteX24" fmla="*/ 7067412 w 12754913"/>
              <a:gd name="connsiteY24" fmla="*/ 177338 h 2427055"/>
              <a:gd name="connsiteX25" fmla="*/ 7283543 w 12754913"/>
              <a:gd name="connsiteY25" fmla="*/ 243840 h 2427055"/>
              <a:gd name="connsiteX26" fmla="*/ 7316794 w 12754913"/>
              <a:gd name="connsiteY26" fmla="*/ 435032 h 2427055"/>
              <a:gd name="connsiteX27" fmla="*/ 7466423 w 12754913"/>
              <a:gd name="connsiteY27" fmla="*/ 559723 h 2427055"/>
              <a:gd name="connsiteX28" fmla="*/ 7798932 w 12754913"/>
              <a:gd name="connsiteY28" fmla="*/ 701040 h 2427055"/>
              <a:gd name="connsiteX29" fmla="*/ 8089878 w 12754913"/>
              <a:gd name="connsiteY29" fmla="*/ 734291 h 2427055"/>
              <a:gd name="connsiteX30" fmla="*/ 8355885 w 12754913"/>
              <a:gd name="connsiteY30" fmla="*/ 568036 h 2427055"/>
              <a:gd name="connsiteX31" fmla="*/ 8389136 w 12754913"/>
              <a:gd name="connsiteY31" fmla="*/ 435032 h 2427055"/>
              <a:gd name="connsiteX32" fmla="*/ 8455638 w 12754913"/>
              <a:gd name="connsiteY32" fmla="*/ 260465 h 2427055"/>
              <a:gd name="connsiteX33" fmla="*/ 8563703 w 12754913"/>
              <a:gd name="connsiteY33" fmla="*/ 210589 h 2427055"/>
              <a:gd name="connsiteX34" fmla="*/ 8804772 w 12754913"/>
              <a:gd name="connsiteY34" fmla="*/ 410094 h 2427055"/>
              <a:gd name="connsiteX35" fmla="*/ 9286910 w 12754913"/>
              <a:gd name="connsiteY35" fmla="*/ 518160 h 2427055"/>
              <a:gd name="connsiteX36" fmla="*/ 9652670 w 12754913"/>
              <a:gd name="connsiteY36" fmla="*/ 509847 h 2427055"/>
              <a:gd name="connsiteX37" fmla="*/ 10176372 w 12754913"/>
              <a:gd name="connsiteY37" fmla="*/ 676101 h 2427055"/>
              <a:gd name="connsiteX38" fmla="*/ 10583696 w 12754913"/>
              <a:gd name="connsiteY38" fmla="*/ 850669 h 2427055"/>
              <a:gd name="connsiteX39" fmla="*/ 10874642 w 12754913"/>
              <a:gd name="connsiteY39" fmla="*/ 750915 h 2427055"/>
              <a:gd name="connsiteX40" fmla="*/ 11257027 w 12754913"/>
              <a:gd name="connsiteY40" fmla="*/ 667789 h 2427055"/>
              <a:gd name="connsiteX41" fmla="*/ 11589536 w 12754913"/>
              <a:gd name="connsiteY41" fmla="*/ 634538 h 2427055"/>
              <a:gd name="connsiteX42" fmla="*/ 11738533 w 12754913"/>
              <a:gd name="connsiteY42" fmla="*/ 957642 h 2427055"/>
              <a:gd name="connsiteX43" fmla="*/ 11833199 w 12754913"/>
              <a:gd name="connsiteY43" fmla="*/ 1377446 h 2427055"/>
              <a:gd name="connsiteX44" fmla="*/ 12021798 w 12754913"/>
              <a:gd name="connsiteY44" fmla="*/ 1332807 h 2427055"/>
              <a:gd name="connsiteX45" fmla="*/ 12412496 w 12754913"/>
              <a:gd name="connsiteY45" fmla="*/ 1233054 h 2427055"/>
              <a:gd name="connsiteX46" fmla="*/ 12754913 w 12754913"/>
              <a:gd name="connsiteY46"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859625 w 12754913"/>
              <a:gd name="connsiteY10" fmla="*/ 1922228 h 2427055"/>
              <a:gd name="connsiteX11" fmla="*/ 4073909 w 12754913"/>
              <a:gd name="connsiteY11" fmla="*/ 1281486 h 2427055"/>
              <a:gd name="connsiteX12" fmla="*/ 4181051 w 12754913"/>
              <a:gd name="connsiteY12" fmla="*/ 698993 h 2427055"/>
              <a:gd name="connsiteX13" fmla="*/ 4399027 w 12754913"/>
              <a:gd name="connsiteY13" fmla="*/ 401781 h 2427055"/>
              <a:gd name="connsiteX14" fmla="*/ 4773100 w 12754913"/>
              <a:gd name="connsiteY14" fmla="*/ 376843 h 2427055"/>
              <a:gd name="connsiteX15" fmla="*/ 5005856 w 12754913"/>
              <a:gd name="connsiteY15" fmla="*/ 518160 h 2427055"/>
              <a:gd name="connsiteX16" fmla="*/ 5055732 w 12754913"/>
              <a:gd name="connsiteY16" fmla="*/ 692727 h 2427055"/>
              <a:gd name="connsiteX17" fmla="*/ 5197049 w 12754913"/>
              <a:gd name="connsiteY17" fmla="*/ 742603 h 2427055"/>
              <a:gd name="connsiteX18" fmla="*/ 5654249 w 12754913"/>
              <a:gd name="connsiteY18" fmla="*/ 293716 h 2427055"/>
              <a:gd name="connsiteX19" fmla="*/ 5795565 w 12754913"/>
              <a:gd name="connsiteY19" fmla="*/ 94211 h 2427055"/>
              <a:gd name="connsiteX20" fmla="*/ 5970132 w 12754913"/>
              <a:gd name="connsiteY20" fmla="*/ 27709 h 2427055"/>
              <a:gd name="connsiteX21" fmla="*/ 6327580 w 12754913"/>
              <a:gd name="connsiteY21" fmla="*/ 260465 h 2427055"/>
              <a:gd name="connsiteX22" fmla="*/ 6443958 w 12754913"/>
              <a:gd name="connsiteY22" fmla="*/ 326967 h 2427055"/>
              <a:gd name="connsiteX23" fmla="*/ 6668401 w 12754913"/>
              <a:gd name="connsiteY23" fmla="*/ 285403 h 2427055"/>
              <a:gd name="connsiteX24" fmla="*/ 7067412 w 12754913"/>
              <a:gd name="connsiteY24" fmla="*/ 177338 h 2427055"/>
              <a:gd name="connsiteX25" fmla="*/ 7283543 w 12754913"/>
              <a:gd name="connsiteY25" fmla="*/ 243840 h 2427055"/>
              <a:gd name="connsiteX26" fmla="*/ 7316794 w 12754913"/>
              <a:gd name="connsiteY26" fmla="*/ 435032 h 2427055"/>
              <a:gd name="connsiteX27" fmla="*/ 7466423 w 12754913"/>
              <a:gd name="connsiteY27" fmla="*/ 559723 h 2427055"/>
              <a:gd name="connsiteX28" fmla="*/ 7798932 w 12754913"/>
              <a:gd name="connsiteY28" fmla="*/ 701040 h 2427055"/>
              <a:gd name="connsiteX29" fmla="*/ 8089878 w 12754913"/>
              <a:gd name="connsiteY29" fmla="*/ 734291 h 2427055"/>
              <a:gd name="connsiteX30" fmla="*/ 8355885 w 12754913"/>
              <a:gd name="connsiteY30" fmla="*/ 568036 h 2427055"/>
              <a:gd name="connsiteX31" fmla="*/ 8389136 w 12754913"/>
              <a:gd name="connsiteY31" fmla="*/ 435032 h 2427055"/>
              <a:gd name="connsiteX32" fmla="*/ 8455638 w 12754913"/>
              <a:gd name="connsiteY32" fmla="*/ 260465 h 2427055"/>
              <a:gd name="connsiteX33" fmla="*/ 8563703 w 12754913"/>
              <a:gd name="connsiteY33" fmla="*/ 210589 h 2427055"/>
              <a:gd name="connsiteX34" fmla="*/ 8804772 w 12754913"/>
              <a:gd name="connsiteY34" fmla="*/ 410094 h 2427055"/>
              <a:gd name="connsiteX35" fmla="*/ 9286910 w 12754913"/>
              <a:gd name="connsiteY35" fmla="*/ 518160 h 2427055"/>
              <a:gd name="connsiteX36" fmla="*/ 9652670 w 12754913"/>
              <a:gd name="connsiteY36" fmla="*/ 509847 h 2427055"/>
              <a:gd name="connsiteX37" fmla="*/ 10176372 w 12754913"/>
              <a:gd name="connsiteY37" fmla="*/ 676101 h 2427055"/>
              <a:gd name="connsiteX38" fmla="*/ 10583696 w 12754913"/>
              <a:gd name="connsiteY38" fmla="*/ 850669 h 2427055"/>
              <a:gd name="connsiteX39" fmla="*/ 10874642 w 12754913"/>
              <a:gd name="connsiteY39" fmla="*/ 750915 h 2427055"/>
              <a:gd name="connsiteX40" fmla="*/ 11257027 w 12754913"/>
              <a:gd name="connsiteY40" fmla="*/ 667789 h 2427055"/>
              <a:gd name="connsiteX41" fmla="*/ 11589536 w 12754913"/>
              <a:gd name="connsiteY41" fmla="*/ 634538 h 2427055"/>
              <a:gd name="connsiteX42" fmla="*/ 11738533 w 12754913"/>
              <a:gd name="connsiteY42" fmla="*/ 957642 h 2427055"/>
              <a:gd name="connsiteX43" fmla="*/ 11833199 w 12754913"/>
              <a:gd name="connsiteY43" fmla="*/ 1377446 h 2427055"/>
              <a:gd name="connsiteX44" fmla="*/ 12211861 w 12754913"/>
              <a:gd name="connsiteY44" fmla="*/ 1377446 h 2427055"/>
              <a:gd name="connsiteX45" fmla="*/ 12412496 w 12754913"/>
              <a:gd name="connsiteY45" fmla="*/ 1233054 h 2427055"/>
              <a:gd name="connsiteX46" fmla="*/ 12754913 w 12754913"/>
              <a:gd name="connsiteY46"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859625 w 12754913"/>
              <a:gd name="connsiteY10" fmla="*/ 1922228 h 2427055"/>
              <a:gd name="connsiteX11" fmla="*/ 4073909 w 12754913"/>
              <a:gd name="connsiteY11" fmla="*/ 1281486 h 2427055"/>
              <a:gd name="connsiteX12" fmla="*/ 4181051 w 12754913"/>
              <a:gd name="connsiteY12" fmla="*/ 698993 h 2427055"/>
              <a:gd name="connsiteX13" fmla="*/ 4399027 w 12754913"/>
              <a:gd name="connsiteY13" fmla="*/ 401781 h 2427055"/>
              <a:gd name="connsiteX14" fmla="*/ 4773100 w 12754913"/>
              <a:gd name="connsiteY14" fmla="*/ 376843 h 2427055"/>
              <a:gd name="connsiteX15" fmla="*/ 5005856 w 12754913"/>
              <a:gd name="connsiteY15" fmla="*/ 518160 h 2427055"/>
              <a:gd name="connsiteX16" fmla="*/ 5055732 w 12754913"/>
              <a:gd name="connsiteY16" fmla="*/ 692727 h 2427055"/>
              <a:gd name="connsiteX17" fmla="*/ 5197049 w 12754913"/>
              <a:gd name="connsiteY17" fmla="*/ 742603 h 2427055"/>
              <a:gd name="connsiteX18" fmla="*/ 5654249 w 12754913"/>
              <a:gd name="connsiteY18" fmla="*/ 293716 h 2427055"/>
              <a:gd name="connsiteX19" fmla="*/ 5795565 w 12754913"/>
              <a:gd name="connsiteY19" fmla="*/ 94211 h 2427055"/>
              <a:gd name="connsiteX20" fmla="*/ 5970132 w 12754913"/>
              <a:gd name="connsiteY20" fmla="*/ 27709 h 2427055"/>
              <a:gd name="connsiteX21" fmla="*/ 6327580 w 12754913"/>
              <a:gd name="connsiteY21" fmla="*/ 260465 h 2427055"/>
              <a:gd name="connsiteX22" fmla="*/ 6443958 w 12754913"/>
              <a:gd name="connsiteY22" fmla="*/ 326967 h 2427055"/>
              <a:gd name="connsiteX23" fmla="*/ 6668401 w 12754913"/>
              <a:gd name="connsiteY23" fmla="*/ 285403 h 2427055"/>
              <a:gd name="connsiteX24" fmla="*/ 7067412 w 12754913"/>
              <a:gd name="connsiteY24" fmla="*/ 177338 h 2427055"/>
              <a:gd name="connsiteX25" fmla="*/ 7283543 w 12754913"/>
              <a:gd name="connsiteY25" fmla="*/ 243840 h 2427055"/>
              <a:gd name="connsiteX26" fmla="*/ 7316794 w 12754913"/>
              <a:gd name="connsiteY26" fmla="*/ 435032 h 2427055"/>
              <a:gd name="connsiteX27" fmla="*/ 7466423 w 12754913"/>
              <a:gd name="connsiteY27" fmla="*/ 559723 h 2427055"/>
              <a:gd name="connsiteX28" fmla="*/ 7798932 w 12754913"/>
              <a:gd name="connsiteY28" fmla="*/ 701040 h 2427055"/>
              <a:gd name="connsiteX29" fmla="*/ 8089878 w 12754913"/>
              <a:gd name="connsiteY29" fmla="*/ 734291 h 2427055"/>
              <a:gd name="connsiteX30" fmla="*/ 8355885 w 12754913"/>
              <a:gd name="connsiteY30" fmla="*/ 568036 h 2427055"/>
              <a:gd name="connsiteX31" fmla="*/ 8389136 w 12754913"/>
              <a:gd name="connsiteY31" fmla="*/ 435032 h 2427055"/>
              <a:gd name="connsiteX32" fmla="*/ 8455638 w 12754913"/>
              <a:gd name="connsiteY32" fmla="*/ 260465 h 2427055"/>
              <a:gd name="connsiteX33" fmla="*/ 8563703 w 12754913"/>
              <a:gd name="connsiteY33" fmla="*/ 210589 h 2427055"/>
              <a:gd name="connsiteX34" fmla="*/ 8804772 w 12754913"/>
              <a:gd name="connsiteY34" fmla="*/ 410094 h 2427055"/>
              <a:gd name="connsiteX35" fmla="*/ 9286910 w 12754913"/>
              <a:gd name="connsiteY35" fmla="*/ 518160 h 2427055"/>
              <a:gd name="connsiteX36" fmla="*/ 9652670 w 12754913"/>
              <a:gd name="connsiteY36" fmla="*/ 509847 h 2427055"/>
              <a:gd name="connsiteX37" fmla="*/ 10176372 w 12754913"/>
              <a:gd name="connsiteY37" fmla="*/ 676101 h 2427055"/>
              <a:gd name="connsiteX38" fmla="*/ 10583696 w 12754913"/>
              <a:gd name="connsiteY38" fmla="*/ 850669 h 2427055"/>
              <a:gd name="connsiteX39" fmla="*/ 10874642 w 12754913"/>
              <a:gd name="connsiteY39" fmla="*/ 750915 h 2427055"/>
              <a:gd name="connsiteX40" fmla="*/ 11257027 w 12754913"/>
              <a:gd name="connsiteY40" fmla="*/ 667789 h 2427055"/>
              <a:gd name="connsiteX41" fmla="*/ 11589536 w 12754913"/>
              <a:gd name="connsiteY41" fmla="*/ 634538 h 2427055"/>
              <a:gd name="connsiteX42" fmla="*/ 11738533 w 12754913"/>
              <a:gd name="connsiteY42" fmla="*/ 957642 h 2427055"/>
              <a:gd name="connsiteX43" fmla="*/ 11833199 w 12754913"/>
              <a:gd name="connsiteY43" fmla="*/ 1377446 h 2427055"/>
              <a:gd name="connsiteX44" fmla="*/ 12211861 w 12754913"/>
              <a:gd name="connsiteY44" fmla="*/ 1377446 h 2427055"/>
              <a:gd name="connsiteX45" fmla="*/ 12412496 w 12754913"/>
              <a:gd name="connsiteY45" fmla="*/ 1233054 h 2427055"/>
              <a:gd name="connsiteX46" fmla="*/ 12681206 w 12754913"/>
              <a:gd name="connsiteY46" fmla="*/ 1086729 h 2427055"/>
              <a:gd name="connsiteX47" fmla="*/ 12754913 w 12754913"/>
              <a:gd name="connsiteY47" fmla="*/ 1048489 h 2427055"/>
              <a:gd name="connsiteX0" fmla="*/ 0 w 13537180"/>
              <a:gd name="connsiteY0" fmla="*/ 698992 h 2427055"/>
              <a:gd name="connsiteX1" fmla="*/ 431085 w 13537180"/>
              <a:gd name="connsiteY1" fmla="*/ 640742 h 2427055"/>
              <a:gd name="connsiteX2" fmla="*/ 753699 w 13537180"/>
              <a:gd name="connsiteY2" fmla="*/ 780959 h 2427055"/>
              <a:gd name="connsiteX3" fmla="*/ 1288220 w 13537180"/>
              <a:gd name="connsiteY3" fmla="*/ 990238 h 2427055"/>
              <a:gd name="connsiteX4" fmla="*/ 2038213 w 13537180"/>
              <a:gd name="connsiteY4" fmla="*/ 349496 h 2427055"/>
              <a:gd name="connsiteX5" fmla="*/ 2466778 w 13537180"/>
              <a:gd name="connsiteY5" fmla="*/ 582493 h 2427055"/>
              <a:gd name="connsiteX6" fmla="*/ 2922032 w 13537180"/>
              <a:gd name="connsiteY6" fmla="*/ 1108767 h 2427055"/>
              <a:gd name="connsiteX7" fmla="*/ 3056062 w 13537180"/>
              <a:gd name="connsiteY7" fmla="*/ 1514483 h 2427055"/>
              <a:gd name="connsiteX8" fmla="*/ 3163203 w 13537180"/>
              <a:gd name="connsiteY8" fmla="*/ 2271724 h 2427055"/>
              <a:gd name="connsiteX9" fmla="*/ 3377487 w 13537180"/>
              <a:gd name="connsiteY9" fmla="*/ 1922228 h 2427055"/>
              <a:gd name="connsiteX10" fmla="*/ 3859625 w 13537180"/>
              <a:gd name="connsiteY10" fmla="*/ 1922228 h 2427055"/>
              <a:gd name="connsiteX11" fmla="*/ 4073909 w 13537180"/>
              <a:gd name="connsiteY11" fmla="*/ 1281486 h 2427055"/>
              <a:gd name="connsiteX12" fmla="*/ 4181051 w 13537180"/>
              <a:gd name="connsiteY12" fmla="*/ 698993 h 2427055"/>
              <a:gd name="connsiteX13" fmla="*/ 4399027 w 13537180"/>
              <a:gd name="connsiteY13" fmla="*/ 401781 h 2427055"/>
              <a:gd name="connsiteX14" fmla="*/ 4773100 w 13537180"/>
              <a:gd name="connsiteY14" fmla="*/ 376843 h 2427055"/>
              <a:gd name="connsiteX15" fmla="*/ 5005856 w 13537180"/>
              <a:gd name="connsiteY15" fmla="*/ 518160 h 2427055"/>
              <a:gd name="connsiteX16" fmla="*/ 5055732 w 13537180"/>
              <a:gd name="connsiteY16" fmla="*/ 692727 h 2427055"/>
              <a:gd name="connsiteX17" fmla="*/ 5197049 w 13537180"/>
              <a:gd name="connsiteY17" fmla="*/ 742603 h 2427055"/>
              <a:gd name="connsiteX18" fmla="*/ 5654249 w 13537180"/>
              <a:gd name="connsiteY18" fmla="*/ 293716 h 2427055"/>
              <a:gd name="connsiteX19" fmla="*/ 5795565 w 13537180"/>
              <a:gd name="connsiteY19" fmla="*/ 94211 h 2427055"/>
              <a:gd name="connsiteX20" fmla="*/ 5970132 w 13537180"/>
              <a:gd name="connsiteY20" fmla="*/ 27709 h 2427055"/>
              <a:gd name="connsiteX21" fmla="*/ 6327580 w 13537180"/>
              <a:gd name="connsiteY21" fmla="*/ 260465 h 2427055"/>
              <a:gd name="connsiteX22" fmla="*/ 6443958 w 13537180"/>
              <a:gd name="connsiteY22" fmla="*/ 326967 h 2427055"/>
              <a:gd name="connsiteX23" fmla="*/ 6668401 w 13537180"/>
              <a:gd name="connsiteY23" fmla="*/ 285403 h 2427055"/>
              <a:gd name="connsiteX24" fmla="*/ 7067412 w 13537180"/>
              <a:gd name="connsiteY24" fmla="*/ 177338 h 2427055"/>
              <a:gd name="connsiteX25" fmla="*/ 7283543 w 13537180"/>
              <a:gd name="connsiteY25" fmla="*/ 243840 h 2427055"/>
              <a:gd name="connsiteX26" fmla="*/ 7316794 w 13537180"/>
              <a:gd name="connsiteY26" fmla="*/ 435032 h 2427055"/>
              <a:gd name="connsiteX27" fmla="*/ 7466423 w 13537180"/>
              <a:gd name="connsiteY27" fmla="*/ 559723 h 2427055"/>
              <a:gd name="connsiteX28" fmla="*/ 7798932 w 13537180"/>
              <a:gd name="connsiteY28" fmla="*/ 701040 h 2427055"/>
              <a:gd name="connsiteX29" fmla="*/ 8089878 w 13537180"/>
              <a:gd name="connsiteY29" fmla="*/ 734291 h 2427055"/>
              <a:gd name="connsiteX30" fmla="*/ 8355885 w 13537180"/>
              <a:gd name="connsiteY30" fmla="*/ 568036 h 2427055"/>
              <a:gd name="connsiteX31" fmla="*/ 8389136 w 13537180"/>
              <a:gd name="connsiteY31" fmla="*/ 435032 h 2427055"/>
              <a:gd name="connsiteX32" fmla="*/ 8455638 w 13537180"/>
              <a:gd name="connsiteY32" fmla="*/ 260465 h 2427055"/>
              <a:gd name="connsiteX33" fmla="*/ 8563703 w 13537180"/>
              <a:gd name="connsiteY33" fmla="*/ 210589 h 2427055"/>
              <a:gd name="connsiteX34" fmla="*/ 8804772 w 13537180"/>
              <a:gd name="connsiteY34" fmla="*/ 410094 h 2427055"/>
              <a:gd name="connsiteX35" fmla="*/ 9286910 w 13537180"/>
              <a:gd name="connsiteY35" fmla="*/ 518160 h 2427055"/>
              <a:gd name="connsiteX36" fmla="*/ 9652670 w 13537180"/>
              <a:gd name="connsiteY36" fmla="*/ 509847 h 2427055"/>
              <a:gd name="connsiteX37" fmla="*/ 10176372 w 13537180"/>
              <a:gd name="connsiteY37" fmla="*/ 676101 h 2427055"/>
              <a:gd name="connsiteX38" fmla="*/ 10583696 w 13537180"/>
              <a:gd name="connsiteY38" fmla="*/ 850669 h 2427055"/>
              <a:gd name="connsiteX39" fmla="*/ 10874642 w 13537180"/>
              <a:gd name="connsiteY39" fmla="*/ 750915 h 2427055"/>
              <a:gd name="connsiteX40" fmla="*/ 11257027 w 13537180"/>
              <a:gd name="connsiteY40" fmla="*/ 667789 h 2427055"/>
              <a:gd name="connsiteX41" fmla="*/ 11589536 w 13537180"/>
              <a:gd name="connsiteY41" fmla="*/ 634538 h 2427055"/>
              <a:gd name="connsiteX42" fmla="*/ 11738533 w 13537180"/>
              <a:gd name="connsiteY42" fmla="*/ 957642 h 2427055"/>
              <a:gd name="connsiteX43" fmla="*/ 11833199 w 13537180"/>
              <a:gd name="connsiteY43" fmla="*/ 1377446 h 2427055"/>
              <a:gd name="connsiteX44" fmla="*/ 12211861 w 13537180"/>
              <a:gd name="connsiteY44" fmla="*/ 1377446 h 2427055"/>
              <a:gd name="connsiteX45" fmla="*/ 12412496 w 13537180"/>
              <a:gd name="connsiteY45" fmla="*/ 1233054 h 2427055"/>
              <a:gd name="connsiteX46" fmla="*/ 12681206 w 13537180"/>
              <a:gd name="connsiteY46" fmla="*/ 1086729 h 2427055"/>
              <a:gd name="connsiteX47" fmla="*/ 13537180 w 13537180"/>
              <a:gd name="connsiteY47" fmla="*/ 957642 h 2427055"/>
              <a:gd name="connsiteX0" fmla="*/ 0 w 13537180"/>
              <a:gd name="connsiteY0" fmla="*/ 698992 h 2427055"/>
              <a:gd name="connsiteX1" fmla="*/ 431085 w 13537180"/>
              <a:gd name="connsiteY1" fmla="*/ 640742 h 2427055"/>
              <a:gd name="connsiteX2" fmla="*/ 753699 w 13537180"/>
              <a:gd name="connsiteY2" fmla="*/ 780959 h 2427055"/>
              <a:gd name="connsiteX3" fmla="*/ 1288220 w 13537180"/>
              <a:gd name="connsiteY3" fmla="*/ 990238 h 2427055"/>
              <a:gd name="connsiteX4" fmla="*/ 2038213 w 13537180"/>
              <a:gd name="connsiteY4" fmla="*/ 349496 h 2427055"/>
              <a:gd name="connsiteX5" fmla="*/ 2466778 w 13537180"/>
              <a:gd name="connsiteY5" fmla="*/ 582493 h 2427055"/>
              <a:gd name="connsiteX6" fmla="*/ 2922032 w 13537180"/>
              <a:gd name="connsiteY6" fmla="*/ 1108767 h 2427055"/>
              <a:gd name="connsiteX7" fmla="*/ 3056062 w 13537180"/>
              <a:gd name="connsiteY7" fmla="*/ 1514483 h 2427055"/>
              <a:gd name="connsiteX8" fmla="*/ 3163203 w 13537180"/>
              <a:gd name="connsiteY8" fmla="*/ 2271724 h 2427055"/>
              <a:gd name="connsiteX9" fmla="*/ 3377487 w 13537180"/>
              <a:gd name="connsiteY9" fmla="*/ 1922228 h 2427055"/>
              <a:gd name="connsiteX10" fmla="*/ 3859625 w 13537180"/>
              <a:gd name="connsiteY10" fmla="*/ 1922228 h 2427055"/>
              <a:gd name="connsiteX11" fmla="*/ 4073909 w 13537180"/>
              <a:gd name="connsiteY11" fmla="*/ 1281486 h 2427055"/>
              <a:gd name="connsiteX12" fmla="*/ 4181051 w 13537180"/>
              <a:gd name="connsiteY12" fmla="*/ 698993 h 2427055"/>
              <a:gd name="connsiteX13" fmla="*/ 4399027 w 13537180"/>
              <a:gd name="connsiteY13" fmla="*/ 401781 h 2427055"/>
              <a:gd name="connsiteX14" fmla="*/ 4773100 w 13537180"/>
              <a:gd name="connsiteY14" fmla="*/ 376843 h 2427055"/>
              <a:gd name="connsiteX15" fmla="*/ 5005856 w 13537180"/>
              <a:gd name="connsiteY15" fmla="*/ 518160 h 2427055"/>
              <a:gd name="connsiteX16" fmla="*/ 5055732 w 13537180"/>
              <a:gd name="connsiteY16" fmla="*/ 692727 h 2427055"/>
              <a:gd name="connsiteX17" fmla="*/ 5197049 w 13537180"/>
              <a:gd name="connsiteY17" fmla="*/ 742603 h 2427055"/>
              <a:gd name="connsiteX18" fmla="*/ 5654249 w 13537180"/>
              <a:gd name="connsiteY18" fmla="*/ 293716 h 2427055"/>
              <a:gd name="connsiteX19" fmla="*/ 5795565 w 13537180"/>
              <a:gd name="connsiteY19" fmla="*/ 94211 h 2427055"/>
              <a:gd name="connsiteX20" fmla="*/ 5970132 w 13537180"/>
              <a:gd name="connsiteY20" fmla="*/ 27709 h 2427055"/>
              <a:gd name="connsiteX21" fmla="*/ 6327580 w 13537180"/>
              <a:gd name="connsiteY21" fmla="*/ 260465 h 2427055"/>
              <a:gd name="connsiteX22" fmla="*/ 6443958 w 13537180"/>
              <a:gd name="connsiteY22" fmla="*/ 326967 h 2427055"/>
              <a:gd name="connsiteX23" fmla="*/ 6668401 w 13537180"/>
              <a:gd name="connsiteY23" fmla="*/ 285403 h 2427055"/>
              <a:gd name="connsiteX24" fmla="*/ 7067412 w 13537180"/>
              <a:gd name="connsiteY24" fmla="*/ 177338 h 2427055"/>
              <a:gd name="connsiteX25" fmla="*/ 7283543 w 13537180"/>
              <a:gd name="connsiteY25" fmla="*/ 243840 h 2427055"/>
              <a:gd name="connsiteX26" fmla="*/ 7316794 w 13537180"/>
              <a:gd name="connsiteY26" fmla="*/ 435032 h 2427055"/>
              <a:gd name="connsiteX27" fmla="*/ 7466423 w 13537180"/>
              <a:gd name="connsiteY27" fmla="*/ 559723 h 2427055"/>
              <a:gd name="connsiteX28" fmla="*/ 7798932 w 13537180"/>
              <a:gd name="connsiteY28" fmla="*/ 701040 h 2427055"/>
              <a:gd name="connsiteX29" fmla="*/ 8089878 w 13537180"/>
              <a:gd name="connsiteY29" fmla="*/ 734291 h 2427055"/>
              <a:gd name="connsiteX30" fmla="*/ 8355885 w 13537180"/>
              <a:gd name="connsiteY30" fmla="*/ 568036 h 2427055"/>
              <a:gd name="connsiteX31" fmla="*/ 8389136 w 13537180"/>
              <a:gd name="connsiteY31" fmla="*/ 435032 h 2427055"/>
              <a:gd name="connsiteX32" fmla="*/ 8455638 w 13537180"/>
              <a:gd name="connsiteY32" fmla="*/ 260465 h 2427055"/>
              <a:gd name="connsiteX33" fmla="*/ 8563703 w 13537180"/>
              <a:gd name="connsiteY33" fmla="*/ 210589 h 2427055"/>
              <a:gd name="connsiteX34" fmla="*/ 8804772 w 13537180"/>
              <a:gd name="connsiteY34" fmla="*/ 410094 h 2427055"/>
              <a:gd name="connsiteX35" fmla="*/ 9286910 w 13537180"/>
              <a:gd name="connsiteY35" fmla="*/ 518160 h 2427055"/>
              <a:gd name="connsiteX36" fmla="*/ 9652670 w 13537180"/>
              <a:gd name="connsiteY36" fmla="*/ 509847 h 2427055"/>
              <a:gd name="connsiteX37" fmla="*/ 10176372 w 13537180"/>
              <a:gd name="connsiteY37" fmla="*/ 676101 h 2427055"/>
              <a:gd name="connsiteX38" fmla="*/ 10583696 w 13537180"/>
              <a:gd name="connsiteY38" fmla="*/ 850669 h 2427055"/>
              <a:gd name="connsiteX39" fmla="*/ 10874642 w 13537180"/>
              <a:gd name="connsiteY39" fmla="*/ 750915 h 2427055"/>
              <a:gd name="connsiteX40" fmla="*/ 11257027 w 13537180"/>
              <a:gd name="connsiteY40" fmla="*/ 667789 h 2427055"/>
              <a:gd name="connsiteX41" fmla="*/ 11589536 w 13537180"/>
              <a:gd name="connsiteY41" fmla="*/ 634538 h 2427055"/>
              <a:gd name="connsiteX42" fmla="*/ 11738533 w 13537180"/>
              <a:gd name="connsiteY42" fmla="*/ 957642 h 2427055"/>
              <a:gd name="connsiteX43" fmla="*/ 11833199 w 13537180"/>
              <a:gd name="connsiteY43" fmla="*/ 1377446 h 2427055"/>
              <a:gd name="connsiteX44" fmla="*/ 12211861 w 13537180"/>
              <a:gd name="connsiteY44" fmla="*/ 1377446 h 2427055"/>
              <a:gd name="connsiteX45" fmla="*/ 12412496 w 13537180"/>
              <a:gd name="connsiteY45" fmla="*/ 1233054 h 2427055"/>
              <a:gd name="connsiteX46" fmla="*/ 12681206 w 13537180"/>
              <a:gd name="connsiteY46" fmla="*/ 1086729 h 2427055"/>
              <a:gd name="connsiteX47" fmla="*/ 13420001 w 13537180"/>
              <a:gd name="connsiteY47" fmla="*/ 975669 h 2427055"/>
              <a:gd name="connsiteX48" fmla="*/ 13537180 w 13537180"/>
              <a:gd name="connsiteY48" fmla="*/ 957642 h 2427055"/>
              <a:gd name="connsiteX0" fmla="*/ 0 w 13915842"/>
              <a:gd name="connsiteY0" fmla="*/ 698992 h 2427055"/>
              <a:gd name="connsiteX1" fmla="*/ 431085 w 13915842"/>
              <a:gd name="connsiteY1" fmla="*/ 640742 h 2427055"/>
              <a:gd name="connsiteX2" fmla="*/ 753699 w 13915842"/>
              <a:gd name="connsiteY2" fmla="*/ 780959 h 2427055"/>
              <a:gd name="connsiteX3" fmla="*/ 1288220 w 13915842"/>
              <a:gd name="connsiteY3" fmla="*/ 990238 h 2427055"/>
              <a:gd name="connsiteX4" fmla="*/ 2038213 w 13915842"/>
              <a:gd name="connsiteY4" fmla="*/ 349496 h 2427055"/>
              <a:gd name="connsiteX5" fmla="*/ 2466778 w 13915842"/>
              <a:gd name="connsiteY5" fmla="*/ 582493 h 2427055"/>
              <a:gd name="connsiteX6" fmla="*/ 2922032 w 13915842"/>
              <a:gd name="connsiteY6" fmla="*/ 1108767 h 2427055"/>
              <a:gd name="connsiteX7" fmla="*/ 3056062 w 13915842"/>
              <a:gd name="connsiteY7" fmla="*/ 1514483 h 2427055"/>
              <a:gd name="connsiteX8" fmla="*/ 3163203 w 13915842"/>
              <a:gd name="connsiteY8" fmla="*/ 2271724 h 2427055"/>
              <a:gd name="connsiteX9" fmla="*/ 3377487 w 13915842"/>
              <a:gd name="connsiteY9" fmla="*/ 1922228 h 2427055"/>
              <a:gd name="connsiteX10" fmla="*/ 3859625 w 13915842"/>
              <a:gd name="connsiteY10" fmla="*/ 1922228 h 2427055"/>
              <a:gd name="connsiteX11" fmla="*/ 4073909 w 13915842"/>
              <a:gd name="connsiteY11" fmla="*/ 1281486 h 2427055"/>
              <a:gd name="connsiteX12" fmla="*/ 4181051 w 13915842"/>
              <a:gd name="connsiteY12" fmla="*/ 698993 h 2427055"/>
              <a:gd name="connsiteX13" fmla="*/ 4399027 w 13915842"/>
              <a:gd name="connsiteY13" fmla="*/ 401781 h 2427055"/>
              <a:gd name="connsiteX14" fmla="*/ 4773100 w 13915842"/>
              <a:gd name="connsiteY14" fmla="*/ 376843 h 2427055"/>
              <a:gd name="connsiteX15" fmla="*/ 5005856 w 13915842"/>
              <a:gd name="connsiteY15" fmla="*/ 518160 h 2427055"/>
              <a:gd name="connsiteX16" fmla="*/ 5055732 w 13915842"/>
              <a:gd name="connsiteY16" fmla="*/ 692727 h 2427055"/>
              <a:gd name="connsiteX17" fmla="*/ 5197049 w 13915842"/>
              <a:gd name="connsiteY17" fmla="*/ 742603 h 2427055"/>
              <a:gd name="connsiteX18" fmla="*/ 5654249 w 13915842"/>
              <a:gd name="connsiteY18" fmla="*/ 293716 h 2427055"/>
              <a:gd name="connsiteX19" fmla="*/ 5795565 w 13915842"/>
              <a:gd name="connsiteY19" fmla="*/ 94211 h 2427055"/>
              <a:gd name="connsiteX20" fmla="*/ 5970132 w 13915842"/>
              <a:gd name="connsiteY20" fmla="*/ 27709 h 2427055"/>
              <a:gd name="connsiteX21" fmla="*/ 6327580 w 13915842"/>
              <a:gd name="connsiteY21" fmla="*/ 260465 h 2427055"/>
              <a:gd name="connsiteX22" fmla="*/ 6443958 w 13915842"/>
              <a:gd name="connsiteY22" fmla="*/ 326967 h 2427055"/>
              <a:gd name="connsiteX23" fmla="*/ 6668401 w 13915842"/>
              <a:gd name="connsiteY23" fmla="*/ 285403 h 2427055"/>
              <a:gd name="connsiteX24" fmla="*/ 7067412 w 13915842"/>
              <a:gd name="connsiteY24" fmla="*/ 177338 h 2427055"/>
              <a:gd name="connsiteX25" fmla="*/ 7283543 w 13915842"/>
              <a:gd name="connsiteY25" fmla="*/ 243840 h 2427055"/>
              <a:gd name="connsiteX26" fmla="*/ 7316794 w 13915842"/>
              <a:gd name="connsiteY26" fmla="*/ 435032 h 2427055"/>
              <a:gd name="connsiteX27" fmla="*/ 7466423 w 13915842"/>
              <a:gd name="connsiteY27" fmla="*/ 559723 h 2427055"/>
              <a:gd name="connsiteX28" fmla="*/ 7798932 w 13915842"/>
              <a:gd name="connsiteY28" fmla="*/ 701040 h 2427055"/>
              <a:gd name="connsiteX29" fmla="*/ 8089878 w 13915842"/>
              <a:gd name="connsiteY29" fmla="*/ 734291 h 2427055"/>
              <a:gd name="connsiteX30" fmla="*/ 8355885 w 13915842"/>
              <a:gd name="connsiteY30" fmla="*/ 568036 h 2427055"/>
              <a:gd name="connsiteX31" fmla="*/ 8389136 w 13915842"/>
              <a:gd name="connsiteY31" fmla="*/ 435032 h 2427055"/>
              <a:gd name="connsiteX32" fmla="*/ 8455638 w 13915842"/>
              <a:gd name="connsiteY32" fmla="*/ 260465 h 2427055"/>
              <a:gd name="connsiteX33" fmla="*/ 8563703 w 13915842"/>
              <a:gd name="connsiteY33" fmla="*/ 210589 h 2427055"/>
              <a:gd name="connsiteX34" fmla="*/ 8804772 w 13915842"/>
              <a:gd name="connsiteY34" fmla="*/ 410094 h 2427055"/>
              <a:gd name="connsiteX35" fmla="*/ 9286910 w 13915842"/>
              <a:gd name="connsiteY35" fmla="*/ 518160 h 2427055"/>
              <a:gd name="connsiteX36" fmla="*/ 9652670 w 13915842"/>
              <a:gd name="connsiteY36" fmla="*/ 509847 h 2427055"/>
              <a:gd name="connsiteX37" fmla="*/ 10176372 w 13915842"/>
              <a:gd name="connsiteY37" fmla="*/ 676101 h 2427055"/>
              <a:gd name="connsiteX38" fmla="*/ 10583696 w 13915842"/>
              <a:gd name="connsiteY38" fmla="*/ 850669 h 2427055"/>
              <a:gd name="connsiteX39" fmla="*/ 10874642 w 13915842"/>
              <a:gd name="connsiteY39" fmla="*/ 750915 h 2427055"/>
              <a:gd name="connsiteX40" fmla="*/ 11257027 w 13915842"/>
              <a:gd name="connsiteY40" fmla="*/ 667789 h 2427055"/>
              <a:gd name="connsiteX41" fmla="*/ 11589536 w 13915842"/>
              <a:gd name="connsiteY41" fmla="*/ 634538 h 2427055"/>
              <a:gd name="connsiteX42" fmla="*/ 11738533 w 13915842"/>
              <a:gd name="connsiteY42" fmla="*/ 957642 h 2427055"/>
              <a:gd name="connsiteX43" fmla="*/ 11833199 w 13915842"/>
              <a:gd name="connsiteY43" fmla="*/ 1377446 h 2427055"/>
              <a:gd name="connsiteX44" fmla="*/ 12211861 w 13915842"/>
              <a:gd name="connsiteY44" fmla="*/ 1377446 h 2427055"/>
              <a:gd name="connsiteX45" fmla="*/ 12412496 w 13915842"/>
              <a:gd name="connsiteY45" fmla="*/ 1233054 h 2427055"/>
              <a:gd name="connsiteX46" fmla="*/ 12681206 w 13915842"/>
              <a:gd name="connsiteY46" fmla="*/ 1086729 h 2427055"/>
              <a:gd name="connsiteX47" fmla="*/ 13420001 w 13915842"/>
              <a:gd name="connsiteY47" fmla="*/ 975669 h 2427055"/>
              <a:gd name="connsiteX48" fmla="*/ 13915842 w 13915842"/>
              <a:gd name="connsiteY48" fmla="*/ 1167544 h 2427055"/>
              <a:gd name="connsiteX0" fmla="*/ 0 w 13915842"/>
              <a:gd name="connsiteY0" fmla="*/ 698992 h 2427055"/>
              <a:gd name="connsiteX1" fmla="*/ 431085 w 13915842"/>
              <a:gd name="connsiteY1" fmla="*/ 640742 h 2427055"/>
              <a:gd name="connsiteX2" fmla="*/ 753699 w 13915842"/>
              <a:gd name="connsiteY2" fmla="*/ 780959 h 2427055"/>
              <a:gd name="connsiteX3" fmla="*/ 1288220 w 13915842"/>
              <a:gd name="connsiteY3" fmla="*/ 990238 h 2427055"/>
              <a:gd name="connsiteX4" fmla="*/ 2038213 w 13915842"/>
              <a:gd name="connsiteY4" fmla="*/ 349496 h 2427055"/>
              <a:gd name="connsiteX5" fmla="*/ 2466778 w 13915842"/>
              <a:gd name="connsiteY5" fmla="*/ 582493 h 2427055"/>
              <a:gd name="connsiteX6" fmla="*/ 2922032 w 13915842"/>
              <a:gd name="connsiteY6" fmla="*/ 1108767 h 2427055"/>
              <a:gd name="connsiteX7" fmla="*/ 3056062 w 13915842"/>
              <a:gd name="connsiteY7" fmla="*/ 1514483 h 2427055"/>
              <a:gd name="connsiteX8" fmla="*/ 3163203 w 13915842"/>
              <a:gd name="connsiteY8" fmla="*/ 2271724 h 2427055"/>
              <a:gd name="connsiteX9" fmla="*/ 3377487 w 13915842"/>
              <a:gd name="connsiteY9" fmla="*/ 1922228 h 2427055"/>
              <a:gd name="connsiteX10" fmla="*/ 3859625 w 13915842"/>
              <a:gd name="connsiteY10" fmla="*/ 1922228 h 2427055"/>
              <a:gd name="connsiteX11" fmla="*/ 4073909 w 13915842"/>
              <a:gd name="connsiteY11" fmla="*/ 1281486 h 2427055"/>
              <a:gd name="connsiteX12" fmla="*/ 4181051 w 13915842"/>
              <a:gd name="connsiteY12" fmla="*/ 698993 h 2427055"/>
              <a:gd name="connsiteX13" fmla="*/ 4399027 w 13915842"/>
              <a:gd name="connsiteY13" fmla="*/ 401781 h 2427055"/>
              <a:gd name="connsiteX14" fmla="*/ 4773100 w 13915842"/>
              <a:gd name="connsiteY14" fmla="*/ 376843 h 2427055"/>
              <a:gd name="connsiteX15" fmla="*/ 5005856 w 13915842"/>
              <a:gd name="connsiteY15" fmla="*/ 518160 h 2427055"/>
              <a:gd name="connsiteX16" fmla="*/ 5055732 w 13915842"/>
              <a:gd name="connsiteY16" fmla="*/ 692727 h 2427055"/>
              <a:gd name="connsiteX17" fmla="*/ 5197049 w 13915842"/>
              <a:gd name="connsiteY17" fmla="*/ 742603 h 2427055"/>
              <a:gd name="connsiteX18" fmla="*/ 5654249 w 13915842"/>
              <a:gd name="connsiteY18" fmla="*/ 293716 h 2427055"/>
              <a:gd name="connsiteX19" fmla="*/ 5795565 w 13915842"/>
              <a:gd name="connsiteY19" fmla="*/ 94211 h 2427055"/>
              <a:gd name="connsiteX20" fmla="*/ 5970132 w 13915842"/>
              <a:gd name="connsiteY20" fmla="*/ 27709 h 2427055"/>
              <a:gd name="connsiteX21" fmla="*/ 6327580 w 13915842"/>
              <a:gd name="connsiteY21" fmla="*/ 260465 h 2427055"/>
              <a:gd name="connsiteX22" fmla="*/ 6443958 w 13915842"/>
              <a:gd name="connsiteY22" fmla="*/ 326967 h 2427055"/>
              <a:gd name="connsiteX23" fmla="*/ 6668401 w 13915842"/>
              <a:gd name="connsiteY23" fmla="*/ 285403 h 2427055"/>
              <a:gd name="connsiteX24" fmla="*/ 7067412 w 13915842"/>
              <a:gd name="connsiteY24" fmla="*/ 177338 h 2427055"/>
              <a:gd name="connsiteX25" fmla="*/ 7283543 w 13915842"/>
              <a:gd name="connsiteY25" fmla="*/ 243840 h 2427055"/>
              <a:gd name="connsiteX26" fmla="*/ 7316794 w 13915842"/>
              <a:gd name="connsiteY26" fmla="*/ 435032 h 2427055"/>
              <a:gd name="connsiteX27" fmla="*/ 7466423 w 13915842"/>
              <a:gd name="connsiteY27" fmla="*/ 559723 h 2427055"/>
              <a:gd name="connsiteX28" fmla="*/ 7798932 w 13915842"/>
              <a:gd name="connsiteY28" fmla="*/ 701040 h 2427055"/>
              <a:gd name="connsiteX29" fmla="*/ 8089878 w 13915842"/>
              <a:gd name="connsiteY29" fmla="*/ 734291 h 2427055"/>
              <a:gd name="connsiteX30" fmla="*/ 8355885 w 13915842"/>
              <a:gd name="connsiteY30" fmla="*/ 568036 h 2427055"/>
              <a:gd name="connsiteX31" fmla="*/ 8389136 w 13915842"/>
              <a:gd name="connsiteY31" fmla="*/ 435032 h 2427055"/>
              <a:gd name="connsiteX32" fmla="*/ 8455638 w 13915842"/>
              <a:gd name="connsiteY32" fmla="*/ 260465 h 2427055"/>
              <a:gd name="connsiteX33" fmla="*/ 8563703 w 13915842"/>
              <a:gd name="connsiteY33" fmla="*/ 210589 h 2427055"/>
              <a:gd name="connsiteX34" fmla="*/ 8804772 w 13915842"/>
              <a:gd name="connsiteY34" fmla="*/ 410094 h 2427055"/>
              <a:gd name="connsiteX35" fmla="*/ 9286910 w 13915842"/>
              <a:gd name="connsiteY35" fmla="*/ 518160 h 2427055"/>
              <a:gd name="connsiteX36" fmla="*/ 9652670 w 13915842"/>
              <a:gd name="connsiteY36" fmla="*/ 509847 h 2427055"/>
              <a:gd name="connsiteX37" fmla="*/ 10176372 w 13915842"/>
              <a:gd name="connsiteY37" fmla="*/ 676101 h 2427055"/>
              <a:gd name="connsiteX38" fmla="*/ 10583696 w 13915842"/>
              <a:gd name="connsiteY38" fmla="*/ 850669 h 2427055"/>
              <a:gd name="connsiteX39" fmla="*/ 10874642 w 13915842"/>
              <a:gd name="connsiteY39" fmla="*/ 750915 h 2427055"/>
              <a:gd name="connsiteX40" fmla="*/ 11257027 w 13915842"/>
              <a:gd name="connsiteY40" fmla="*/ 667789 h 2427055"/>
              <a:gd name="connsiteX41" fmla="*/ 11589536 w 13915842"/>
              <a:gd name="connsiteY41" fmla="*/ 634538 h 2427055"/>
              <a:gd name="connsiteX42" fmla="*/ 11738533 w 13915842"/>
              <a:gd name="connsiteY42" fmla="*/ 957642 h 2427055"/>
              <a:gd name="connsiteX43" fmla="*/ 11833199 w 13915842"/>
              <a:gd name="connsiteY43" fmla="*/ 1377446 h 2427055"/>
              <a:gd name="connsiteX44" fmla="*/ 12211861 w 13915842"/>
              <a:gd name="connsiteY44" fmla="*/ 1377446 h 2427055"/>
              <a:gd name="connsiteX45" fmla="*/ 12412496 w 13915842"/>
              <a:gd name="connsiteY45" fmla="*/ 1233054 h 2427055"/>
              <a:gd name="connsiteX46" fmla="*/ 12681206 w 13915842"/>
              <a:gd name="connsiteY46" fmla="*/ 1086729 h 2427055"/>
              <a:gd name="connsiteX47" fmla="*/ 13537180 w 13915842"/>
              <a:gd name="connsiteY47" fmla="*/ 852691 h 2427055"/>
              <a:gd name="connsiteX48" fmla="*/ 13915842 w 13915842"/>
              <a:gd name="connsiteY48" fmla="*/ 1167544 h 2427055"/>
              <a:gd name="connsiteX0" fmla="*/ 0 w 13915842"/>
              <a:gd name="connsiteY0" fmla="*/ 698992 h 2427055"/>
              <a:gd name="connsiteX1" fmla="*/ 431085 w 13915842"/>
              <a:gd name="connsiteY1" fmla="*/ 640742 h 2427055"/>
              <a:gd name="connsiteX2" fmla="*/ 753699 w 13915842"/>
              <a:gd name="connsiteY2" fmla="*/ 780959 h 2427055"/>
              <a:gd name="connsiteX3" fmla="*/ 1288220 w 13915842"/>
              <a:gd name="connsiteY3" fmla="*/ 990238 h 2427055"/>
              <a:gd name="connsiteX4" fmla="*/ 2038213 w 13915842"/>
              <a:gd name="connsiteY4" fmla="*/ 349496 h 2427055"/>
              <a:gd name="connsiteX5" fmla="*/ 2466778 w 13915842"/>
              <a:gd name="connsiteY5" fmla="*/ 582493 h 2427055"/>
              <a:gd name="connsiteX6" fmla="*/ 2922032 w 13915842"/>
              <a:gd name="connsiteY6" fmla="*/ 1108767 h 2427055"/>
              <a:gd name="connsiteX7" fmla="*/ 3056062 w 13915842"/>
              <a:gd name="connsiteY7" fmla="*/ 1514483 h 2427055"/>
              <a:gd name="connsiteX8" fmla="*/ 3163203 w 13915842"/>
              <a:gd name="connsiteY8" fmla="*/ 2271724 h 2427055"/>
              <a:gd name="connsiteX9" fmla="*/ 3377487 w 13915842"/>
              <a:gd name="connsiteY9" fmla="*/ 1922228 h 2427055"/>
              <a:gd name="connsiteX10" fmla="*/ 3859625 w 13915842"/>
              <a:gd name="connsiteY10" fmla="*/ 1922228 h 2427055"/>
              <a:gd name="connsiteX11" fmla="*/ 4073909 w 13915842"/>
              <a:gd name="connsiteY11" fmla="*/ 1281486 h 2427055"/>
              <a:gd name="connsiteX12" fmla="*/ 4181051 w 13915842"/>
              <a:gd name="connsiteY12" fmla="*/ 698993 h 2427055"/>
              <a:gd name="connsiteX13" fmla="*/ 4399027 w 13915842"/>
              <a:gd name="connsiteY13" fmla="*/ 401781 h 2427055"/>
              <a:gd name="connsiteX14" fmla="*/ 4773100 w 13915842"/>
              <a:gd name="connsiteY14" fmla="*/ 376843 h 2427055"/>
              <a:gd name="connsiteX15" fmla="*/ 5005856 w 13915842"/>
              <a:gd name="connsiteY15" fmla="*/ 518160 h 2427055"/>
              <a:gd name="connsiteX16" fmla="*/ 5055732 w 13915842"/>
              <a:gd name="connsiteY16" fmla="*/ 692727 h 2427055"/>
              <a:gd name="connsiteX17" fmla="*/ 5197049 w 13915842"/>
              <a:gd name="connsiteY17" fmla="*/ 742603 h 2427055"/>
              <a:gd name="connsiteX18" fmla="*/ 5654249 w 13915842"/>
              <a:gd name="connsiteY18" fmla="*/ 293716 h 2427055"/>
              <a:gd name="connsiteX19" fmla="*/ 5795565 w 13915842"/>
              <a:gd name="connsiteY19" fmla="*/ 94211 h 2427055"/>
              <a:gd name="connsiteX20" fmla="*/ 5970132 w 13915842"/>
              <a:gd name="connsiteY20" fmla="*/ 27709 h 2427055"/>
              <a:gd name="connsiteX21" fmla="*/ 6327580 w 13915842"/>
              <a:gd name="connsiteY21" fmla="*/ 260465 h 2427055"/>
              <a:gd name="connsiteX22" fmla="*/ 6443958 w 13915842"/>
              <a:gd name="connsiteY22" fmla="*/ 326967 h 2427055"/>
              <a:gd name="connsiteX23" fmla="*/ 6668401 w 13915842"/>
              <a:gd name="connsiteY23" fmla="*/ 285403 h 2427055"/>
              <a:gd name="connsiteX24" fmla="*/ 7067412 w 13915842"/>
              <a:gd name="connsiteY24" fmla="*/ 177338 h 2427055"/>
              <a:gd name="connsiteX25" fmla="*/ 7283543 w 13915842"/>
              <a:gd name="connsiteY25" fmla="*/ 243840 h 2427055"/>
              <a:gd name="connsiteX26" fmla="*/ 7316794 w 13915842"/>
              <a:gd name="connsiteY26" fmla="*/ 435032 h 2427055"/>
              <a:gd name="connsiteX27" fmla="*/ 7466423 w 13915842"/>
              <a:gd name="connsiteY27" fmla="*/ 559723 h 2427055"/>
              <a:gd name="connsiteX28" fmla="*/ 7798932 w 13915842"/>
              <a:gd name="connsiteY28" fmla="*/ 701040 h 2427055"/>
              <a:gd name="connsiteX29" fmla="*/ 8089878 w 13915842"/>
              <a:gd name="connsiteY29" fmla="*/ 734291 h 2427055"/>
              <a:gd name="connsiteX30" fmla="*/ 8355885 w 13915842"/>
              <a:gd name="connsiteY30" fmla="*/ 568036 h 2427055"/>
              <a:gd name="connsiteX31" fmla="*/ 8389136 w 13915842"/>
              <a:gd name="connsiteY31" fmla="*/ 435032 h 2427055"/>
              <a:gd name="connsiteX32" fmla="*/ 8455638 w 13915842"/>
              <a:gd name="connsiteY32" fmla="*/ 260465 h 2427055"/>
              <a:gd name="connsiteX33" fmla="*/ 8563703 w 13915842"/>
              <a:gd name="connsiteY33" fmla="*/ 210589 h 2427055"/>
              <a:gd name="connsiteX34" fmla="*/ 8804772 w 13915842"/>
              <a:gd name="connsiteY34" fmla="*/ 410094 h 2427055"/>
              <a:gd name="connsiteX35" fmla="*/ 9286910 w 13915842"/>
              <a:gd name="connsiteY35" fmla="*/ 518160 h 2427055"/>
              <a:gd name="connsiteX36" fmla="*/ 9652670 w 13915842"/>
              <a:gd name="connsiteY36" fmla="*/ 509847 h 2427055"/>
              <a:gd name="connsiteX37" fmla="*/ 10176372 w 13915842"/>
              <a:gd name="connsiteY37" fmla="*/ 676101 h 2427055"/>
              <a:gd name="connsiteX38" fmla="*/ 10583696 w 13915842"/>
              <a:gd name="connsiteY38" fmla="*/ 850669 h 2427055"/>
              <a:gd name="connsiteX39" fmla="*/ 10874642 w 13915842"/>
              <a:gd name="connsiteY39" fmla="*/ 750915 h 2427055"/>
              <a:gd name="connsiteX40" fmla="*/ 11257027 w 13915842"/>
              <a:gd name="connsiteY40" fmla="*/ 667789 h 2427055"/>
              <a:gd name="connsiteX41" fmla="*/ 11589536 w 13915842"/>
              <a:gd name="connsiteY41" fmla="*/ 634538 h 2427055"/>
              <a:gd name="connsiteX42" fmla="*/ 11738533 w 13915842"/>
              <a:gd name="connsiteY42" fmla="*/ 957642 h 2427055"/>
              <a:gd name="connsiteX43" fmla="*/ 11833199 w 13915842"/>
              <a:gd name="connsiteY43" fmla="*/ 1377446 h 2427055"/>
              <a:gd name="connsiteX44" fmla="*/ 12211861 w 13915842"/>
              <a:gd name="connsiteY44" fmla="*/ 1377446 h 2427055"/>
              <a:gd name="connsiteX45" fmla="*/ 12412496 w 13915842"/>
              <a:gd name="connsiteY45" fmla="*/ 1233054 h 2427055"/>
              <a:gd name="connsiteX46" fmla="*/ 12681206 w 13915842"/>
              <a:gd name="connsiteY46" fmla="*/ 1086729 h 2427055"/>
              <a:gd name="connsiteX47" fmla="*/ 13537180 w 13915842"/>
              <a:gd name="connsiteY47" fmla="*/ 852691 h 2427055"/>
              <a:gd name="connsiteX48" fmla="*/ 13915842 w 13915842"/>
              <a:gd name="connsiteY48" fmla="*/ 1167544 h 2427055"/>
              <a:gd name="connsiteX0" fmla="*/ 0 w 13915842"/>
              <a:gd name="connsiteY0" fmla="*/ 698992 h 2427055"/>
              <a:gd name="connsiteX1" fmla="*/ 431085 w 13915842"/>
              <a:gd name="connsiteY1" fmla="*/ 640742 h 2427055"/>
              <a:gd name="connsiteX2" fmla="*/ 753699 w 13915842"/>
              <a:gd name="connsiteY2" fmla="*/ 780959 h 2427055"/>
              <a:gd name="connsiteX3" fmla="*/ 1288220 w 13915842"/>
              <a:gd name="connsiteY3" fmla="*/ 990238 h 2427055"/>
              <a:gd name="connsiteX4" fmla="*/ 2038213 w 13915842"/>
              <a:gd name="connsiteY4" fmla="*/ 349496 h 2427055"/>
              <a:gd name="connsiteX5" fmla="*/ 2466778 w 13915842"/>
              <a:gd name="connsiteY5" fmla="*/ 582493 h 2427055"/>
              <a:gd name="connsiteX6" fmla="*/ 2922032 w 13915842"/>
              <a:gd name="connsiteY6" fmla="*/ 1108767 h 2427055"/>
              <a:gd name="connsiteX7" fmla="*/ 3056062 w 13915842"/>
              <a:gd name="connsiteY7" fmla="*/ 1514483 h 2427055"/>
              <a:gd name="connsiteX8" fmla="*/ 3163203 w 13915842"/>
              <a:gd name="connsiteY8" fmla="*/ 2271724 h 2427055"/>
              <a:gd name="connsiteX9" fmla="*/ 3377487 w 13915842"/>
              <a:gd name="connsiteY9" fmla="*/ 1922228 h 2427055"/>
              <a:gd name="connsiteX10" fmla="*/ 3859625 w 13915842"/>
              <a:gd name="connsiteY10" fmla="*/ 1922228 h 2427055"/>
              <a:gd name="connsiteX11" fmla="*/ 4073909 w 13915842"/>
              <a:gd name="connsiteY11" fmla="*/ 1281486 h 2427055"/>
              <a:gd name="connsiteX12" fmla="*/ 4181051 w 13915842"/>
              <a:gd name="connsiteY12" fmla="*/ 698993 h 2427055"/>
              <a:gd name="connsiteX13" fmla="*/ 4399027 w 13915842"/>
              <a:gd name="connsiteY13" fmla="*/ 401781 h 2427055"/>
              <a:gd name="connsiteX14" fmla="*/ 4773100 w 13915842"/>
              <a:gd name="connsiteY14" fmla="*/ 376843 h 2427055"/>
              <a:gd name="connsiteX15" fmla="*/ 5005856 w 13915842"/>
              <a:gd name="connsiteY15" fmla="*/ 518160 h 2427055"/>
              <a:gd name="connsiteX16" fmla="*/ 5055732 w 13915842"/>
              <a:gd name="connsiteY16" fmla="*/ 692727 h 2427055"/>
              <a:gd name="connsiteX17" fmla="*/ 5197049 w 13915842"/>
              <a:gd name="connsiteY17" fmla="*/ 742603 h 2427055"/>
              <a:gd name="connsiteX18" fmla="*/ 5654249 w 13915842"/>
              <a:gd name="connsiteY18" fmla="*/ 293716 h 2427055"/>
              <a:gd name="connsiteX19" fmla="*/ 5795565 w 13915842"/>
              <a:gd name="connsiteY19" fmla="*/ 94211 h 2427055"/>
              <a:gd name="connsiteX20" fmla="*/ 5970132 w 13915842"/>
              <a:gd name="connsiteY20" fmla="*/ 27709 h 2427055"/>
              <a:gd name="connsiteX21" fmla="*/ 6327580 w 13915842"/>
              <a:gd name="connsiteY21" fmla="*/ 260465 h 2427055"/>
              <a:gd name="connsiteX22" fmla="*/ 6443958 w 13915842"/>
              <a:gd name="connsiteY22" fmla="*/ 326967 h 2427055"/>
              <a:gd name="connsiteX23" fmla="*/ 6668401 w 13915842"/>
              <a:gd name="connsiteY23" fmla="*/ 285403 h 2427055"/>
              <a:gd name="connsiteX24" fmla="*/ 7067412 w 13915842"/>
              <a:gd name="connsiteY24" fmla="*/ 177338 h 2427055"/>
              <a:gd name="connsiteX25" fmla="*/ 7283543 w 13915842"/>
              <a:gd name="connsiteY25" fmla="*/ 243840 h 2427055"/>
              <a:gd name="connsiteX26" fmla="*/ 7316794 w 13915842"/>
              <a:gd name="connsiteY26" fmla="*/ 435032 h 2427055"/>
              <a:gd name="connsiteX27" fmla="*/ 7466423 w 13915842"/>
              <a:gd name="connsiteY27" fmla="*/ 559723 h 2427055"/>
              <a:gd name="connsiteX28" fmla="*/ 7798932 w 13915842"/>
              <a:gd name="connsiteY28" fmla="*/ 701040 h 2427055"/>
              <a:gd name="connsiteX29" fmla="*/ 8089878 w 13915842"/>
              <a:gd name="connsiteY29" fmla="*/ 734291 h 2427055"/>
              <a:gd name="connsiteX30" fmla="*/ 8355885 w 13915842"/>
              <a:gd name="connsiteY30" fmla="*/ 568036 h 2427055"/>
              <a:gd name="connsiteX31" fmla="*/ 8389136 w 13915842"/>
              <a:gd name="connsiteY31" fmla="*/ 435032 h 2427055"/>
              <a:gd name="connsiteX32" fmla="*/ 8455638 w 13915842"/>
              <a:gd name="connsiteY32" fmla="*/ 260465 h 2427055"/>
              <a:gd name="connsiteX33" fmla="*/ 8563703 w 13915842"/>
              <a:gd name="connsiteY33" fmla="*/ 210589 h 2427055"/>
              <a:gd name="connsiteX34" fmla="*/ 8804772 w 13915842"/>
              <a:gd name="connsiteY34" fmla="*/ 410094 h 2427055"/>
              <a:gd name="connsiteX35" fmla="*/ 9286910 w 13915842"/>
              <a:gd name="connsiteY35" fmla="*/ 518160 h 2427055"/>
              <a:gd name="connsiteX36" fmla="*/ 9652670 w 13915842"/>
              <a:gd name="connsiteY36" fmla="*/ 509847 h 2427055"/>
              <a:gd name="connsiteX37" fmla="*/ 10176372 w 13915842"/>
              <a:gd name="connsiteY37" fmla="*/ 676101 h 2427055"/>
              <a:gd name="connsiteX38" fmla="*/ 10583696 w 13915842"/>
              <a:gd name="connsiteY38" fmla="*/ 850669 h 2427055"/>
              <a:gd name="connsiteX39" fmla="*/ 10874642 w 13915842"/>
              <a:gd name="connsiteY39" fmla="*/ 750915 h 2427055"/>
              <a:gd name="connsiteX40" fmla="*/ 11257027 w 13915842"/>
              <a:gd name="connsiteY40" fmla="*/ 667789 h 2427055"/>
              <a:gd name="connsiteX41" fmla="*/ 11589536 w 13915842"/>
              <a:gd name="connsiteY41" fmla="*/ 634538 h 2427055"/>
              <a:gd name="connsiteX42" fmla="*/ 11738533 w 13915842"/>
              <a:gd name="connsiteY42" fmla="*/ 957642 h 2427055"/>
              <a:gd name="connsiteX43" fmla="*/ 11833199 w 13915842"/>
              <a:gd name="connsiteY43" fmla="*/ 1377446 h 2427055"/>
              <a:gd name="connsiteX44" fmla="*/ 12211861 w 13915842"/>
              <a:gd name="connsiteY44" fmla="*/ 1377446 h 2427055"/>
              <a:gd name="connsiteX45" fmla="*/ 12412496 w 13915842"/>
              <a:gd name="connsiteY45" fmla="*/ 1233054 h 2427055"/>
              <a:gd name="connsiteX46" fmla="*/ 12681206 w 13915842"/>
              <a:gd name="connsiteY46" fmla="*/ 1086729 h 2427055"/>
              <a:gd name="connsiteX47" fmla="*/ 13537180 w 13915842"/>
              <a:gd name="connsiteY47" fmla="*/ 852691 h 2427055"/>
              <a:gd name="connsiteX48" fmla="*/ 13852008 w 13915842"/>
              <a:gd name="connsiteY48" fmla="*/ 1107553 h 2427055"/>
              <a:gd name="connsiteX49" fmla="*/ 13915842 w 13915842"/>
              <a:gd name="connsiteY49" fmla="*/ 1167544 h 2427055"/>
              <a:gd name="connsiteX0" fmla="*/ 0 w 14294504"/>
              <a:gd name="connsiteY0" fmla="*/ 698992 h 2427055"/>
              <a:gd name="connsiteX1" fmla="*/ 431085 w 14294504"/>
              <a:gd name="connsiteY1" fmla="*/ 640742 h 2427055"/>
              <a:gd name="connsiteX2" fmla="*/ 753699 w 14294504"/>
              <a:gd name="connsiteY2" fmla="*/ 780959 h 2427055"/>
              <a:gd name="connsiteX3" fmla="*/ 1288220 w 14294504"/>
              <a:gd name="connsiteY3" fmla="*/ 990238 h 2427055"/>
              <a:gd name="connsiteX4" fmla="*/ 2038213 w 14294504"/>
              <a:gd name="connsiteY4" fmla="*/ 349496 h 2427055"/>
              <a:gd name="connsiteX5" fmla="*/ 2466778 w 14294504"/>
              <a:gd name="connsiteY5" fmla="*/ 582493 h 2427055"/>
              <a:gd name="connsiteX6" fmla="*/ 2922032 w 14294504"/>
              <a:gd name="connsiteY6" fmla="*/ 1108767 h 2427055"/>
              <a:gd name="connsiteX7" fmla="*/ 3056062 w 14294504"/>
              <a:gd name="connsiteY7" fmla="*/ 1514483 h 2427055"/>
              <a:gd name="connsiteX8" fmla="*/ 3163203 w 14294504"/>
              <a:gd name="connsiteY8" fmla="*/ 2271724 h 2427055"/>
              <a:gd name="connsiteX9" fmla="*/ 3377487 w 14294504"/>
              <a:gd name="connsiteY9" fmla="*/ 1922228 h 2427055"/>
              <a:gd name="connsiteX10" fmla="*/ 3859625 w 14294504"/>
              <a:gd name="connsiteY10" fmla="*/ 1922228 h 2427055"/>
              <a:gd name="connsiteX11" fmla="*/ 4073909 w 14294504"/>
              <a:gd name="connsiteY11" fmla="*/ 1281486 h 2427055"/>
              <a:gd name="connsiteX12" fmla="*/ 4181051 w 14294504"/>
              <a:gd name="connsiteY12" fmla="*/ 698993 h 2427055"/>
              <a:gd name="connsiteX13" fmla="*/ 4399027 w 14294504"/>
              <a:gd name="connsiteY13" fmla="*/ 401781 h 2427055"/>
              <a:gd name="connsiteX14" fmla="*/ 4773100 w 14294504"/>
              <a:gd name="connsiteY14" fmla="*/ 376843 h 2427055"/>
              <a:gd name="connsiteX15" fmla="*/ 5005856 w 14294504"/>
              <a:gd name="connsiteY15" fmla="*/ 518160 h 2427055"/>
              <a:gd name="connsiteX16" fmla="*/ 5055732 w 14294504"/>
              <a:gd name="connsiteY16" fmla="*/ 692727 h 2427055"/>
              <a:gd name="connsiteX17" fmla="*/ 5197049 w 14294504"/>
              <a:gd name="connsiteY17" fmla="*/ 742603 h 2427055"/>
              <a:gd name="connsiteX18" fmla="*/ 5654249 w 14294504"/>
              <a:gd name="connsiteY18" fmla="*/ 293716 h 2427055"/>
              <a:gd name="connsiteX19" fmla="*/ 5795565 w 14294504"/>
              <a:gd name="connsiteY19" fmla="*/ 94211 h 2427055"/>
              <a:gd name="connsiteX20" fmla="*/ 5970132 w 14294504"/>
              <a:gd name="connsiteY20" fmla="*/ 27709 h 2427055"/>
              <a:gd name="connsiteX21" fmla="*/ 6327580 w 14294504"/>
              <a:gd name="connsiteY21" fmla="*/ 260465 h 2427055"/>
              <a:gd name="connsiteX22" fmla="*/ 6443958 w 14294504"/>
              <a:gd name="connsiteY22" fmla="*/ 326967 h 2427055"/>
              <a:gd name="connsiteX23" fmla="*/ 6668401 w 14294504"/>
              <a:gd name="connsiteY23" fmla="*/ 285403 h 2427055"/>
              <a:gd name="connsiteX24" fmla="*/ 7067412 w 14294504"/>
              <a:gd name="connsiteY24" fmla="*/ 177338 h 2427055"/>
              <a:gd name="connsiteX25" fmla="*/ 7283543 w 14294504"/>
              <a:gd name="connsiteY25" fmla="*/ 243840 h 2427055"/>
              <a:gd name="connsiteX26" fmla="*/ 7316794 w 14294504"/>
              <a:gd name="connsiteY26" fmla="*/ 435032 h 2427055"/>
              <a:gd name="connsiteX27" fmla="*/ 7466423 w 14294504"/>
              <a:gd name="connsiteY27" fmla="*/ 559723 h 2427055"/>
              <a:gd name="connsiteX28" fmla="*/ 7798932 w 14294504"/>
              <a:gd name="connsiteY28" fmla="*/ 701040 h 2427055"/>
              <a:gd name="connsiteX29" fmla="*/ 8089878 w 14294504"/>
              <a:gd name="connsiteY29" fmla="*/ 734291 h 2427055"/>
              <a:gd name="connsiteX30" fmla="*/ 8355885 w 14294504"/>
              <a:gd name="connsiteY30" fmla="*/ 568036 h 2427055"/>
              <a:gd name="connsiteX31" fmla="*/ 8389136 w 14294504"/>
              <a:gd name="connsiteY31" fmla="*/ 435032 h 2427055"/>
              <a:gd name="connsiteX32" fmla="*/ 8455638 w 14294504"/>
              <a:gd name="connsiteY32" fmla="*/ 260465 h 2427055"/>
              <a:gd name="connsiteX33" fmla="*/ 8563703 w 14294504"/>
              <a:gd name="connsiteY33" fmla="*/ 210589 h 2427055"/>
              <a:gd name="connsiteX34" fmla="*/ 8804772 w 14294504"/>
              <a:gd name="connsiteY34" fmla="*/ 410094 h 2427055"/>
              <a:gd name="connsiteX35" fmla="*/ 9286910 w 14294504"/>
              <a:gd name="connsiteY35" fmla="*/ 518160 h 2427055"/>
              <a:gd name="connsiteX36" fmla="*/ 9652670 w 14294504"/>
              <a:gd name="connsiteY36" fmla="*/ 509847 h 2427055"/>
              <a:gd name="connsiteX37" fmla="*/ 10176372 w 14294504"/>
              <a:gd name="connsiteY37" fmla="*/ 676101 h 2427055"/>
              <a:gd name="connsiteX38" fmla="*/ 10583696 w 14294504"/>
              <a:gd name="connsiteY38" fmla="*/ 850669 h 2427055"/>
              <a:gd name="connsiteX39" fmla="*/ 10874642 w 14294504"/>
              <a:gd name="connsiteY39" fmla="*/ 750915 h 2427055"/>
              <a:gd name="connsiteX40" fmla="*/ 11257027 w 14294504"/>
              <a:gd name="connsiteY40" fmla="*/ 667789 h 2427055"/>
              <a:gd name="connsiteX41" fmla="*/ 11589536 w 14294504"/>
              <a:gd name="connsiteY41" fmla="*/ 634538 h 2427055"/>
              <a:gd name="connsiteX42" fmla="*/ 11738533 w 14294504"/>
              <a:gd name="connsiteY42" fmla="*/ 957642 h 2427055"/>
              <a:gd name="connsiteX43" fmla="*/ 11833199 w 14294504"/>
              <a:gd name="connsiteY43" fmla="*/ 1377446 h 2427055"/>
              <a:gd name="connsiteX44" fmla="*/ 12211861 w 14294504"/>
              <a:gd name="connsiteY44" fmla="*/ 1377446 h 2427055"/>
              <a:gd name="connsiteX45" fmla="*/ 12412496 w 14294504"/>
              <a:gd name="connsiteY45" fmla="*/ 1233054 h 2427055"/>
              <a:gd name="connsiteX46" fmla="*/ 12681206 w 14294504"/>
              <a:gd name="connsiteY46" fmla="*/ 1086729 h 2427055"/>
              <a:gd name="connsiteX47" fmla="*/ 13537180 w 14294504"/>
              <a:gd name="connsiteY47" fmla="*/ 852691 h 2427055"/>
              <a:gd name="connsiteX48" fmla="*/ 13852008 w 14294504"/>
              <a:gd name="connsiteY48" fmla="*/ 1107553 h 2427055"/>
              <a:gd name="connsiteX49" fmla="*/ 14294504 w 14294504"/>
              <a:gd name="connsiteY49" fmla="*/ 1272495 h 2427055"/>
              <a:gd name="connsiteX0" fmla="*/ 0 w 14294504"/>
              <a:gd name="connsiteY0" fmla="*/ 698992 h 2427055"/>
              <a:gd name="connsiteX1" fmla="*/ 431085 w 14294504"/>
              <a:gd name="connsiteY1" fmla="*/ 640742 h 2427055"/>
              <a:gd name="connsiteX2" fmla="*/ 753699 w 14294504"/>
              <a:gd name="connsiteY2" fmla="*/ 780959 h 2427055"/>
              <a:gd name="connsiteX3" fmla="*/ 1288220 w 14294504"/>
              <a:gd name="connsiteY3" fmla="*/ 990238 h 2427055"/>
              <a:gd name="connsiteX4" fmla="*/ 2038213 w 14294504"/>
              <a:gd name="connsiteY4" fmla="*/ 349496 h 2427055"/>
              <a:gd name="connsiteX5" fmla="*/ 2466778 w 14294504"/>
              <a:gd name="connsiteY5" fmla="*/ 582493 h 2427055"/>
              <a:gd name="connsiteX6" fmla="*/ 2922032 w 14294504"/>
              <a:gd name="connsiteY6" fmla="*/ 1108767 h 2427055"/>
              <a:gd name="connsiteX7" fmla="*/ 3056062 w 14294504"/>
              <a:gd name="connsiteY7" fmla="*/ 1514483 h 2427055"/>
              <a:gd name="connsiteX8" fmla="*/ 3163203 w 14294504"/>
              <a:gd name="connsiteY8" fmla="*/ 2271724 h 2427055"/>
              <a:gd name="connsiteX9" fmla="*/ 3377487 w 14294504"/>
              <a:gd name="connsiteY9" fmla="*/ 1922228 h 2427055"/>
              <a:gd name="connsiteX10" fmla="*/ 3859625 w 14294504"/>
              <a:gd name="connsiteY10" fmla="*/ 1922228 h 2427055"/>
              <a:gd name="connsiteX11" fmla="*/ 4073909 w 14294504"/>
              <a:gd name="connsiteY11" fmla="*/ 1281486 h 2427055"/>
              <a:gd name="connsiteX12" fmla="*/ 4181051 w 14294504"/>
              <a:gd name="connsiteY12" fmla="*/ 698993 h 2427055"/>
              <a:gd name="connsiteX13" fmla="*/ 4399027 w 14294504"/>
              <a:gd name="connsiteY13" fmla="*/ 401781 h 2427055"/>
              <a:gd name="connsiteX14" fmla="*/ 4773100 w 14294504"/>
              <a:gd name="connsiteY14" fmla="*/ 376843 h 2427055"/>
              <a:gd name="connsiteX15" fmla="*/ 5005856 w 14294504"/>
              <a:gd name="connsiteY15" fmla="*/ 518160 h 2427055"/>
              <a:gd name="connsiteX16" fmla="*/ 5055732 w 14294504"/>
              <a:gd name="connsiteY16" fmla="*/ 692727 h 2427055"/>
              <a:gd name="connsiteX17" fmla="*/ 5197049 w 14294504"/>
              <a:gd name="connsiteY17" fmla="*/ 742603 h 2427055"/>
              <a:gd name="connsiteX18" fmla="*/ 5654249 w 14294504"/>
              <a:gd name="connsiteY18" fmla="*/ 293716 h 2427055"/>
              <a:gd name="connsiteX19" fmla="*/ 5795565 w 14294504"/>
              <a:gd name="connsiteY19" fmla="*/ 94211 h 2427055"/>
              <a:gd name="connsiteX20" fmla="*/ 5970132 w 14294504"/>
              <a:gd name="connsiteY20" fmla="*/ 27709 h 2427055"/>
              <a:gd name="connsiteX21" fmla="*/ 6327580 w 14294504"/>
              <a:gd name="connsiteY21" fmla="*/ 260465 h 2427055"/>
              <a:gd name="connsiteX22" fmla="*/ 6443958 w 14294504"/>
              <a:gd name="connsiteY22" fmla="*/ 326967 h 2427055"/>
              <a:gd name="connsiteX23" fmla="*/ 6668401 w 14294504"/>
              <a:gd name="connsiteY23" fmla="*/ 285403 h 2427055"/>
              <a:gd name="connsiteX24" fmla="*/ 7067412 w 14294504"/>
              <a:gd name="connsiteY24" fmla="*/ 177338 h 2427055"/>
              <a:gd name="connsiteX25" fmla="*/ 7283543 w 14294504"/>
              <a:gd name="connsiteY25" fmla="*/ 243840 h 2427055"/>
              <a:gd name="connsiteX26" fmla="*/ 7316794 w 14294504"/>
              <a:gd name="connsiteY26" fmla="*/ 435032 h 2427055"/>
              <a:gd name="connsiteX27" fmla="*/ 7466423 w 14294504"/>
              <a:gd name="connsiteY27" fmla="*/ 559723 h 2427055"/>
              <a:gd name="connsiteX28" fmla="*/ 7798932 w 14294504"/>
              <a:gd name="connsiteY28" fmla="*/ 701040 h 2427055"/>
              <a:gd name="connsiteX29" fmla="*/ 8089878 w 14294504"/>
              <a:gd name="connsiteY29" fmla="*/ 734291 h 2427055"/>
              <a:gd name="connsiteX30" fmla="*/ 8355885 w 14294504"/>
              <a:gd name="connsiteY30" fmla="*/ 568036 h 2427055"/>
              <a:gd name="connsiteX31" fmla="*/ 8389136 w 14294504"/>
              <a:gd name="connsiteY31" fmla="*/ 435032 h 2427055"/>
              <a:gd name="connsiteX32" fmla="*/ 8455638 w 14294504"/>
              <a:gd name="connsiteY32" fmla="*/ 260465 h 2427055"/>
              <a:gd name="connsiteX33" fmla="*/ 8563703 w 14294504"/>
              <a:gd name="connsiteY33" fmla="*/ 210589 h 2427055"/>
              <a:gd name="connsiteX34" fmla="*/ 8804772 w 14294504"/>
              <a:gd name="connsiteY34" fmla="*/ 410094 h 2427055"/>
              <a:gd name="connsiteX35" fmla="*/ 9286910 w 14294504"/>
              <a:gd name="connsiteY35" fmla="*/ 518160 h 2427055"/>
              <a:gd name="connsiteX36" fmla="*/ 9652670 w 14294504"/>
              <a:gd name="connsiteY36" fmla="*/ 509847 h 2427055"/>
              <a:gd name="connsiteX37" fmla="*/ 10176372 w 14294504"/>
              <a:gd name="connsiteY37" fmla="*/ 676101 h 2427055"/>
              <a:gd name="connsiteX38" fmla="*/ 10583696 w 14294504"/>
              <a:gd name="connsiteY38" fmla="*/ 850669 h 2427055"/>
              <a:gd name="connsiteX39" fmla="*/ 10874642 w 14294504"/>
              <a:gd name="connsiteY39" fmla="*/ 750915 h 2427055"/>
              <a:gd name="connsiteX40" fmla="*/ 11257027 w 14294504"/>
              <a:gd name="connsiteY40" fmla="*/ 667789 h 2427055"/>
              <a:gd name="connsiteX41" fmla="*/ 11589536 w 14294504"/>
              <a:gd name="connsiteY41" fmla="*/ 634538 h 2427055"/>
              <a:gd name="connsiteX42" fmla="*/ 11738533 w 14294504"/>
              <a:gd name="connsiteY42" fmla="*/ 957642 h 2427055"/>
              <a:gd name="connsiteX43" fmla="*/ 11833199 w 14294504"/>
              <a:gd name="connsiteY43" fmla="*/ 1377446 h 2427055"/>
              <a:gd name="connsiteX44" fmla="*/ 12211861 w 14294504"/>
              <a:gd name="connsiteY44" fmla="*/ 1377446 h 2427055"/>
              <a:gd name="connsiteX45" fmla="*/ 12412496 w 14294504"/>
              <a:gd name="connsiteY45" fmla="*/ 1233054 h 2427055"/>
              <a:gd name="connsiteX46" fmla="*/ 12681206 w 14294504"/>
              <a:gd name="connsiteY46" fmla="*/ 1086729 h 2427055"/>
              <a:gd name="connsiteX47" fmla="*/ 13537180 w 14294504"/>
              <a:gd name="connsiteY47" fmla="*/ 852691 h 2427055"/>
              <a:gd name="connsiteX48" fmla="*/ 13852008 w 14294504"/>
              <a:gd name="connsiteY48" fmla="*/ 1107553 h 2427055"/>
              <a:gd name="connsiteX49" fmla="*/ 14096186 w 14294504"/>
              <a:gd name="connsiteY49" fmla="*/ 1197789 h 2427055"/>
              <a:gd name="connsiteX50" fmla="*/ 14294504 w 14294504"/>
              <a:gd name="connsiteY50" fmla="*/ 1272495 h 2427055"/>
              <a:gd name="connsiteX0" fmla="*/ 0 w 14294504"/>
              <a:gd name="connsiteY0" fmla="*/ 698992 h 2427055"/>
              <a:gd name="connsiteX1" fmla="*/ 431085 w 14294504"/>
              <a:gd name="connsiteY1" fmla="*/ 640742 h 2427055"/>
              <a:gd name="connsiteX2" fmla="*/ 753699 w 14294504"/>
              <a:gd name="connsiteY2" fmla="*/ 780959 h 2427055"/>
              <a:gd name="connsiteX3" fmla="*/ 1288220 w 14294504"/>
              <a:gd name="connsiteY3" fmla="*/ 990238 h 2427055"/>
              <a:gd name="connsiteX4" fmla="*/ 2038213 w 14294504"/>
              <a:gd name="connsiteY4" fmla="*/ 349496 h 2427055"/>
              <a:gd name="connsiteX5" fmla="*/ 2466778 w 14294504"/>
              <a:gd name="connsiteY5" fmla="*/ 582493 h 2427055"/>
              <a:gd name="connsiteX6" fmla="*/ 2922032 w 14294504"/>
              <a:gd name="connsiteY6" fmla="*/ 1108767 h 2427055"/>
              <a:gd name="connsiteX7" fmla="*/ 3056062 w 14294504"/>
              <a:gd name="connsiteY7" fmla="*/ 1514483 h 2427055"/>
              <a:gd name="connsiteX8" fmla="*/ 3163203 w 14294504"/>
              <a:gd name="connsiteY8" fmla="*/ 2271724 h 2427055"/>
              <a:gd name="connsiteX9" fmla="*/ 3377487 w 14294504"/>
              <a:gd name="connsiteY9" fmla="*/ 1922228 h 2427055"/>
              <a:gd name="connsiteX10" fmla="*/ 3859625 w 14294504"/>
              <a:gd name="connsiteY10" fmla="*/ 1922228 h 2427055"/>
              <a:gd name="connsiteX11" fmla="*/ 4073909 w 14294504"/>
              <a:gd name="connsiteY11" fmla="*/ 1281486 h 2427055"/>
              <a:gd name="connsiteX12" fmla="*/ 4181051 w 14294504"/>
              <a:gd name="connsiteY12" fmla="*/ 698993 h 2427055"/>
              <a:gd name="connsiteX13" fmla="*/ 4399027 w 14294504"/>
              <a:gd name="connsiteY13" fmla="*/ 401781 h 2427055"/>
              <a:gd name="connsiteX14" fmla="*/ 4773100 w 14294504"/>
              <a:gd name="connsiteY14" fmla="*/ 376843 h 2427055"/>
              <a:gd name="connsiteX15" fmla="*/ 5005856 w 14294504"/>
              <a:gd name="connsiteY15" fmla="*/ 518160 h 2427055"/>
              <a:gd name="connsiteX16" fmla="*/ 5055732 w 14294504"/>
              <a:gd name="connsiteY16" fmla="*/ 692727 h 2427055"/>
              <a:gd name="connsiteX17" fmla="*/ 5197049 w 14294504"/>
              <a:gd name="connsiteY17" fmla="*/ 742603 h 2427055"/>
              <a:gd name="connsiteX18" fmla="*/ 5654249 w 14294504"/>
              <a:gd name="connsiteY18" fmla="*/ 293716 h 2427055"/>
              <a:gd name="connsiteX19" fmla="*/ 5795565 w 14294504"/>
              <a:gd name="connsiteY19" fmla="*/ 94211 h 2427055"/>
              <a:gd name="connsiteX20" fmla="*/ 5970132 w 14294504"/>
              <a:gd name="connsiteY20" fmla="*/ 27709 h 2427055"/>
              <a:gd name="connsiteX21" fmla="*/ 6327580 w 14294504"/>
              <a:gd name="connsiteY21" fmla="*/ 260465 h 2427055"/>
              <a:gd name="connsiteX22" fmla="*/ 6443958 w 14294504"/>
              <a:gd name="connsiteY22" fmla="*/ 326967 h 2427055"/>
              <a:gd name="connsiteX23" fmla="*/ 6668401 w 14294504"/>
              <a:gd name="connsiteY23" fmla="*/ 285403 h 2427055"/>
              <a:gd name="connsiteX24" fmla="*/ 7067412 w 14294504"/>
              <a:gd name="connsiteY24" fmla="*/ 177338 h 2427055"/>
              <a:gd name="connsiteX25" fmla="*/ 7283543 w 14294504"/>
              <a:gd name="connsiteY25" fmla="*/ 243840 h 2427055"/>
              <a:gd name="connsiteX26" fmla="*/ 7316794 w 14294504"/>
              <a:gd name="connsiteY26" fmla="*/ 435032 h 2427055"/>
              <a:gd name="connsiteX27" fmla="*/ 7466423 w 14294504"/>
              <a:gd name="connsiteY27" fmla="*/ 559723 h 2427055"/>
              <a:gd name="connsiteX28" fmla="*/ 7798932 w 14294504"/>
              <a:gd name="connsiteY28" fmla="*/ 701040 h 2427055"/>
              <a:gd name="connsiteX29" fmla="*/ 8089878 w 14294504"/>
              <a:gd name="connsiteY29" fmla="*/ 734291 h 2427055"/>
              <a:gd name="connsiteX30" fmla="*/ 8355885 w 14294504"/>
              <a:gd name="connsiteY30" fmla="*/ 568036 h 2427055"/>
              <a:gd name="connsiteX31" fmla="*/ 8389136 w 14294504"/>
              <a:gd name="connsiteY31" fmla="*/ 435032 h 2427055"/>
              <a:gd name="connsiteX32" fmla="*/ 8455638 w 14294504"/>
              <a:gd name="connsiteY32" fmla="*/ 260465 h 2427055"/>
              <a:gd name="connsiteX33" fmla="*/ 8563703 w 14294504"/>
              <a:gd name="connsiteY33" fmla="*/ 210589 h 2427055"/>
              <a:gd name="connsiteX34" fmla="*/ 8804772 w 14294504"/>
              <a:gd name="connsiteY34" fmla="*/ 410094 h 2427055"/>
              <a:gd name="connsiteX35" fmla="*/ 9286910 w 14294504"/>
              <a:gd name="connsiteY35" fmla="*/ 518160 h 2427055"/>
              <a:gd name="connsiteX36" fmla="*/ 9652670 w 14294504"/>
              <a:gd name="connsiteY36" fmla="*/ 509847 h 2427055"/>
              <a:gd name="connsiteX37" fmla="*/ 10176372 w 14294504"/>
              <a:gd name="connsiteY37" fmla="*/ 676101 h 2427055"/>
              <a:gd name="connsiteX38" fmla="*/ 10583696 w 14294504"/>
              <a:gd name="connsiteY38" fmla="*/ 850669 h 2427055"/>
              <a:gd name="connsiteX39" fmla="*/ 10874642 w 14294504"/>
              <a:gd name="connsiteY39" fmla="*/ 750915 h 2427055"/>
              <a:gd name="connsiteX40" fmla="*/ 11257027 w 14294504"/>
              <a:gd name="connsiteY40" fmla="*/ 667789 h 2427055"/>
              <a:gd name="connsiteX41" fmla="*/ 11589536 w 14294504"/>
              <a:gd name="connsiteY41" fmla="*/ 634538 h 2427055"/>
              <a:gd name="connsiteX42" fmla="*/ 11738533 w 14294504"/>
              <a:gd name="connsiteY42" fmla="*/ 957642 h 2427055"/>
              <a:gd name="connsiteX43" fmla="*/ 11833199 w 14294504"/>
              <a:gd name="connsiteY43" fmla="*/ 1377446 h 2427055"/>
              <a:gd name="connsiteX44" fmla="*/ 12211861 w 14294504"/>
              <a:gd name="connsiteY44" fmla="*/ 1377446 h 2427055"/>
              <a:gd name="connsiteX45" fmla="*/ 12412496 w 14294504"/>
              <a:gd name="connsiteY45" fmla="*/ 1233054 h 2427055"/>
              <a:gd name="connsiteX46" fmla="*/ 12681206 w 14294504"/>
              <a:gd name="connsiteY46" fmla="*/ 1086729 h 2427055"/>
              <a:gd name="connsiteX47" fmla="*/ 13537180 w 14294504"/>
              <a:gd name="connsiteY47" fmla="*/ 852691 h 2427055"/>
              <a:gd name="connsiteX48" fmla="*/ 13852008 w 14294504"/>
              <a:gd name="connsiteY48" fmla="*/ 1107553 h 2427055"/>
              <a:gd name="connsiteX49" fmla="*/ 14105173 w 14294504"/>
              <a:gd name="connsiteY49" fmla="*/ 1062593 h 2427055"/>
              <a:gd name="connsiteX50" fmla="*/ 14294504 w 14294504"/>
              <a:gd name="connsiteY50" fmla="*/ 1272495 h 2427055"/>
              <a:gd name="connsiteX0" fmla="*/ 0 w 14294504"/>
              <a:gd name="connsiteY0" fmla="*/ 698992 h 2427055"/>
              <a:gd name="connsiteX1" fmla="*/ 431085 w 14294504"/>
              <a:gd name="connsiteY1" fmla="*/ 640742 h 2427055"/>
              <a:gd name="connsiteX2" fmla="*/ 753699 w 14294504"/>
              <a:gd name="connsiteY2" fmla="*/ 780959 h 2427055"/>
              <a:gd name="connsiteX3" fmla="*/ 1288220 w 14294504"/>
              <a:gd name="connsiteY3" fmla="*/ 990238 h 2427055"/>
              <a:gd name="connsiteX4" fmla="*/ 2038213 w 14294504"/>
              <a:gd name="connsiteY4" fmla="*/ 349496 h 2427055"/>
              <a:gd name="connsiteX5" fmla="*/ 2466778 w 14294504"/>
              <a:gd name="connsiteY5" fmla="*/ 582493 h 2427055"/>
              <a:gd name="connsiteX6" fmla="*/ 2922032 w 14294504"/>
              <a:gd name="connsiteY6" fmla="*/ 1108767 h 2427055"/>
              <a:gd name="connsiteX7" fmla="*/ 3056062 w 14294504"/>
              <a:gd name="connsiteY7" fmla="*/ 1514483 h 2427055"/>
              <a:gd name="connsiteX8" fmla="*/ 3163203 w 14294504"/>
              <a:gd name="connsiteY8" fmla="*/ 2271724 h 2427055"/>
              <a:gd name="connsiteX9" fmla="*/ 3377487 w 14294504"/>
              <a:gd name="connsiteY9" fmla="*/ 1922228 h 2427055"/>
              <a:gd name="connsiteX10" fmla="*/ 3859625 w 14294504"/>
              <a:gd name="connsiteY10" fmla="*/ 1922228 h 2427055"/>
              <a:gd name="connsiteX11" fmla="*/ 4073909 w 14294504"/>
              <a:gd name="connsiteY11" fmla="*/ 1281486 h 2427055"/>
              <a:gd name="connsiteX12" fmla="*/ 4181051 w 14294504"/>
              <a:gd name="connsiteY12" fmla="*/ 698993 h 2427055"/>
              <a:gd name="connsiteX13" fmla="*/ 4399027 w 14294504"/>
              <a:gd name="connsiteY13" fmla="*/ 401781 h 2427055"/>
              <a:gd name="connsiteX14" fmla="*/ 4773100 w 14294504"/>
              <a:gd name="connsiteY14" fmla="*/ 376843 h 2427055"/>
              <a:gd name="connsiteX15" fmla="*/ 5005856 w 14294504"/>
              <a:gd name="connsiteY15" fmla="*/ 518160 h 2427055"/>
              <a:gd name="connsiteX16" fmla="*/ 5055732 w 14294504"/>
              <a:gd name="connsiteY16" fmla="*/ 692727 h 2427055"/>
              <a:gd name="connsiteX17" fmla="*/ 5197049 w 14294504"/>
              <a:gd name="connsiteY17" fmla="*/ 742603 h 2427055"/>
              <a:gd name="connsiteX18" fmla="*/ 5654249 w 14294504"/>
              <a:gd name="connsiteY18" fmla="*/ 293716 h 2427055"/>
              <a:gd name="connsiteX19" fmla="*/ 5795565 w 14294504"/>
              <a:gd name="connsiteY19" fmla="*/ 94211 h 2427055"/>
              <a:gd name="connsiteX20" fmla="*/ 5970132 w 14294504"/>
              <a:gd name="connsiteY20" fmla="*/ 27709 h 2427055"/>
              <a:gd name="connsiteX21" fmla="*/ 6327580 w 14294504"/>
              <a:gd name="connsiteY21" fmla="*/ 260465 h 2427055"/>
              <a:gd name="connsiteX22" fmla="*/ 6443958 w 14294504"/>
              <a:gd name="connsiteY22" fmla="*/ 326967 h 2427055"/>
              <a:gd name="connsiteX23" fmla="*/ 6668401 w 14294504"/>
              <a:gd name="connsiteY23" fmla="*/ 285403 h 2427055"/>
              <a:gd name="connsiteX24" fmla="*/ 7067412 w 14294504"/>
              <a:gd name="connsiteY24" fmla="*/ 177338 h 2427055"/>
              <a:gd name="connsiteX25" fmla="*/ 7283543 w 14294504"/>
              <a:gd name="connsiteY25" fmla="*/ 243840 h 2427055"/>
              <a:gd name="connsiteX26" fmla="*/ 7316794 w 14294504"/>
              <a:gd name="connsiteY26" fmla="*/ 435032 h 2427055"/>
              <a:gd name="connsiteX27" fmla="*/ 7466423 w 14294504"/>
              <a:gd name="connsiteY27" fmla="*/ 559723 h 2427055"/>
              <a:gd name="connsiteX28" fmla="*/ 7798932 w 14294504"/>
              <a:gd name="connsiteY28" fmla="*/ 701040 h 2427055"/>
              <a:gd name="connsiteX29" fmla="*/ 8089878 w 14294504"/>
              <a:gd name="connsiteY29" fmla="*/ 734291 h 2427055"/>
              <a:gd name="connsiteX30" fmla="*/ 8355885 w 14294504"/>
              <a:gd name="connsiteY30" fmla="*/ 568036 h 2427055"/>
              <a:gd name="connsiteX31" fmla="*/ 8389136 w 14294504"/>
              <a:gd name="connsiteY31" fmla="*/ 435032 h 2427055"/>
              <a:gd name="connsiteX32" fmla="*/ 8455638 w 14294504"/>
              <a:gd name="connsiteY32" fmla="*/ 260465 h 2427055"/>
              <a:gd name="connsiteX33" fmla="*/ 8563703 w 14294504"/>
              <a:gd name="connsiteY33" fmla="*/ 210589 h 2427055"/>
              <a:gd name="connsiteX34" fmla="*/ 8804772 w 14294504"/>
              <a:gd name="connsiteY34" fmla="*/ 410094 h 2427055"/>
              <a:gd name="connsiteX35" fmla="*/ 9286910 w 14294504"/>
              <a:gd name="connsiteY35" fmla="*/ 518160 h 2427055"/>
              <a:gd name="connsiteX36" fmla="*/ 9652670 w 14294504"/>
              <a:gd name="connsiteY36" fmla="*/ 509847 h 2427055"/>
              <a:gd name="connsiteX37" fmla="*/ 10176372 w 14294504"/>
              <a:gd name="connsiteY37" fmla="*/ 676101 h 2427055"/>
              <a:gd name="connsiteX38" fmla="*/ 10583696 w 14294504"/>
              <a:gd name="connsiteY38" fmla="*/ 850669 h 2427055"/>
              <a:gd name="connsiteX39" fmla="*/ 10874642 w 14294504"/>
              <a:gd name="connsiteY39" fmla="*/ 750915 h 2427055"/>
              <a:gd name="connsiteX40" fmla="*/ 11257027 w 14294504"/>
              <a:gd name="connsiteY40" fmla="*/ 667789 h 2427055"/>
              <a:gd name="connsiteX41" fmla="*/ 11589536 w 14294504"/>
              <a:gd name="connsiteY41" fmla="*/ 634538 h 2427055"/>
              <a:gd name="connsiteX42" fmla="*/ 11738533 w 14294504"/>
              <a:gd name="connsiteY42" fmla="*/ 957642 h 2427055"/>
              <a:gd name="connsiteX43" fmla="*/ 11833199 w 14294504"/>
              <a:gd name="connsiteY43" fmla="*/ 1377446 h 2427055"/>
              <a:gd name="connsiteX44" fmla="*/ 12211861 w 14294504"/>
              <a:gd name="connsiteY44" fmla="*/ 1377446 h 2427055"/>
              <a:gd name="connsiteX45" fmla="*/ 12412496 w 14294504"/>
              <a:gd name="connsiteY45" fmla="*/ 1233054 h 2427055"/>
              <a:gd name="connsiteX46" fmla="*/ 12681206 w 14294504"/>
              <a:gd name="connsiteY46" fmla="*/ 1086729 h 2427055"/>
              <a:gd name="connsiteX47" fmla="*/ 13537180 w 14294504"/>
              <a:gd name="connsiteY47" fmla="*/ 852691 h 2427055"/>
              <a:gd name="connsiteX48" fmla="*/ 13852008 w 14294504"/>
              <a:gd name="connsiteY48" fmla="*/ 1107553 h 2427055"/>
              <a:gd name="connsiteX49" fmla="*/ 14105173 w 14294504"/>
              <a:gd name="connsiteY49" fmla="*/ 1062593 h 2427055"/>
              <a:gd name="connsiteX50" fmla="*/ 14208883 w 14294504"/>
              <a:gd name="connsiteY50" fmla="*/ 1176965 h 2427055"/>
              <a:gd name="connsiteX51" fmla="*/ 14294504 w 14294504"/>
              <a:gd name="connsiteY51" fmla="*/ 1272495 h 2427055"/>
              <a:gd name="connsiteX0" fmla="*/ 0 w 14885068"/>
              <a:gd name="connsiteY0" fmla="*/ 698992 h 2427055"/>
              <a:gd name="connsiteX1" fmla="*/ 431085 w 14885068"/>
              <a:gd name="connsiteY1" fmla="*/ 640742 h 2427055"/>
              <a:gd name="connsiteX2" fmla="*/ 753699 w 14885068"/>
              <a:gd name="connsiteY2" fmla="*/ 780959 h 2427055"/>
              <a:gd name="connsiteX3" fmla="*/ 1288220 w 14885068"/>
              <a:gd name="connsiteY3" fmla="*/ 990238 h 2427055"/>
              <a:gd name="connsiteX4" fmla="*/ 2038213 w 14885068"/>
              <a:gd name="connsiteY4" fmla="*/ 349496 h 2427055"/>
              <a:gd name="connsiteX5" fmla="*/ 2466778 w 14885068"/>
              <a:gd name="connsiteY5" fmla="*/ 582493 h 2427055"/>
              <a:gd name="connsiteX6" fmla="*/ 2922032 w 14885068"/>
              <a:gd name="connsiteY6" fmla="*/ 1108767 h 2427055"/>
              <a:gd name="connsiteX7" fmla="*/ 3056062 w 14885068"/>
              <a:gd name="connsiteY7" fmla="*/ 1514483 h 2427055"/>
              <a:gd name="connsiteX8" fmla="*/ 3163203 w 14885068"/>
              <a:gd name="connsiteY8" fmla="*/ 2271724 h 2427055"/>
              <a:gd name="connsiteX9" fmla="*/ 3377487 w 14885068"/>
              <a:gd name="connsiteY9" fmla="*/ 1922228 h 2427055"/>
              <a:gd name="connsiteX10" fmla="*/ 3859625 w 14885068"/>
              <a:gd name="connsiteY10" fmla="*/ 1922228 h 2427055"/>
              <a:gd name="connsiteX11" fmla="*/ 4073909 w 14885068"/>
              <a:gd name="connsiteY11" fmla="*/ 1281486 h 2427055"/>
              <a:gd name="connsiteX12" fmla="*/ 4181051 w 14885068"/>
              <a:gd name="connsiteY12" fmla="*/ 698993 h 2427055"/>
              <a:gd name="connsiteX13" fmla="*/ 4399027 w 14885068"/>
              <a:gd name="connsiteY13" fmla="*/ 401781 h 2427055"/>
              <a:gd name="connsiteX14" fmla="*/ 4773100 w 14885068"/>
              <a:gd name="connsiteY14" fmla="*/ 376843 h 2427055"/>
              <a:gd name="connsiteX15" fmla="*/ 5005856 w 14885068"/>
              <a:gd name="connsiteY15" fmla="*/ 518160 h 2427055"/>
              <a:gd name="connsiteX16" fmla="*/ 5055732 w 14885068"/>
              <a:gd name="connsiteY16" fmla="*/ 692727 h 2427055"/>
              <a:gd name="connsiteX17" fmla="*/ 5197049 w 14885068"/>
              <a:gd name="connsiteY17" fmla="*/ 742603 h 2427055"/>
              <a:gd name="connsiteX18" fmla="*/ 5654249 w 14885068"/>
              <a:gd name="connsiteY18" fmla="*/ 293716 h 2427055"/>
              <a:gd name="connsiteX19" fmla="*/ 5795565 w 14885068"/>
              <a:gd name="connsiteY19" fmla="*/ 94211 h 2427055"/>
              <a:gd name="connsiteX20" fmla="*/ 5970132 w 14885068"/>
              <a:gd name="connsiteY20" fmla="*/ 27709 h 2427055"/>
              <a:gd name="connsiteX21" fmla="*/ 6327580 w 14885068"/>
              <a:gd name="connsiteY21" fmla="*/ 260465 h 2427055"/>
              <a:gd name="connsiteX22" fmla="*/ 6443958 w 14885068"/>
              <a:gd name="connsiteY22" fmla="*/ 326967 h 2427055"/>
              <a:gd name="connsiteX23" fmla="*/ 6668401 w 14885068"/>
              <a:gd name="connsiteY23" fmla="*/ 285403 h 2427055"/>
              <a:gd name="connsiteX24" fmla="*/ 7067412 w 14885068"/>
              <a:gd name="connsiteY24" fmla="*/ 177338 h 2427055"/>
              <a:gd name="connsiteX25" fmla="*/ 7283543 w 14885068"/>
              <a:gd name="connsiteY25" fmla="*/ 243840 h 2427055"/>
              <a:gd name="connsiteX26" fmla="*/ 7316794 w 14885068"/>
              <a:gd name="connsiteY26" fmla="*/ 435032 h 2427055"/>
              <a:gd name="connsiteX27" fmla="*/ 7466423 w 14885068"/>
              <a:gd name="connsiteY27" fmla="*/ 559723 h 2427055"/>
              <a:gd name="connsiteX28" fmla="*/ 7798932 w 14885068"/>
              <a:gd name="connsiteY28" fmla="*/ 701040 h 2427055"/>
              <a:gd name="connsiteX29" fmla="*/ 8089878 w 14885068"/>
              <a:gd name="connsiteY29" fmla="*/ 734291 h 2427055"/>
              <a:gd name="connsiteX30" fmla="*/ 8355885 w 14885068"/>
              <a:gd name="connsiteY30" fmla="*/ 568036 h 2427055"/>
              <a:gd name="connsiteX31" fmla="*/ 8389136 w 14885068"/>
              <a:gd name="connsiteY31" fmla="*/ 435032 h 2427055"/>
              <a:gd name="connsiteX32" fmla="*/ 8455638 w 14885068"/>
              <a:gd name="connsiteY32" fmla="*/ 260465 h 2427055"/>
              <a:gd name="connsiteX33" fmla="*/ 8563703 w 14885068"/>
              <a:gd name="connsiteY33" fmla="*/ 210589 h 2427055"/>
              <a:gd name="connsiteX34" fmla="*/ 8804772 w 14885068"/>
              <a:gd name="connsiteY34" fmla="*/ 410094 h 2427055"/>
              <a:gd name="connsiteX35" fmla="*/ 9286910 w 14885068"/>
              <a:gd name="connsiteY35" fmla="*/ 518160 h 2427055"/>
              <a:gd name="connsiteX36" fmla="*/ 9652670 w 14885068"/>
              <a:gd name="connsiteY36" fmla="*/ 509847 h 2427055"/>
              <a:gd name="connsiteX37" fmla="*/ 10176372 w 14885068"/>
              <a:gd name="connsiteY37" fmla="*/ 676101 h 2427055"/>
              <a:gd name="connsiteX38" fmla="*/ 10583696 w 14885068"/>
              <a:gd name="connsiteY38" fmla="*/ 850669 h 2427055"/>
              <a:gd name="connsiteX39" fmla="*/ 10874642 w 14885068"/>
              <a:gd name="connsiteY39" fmla="*/ 750915 h 2427055"/>
              <a:gd name="connsiteX40" fmla="*/ 11257027 w 14885068"/>
              <a:gd name="connsiteY40" fmla="*/ 667789 h 2427055"/>
              <a:gd name="connsiteX41" fmla="*/ 11589536 w 14885068"/>
              <a:gd name="connsiteY41" fmla="*/ 634538 h 2427055"/>
              <a:gd name="connsiteX42" fmla="*/ 11738533 w 14885068"/>
              <a:gd name="connsiteY42" fmla="*/ 957642 h 2427055"/>
              <a:gd name="connsiteX43" fmla="*/ 11833199 w 14885068"/>
              <a:gd name="connsiteY43" fmla="*/ 1377446 h 2427055"/>
              <a:gd name="connsiteX44" fmla="*/ 12211861 w 14885068"/>
              <a:gd name="connsiteY44" fmla="*/ 1377446 h 2427055"/>
              <a:gd name="connsiteX45" fmla="*/ 12412496 w 14885068"/>
              <a:gd name="connsiteY45" fmla="*/ 1233054 h 2427055"/>
              <a:gd name="connsiteX46" fmla="*/ 12681206 w 14885068"/>
              <a:gd name="connsiteY46" fmla="*/ 1086729 h 2427055"/>
              <a:gd name="connsiteX47" fmla="*/ 13537180 w 14885068"/>
              <a:gd name="connsiteY47" fmla="*/ 852691 h 2427055"/>
              <a:gd name="connsiteX48" fmla="*/ 13852008 w 14885068"/>
              <a:gd name="connsiteY48" fmla="*/ 1107553 h 2427055"/>
              <a:gd name="connsiteX49" fmla="*/ 14105173 w 14885068"/>
              <a:gd name="connsiteY49" fmla="*/ 1062593 h 2427055"/>
              <a:gd name="connsiteX50" fmla="*/ 14208883 w 14885068"/>
              <a:gd name="connsiteY50" fmla="*/ 1176965 h 2427055"/>
              <a:gd name="connsiteX51" fmla="*/ 14885068 w 14885068"/>
              <a:gd name="connsiteY51" fmla="*/ 1167544 h 2427055"/>
              <a:gd name="connsiteX0" fmla="*/ 0 w 14885068"/>
              <a:gd name="connsiteY0" fmla="*/ 698992 h 2427055"/>
              <a:gd name="connsiteX1" fmla="*/ 431085 w 14885068"/>
              <a:gd name="connsiteY1" fmla="*/ 640742 h 2427055"/>
              <a:gd name="connsiteX2" fmla="*/ 753699 w 14885068"/>
              <a:gd name="connsiteY2" fmla="*/ 780959 h 2427055"/>
              <a:gd name="connsiteX3" fmla="*/ 1288220 w 14885068"/>
              <a:gd name="connsiteY3" fmla="*/ 990238 h 2427055"/>
              <a:gd name="connsiteX4" fmla="*/ 2038213 w 14885068"/>
              <a:gd name="connsiteY4" fmla="*/ 349496 h 2427055"/>
              <a:gd name="connsiteX5" fmla="*/ 2466778 w 14885068"/>
              <a:gd name="connsiteY5" fmla="*/ 582493 h 2427055"/>
              <a:gd name="connsiteX6" fmla="*/ 2922032 w 14885068"/>
              <a:gd name="connsiteY6" fmla="*/ 1108767 h 2427055"/>
              <a:gd name="connsiteX7" fmla="*/ 3056062 w 14885068"/>
              <a:gd name="connsiteY7" fmla="*/ 1514483 h 2427055"/>
              <a:gd name="connsiteX8" fmla="*/ 3163203 w 14885068"/>
              <a:gd name="connsiteY8" fmla="*/ 2271724 h 2427055"/>
              <a:gd name="connsiteX9" fmla="*/ 3377487 w 14885068"/>
              <a:gd name="connsiteY9" fmla="*/ 1922228 h 2427055"/>
              <a:gd name="connsiteX10" fmla="*/ 3859625 w 14885068"/>
              <a:gd name="connsiteY10" fmla="*/ 1922228 h 2427055"/>
              <a:gd name="connsiteX11" fmla="*/ 4073909 w 14885068"/>
              <a:gd name="connsiteY11" fmla="*/ 1281486 h 2427055"/>
              <a:gd name="connsiteX12" fmla="*/ 4181051 w 14885068"/>
              <a:gd name="connsiteY12" fmla="*/ 698993 h 2427055"/>
              <a:gd name="connsiteX13" fmla="*/ 4399027 w 14885068"/>
              <a:gd name="connsiteY13" fmla="*/ 401781 h 2427055"/>
              <a:gd name="connsiteX14" fmla="*/ 4773100 w 14885068"/>
              <a:gd name="connsiteY14" fmla="*/ 376843 h 2427055"/>
              <a:gd name="connsiteX15" fmla="*/ 5005856 w 14885068"/>
              <a:gd name="connsiteY15" fmla="*/ 518160 h 2427055"/>
              <a:gd name="connsiteX16" fmla="*/ 5055732 w 14885068"/>
              <a:gd name="connsiteY16" fmla="*/ 692727 h 2427055"/>
              <a:gd name="connsiteX17" fmla="*/ 5197049 w 14885068"/>
              <a:gd name="connsiteY17" fmla="*/ 742603 h 2427055"/>
              <a:gd name="connsiteX18" fmla="*/ 5654249 w 14885068"/>
              <a:gd name="connsiteY18" fmla="*/ 293716 h 2427055"/>
              <a:gd name="connsiteX19" fmla="*/ 5795565 w 14885068"/>
              <a:gd name="connsiteY19" fmla="*/ 94211 h 2427055"/>
              <a:gd name="connsiteX20" fmla="*/ 5970132 w 14885068"/>
              <a:gd name="connsiteY20" fmla="*/ 27709 h 2427055"/>
              <a:gd name="connsiteX21" fmla="*/ 6327580 w 14885068"/>
              <a:gd name="connsiteY21" fmla="*/ 260465 h 2427055"/>
              <a:gd name="connsiteX22" fmla="*/ 6443958 w 14885068"/>
              <a:gd name="connsiteY22" fmla="*/ 326967 h 2427055"/>
              <a:gd name="connsiteX23" fmla="*/ 6668401 w 14885068"/>
              <a:gd name="connsiteY23" fmla="*/ 285403 h 2427055"/>
              <a:gd name="connsiteX24" fmla="*/ 7067412 w 14885068"/>
              <a:gd name="connsiteY24" fmla="*/ 177338 h 2427055"/>
              <a:gd name="connsiteX25" fmla="*/ 7283543 w 14885068"/>
              <a:gd name="connsiteY25" fmla="*/ 243840 h 2427055"/>
              <a:gd name="connsiteX26" fmla="*/ 7316794 w 14885068"/>
              <a:gd name="connsiteY26" fmla="*/ 435032 h 2427055"/>
              <a:gd name="connsiteX27" fmla="*/ 7466423 w 14885068"/>
              <a:gd name="connsiteY27" fmla="*/ 559723 h 2427055"/>
              <a:gd name="connsiteX28" fmla="*/ 7798932 w 14885068"/>
              <a:gd name="connsiteY28" fmla="*/ 701040 h 2427055"/>
              <a:gd name="connsiteX29" fmla="*/ 8089878 w 14885068"/>
              <a:gd name="connsiteY29" fmla="*/ 734291 h 2427055"/>
              <a:gd name="connsiteX30" fmla="*/ 8355885 w 14885068"/>
              <a:gd name="connsiteY30" fmla="*/ 568036 h 2427055"/>
              <a:gd name="connsiteX31" fmla="*/ 8389136 w 14885068"/>
              <a:gd name="connsiteY31" fmla="*/ 435032 h 2427055"/>
              <a:gd name="connsiteX32" fmla="*/ 8455638 w 14885068"/>
              <a:gd name="connsiteY32" fmla="*/ 260465 h 2427055"/>
              <a:gd name="connsiteX33" fmla="*/ 8563703 w 14885068"/>
              <a:gd name="connsiteY33" fmla="*/ 210589 h 2427055"/>
              <a:gd name="connsiteX34" fmla="*/ 8804772 w 14885068"/>
              <a:gd name="connsiteY34" fmla="*/ 410094 h 2427055"/>
              <a:gd name="connsiteX35" fmla="*/ 9286910 w 14885068"/>
              <a:gd name="connsiteY35" fmla="*/ 518160 h 2427055"/>
              <a:gd name="connsiteX36" fmla="*/ 9652670 w 14885068"/>
              <a:gd name="connsiteY36" fmla="*/ 509847 h 2427055"/>
              <a:gd name="connsiteX37" fmla="*/ 10176372 w 14885068"/>
              <a:gd name="connsiteY37" fmla="*/ 676101 h 2427055"/>
              <a:gd name="connsiteX38" fmla="*/ 10583696 w 14885068"/>
              <a:gd name="connsiteY38" fmla="*/ 850669 h 2427055"/>
              <a:gd name="connsiteX39" fmla="*/ 10874642 w 14885068"/>
              <a:gd name="connsiteY39" fmla="*/ 750915 h 2427055"/>
              <a:gd name="connsiteX40" fmla="*/ 11257027 w 14885068"/>
              <a:gd name="connsiteY40" fmla="*/ 667789 h 2427055"/>
              <a:gd name="connsiteX41" fmla="*/ 11589536 w 14885068"/>
              <a:gd name="connsiteY41" fmla="*/ 634538 h 2427055"/>
              <a:gd name="connsiteX42" fmla="*/ 11738533 w 14885068"/>
              <a:gd name="connsiteY42" fmla="*/ 957642 h 2427055"/>
              <a:gd name="connsiteX43" fmla="*/ 11833199 w 14885068"/>
              <a:gd name="connsiteY43" fmla="*/ 1377446 h 2427055"/>
              <a:gd name="connsiteX44" fmla="*/ 12211861 w 14885068"/>
              <a:gd name="connsiteY44" fmla="*/ 1377446 h 2427055"/>
              <a:gd name="connsiteX45" fmla="*/ 12412496 w 14885068"/>
              <a:gd name="connsiteY45" fmla="*/ 1233054 h 2427055"/>
              <a:gd name="connsiteX46" fmla="*/ 12681206 w 14885068"/>
              <a:gd name="connsiteY46" fmla="*/ 1086729 h 2427055"/>
              <a:gd name="connsiteX47" fmla="*/ 13537180 w 14885068"/>
              <a:gd name="connsiteY47" fmla="*/ 852691 h 2427055"/>
              <a:gd name="connsiteX48" fmla="*/ 13852008 w 14885068"/>
              <a:gd name="connsiteY48" fmla="*/ 1107553 h 2427055"/>
              <a:gd name="connsiteX49" fmla="*/ 14105173 w 14885068"/>
              <a:gd name="connsiteY49" fmla="*/ 1062593 h 2427055"/>
              <a:gd name="connsiteX50" fmla="*/ 14199837 w 14885068"/>
              <a:gd name="connsiteY50" fmla="*/ 1272495 h 2427055"/>
              <a:gd name="connsiteX51" fmla="*/ 14885068 w 14885068"/>
              <a:gd name="connsiteY51" fmla="*/ 1167544 h 2427055"/>
              <a:gd name="connsiteX0" fmla="*/ 0 w 14885068"/>
              <a:gd name="connsiteY0" fmla="*/ 698992 h 2427055"/>
              <a:gd name="connsiteX1" fmla="*/ 431085 w 14885068"/>
              <a:gd name="connsiteY1" fmla="*/ 640742 h 2427055"/>
              <a:gd name="connsiteX2" fmla="*/ 753699 w 14885068"/>
              <a:gd name="connsiteY2" fmla="*/ 780959 h 2427055"/>
              <a:gd name="connsiteX3" fmla="*/ 1288220 w 14885068"/>
              <a:gd name="connsiteY3" fmla="*/ 990238 h 2427055"/>
              <a:gd name="connsiteX4" fmla="*/ 2038213 w 14885068"/>
              <a:gd name="connsiteY4" fmla="*/ 349496 h 2427055"/>
              <a:gd name="connsiteX5" fmla="*/ 2466778 w 14885068"/>
              <a:gd name="connsiteY5" fmla="*/ 582493 h 2427055"/>
              <a:gd name="connsiteX6" fmla="*/ 2922032 w 14885068"/>
              <a:gd name="connsiteY6" fmla="*/ 1108767 h 2427055"/>
              <a:gd name="connsiteX7" fmla="*/ 3056062 w 14885068"/>
              <a:gd name="connsiteY7" fmla="*/ 1514483 h 2427055"/>
              <a:gd name="connsiteX8" fmla="*/ 3163203 w 14885068"/>
              <a:gd name="connsiteY8" fmla="*/ 2271724 h 2427055"/>
              <a:gd name="connsiteX9" fmla="*/ 3377487 w 14885068"/>
              <a:gd name="connsiteY9" fmla="*/ 1922228 h 2427055"/>
              <a:gd name="connsiteX10" fmla="*/ 3859625 w 14885068"/>
              <a:gd name="connsiteY10" fmla="*/ 1922228 h 2427055"/>
              <a:gd name="connsiteX11" fmla="*/ 4073909 w 14885068"/>
              <a:gd name="connsiteY11" fmla="*/ 1281486 h 2427055"/>
              <a:gd name="connsiteX12" fmla="*/ 4181051 w 14885068"/>
              <a:gd name="connsiteY12" fmla="*/ 698993 h 2427055"/>
              <a:gd name="connsiteX13" fmla="*/ 4399027 w 14885068"/>
              <a:gd name="connsiteY13" fmla="*/ 401781 h 2427055"/>
              <a:gd name="connsiteX14" fmla="*/ 4773100 w 14885068"/>
              <a:gd name="connsiteY14" fmla="*/ 376843 h 2427055"/>
              <a:gd name="connsiteX15" fmla="*/ 5005856 w 14885068"/>
              <a:gd name="connsiteY15" fmla="*/ 518160 h 2427055"/>
              <a:gd name="connsiteX16" fmla="*/ 5055732 w 14885068"/>
              <a:gd name="connsiteY16" fmla="*/ 692727 h 2427055"/>
              <a:gd name="connsiteX17" fmla="*/ 5197049 w 14885068"/>
              <a:gd name="connsiteY17" fmla="*/ 742603 h 2427055"/>
              <a:gd name="connsiteX18" fmla="*/ 5654249 w 14885068"/>
              <a:gd name="connsiteY18" fmla="*/ 293716 h 2427055"/>
              <a:gd name="connsiteX19" fmla="*/ 5795565 w 14885068"/>
              <a:gd name="connsiteY19" fmla="*/ 94211 h 2427055"/>
              <a:gd name="connsiteX20" fmla="*/ 5970132 w 14885068"/>
              <a:gd name="connsiteY20" fmla="*/ 27709 h 2427055"/>
              <a:gd name="connsiteX21" fmla="*/ 6327580 w 14885068"/>
              <a:gd name="connsiteY21" fmla="*/ 260465 h 2427055"/>
              <a:gd name="connsiteX22" fmla="*/ 6443958 w 14885068"/>
              <a:gd name="connsiteY22" fmla="*/ 326967 h 2427055"/>
              <a:gd name="connsiteX23" fmla="*/ 6668401 w 14885068"/>
              <a:gd name="connsiteY23" fmla="*/ 285403 h 2427055"/>
              <a:gd name="connsiteX24" fmla="*/ 7067412 w 14885068"/>
              <a:gd name="connsiteY24" fmla="*/ 177338 h 2427055"/>
              <a:gd name="connsiteX25" fmla="*/ 7283543 w 14885068"/>
              <a:gd name="connsiteY25" fmla="*/ 243840 h 2427055"/>
              <a:gd name="connsiteX26" fmla="*/ 7316794 w 14885068"/>
              <a:gd name="connsiteY26" fmla="*/ 435032 h 2427055"/>
              <a:gd name="connsiteX27" fmla="*/ 7466423 w 14885068"/>
              <a:gd name="connsiteY27" fmla="*/ 559723 h 2427055"/>
              <a:gd name="connsiteX28" fmla="*/ 7798932 w 14885068"/>
              <a:gd name="connsiteY28" fmla="*/ 701040 h 2427055"/>
              <a:gd name="connsiteX29" fmla="*/ 8089878 w 14885068"/>
              <a:gd name="connsiteY29" fmla="*/ 734291 h 2427055"/>
              <a:gd name="connsiteX30" fmla="*/ 8355885 w 14885068"/>
              <a:gd name="connsiteY30" fmla="*/ 568036 h 2427055"/>
              <a:gd name="connsiteX31" fmla="*/ 8389136 w 14885068"/>
              <a:gd name="connsiteY31" fmla="*/ 435032 h 2427055"/>
              <a:gd name="connsiteX32" fmla="*/ 8455638 w 14885068"/>
              <a:gd name="connsiteY32" fmla="*/ 260465 h 2427055"/>
              <a:gd name="connsiteX33" fmla="*/ 8563703 w 14885068"/>
              <a:gd name="connsiteY33" fmla="*/ 210589 h 2427055"/>
              <a:gd name="connsiteX34" fmla="*/ 8804772 w 14885068"/>
              <a:gd name="connsiteY34" fmla="*/ 410094 h 2427055"/>
              <a:gd name="connsiteX35" fmla="*/ 9286910 w 14885068"/>
              <a:gd name="connsiteY35" fmla="*/ 518160 h 2427055"/>
              <a:gd name="connsiteX36" fmla="*/ 9652670 w 14885068"/>
              <a:gd name="connsiteY36" fmla="*/ 509847 h 2427055"/>
              <a:gd name="connsiteX37" fmla="*/ 10176372 w 14885068"/>
              <a:gd name="connsiteY37" fmla="*/ 676101 h 2427055"/>
              <a:gd name="connsiteX38" fmla="*/ 10583696 w 14885068"/>
              <a:gd name="connsiteY38" fmla="*/ 850669 h 2427055"/>
              <a:gd name="connsiteX39" fmla="*/ 10874642 w 14885068"/>
              <a:gd name="connsiteY39" fmla="*/ 750915 h 2427055"/>
              <a:gd name="connsiteX40" fmla="*/ 11257027 w 14885068"/>
              <a:gd name="connsiteY40" fmla="*/ 667789 h 2427055"/>
              <a:gd name="connsiteX41" fmla="*/ 11589536 w 14885068"/>
              <a:gd name="connsiteY41" fmla="*/ 634538 h 2427055"/>
              <a:gd name="connsiteX42" fmla="*/ 11738533 w 14885068"/>
              <a:gd name="connsiteY42" fmla="*/ 957642 h 2427055"/>
              <a:gd name="connsiteX43" fmla="*/ 11833199 w 14885068"/>
              <a:gd name="connsiteY43" fmla="*/ 1377446 h 2427055"/>
              <a:gd name="connsiteX44" fmla="*/ 12211861 w 14885068"/>
              <a:gd name="connsiteY44" fmla="*/ 1377446 h 2427055"/>
              <a:gd name="connsiteX45" fmla="*/ 12412496 w 14885068"/>
              <a:gd name="connsiteY45" fmla="*/ 1233054 h 2427055"/>
              <a:gd name="connsiteX46" fmla="*/ 12681206 w 14885068"/>
              <a:gd name="connsiteY46" fmla="*/ 1086729 h 2427055"/>
              <a:gd name="connsiteX47" fmla="*/ 13537180 w 14885068"/>
              <a:gd name="connsiteY47" fmla="*/ 852691 h 2427055"/>
              <a:gd name="connsiteX48" fmla="*/ 13852008 w 14885068"/>
              <a:gd name="connsiteY48" fmla="*/ 1107553 h 2427055"/>
              <a:gd name="connsiteX49" fmla="*/ 14105173 w 14885068"/>
              <a:gd name="connsiteY49" fmla="*/ 1062593 h 2427055"/>
              <a:gd name="connsiteX50" fmla="*/ 14199837 w 14885068"/>
              <a:gd name="connsiteY50" fmla="*/ 1272495 h 2427055"/>
              <a:gd name="connsiteX51" fmla="*/ 14540713 w 14885068"/>
              <a:gd name="connsiteY51" fmla="*/ 1204730 h 2427055"/>
              <a:gd name="connsiteX52" fmla="*/ 14885068 w 14885068"/>
              <a:gd name="connsiteY52" fmla="*/ 1167544 h 2427055"/>
              <a:gd name="connsiteX0" fmla="*/ 0 w 14885068"/>
              <a:gd name="connsiteY0" fmla="*/ 698992 h 2427055"/>
              <a:gd name="connsiteX1" fmla="*/ 431085 w 14885068"/>
              <a:gd name="connsiteY1" fmla="*/ 640742 h 2427055"/>
              <a:gd name="connsiteX2" fmla="*/ 753699 w 14885068"/>
              <a:gd name="connsiteY2" fmla="*/ 780959 h 2427055"/>
              <a:gd name="connsiteX3" fmla="*/ 1288220 w 14885068"/>
              <a:gd name="connsiteY3" fmla="*/ 990238 h 2427055"/>
              <a:gd name="connsiteX4" fmla="*/ 2038213 w 14885068"/>
              <a:gd name="connsiteY4" fmla="*/ 349496 h 2427055"/>
              <a:gd name="connsiteX5" fmla="*/ 2466778 w 14885068"/>
              <a:gd name="connsiteY5" fmla="*/ 582493 h 2427055"/>
              <a:gd name="connsiteX6" fmla="*/ 2922032 w 14885068"/>
              <a:gd name="connsiteY6" fmla="*/ 1108767 h 2427055"/>
              <a:gd name="connsiteX7" fmla="*/ 3056062 w 14885068"/>
              <a:gd name="connsiteY7" fmla="*/ 1514483 h 2427055"/>
              <a:gd name="connsiteX8" fmla="*/ 3163203 w 14885068"/>
              <a:gd name="connsiteY8" fmla="*/ 2271724 h 2427055"/>
              <a:gd name="connsiteX9" fmla="*/ 3377487 w 14885068"/>
              <a:gd name="connsiteY9" fmla="*/ 1922228 h 2427055"/>
              <a:gd name="connsiteX10" fmla="*/ 3859625 w 14885068"/>
              <a:gd name="connsiteY10" fmla="*/ 1922228 h 2427055"/>
              <a:gd name="connsiteX11" fmla="*/ 4073909 w 14885068"/>
              <a:gd name="connsiteY11" fmla="*/ 1281486 h 2427055"/>
              <a:gd name="connsiteX12" fmla="*/ 4181051 w 14885068"/>
              <a:gd name="connsiteY12" fmla="*/ 698993 h 2427055"/>
              <a:gd name="connsiteX13" fmla="*/ 4399027 w 14885068"/>
              <a:gd name="connsiteY13" fmla="*/ 401781 h 2427055"/>
              <a:gd name="connsiteX14" fmla="*/ 4773100 w 14885068"/>
              <a:gd name="connsiteY14" fmla="*/ 376843 h 2427055"/>
              <a:gd name="connsiteX15" fmla="*/ 5005856 w 14885068"/>
              <a:gd name="connsiteY15" fmla="*/ 518160 h 2427055"/>
              <a:gd name="connsiteX16" fmla="*/ 5055732 w 14885068"/>
              <a:gd name="connsiteY16" fmla="*/ 692727 h 2427055"/>
              <a:gd name="connsiteX17" fmla="*/ 5197049 w 14885068"/>
              <a:gd name="connsiteY17" fmla="*/ 742603 h 2427055"/>
              <a:gd name="connsiteX18" fmla="*/ 5654249 w 14885068"/>
              <a:gd name="connsiteY18" fmla="*/ 293716 h 2427055"/>
              <a:gd name="connsiteX19" fmla="*/ 5795565 w 14885068"/>
              <a:gd name="connsiteY19" fmla="*/ 94211 h 2427055"/>
              <a:gd name="connsiteX20" fmla="*/ 5970132 w 14885068"/>
              <a:gd name="connsiteY20" fmla="*/ 27709 h 2427055"/>
              <a:gd name="connsiteX21" fmla="*/ 6327580 w 14885068"/>
              <a:gd name="connsiteY21" fmla="*/ 260465 h 2427055"/>
              <a:gd name="connsiteX22" fmla="*/ 6443958 w 14885068"/>
              <a:gd name="connsiteY22" fmla="*/ 326967 h 2427055"/>
              <a:gd name="connsiteX23" fmla="*/ 6668401 w 14885068"/>
              <a:gd name="connsiteY23" fmla="*/ 285403 h 2427055"/>
              <a:gd name="connsiteX24" fmla="*/ 7067412 w 14885068"/>
              <a:gd name="connsiteY24" fmla="*/ 177338 h 2427055"/>
              <a:gd name="connsiteX25" fmla="*/ 7283543 w 14885068"/>
              <a:gd name="connsiteY25" fmla="*/ 243840 h 2427055"/>
              <a:gd name="connsiteX26" fmla="*/ 7316794 w 14885068"/>
              <a:gd name="connsiteY26" fmla="*/ 435032 h 2427055"/>
              <a:gd name="connsiteX27" fmla="*/ 7466423 w 14885068"/>
              <a:gd name="connsiteY27" fmla="*/ 559723 h 2427055"/>
              <a:gd name="connsiteX28" fmla="*/ 7798932 w 14885068"/>
              <a:gd name="connsiteY28" fmla="*/ 701040 h 2427055"/>
              <a:gd name="connsiteX29" fmla="*/ 8089878 w 14885068"/>
              <a:gd name="connsiteY29" fmla="*/ 734291 h 2427055"/>
              <a:gd name="connsiteX30" fmla="*/ 8355885 w 14885068"/>
              <a:gd name="connsiteY30" fmla="*/ 568036 h 2427055"/>
              <a:gd name="connsiteX31" fmla="*/ 8389136 w 14885068"/>
              <a:gd name="connsiteY31" fmla="*/ 435032 h 2427055"/>
              <a:gd name="connsiteX32" fmla="*/ 8455638 w 14885068"/>
              <a:gd name="connsiteY32" fmla="*/ 260465 h 2427055"/>
              <a:gd name="connsiteX33" fmla="*/ 8563703 w 14885068"/>
              <a:gd name="connsiteY33" fmla="*/ 210589 h 2427055"/>
              <a:gd name="connsiteX34" fmla="*/ 8804772 w 14885068"/>
              <a:gd name="connsiteY34" fmla="*/ 410094 h 2427055"/>
              <a:gd name="connsiteX35" fmla="*/ 9286910 w 14885068"/>
              <a:gd name="connsiteY35" fmla="*/ 518160 h 2427055"/>
              <a:gd name="connsiteX36" fmla="*/ 9652670 w 14885068"/>
              <a:gd name="connsiteY36" fmla="*/ 509847 h 2427055"/>
              <a:gd name="connsiteX37" fmla="*/ 10176372 w 14885068"/>
              <a:gd name="connsiteY37" fmla="*/ 676101 h 2427055"/>
              <a:gd name="connsiteX38" fmla="*/ 10583696 w 14885068"/>
              <a:gd name="connsiteY38" fmla="*/ 850669 h 2427055"/>
              <a:gd name="connsiteX39" fmla="*/ 10874642 w 14885068"/>
              <a:gd name="connsiteY39" fmla="*/ 750915 h 2427055"/>
              <a:gd name="connsiteX40" fmla="*/ 11257027 w 14885068"/>
              <a:gd name="connsiteY40" fmla="*/ 667789 h 2427055"/>
              <a:gd name="connsiteX41" fmla="*/ 11589536 w 14885068"/>
              <a:gd name="connsiteY41" fmla="*/ 634538 h 2427055"/>
              <a:gd name="connsiteX42" fmla="*/ 11738533 w 14885068"/>
              <a:gd name="connsiteY42" fmla="*/ 957642 h 2427055"/>
              <a:gd name="connsiteX43" fmla="*/ 11833199 w 14885068"/>
              <a:gd name="connsiteY43" fmla="*/ 1377446 h 2427055"/>
              <a:gd name="connsiteX44" fmla="*/ 12211861 w 14885068"/>
              <a:gd name="connsiteY44" fmla="*/ 1377446 h 2427055"/>
              <a:gd name="connsiteX45" fmla="*/ 12412496 w 14885068"/>
              <a:gd name="connsiteY45" fmla="*/ 1233054 h 2427055"/>
              <a:gd name="connsiteX46" fmla="*/ 12681206 w 14885068"/>
              <a:gd name="connsiteY46" fmla="*/ 1086729 h 2427055"/>
              <a:gd name="connsiteX47" fmla="*/ 13537180 w 14885068"/>
              <a:gd name="connsiteY47" fmla="*/ 852691 h 2427055"/>
              <a:gd name="connsiteX48" fmla="*/ 13852008 w 14885068"/>
              <a:gd name="connsiteY48" fmla="*/ 1107553 h 2427055"/>
              <a:gd name="connsiteX49" fmla="*/ 14105173 w 14885068"/>
              <a:gd name="connsiteY49" fmla="*/ 1062593 h 2427055"/>
              <a:gd name="connsiteX50" fmla="*/ 14199837 w 14885068"/>
              <a:gd name="connsiteY50" fmla="*/ 1272495 h 2427055"/>
              <a:gd name="connsiteX51" fmla="*/ 14578499 w 14885068"/>
              <a:gd name="connsiteY51" fmla="*/ 1167544 h 2427055"/>
              <a:gd name="connsiteX52" fmla="*/ 14885068 w 14885068"/>
              <a:gd name="connsiteY52" fmla="*/ 1167544 h 2427055"/>
              <a:gd name="connsiteX0" fmla="*/ 0 w 14885068"/>
              <a:gd name="connsiteY0" fmla="*/ 698992 h 2427055"/>
              <a:gd name="connsiteX1" fmla="*/ 109169 w 14885068"/>
              <a:gd name="connsiteY1" fmla="*/ 711902 h 2427055"/>
              <a:gd name="connsiteX2" fmla="*/ 431085 w 14885068"/>
              <a:gd name="connsiteY2" fmla="*/ 640742 h 2427055"/>
              <a:gd name="connsiteX3" fmla="*/ 753699 w 14885068"/>
              <a:gd name="connsiteY3" fmla="*/ 780959 h 2427055"/>
              <a:gd name="connsiteX4" fmla="*/ 1288220 w 14885068"/>
              <a:gd name="connsiteY4" fmla="*/ 990238 h 2427055"/>
              <a:gd name="connsiteX5" fmla="*/ 2038213 w 14885068"/>
              <a:gd name="connsiteY5" fmla="*/ 349496 h 2427055"/>
              <a:gd name="connsiteX6" fmla="*/ 2466778 w 14885068"/>
              <a:gd name="connsiteY6" fmla="*/ 582493 h 2427055"/>
              <a:gd name="connsiteX7" fmla="*/ 2922032 w 14885068"/>
              <a:gd name="connsiteY7" fmla="*/ 1108767 h 2427055"/>
              <a:gd name="connsiteX8" fmla="*/ 3056062 w 14885068"/>
              <a:gd name="connsiteY8" fmla="*/ 1514483 h 2427055"/>
              <a:gd name="connsiteX9" fmla="*/ 3163203 w 14885068"/>
              <a:gd name="connsiteY9" fmla="*/ 2271724 h 2427055"/>
              <a:gd name="connsiteX10" fmla="*/ 3377487 w 14885068"/>
              <a:gd name="connsiteY10" fmla="*/ 1922228 h 2427055"/>
              <a:gd name="connsiteX11" fmla="*/ 3859625 w 14885068"/>
              <a:gd name="connsiteY11" fmla="*/ 1922228 h 2427055"/>
              <a:gd name="connsiteX12" fmla="*/ 4073909 w 14885068"/>
              <a:gd name="connsiteY12" fmla="*/ 1281486 h 2427055"/>
              <a:gd name="connsiteX13" fmla="*/ 4181051 w 14885068"/>
              <a:gd name="connsiteY13" fmla="*/ 698993 h 2427055"/>
              <a:gd name="connsiteX14" fmla="*/ 4399027 w 14885068"/>
              <a:gd name="connsiteY14" fmla="*/ 401781 h 2427055"/>
              <a:gd name="connsiteX15" fmla="*/ 4773100 w 14885068"/>
              <a:gd name="connsiteY15" fmla="*/ 376843 h 2427055"/>
              <a:gd name="connsiteX16" fmla="*/ 5005856 w 14885068"/>
              <a:gd name="connsiteY16" fmla="*/ 518160 h 2427055"/>
              <a:gd name="connsiteX17" fmla="*/ 5055732 w 14885068"/>
              <a:gd name="connsiteY17" fmla="*/ 692727 h 2427055"/>
              <a:gd name="connsiteX18" fmla="*/ 5197049 w 14885068"/>
              <a:gd name="connsiteY18" fmla="*/ 742603 h 2427055"/>
              <a:gd name="connsiteX19" fmla="*/ 5654249 w 14885068"/>
              <a:gd name="connsiteY19" fmla="*/ 293716 h 2427055"/>
              <a:gd name="connsiteX20" fmla="*/ 5795565 w 14885068"/>
              <a:gd name="connsiteY20" fmla="*/ 94211 h 2427055"/>
              <a:gd name="connsiteX21" fmla="*/ 5970132 w 14885068"/>
              <a:gd name="connsiteY21" fmla="*/ 27709 h 2427055"/>
              <a:gd name="connsiteX22" fmla="*/ 6327580 w 14885068"/>
              <a:gd name="connsiteY22" fmla="*/ 260465 h 2427055"/>
              <a:gd name="connsiteX23" fmla="*/ 6443958 w 14885068"/>
              <a:gd name="connsiteY23" fmla="*/ 326967 h 2427055"/>
              <a:gd name="connsiteX24" fmla="*/ 6668401 w 14885068"/>
              <a:gd name="connsiteY24" fmla="*/ 285403 h 2427055"/>
              <a:gd name="connsiteX25" fmla="*/ 7067412 w 14885068"/>
              <a:gd name="connsiteY25" fmla="*/ 177338 h 2427055"/>
              <a:gd name="connsiteX26" fmla="*/ 7283543 w 14885068"/>
              <a:gd name="connsiteY26" fmla="*/ 243840 h 2427055"/>
              <a:gd name="connsiteX27" fmla="*/ 7316794 w 14885068"/>
              <a:gd name="connsiteY27" fmla="*/ 435032 h 2427055"/>
              <a:gd name="connsiteX28" fmla="*/ 7466423 w 14885068"/>
              <a:gd name="connsiteY28" fmla="*/ 559723 h 2427055"/>
              <a:gd name="connsiteX29" fmla="*/ 7798932 w 14885068"/>
              <a:gd name="connsiteY29" fmla="*/ 701040 h 2427055"/>
              <a:gd name="connsiteX30" fmla="*/ 8089878 w 14885068"/>
              <a:gd name="connsiteY30" fmla="*/ 734291 h 2427055"/>
              <a:gd name="connsiteX31" fmla="*/ 8355885 w 14885068"/>
              <a:gd name="connsiteY31" fmla="*/ 568036 h 2427055"/>
              <a:gd name="connsiteX32" fmla="*/ 8389136 w 14885068"/>
              <a:gd name="connsiteY32" fmla="*/ 435032 h 2427055"/>
              <a:gd name="connsiteX33" fmla="*/ 8455638 w 14885068"/>
              <a:gd name="connsiteY33" fmla="*/ 260465 h 2427055"/>
              <a:gd name="connsiteX34" fmla="*/ 8563703 w 14885068"/>
              <a:gd name="connsiteY34" fmla="*/ 210589 h 2427055"/>
              <a:gd name="connsiteX35" fmla="*/ 8804772 w 14885068"/>
              <a:gd name="connsiteY35" fmla="*/ 410094 h 2427055"/>
              <a:gd name="connsiteX36" fmla="*/ 9286910 w 14885068"/>
              <a:gd name="connsiteY36" fmla="*/ 518160 h 2427055"/>
              <a:gd name="connsiteX37" fmla="*/ 9652670 w 14885068"/>
              <a:gd name="connsiteY37" fmla="*/ 509847 h 2427055"/>
              <a:gd name="connsiteX38" fmla="*/ 10176372 w 14885068"/>
              <a:gd name="connsiteY38" fmla="*/ 676101 h 2427055"/>
              <a:gd name="connsiteX39" fmla="*/ 10583696 w 14885068"/>
              <a:gd name="connsiteY39" fmla="*/ 850669 h 2427055"/>
              <a:gd name="connsiteX40" fmla="*/ 10874642 w 14885068"/>
              <a:gd name="connsiteY40" fmla="*/ 750915 h 2427055"/>
              <a:gd name="connsiteX41" fmla="*/ 11257027 w 14885068"/>
              <a:gd name="connsiteY41" fmla="*/ 667789 h 2427055"/>
              <a:gd name="connsiteX42" fmla="*/ 11589536 w 14885068"/>
              <a:gd name="connsiteY42" fmla="*/ 634538 h 2427055"/>
              <a:gd name="connsiteX43" fmla="*/ 11738533 w 14885068"/>
              <a:gd name="connsiteY43" fmla="*/ 957642 h 2427055"/>
              <a:gd name="connsiteX44" fmla="*/ 11833199 w 14885068"/>
              <a:gd name="connsiteY44" fmla="*/ 1377446 h 2427055"/>
              <a:gd name="connsiteX45" fmla="*/ 12211861 w 14885068"/>
              <a:gd name="connsiteY45" fmla="*/ 1377446 h 2427055"/>
              <a:gd name="connsiteX46" fmla="*/ 12412496 w 14885068"/>
              <a:gd name="connsiteY46" fmla="*/ 1233054 h 2427055"/>
              <a:gd name="connsiteX47" fmla="*/ 12681206 w 14885068"/>
              <a:gd name="connsiteY47" fmla="*/ 1086729 h 2427055"/>
              <a:gd name="connsiteX48" fmla="*/ 13537180 w 14885068"/>
              <a:gd name="connsiteY48" fmla="*/ 852691 h 2427055"/>
              <a:gd name="connsiteX49" fmla="*/ 13852008 w 14885068"/>
              <a:gd name="connsiteY49" fmla="*/ 1107553 h 2427055"/>
              <a:gd name="connsiteX50" fmla="*/ 14105173 w 14885068"/>
              <a:gd name="connsiteY50" fmla="*/ 1062593 h 2427055"/>
              <a:gd name="connsiteX51" fmla="*/ 14199837 w 14885068"/>
              <a:gd name="connsiteY51" fmla="*/ 1272495 h 2427055"/>
              <a:gd name="connsiteX52" fmla="*/ 14578499 w 14885068"/>
              <a:gd name="connsiteY52" fmla="*/ 1167544 h 2427055"/>
              <a:gd name="connsiteX53" fmla="*/ 14885068 w 14885068"/>
              <a:gd name="connsiteY53" fmla="*/ 1167544 h 2427055"/>
              <a:gd name="connsiteX0" fmla="*/ 0 w 15642394"/>
              <a:gd name="connsiteY0" fmla="*/ 432887 h 2427055"/>
              <a:gd name="connsiteX1" fmla="*/ 866495 w 15642394"/>
              <a:gd name="connsiteY1" fmla="*/ 711902 h 2427055"/>
              <a:gd name="connsiteX2" fmla="*/ 1188411 w 15642394"/>
              <a:gd name="connsiteY2" fmla="*/ 640742 h 2427055"/>
              <a:gd name="connsiteX3" fmla="*/ 1511025 w 15642394"/>
              <a:gd name="connsiteY3" fmla="*/ 780959 h 2427055"/>
              <a:gd name="connsiteX4" fmla="*/ 2045546 w 15642394"/>
              <a:gd name="connsiteY4" fmla="*/ 990238 h 2427055"/>
              <a:gd name="connsiteX5" fmla="*/ 2795539 w 15642394"/>
              <a:gd name="connsiteY5" fmla="*/ 349496 h 2427055"/>
              <a:gd name="connsiteX6" fmla="*/ 3224104 w 15642394"/>
              <a:gd name="connsiteY6" fmla="*/ 582493 h 2427055"/>
              <a:gd name="connsiteX7" fmla="*/ 3679358 w 15642394"/>
              <a:gd name="connsiteY7" fmla="*/ 1108767 h 2427055"/>
              <a:gd name="connsiteX8" fmla="*/ 3813388 w 15642394"/>
              <a:gd name="connsiteY8" fmla="*/ 1514483 h 2427055"/>
              <a:gd name="connsiteX9" fmla="*/ 3920529 w 15642394"/>
              <a:gd name="connsiteY9" fmla="*/ 2271724 h 2427055"/>
              <a:gd name="connsiteX10" fmla="*/ 4134813 w 15642394"/>
              <a:gd name="connsiteY10" fmla="*/ 1922228 h 2427055"/>
              <a:gd name="connsiteX11" fmla="*/ 4616951 w 15642394"/>
              <a:gd name="connsiteY11" fmla="*/ 1922228 h 2427055"/>
              <a:gd name="connsiteX12" fmla="*/ 4831235 w 15642394"/>
              <a:gd name="connsiteY12" fmla="*/ 1281486 h 2427055"/>
              <a:gd name="connsiteX13" fmla="*/ 4938377 w 15642394"/>
              <a:gd name="connsiteY13" fmla="*/ 698993 h 2427055"/>
              <a:gd name="connsiteX14" fmla="*/ 5156353 w 15642394"/>
              <a:gd name="connsiteY14" fmla="*/ 401781 h 2427055"/>
              <a:gd name="connsiteX15" fmla="*/ 5530426 w 15642394"/>
              <a:gd name="connsiteY15" fmla="*/ 376843 h 2427055"/>
              <a:gd name="connsiteX16" fmla="*/ 5763182 w 15642394"/>
              <a:gd name="connsiteY16" fmla="*/ 518160 h 2427055"/>
              <a:gd name="connsiteX17" fmla="*/ 5813058 w 15642394"/>
              <a:gd name="connsiteY17" fmla="*/ 692727 h 2427055"/>
              <a:gd name="connsiteX18" fmla="*/ 5954375 w 15642394"/>
              <a:gd name="connsiteY18" fmla="*/ 742603 h 2427055"/>
              <a:gd name="connsiteX19" fmla="*/ 6411575 w 15642394"/>
              <a:gd name="connsiteY19" fmla="*/ 293716 h 2427055"/>
              <a:gd name="connsiteX20" fmla="*/ 6552891 w 15642394"/>
              <a:gd name="connsiteY20" fmla="*/ 94211 h 2427055"/>
              <a:gd name="connsiteX21" fmla="*/ 6727458 w 15642394"/>
              <a:gd name="connsiteY21" fmla="*/ 27709 h 2427055"/>
              <a:gd name="connsiteX22" fmla="*/ 7084906 w 15642394"/>
              <a:gd name="connsiteY22" fmla="*/ 260465 h 2427055"/>
              <a:gd name="connsiteX23" fmla="*/ 7201284 w 15642394"/>
              <a:gd name="connsiteY23" fmla="*/ 326967 h 2427055"/>
              <a:gd name="connsiteX24" fmla="*/ 7425727 w 15642394"/>
              <a:gd name="connsiteY24" fmla="*/ 285403 h 2427055"/>
              <a:gd name="connsiteX25" fmla="*/ 7824738 w 15642394"/>
              <a:gd name="connsiteY25" fmla="*/ 177338 h 2427055"/>
              <a:gd name="connsiteX26" fmla="*/ 8040869 w 15642394"/>
              <a:gd name="connsiteY26" fmla="*/ 243840 h 2427055"/>
              <a:gd name="connsiteX27" fmla="*/ 8074120 w 15642394"/>
              <a:gd name="connsiteY27" fmla="*/ 435032 h 2427055"/>
              <a:gd name="connsiteX28" fmla="*/ 8223749 w 15642394"/>
              <a:gd name="connsiteY28" fmla="*/ 559723 h 2427055"/>
              <a:gd name="connsiteX29" fmla="*/ 8556258 w 15642394"/>
              <a:gd name="connsiteY29" fmla="*/ 701040 h 2427055"/>
              <a:gd name="connsiteX30" fmla="*/ 8847204 w 15642394"/>
              <a:gd name="connsiteY30" fmla="*/ 734291 h 2427055"/>
              <a:gd name="connsiteX31" fmla="*/ 9113211 w 15642394"/>
              <a:gd name="connsiteY31" fmla="*/ 568036 h 2427055"/>
              <a:gd name="connsiteX32" fmla="*/ 9146462 w 15642394"/>
              <a:gd name="connsiteY32" fmla="*/ 435032 h 2427055"/>
              <a:gd name="connsiteX33" fmla="*/ 9212964 w 15642394"/>
              <a:gd name="connsiteY33" fmla="*/ 260465 h 2427055"/>
              <a:gd name="connsiteX34" fmla="*/ 9321029 w 15642394"/>
              <a:gd name="connsiteY34" fmla="*/ 210589 h 2427055"/>
              <a:gd name="connsiteX35" fmla="*/ 9562098 w 15642394"/>
              <a:gd name="connsiteY35" fmla="*/ 410094 h 2427055"/>
              <a:gd name="connsiteX36" fmla="*/ 10044236 w 15642394"/>
              <a:gd name="connsiteY36" fmla="*/ 518160 h 2427055"/>
              <a:gd name="connsiteX37" fmla="*/ 10409996 w 15642394"/>
              <a:gd name="connsiteY37" fmla="*/ 509847 h 2427055"/>
              <a:gd name="connsiteX38" fmla="*/ 10933698 w 15642394"/>
              <a:gd name="connsiteY38" fmla="*/ 676101 h 2427055"/>
              <a:gd name="connsiteX39" fmla="*/ 11341022 w 15642394"/>
              <a:gd name="connsiteY39" fmla="*/ 850669 h 2427055"/>
              <a:gd name="connsiteX40" fmla="*/ 11631968 w 15642394"/>
              <a:gd name="connsiteY40" fmla="*/ 750915 h 2427055"/>
              <a:gd name="connsiteX41" fmla="*/ 12014353 w 15642394"/>
              <a:gd name="connsiteY41" fmla="*/ 667789 h 2427055"/>
              <a:gd name="connsiteX42" fmla="*/ 12346862 w 15642394"/>
              <a:gd name="connsiteY42" fmla="*/ 634538 h 2427055"/>
              <a:gd name="connsiteX43" fmla="*/ 12495859 w 15642394"/>
              <a:gd name="connsiteY43" fmla="*/ 957642 h 2427055"/>
              <a:gd name="connsiteX44" fmla="*/ 12590525 w 15642394"/>
              <a:gd name="connsiteY44" fmla="*/ 1377446 h 2427055"/>
              <a:gd name="connsiteX45" fmla="*/ 12969187 w 15642394"/>
              <a:gd name="connsiteY45" fmla="*/ 1377446 h 2427055"/>
              <a:gd name="connsiteX46" fmla="*/ 13169822 w 15642394"/>
              <a:gd name="connsiteY46" fmla="*/ 1233054 h 2427055"/>
              <a:gd name="connsiteX47" fmla="*/ 13438532 w 15642394"/>
              <a:gd name="connsiteY47" fmla="*/ 1086729 h 2427055"/>
              <a:gd name="connsiteX48" fmla="*/ 14294506 w 15642394"/>
              <a:gd name="connsiteY48" fmla="*/ 852691 h 2427055"/>
              <a:gd name="connsiteX49" fmla="*/ 14609334 w 15642394"/>
              <a:gd name="connsiteY49" fmla="*/ 1107553 h 2427055"/>
              <a:gd name="connsiteX50" fmla="*/ 14862499 w 15642394"/>
              <a:gd name="connsiteY50" fmla="*/ 1062593 h 2427055"/>
              <a:gd name="connsiteX51" fmla="*/ 14957163 w 15642394"/>
              <a:gd name="connsiteY51" fmla="*/ 1272495 h 2427055"/>
              <a:gd name="connsiteX52" fmla="*/ 15335825 w 15642394"/>
              <a:gd name="connsiteY52" fmla="*/ 1167544 h 2427055"/>
              <a:gd name="connsiteX53" fmla="*/ 15642394 w 15642394"/>
              <a:gd name="connsiteY53" fmla="*/ 1167544 h 2427055"/>
              <a:gd name="connsiteX0" fmla="*/ 0 w 15642394"/>
              <a:gd name="connsiteY0" fmla="*/ 432887 h 2427055"/>
              <a:gd name="connsiteX1" fmla="*/ 547188 w 15642394"/>
              <a:gd name="connsiteY1" fmla="*/ 614725 h 2427055"/>
              <a:gd name="connsiteX2" fmla="*/ 866495 w 15642394"/>
              <a:gd name="connsiteY2" fmla="*/ 711902 h 2427055"/>
              <a:gd name="connsiteX3" fmla="*/ 1188411 w 15642394"/>
              <a:gd name="connsiteY3" fmla="*/ 640742 h 2427055"/>
              <a:gd name="connsiteX4" fmla="*/ 1511025 w 15642394"/>
              <a:gd name="connsiteY4" fmla="*/ 780959 h 2427055"/>
              <a:gd name="connsiteX5" fmla="*/ 2045546 w 15642394"/>
              <a:gd name="connsiteY5" fmla="*/ 990238 h 2427055"/>
              <a:gd name="connsiteX6" fmla="*/ 2795539 w 15642394"/>
              <a:gd name="connsiteY6" fmla="*/ 349496 h 2427055"/>
              <a:gd name="connsiteX7" fmla="*/ 3224104 w 15642394"/>
              <a:gd name="connsiteY7" fmla="*/ 582493 h 2427055"/>
              <a:gd name="connsiteX8" fmla="*/ 3679358 w 15642394"/>
              <a:gd name="connsiteY8" fmla="*/ 1108767 h 2427055"/>
              <a:gd name="connsiteX9" fmla="*/ 3813388 w 15642394"/>
              <a:gd name="connsiteY9" fmla="*/ 1514483 h 2427055"/>
              <a:gd name="connsiteX10" fmla="*/ 3920529 w 15642394"/>
              <a:gd name="connsiteY10" fmla="*/ 2271724 h 2427055"/>
              <a:gd name="connsiteX11" fmla="*/ 4134813 w 15642394"/>
              <a:gd name="connsiteY11" fmla="*/ 1922228 h 2427055"/>
              <a:gd name="connsiteX12" fmla="*/ 4616951 w 15642394"/>
              <a:gd name="connsiteY12" fmla="*/ 1922228 h 2427055"/>
              <a:gd name="connsiteX13" fmla="*/ 4831235 w 15642394"/>
              <a:gd name="connsiteY13" fmla="*/ 1281486 h 2427055"/>
              <a:gd name="connsiteX14" fmla="*/ 4938377 w 15642394"/>
              <a:gd name="connsiteY14" fmla="*/ 698993 h 2427055"/>
              <a:gd name="connsiteX15" fmla="*/ 5156353 w 15642394"/>
              <a:gd name="connsiteY15" fmla="*/ 401781 h 2427055"/>
              <a:gd name="connsiteX16" fmla="*/ 5530426 w 15642394"/>
              <a:gd name="connsiteY16" fmla="*/ 376843 h 2427055"/>
              <a:gd name="connsiteX17" fmla="*/ 5763182 w 15642394"/>
              <a:gd name="connsiteY17" fmla="*/ 518160 h 2427055"/>
              <a:gd name="connsiteX18" fmla="*/ 5813058 w 15642394"/>
              <a:gd name="connsiteY18" fmla="*/ 692727 h 2427055"/>
              <a:gd name="connsiteX19" fmla="*/ 5954375 w 15642394"/>
              <a:gd name="connsiteY19" fmla="*/ 742603 h 2427055"/>
              <a:gd name="connsiteX20" fmla="*/ 6411575 w 15642394"/>
              <a:gd name="connsiteY20" fmla="*/ 293716 h 2427055"/>
              <a:gd name="connsiteX21" fmla="*/ 6552891 w 15642394"/>
              <a:gd name="connsiteY21" fmla="*/ 94211 h 2427055"/>
              <a:gd name="connsiteX22" fmla="*/ 6727458 w 15642394"/>
              <a:gd name="connsiteY22" fmla="*/ 27709 h 2427055"/>
              <a:gd name="connsiteX23" fmla="*/ 7084906 w 15642394"/>
              <a:gd name="connsiteY23" fmla="*/ 260465 h 2427055"/>
              <a:gd name="connsiteX24" fmla="*/ 7201284 w 15642394"/>
              <a:gd name="connsiteY24" fmla="*/ 326967 h 2427055"/>
              <a:gd name="connsiteX25" fmla="*/ 7425727 w 15642394"/>
              <a:gd name="connsiteY25" fmla="*/ 285403 h 2427055"/>
              <a:gd name="connsiteX26" fmla="*/ 7824738 w 15642394"/>
              <a:gd name="connsiteY26" fmla="*/ 177338 h 2427055"/>
              <a:gd name="connsiteX27" fmla="*/ 8040869 w 15642394"/>
              <a:gd name="connsiteY27" fmla="*/ 243840 h 2427055"/>
              <a:gd name="connsiteX28" fmla="*/ 8074120 w 15642394"/>
              <a:gd name="connsiteY28" fmla="*/ 435032 h 2427055"/>
              <a:gd name="connsiteX29" fmla="*/ 8223749 w 15642394"/>
              <a:gd name="connsiteY29" fmla="*/ 559723 h 2427055"/>
              <a:gd name="connsiteX30" fmla="*/ 8556258 w 15642394"/>
              <a:gd name="connsiteY30" fmla="*/ 701040 h 2427055"/>
              <a:gd name="connsiteX31" fmla="*/ 8847204 w 15642394"/>
              <a:gd name="connsiteY31" fmla="*/ 734291 h 2427055"/>
              <a:gd name="connsiteX32" fmla="*/ 9113211 w 15642394"/>
              <a:gd name="connsiteY32" fmla="*/ 568036 h 2427055"/>
              <a:gd name="connsiteX33" fmla="*/ 9146462 w 15642394"/>
              <a:gd name="connsiteY33" fmla="*/ 435032 h 2427055"/>
              <a:gd name="connsiteX34" fmla="*/ 9212964 w 15642394"/>
              <a:gd name="connsiteY34" fmla="*/ 260465 h 2427055"/>
              <a:gd name="connsiteX35" fmla="*/ 9321029 w 15642394"/>
              <a:gd name="connsiteY35" fmla="*/ 210589 h 2427055"/>
              <a:gd name="connsiteX36" fmla="*/ 9562098 w 15642394"/>
              <a:gd name="connsiteY36" fmla="*/ 410094 h 2427055"/>
              <a:gd name="connsiteX37" fmla="*/ 10044236 w 15642394"/>
              <a:gd name="connsiteY37" fmla="*/ 518160 h 2427055"/>
              <a:gd name="connsiteX38" fmla="*/ 10409996 w 15642394"/>
              <a:gd name="connsiteY38" fmla="*/ 509847 h 2427055"/>
              <a:gd name="connsiteX39" fmla="*/ 10933698 w 15642394"/>
              <a:gd name="connsiteY39" fmla="*/ 676101 h 2427055"/>
              <a:gd name="connsiteX40" fmla="*/ 11341022 w 15642394"/>
              <a:gd name="connsiteY40" fmla="*/ 850669 h 2427055"/>
              <a:gd name="connsiteX41" fmla="*/ 11631968 w 15642394"/>
              <a:gd name="connsiteY41" fmla="*/ 750915 h 2427055"/>
              <a:gd name="connsiteX42" fmla="*/ 12014353 w 15642394"/>
              <a:gd name="connsiteY42" fmla="*/ 667789 h 2427055"/>
              <a:gd name="connsiteX43" fmla="*/ 12346862 w 15642394"/>
              <a:gd name="connsiteY43" fmla="*/ 634538 h 2427055"/>
              <a:gd name="connsiteX44" fmla="*/ 12495859 w 15642394"/>
              <a:gd name="connsiteY44" fmla="*/ 957642 h 2427055"/>
              <a:gd name="connsiteX45" fmla="*/ 12590525 w 15642394"/>
              <a:gd name="connsiteY45" fmla="*/ 1377446 h 2427055"/>
              <a:gd name="connsiteX46" fmla="*/ 12969187 w 15642394"/>
              <a:gd name="connsiteY46" fmla="*/ 1377446 h 2427055"/>
              <a:gd name="connsiteX47" fmla="*/ 13169822 w 15642394"/>
              <a:gd name="connsiteY47" fmla="*/ 1233054 h 2427055"/>
              <a:gd name="connsiteX48" fmla="*/ 13438532 w 15642394"/>
              <a:gd name="connsiteY48" fmla="*/ 1086729 h 2427055"/>
              <a:gd name="connsiteX49" fmla="*/ 14294506 w 15642394"/>
              <a:gd name="connsiteY49" fmla="*/ 852691 h 2427055"/>
              <a:gd name="connsiteX50" fmla="*/ 14609334 w 15642394"/>
              <a:gd name="connsiteY50" fmla="*/ 1107553 h 2427055"/>
              <a:gd name="connsiteX51" fmla="*/ 14862499 w 15642394"/>
              <a:gd name="connsiteY51" fmla="*/ 1062593 h 2427055"/>
              <a:gd name="connsiteX52" fmla="*/ 14957163 w 15642394"/>
              <a:gd name="connsiteY52" fmla="*/ 1272495 h 2427055"/>
              <a:gd name="connsiteX53" fmla="*/ 15335825 w 15642394"/>
              <a:gd name="connsiteY53" fmla="*/ 1167544 h 2427055"/>
              <a:gd name="connsiteX54" fmla="*/ 15642394 w 15642394"/>
              <a:gd name="connsiteY54" fmla="*/ 1167544 h 2427055"/>
              <a:gd name="connsiteX0" fmla="*/ 0 w 15642394"/>
              <a:gd name="connsiteY0" fmla="*/ 432887 h 2427055"/>
              <a:gd name="connsiteX1" fmla="*/ 662661 w 15642394"/>
              <a:gd name="connsiteY1" fmla="*/ 747740 h 2427055"/>
              <a:gd name="connsiteX2" fmla="*/ 866495 w 15642394"/>
              <a:gd name="connsiteY2" fmla="*/ 711902 h 2427055"/>
              <a:gd name="connsiteX3" fmla="*/ 1188411 w 15642394"/>
              <a:gd name="connsiteY3" fmla="*/ 640742 h 2427055"/>
              <a:gd name="connsiteX4" fmla="*/ 1511025 w 15642394"/>
              <a:gd name="connsiteY4" fmla="*/ 780959 h 2427055"/>
              <a:gd name="connsiteX5" fmla="*/ 2045546 w 15642394"/>
              <a:gd name="connsiteY5" fmla="*/ 990238 h 2427055"/>
              <a:gd name="connsiteX6" fmla="*/ 2795539 w 15642394"/>
              <a:gd name="connsiteY6" fmla="*/ 349496 h 2427055"/>
              <a:gd name="connsiteX7" fmla="*/ 3224104 w 15642394"/>
              <a:gd name="connsiteY7" fmla="*/ 582493 h 2427055"/>
              <a:gd name="connsiteX8" fmla="*/ 3679358 w 15642394"/>
              <a:gd name="connsiteY8" fmla="*/ 1108767 h 2427055"/>
              <a:gd name="connsiteX9" fmla="*/ 3813388 w 15642394"/>
              <a:gd name="connsiteY9" fmla="*/ 1514483 h 2427055"/>
              <a:gd name="connsiteX10" fmla="*/ 3920529 w 15642394"/>
              <a:gd name="connsiteY10" fmla="*/ 2271724 h 2427055"/>
              <a:gd name="connsiteX11" fmla="*/ 4134813 w 15642394"/>
              <a:gd name="connsiteY11" fmla="*/ 1922228 h 2427055"/>
              <a:gd name="connsiteX12" fmla="*/ 4616951 w 15642394"/>
              <a:gd name="connsiteY12" fmla="*/ 1922228 h 2427055"/>
              <a:gd name="connsiteX13" fmla="*/ 4831235 w 15642394"/>
              <a:gd name="connsiteY13" fmla="*/ 1281486 h 2427055"/>
              <a:gd name="connsiteX14" fmla="*/ 4938377 w 15642394"/>
              <a:gd name="connsiteY14" fmla="*/ 698993 h 2427055"/>
              <a:gd name="connsiteX15" fmla="*/ 5156353 w 15642394"/>
              <a:gd name="connsiteY15" fmla="*/ 401781 h 2427055"/>
              <a:gd name="connsiteX16" fmla="*/ 5530426 w 15642394"/>
              <a:gd name="connsiteY16" fmla="*/ 376843 h 2427055"/>
              <a:gd name="connsiteX17" fmla="*/ 5763182 w 15642394"/>
              <a:gd name="connsiteY17" fmla="*/ 518160 h 2427055"/>
              <a:gd name="connsiteX18" fmla="*/ 5813058 w 15642394"/>
              <a:gd name="connsiteY18" fmla="*/ 692727 h 2427055"/>
              <a:gd name="connsiteX19" fmla="*/ 5954375 w 15642394"/>
              <a:gd name="connsiteY19" fmla="*/ 742603 h 2427055"/>
              <a:gd name="connsiteX20" fmla="*/ 6411575 w 15642394"/>
              <a:gd name="connsiteY20" fmla="*/ 293716 h 2427055"/>
              <a:gd name="connsiteX21" fmla="*/ 6552891 w 15642394"/>
              <a:gd name="connsiteY21" fmla="*/ 94211 h 2427055"/>
              <a:gd name="connsiteX22" fmla="*/ 6727458 w 15642394"/>
              <a:gd name="connsiteY22" fmla="*/ 27709 h 2427055"/>
              <a:gd name="connsiteX23" fmla="*/ 7084906 w 15642394"/>
              <a:gd name="connsiteY23" fmla="*/ 260465 h 2427055"/>
              <a:gd name="connsiteX24" fmla="*/ 7201284 w 15642394"/>
              <a:gd name="connsiteY24" fmla="*/ 326967 h 2427055"/>
              <a:gd name="connsiteX25" fmla="*/ 7425727 w 15642394"/>
              <a:gd name="connsiteY25" fmla="*/ 285403 h 2427055"/>
              <a:gd name="connsiteX26" fmla="*/ 7824738 w 15642394"/>
              <a:gd name="connsiteY26" fmla="*/ 177338 h 2427055"/>
              <a:gd name="connsiteX27" fmla="*/ 8040869 w 15642394"/>
              <a:gd name="connsiteY27" fmla="*/ 243840 h 2427055"/>
              <a:gd name="connsiteX28" fmla="*/ 8074120 w 15642394"/>
              <a:gd name="connsiteY28" fmla="*/ 435032 h 2427055"/>
              <a:gd name="connsiteX29" fmla="*/ 8223749 w 15642394"/>
              <a:gd name="connsiteY29" fmla="*/ 559723 h 2427055"/>
              <a:gd name="connsiteX30" fmla="*/ 8556258 w 15642394"/>
              <a:gd name="connsiteY30" fmla="*/ 701040 h 2427055"/>
              <a:gd name="connsiteX31" fmla="*/ 8847204 w 15642394"/>
              <a:gd name="connsiteY31" fmla="*/ 734291 h 2427055"/>
              <a:gd name="connsiteX32" fmla="*/ 9113211 w 15642394"/>
              <a:gd name="connsiteY32" fmla="*/ 568036 h 2427055"/>
              <a:gd name="connsiteX33" fmla="*/ 9146462 w 15642394"/>
              <a:gd name="connsiteY33" fmla="*/ 435032 h 2427055"/>
              <a:gd name="connsiteX34" fmla="*/ 9212964 w 15642394"/>
              <a:gd name="connsiteY34" fmla="*/ 260465 h 2427055"/>
              <a:gd name="connsiteX35" fmla="*/ 9321029 w 15642394"/>
              <a:gd name="connsiteY35" fmla="*/ 210589 h 2427055"/>
              <a:gd name="connsiteX36" fmla="*/ 9562098 w 15642394"/>
              <a:gd name="connsiteY36" fmla="*/ 410094 h 2427055"/>
              <a:gd name="connsiteX37" fmla="*/ 10044236 w 15642394"/>
              <a:gd name="connsiteY37" fmla="*/ 518160 h 2427055"/>
              <a:gd name="connsiteX38" fmla="*/ 10409996 w 15642394"/>
              <a:gd name="connsiteY38" fmla="*/ 509847 h 2427055"/>
              <a:gd name="connsiteX39" fmla="*/ 10933698 w 15642394"/>
              <a:gd name="connsiteY39" fmla="*/ 676101 h 2427055"/>
              <a:gd name="connsiteX40" fmla="*/ 11341022 w 15642394"/>
              <a:gd name="connsiteY40" fmla="*/ 850669 h 2427055"/>
              <a:gd name="connsiteX41" fmla="*/ 11631968 w 15642394"/>
              <a:gd name="connsiteY41" fmla="*/ 750915 h 2427055"/>
              <a:gd name="connsiteX42" fmla="*/ 12014353 w 15642394"/>
              <a:gd name="connsiteY42" fmla="*/ 667789 h 2427055"/>
              <a:gd name="connsiteX43" fmla="*/ 12346862 w 15642394"/>
              <a:gd name="connsiteY43" fmla="*/ 634538 h 2427055"/>
              <a:gd name="connsiteX44" fmla="*/ 12495859 w 15642394"/>
              <a:gd name="connsiteY44" fmla="*/ 957642 h 2427055"/>
              <a:gd name="connsiteX45" fmla="*/ 12590525 w 15642394"/>
              <a:gd name="connsiteY45" fmla="*/ 1377446 h 2427055"/>
              <a:gd name="connsiteX46" fmla="*/ 12969187 w 15642394"/>
              <a:gd name="connsiteY46" fmla="*/ 1377446 h 2427055"/>
              <a:gd name="connsiteX47" fmla="*/ 13169822 w 15642394"/>
              <a:gd name="connsiteY47" fmla="*/ 1233054 h 2427055"/>
              <a:gd name="connsiteX48" fmla="*/ 13438532 w 15642394"/>
              <a:gd name="connsiteY48" fmla="*/ 1086729 h 2427055"/>
              <a:gd name="connsiteX49" fmla="*/ 14294506 w 15642394"/>
              <a:gd name="connsiteY49" fmla="*/ 852691 h 2427055"/>
              <a:gd name="connsiteX50" fmla="*/ 14609334 w 15642394"/>
              <a:gd name="connsiteY50" fmla="*/ 1107553 h 2427055"/>
              <a:gd name="connsiteX51" fmla="*/ 14862499 w 15642394"/>
              <a:gd name="connsiteY51" fmla="*/ 1062593 h 2427055"/>
              <a:gd name="connsiteX52" fmla="*/ 14957163 w 15642394"/>
              <a:gd name="connsiteY52" fmla="*/ 1272495 h 2427055"/>
              <a:gd name="connsiteX53" fmla="*/ 15335825 w 15642394"/>
              <a:gd name="connsiteY53" fmla="*/ 1167544 h 2427055"/>
              <a:gd name="connsiteX54" fmla="*/ 15642394 w 15642394"/>
              <a:gd name="connsiteY54" fmla="*/ 1167544 h 2427055"/>
              <a:gd name="connsiteX0" fmla="*/ 0 w 15642394"/>
              <a:gd name="connsiteY0" fmla="*/ 432887 h 2427055"/>
              <a:gd name="connsiteX1" fmla="*/ 184051 w 15642394"/>
              <a:gd name="connsiteY1" fmla="*/ 503666 h 2427055"/>
              <a:gd name="connsiteX2" fmla="*/ 662661 w 15642394"/>
              <a:gd name="connsiteY2" fmla="*/ 747740 h 2427055"/>
              <a:gd name="connsiteX3" fmla="*/ 866495 w 15642394"/>
              <a:gd name="connsiteY3" fmla="*/ 711902 h 2427055"/>
              <a:gd name="connsiteX4" fmla="*/ 1188411 w 15642394"/>
              <a:gd name="connsiteY4" fmla="*/ 640742 h 2427055"/>
              <a:gd name="connsiteX5" fmla="*/ 1511025 w 15642394"/>
              <a:gd name="connsiteY5" fmla="*/ 780959 h 2427055"/>
              <a:gd name="connsiteX6" fmla="*/ 2045546 w 15642394"/>
              <a:gd name="connsiteY6" fmla="*/ 990238 h 2427055"/>
              <a:gd name="connsiteX7" fmla="*/ 2795539 w 15642394"/>
              <a:gd name="connsiteY7" fmla="*/ 349496 h 2427055"/>
              <a:gd name="connsiteX8" fmla="*/ 3224104 w 15642394"/>
              <a:gd name="connsiteY8" fmla="*/ 582493 h 2427055"/>
              <a:gd name="connsiteX9" fmla="*/ 3679358 w 15642394"/>
              <a:gd name="connsiteY9" fmla="*/ 1108767 h 2427055"/>
              <a:gd name="connsiteX10" fmla="*/ 3813388 w 15642394"/>
              <a:gd name="connsiteY10" fmla="*/ 1514483 h 2427055"/>
              <a:gd name="connsiteX11" fmla="*/ 3920529 w 15642394"/>
              <a:gd name="connsiteY11" fmla="*/ 2271724 h 2427055"/>
              <a:gd name="connsiteX12" fmla="*/ 4134813 w 15642394"/>
              <a:gd name="connsiteY12" fmla="*/ 1922228 h 2427055"/>
              <a:gd name="connsiteX13" fmla="*/ 4616951 w 15642394"/>
              <a:gd name="connsiteY13" fmla="*/ 1922228 h 2427055"/>
              <a:gd name="connsiteX14" fmla="*/ 4831235 w 15642394"/>
              <a:gd name="connsiteY14" fmla="*/ 1281486 h 2427055"/>
              <a:gd name="connsiteX15" fmla="*/ 4938377 w 15642394"/>
              <a:gd name="connsiteY15" fmla="*/ 698993 h 2427055"/>
              <a:gd name="connsiteX16" fmla="*/ 5156353 w 15642394"/>
              <a:gd name="connsiteY16" fmla="*/ 401781 h 2427055"/>
              <a:gd name="connsiteX17" fmla="*/ 5530426 w 15642394"/>
              <a:gd name="connsiteY17" fmla="*/ 376843 h 2427055"/>
              <a:gd name="connsiteX18" fmla="*/ 5763182 w 15642394"/>
              <a:gd name="connsiteY18" fmla="*/ 518160 h 2427055"/>
              <a:gd name="connsiteX19" fmla="*/ 5813058 w 15642394"/>
              <a:gd name="connsiteY19" fmla="*/ 692727 h 2427055"/>
              <a:gd name="connsiteX20" fmla="*/ 5954375 w 15642394"/>
              <a:gd name="connsiteY20" fmla="*/ 742603 h 2427055"/>
              <a:gd name="connsiteX21" fmla="*/ 6411575 w 15642394"/>
              <a:gd name="connsiteY21" fmla="*/ 293716 h 2427055"/>
              <a:gd name="connsiteX22" fmla="*/ 6552891 w 15642394"/>
              <a:gd name="connsiteY22" fmla="*/ 94211 h 2427055"/>
              <a:gd name="connsiteX23" fmla="*/ 6727458 w 15642394"/>
              <a:gd name="connsiteY23" fmla="*/ 27709 h 2427055"/>
              <a:gd name="connsiteX24" fmla="*/ 7084906 w 15642394"/>
              <a:gd name="connsiteY24" fmla="*/ 260465 h 2427055"/>
              <a:gd name="connsiteX25" fmla="*/ 7201284 w 15642394"/>
              <a:gd name="connsiteY25" fmla="*/ 326967 h 2427055"/>
              <a:gd name="connsiteX26" fmla="*/ 7425727 w 15642394"/>
              <a:gd name="connsiteY26" fmla="*/ 285403 h 2427055"/>
              <a:gd name="connsiteX27" fmla="*/ 7824738 w 15642394"/>
              <a:gd name="connsiteY27" fmla="*/ 177338 h 2427055"/>
              <a:gd name="connsiteX28" fmla="*/ 8040869 w 15642394"/>
              <a:gd name="connsiteY28" fmla="*/ 243840 h 2427055"/>
              <a:gd name="connsiteX29" fmla="*/ 8074120 w 15642394"/>
              <a:gd name="connsiteY29" fmla="*/ 435032 h 2427055"/>
              <a:gd name="connsiteX30" fmla="*/ 8223749 w 15642394"/>
              <a:gd name="connsiteY30" fmla="*/ 559723 h 2427055"/>
              <a:gd name="connsiteX31" fmla="*/ 8556258 w 15642394"/>
              <a:gd name="connsiteY31" fmla="*/ 701040 h 2427055"/>
              <a:gd name="connsiteX32" fmla="*/ 8847204 w 15642394"/>
              <a:gd name="connsiteY32" fmla="*/ 734291 h 2427055"/>
              <a:gd name="connsiteX33" fmla="*/ 9113211 w 15642394"/>
              <a:gd name="connsiteY33" fmla="*/ 568036 h 2427055"/>
              <a:gd name="connsiteX34" fmla="*/ 9146462 w 15642394"/>
              <a:gd name="connsiteY34" fmla="*/ 435032 h 2427055"/>
              <a:gd name="connsiteX35" fmla="*/ 9212964 w 15642394"/>
              <a:gd name="connsiteY35" fmla="*/ 260465 h 2427055"/>
              <a:gd name="connsiteX36" fmla="*/ 9321029 w 15642394"/>
              <a:gd name="connsiteY36" fmla="*/ 210589 h 2427055"/>
              <a:gd name="connsiteX37" fmla="*/ 9562098 w 15642394"/>
              <a:gd name="connsiteY37" fmla="*/ 410094 h 2427055"/>
              <a:gd name="connsiteX38" fmla="*/ 10044236 w 15642394"/>
              <a:gd name="connsiteY38" fmla="*/ 518160 h 2427055"/>
              <a:gd name="connsiteX39" fmla="*/ 10409996 w 15642394"/>
              <a:gd name="connsiteY39" fmla="*/ 509847 h 2427055"/>
              <a:gd name="connsiteX40" fmla="*/ 10933698 w 15642394"/>
              <a:gd name="connsiteY40" fmla="*/ 676101 h 2427055"/>
              <a:gd name="connsiteX41" fmla="*/ 11341022 w 15642394"/>
              <a:gd name="connsiteY41" fmla="*/ 850669 h 2427055"/>
              <a:gd name="connsiteX42" fmla="*/ 11631968 w 15642394"/>
              <a:gd name="connsiteY42" fmla="*/ 750915 h 2427055"/>
              <a:gd name="connsiteX43" fmla="*/ 12014353 w 15642394"/>
              <a:gd name="connsiteY43" fmla="*/ 667789 h 2427055"/>
              <a:gd name="connsiteX44" fmla="*/ 12346862 w 15642394"/>
              <a:gd name="connsiteY44" fmla="*/ 634538 h 2427055"/>
              <a:gd name="connsiteX45" fmla="*/ 12495859 w 15642394"/>
              <a:gd name="connsiteY45" fmla="*/ 957642 h 2427055"/>
              <a:gd name="connsiteX46" fmla="*/ 12590525 w 15642394"/>
              <a:gd name="connsiteY46" fmla="*/ 1377446 h 2427055"/>
              <a:gd name="connsiteX47" fmla="*/ 12969187 w 15642394"/>
              <a:gd name="connsiteY47" fmla="*/ 1377446 h 2427055"/>
              <a:gd name="connsiteX48" fmla="*/ 13169822 w 15642394"/>
              <a:gd name="connsiteY48" fmla="*/ 1233054 h 2427055"/>
              <a:gd name="connsiteX49" fmla="*/ 13438532 w 15642394"/>
              <a:gd name="connsiteY49" fmla="*/ 1086729 h 2427055"/>
              <a:gd name="connsiteX50" fmla="*/ 14294506 w 15642394"/>
              <a:gd name="connsiteY50" fmla="*/ 852691 h 2427055"/>
              <a:gd name="connsiteX51" fmla="*/ 14609334 w 15642394"/>
              <a:gd name="connsiteY51" fmla="*/ 1107553 h 2427055"/>
              <a:gd name="connsiteX52" fmla="*/ 14862499 w 15642394"/>
              <a:gd name="connsiteY52" fmla="*/ 1062593 h 2427055"/>
              <a:gd name="connsiteX53" fmla="*/ 14957163 w 15642394"/>
              <a:gd name="connsiteY53" fmla="*/ 1272495 h 2427055"/>
              <a:gd name="connsiteX54" fmla="*/ 15335825 w 15642394"/>
              <a:gd name="connsiteY54" fmla="*/ 1167544 h 2427055"/>
              <a:gd name="connsiteX55" fmla="*/ 15642394 w 15642394"/>
              <a:gd name="connsiteY55" fmla="*/ 1167544 h 2427055"/>
              <a:gd name="connsiteX0" fmla="*/ 0 w 16399717"/>
              <a:gd name="connsiteY0" fmla="*/ 537838 h 2427055"/>
              <a:gd name="connsiteX1" fmla="*/ 941374 w 16399717"/>
              <a:gd name="connsiteY1" fmla="*/ 503666 h 2427055"/>
              <a:gd name="connsiteX2" fmla="*/ 1419984 w 16399717"/>
              <a:gd name="connsiteY2" fmla="*/ 747740 h 2427055"/>
              <a:gd name="connsiteX3" fmla="*/ 1623818 w 16399717"/>
              <a:gd name="connsiteY3" fmla="*/ 711902 h 2427055"/>
              <a:gd name="connsiteX4" fmla="*/ 1945734 w 16399717"/>
              <a:gd name="connsiteY4" fmla="*/ 640742 h 2427055"/>
              <a:gd name="connsiteX5" fmla="*/ 2268348 w 16399717"/>
              <a:gd name="connsiteY5" fmla="*/ 780959 h 2427055"/>
              <a:gd name="connsiteX6" fmla="*/ 2802869 w 16399717"/>
              <a:gd name="connsiteY6" fmla="*/ 990238 h 2427055"/>
              <a:gd name="connsiteX7" fmla="*/ 3552862 w 16399717"/>
              <a:gd name="connsiteY7" fmla="*/ 349496 h 2427055"/>
              <a:gd name="connsiteX8" fmla="*/ 3981427 w 16399717"/>
              <a:gd name="connsiteY8" fmla="*/ 582493 h 2427055"/>
              <a:gd name="connsiteX9" fmla="*/ 4436681 w 16399717"/>
              <a:gd name="connsiteY9" fmla="*/ 1108767 h 2427055"/>
              <a:gd name="connsiteX10" fmla="*/ 4570711 w 16399717"/>
              <a:gd name="connsiteY10" fmla="*/ 1514483 h 2427055"/>
              <a:gd name="connsiteX11" fmla="*/ 4677852 w 16399717"/>
              <a:gd name="connsiteY11" fmla="*/ 2271724 h 2427055"/>
              <a:gd name="connsiteX12" fmla="*/ 4892136 w 16399717"/>
              <a:gd name="connsiteY12" fmla="*/ 1922228 h 2427055"/>
              <a:gd name="connsiteX13" fmla="*/ 5374274 w 16399717"/>
              <a:gd name="connsiteY13" fmla="*/ 1922228 h 2427055"/>
              <a:gd name="connsiteX14" fmla="*/ 5588558 w 16399717"/>
              <a:gd name="connsiteY14" fmla="*/ 1281486 h 2427055"/>
              <a:gd name="connsiteX15" fmla="*/ 5695700 w 16399717"/>
              <a:gd name="connsiteY15" fmla="*/ 698993 h 2427055"/>
              <a:gd name="connsiteX16" fmla="*/ 5913676 w 16399717"/>
              <a:gd name="connsiteY16" fmla="*/ 401781 h 2427055"/>
              <a:gd name="connsiteX17" fmla="*/ 6287749 w 16399717"/>
              <a:gd name="connsiteY17" fmla="*/ 376843 h 2427055"/>
              <a:gd name="connsiteX18" fmla="*/ 6520505 w 16399717"/>
              <a:gd name="connsiteY18" fmla="*/ 518160 h 2427055"/>
              <a:gd name="connsiteX19" fmla="*/ 6570381 w 16399717"/>
              <a:gd name="connsiteY19" fmla="*/ 692727 h 2427055"/>
              <a:gd name="connsiteX20" fmla="*/ 6711698 w 16399717"/>
              <a:gd name="connsiteY20" fmla="*/ 742603 h 2427055"/>
              <a:gd name="connsiteX21" fmla="*/ 7168898 w 16399717"/>
              <a:gd name="connsiteY21" fmla="*/ 293716 h 2427055"/>
              <a:gd name="connsiteX22" fmla="*/ 7310214 w 16399717"/>
              <a:gd name="connsiteY22" fmla="*/ 94211 h 2427055"/>
              <a:gd name="connsiteX23" fmla="*/ 7484781 w 16399717"/>
              <a:gd name="connsiteY23" fmla="*/ 27709 h 2427055"/>
              <a:gd name="connsiteX24" fmla="*/ 7842229 w 16399717"/>
              <a:gd name="connsiteY24" fmla="*/ 260465 h 2427055"/>
              <a:gd name="connsiteX25" fmla="*/ 7958607 w 16399717"/>
              <a:gd name="connsiteY25" fmla="*/ 326967 h 2427055"/>
              <a:gd name="connsiteX26" fmla="*/ 8183050 w 16399717"/>
              <a:gd name="connsiteY26" fmla="*/ 285403 h 2427055"/>
              <a:gd name="connsiteX27" fmla="*/ 8582061 w 16399717"/>
              <a:gd name="connsiteY27" fmla="*/ 177338 h 2427055"/>
              <a:gd name="connsiteX28" fmla="*/ 8798192 w 16399717"/>
              <a:gd name="connsiteY28" fmla="*/ 243840 h 2427055"/>
              <a:gd name="connsiteX29" fmla="*/ 8831443 w 16399717"/>
              <a:gd name="connsiteY29" fmla="*/ 435032 h 2427055"/>
              <a:gd name="connsiteX30" fmla="*/ 8981072 w 16399717"/>
              <a:gd name="connsiteY30" fmla="*/ 559723 h 2427055"/>
              <a:gd name="connsiteX31" fmla="*/ 9313581 w 16399717"/>
              <a:gd name="connsiteY31" fmla="*/ 701040 h 2427055"/>
              <a:gd name="connsiteX32" fmla="*/ 9604527 w 16399717"/>
              <a:gd name="connsiteY32" fmla="*/ 734291 h 2427055"/>
              <a:gd name="connsiteX33" fmla="*/ 9870534 w 16399717"/>
              <a:gd name="connsiteY33" fmla="*/ 568036 h 2427055"/>
              <a:gd name="connsiteX34" fmla="*/ 9903785 w 16399717"/>
              <a:gd name="connsiteY34" fmla="*/ 435032 h 2427055"/>
              <a:gd name="connsiteX35" fmla="*/ 9970287 w 16399717"/>
              <a:gd name="connsiteY35" fmla="*/ 260465 h 2427055"/>
              <a:gd name="connsiteX36" fmla="*/ 10078352 w 16399717"/>
              <a:gd name="connsiteY36" fmla="*/ 210589 h 2427055"/>
              <a:gd name="connsiteX37" fmla="*/ 10319421 w 16399717"/>
              <a:gd name="connsiteY37" fmla="*/ 410094 h 2427055"/>
              <a:gd name="connsiteX38" fmla="*/ 10801559 w 16399717"/>
              <a:gd name="connsiteY38" fmla="*/ 518160 h 2427055"/>
              <a:gd name="connsiteX39" fmla="*/ 11167319 w 16399717"/>
              <a:gd name="connsiteY39" fmla="*/ 509847 h 2427055"/>
              <a:gd name="connsiteX40" fmla="*/ 11691021 w 16399717"/>
              <a:gd name="connsiteY40" fmla="*/ 676101 h 2427055"/>
              <a:gd name="connsiteX41" fmla="*/ 12098345 w 16399717"/>
              <a:gd name="connsiteY41" fmla="*/ 850669 h 2427055"/>
              <a:gd name="connsiteX42" fmla="*/ 12389291 w 16399717"/>
              <a:gd name="connsiteY42" fmla="*/ 750915 h 2427055"/>
              <a:gd name="connsiteX43" fmla="*/ 12771676 w 16399717"/>
              <a:gd name="connsiteY43" fmla="*/ 667789 h 2427055"/>
              <a:gd name="connsiteX44" fmla="*/ 13104185 w 16399717"/>
              <a:gd name="connsiteY44" fmla="*/ 634538 h 2427055"/>
              <a:gd name="connsiteX45" fmla="*/ 13253182 w 16399717"/>
              <a:gd name="connsiteY45" fmla="*/ 957642 h 2427055"/>
              <a:gd name="connsiteX46" fmla="*/ 13347848 w 16399717"/>
              <a:gd name="connsiteY46" fmla="*/ 1377446 h 2427055"/>
              <a:gd name="connsiteX47" fmla="*/ 13726510 w 16399717"/>
              <a:gd name="connsiteY47" fmla="*/ 1377446 h 2427055"/>
              <a:gd name="connsiteX48" fmla="*/ 13927145 w 16399717"/>
              <a:gd name="connsiteY48" fmla="*/ 1233054 h 2427055"/>
              <a:gd name="connsiteX49" fmla="*/ 14195855 w 16399717"/>
              <a:gd name="connsiteY49" fmla="*/ 1086729 h 2427055"/>
              <a:gd name="connsiteX50" fmla="*/ 15051829 w 16399717"/>
              <a:gd name="connsiteY50" fmla="*/ 852691 h 2427055"/>
              <a:gd name="connsiteX51" fmla="*/ 15366657 w 16399717"/>
              <a:gd name="connsiteY51" fmla="*/ 1107553 h 2427055"/>
              <a:gd name="connsiteX52" fmla="*/ 15619822 w 16399717"/>
              <a:gd name="connsiteY52" fmla="*/ 1062593 h 2427055"/>
              <a:gd name="connsiteX53" fmla="*/ 15714486 w 16399717"/>
              <a:gd name="connsiteY53" fmla="*/ 1272495 h 2427055"/>
              <a:gd name="connsiteX54" fmla="*/ 16093148 w 16399717"/>
              <a:gd name="connsiteY54" fmla="*/ 1167544 h 2427055"/>
              <a:gd name="connsiteX55" fmla="*/ 16399717 w 16399717"/>
              <a:gd name="connsiteY55" fmla="*/ 1167544 h 2427055"/>
              <a:gd name="connsiteX0" fmla="*/ 0 w 16399717"/>
              <a:gd name="connsiteY0" fmla="*/ 537838 h 2427055"/>
              <a:gd name="connsiteX1" fmla="*/ 246406 w 16399717"/>
              <a:gd name="connsiteY1" fmla="*/ 517548 h 2427055"/>
              <a:gd name="connsiteX2" fmla="*/ 941374 w 16399717"/>
              <a:gd name="connsiteY2" fmla="*/ 503666 h 2427055"/>
              <a:gd name="connsiteX3" fmla="*/ 1419984 w 16399717"/>
              <a:gd name="connsiteY3" fmla="*/ 747740 h 2427055"/>
              <a:gd name="connsiteX4" fmla="*/ 1623818 w 16399717"/>
              <a:gd name="connsiteY4" fmla="*/ 711902 h 2427055"/>
              <a:gd name="connsiteX5" fmla="*/ 1945734 w 16399717"/>
              <a:gd name="connsiteY5" fmla="*/ 640742 h 2427055"/>
              <a:gd name="connsiteX6" fmla="*/ 2268348 w 16399717"/>
              <a:gd name="connsiteY6" fmla="*/ 780959 h 2427055"/>
              <a:gd name="connsiteX7" fmla="*/ 2802869 w 16399717"/>
              <a:gd name="connsiteY7" fmla="*/ 990238 h 2427055"/>
              <a:gd name="connsiteX8" fmla="*/ 3552862 w 16399717"/>
              <a:gd name="connsiteY8" fmla="*/ 349496 h 2427055"/>
              <a:gd name="connsiteX9" fmla="*/ 3981427 w 16399717"/>
              <a:gd name="connsiteY9" fmla="*/ 582493 h 2427055"/>
              <a:gd name="connsiteX10" fmla="*/ 4436681 w 16399717"/>
              <a:gd name="connsiteY10" fmla="*/ 1108767 h 2427055"/>
              <a:gd name="connsiteX11" fmla="*/ 4570711 w 16399717"/>
              <a:gd name="connsiteY11" fmla="*/ 1514483 h 2427055"/>
              <a:gd name="connsiteX12" fmla="*/ 4677852 w 16399717"/>
              <a:gd name="connsiteY12" fmla="*/ 2271724 h 2427055"/>
              <a:gd name="connsiteX13" fmla="*/ 4892136 w 16399717"/>
              <a:gd name="connsiteY13" fmla="*/ 1922228 h 2427055"/>
              <a:gd name="connsiteX14" fmla="*/ 5374274 w 16399717"/>
              <a:gd name="connsiteY14" fmla="*/ 1922228 h 2427055"/>
              <a:gd name="connsiteX15" fmla="*/ 5588558 w 16399717"/>
              <a:gd name="connsiteY15" fmla="*/ 1281486 h 2427055"/>
              <a:gd name="connsiteX16" fmla="*/ 5695700 w 16399717"/>
              <a:gd name="connsiteY16" fmla="*/ 698993 h 2427055"/>
              <a:gd name="connsiteX17" fmla="*/ 5913676 w 16399717"/>
              <a:gd name="connsiteY17" fmla="*/ 401781 h 2427055"/>
              <a:gd name="connsiteX18" fmla="*/ 6287749 w 16399717"/>
              <a:gd name="connsiteY18" fmla="*/ 376843 h 2427055"/>
              <a:gd name="connsiteX19" fmla="*/ 6520505 w 16399717"/>
              <a:gd name="connsiteY19" fmla="*/ 518160 h 2427055"/>
              <a:gd name="connsiteX20" fmla="*/ 6570381 w 16399717"/>
              <a:gd name="connsiteY20" fmla="*/ 692727 h 2427055"/>
              <a:gd name="connsiteX21" fmla="*/ 6711698 w 16399717"/>
              <a:gd name="connsiteY21" fmla="*/ 742603 h 2427055"/>
              <a:gd name="connsiteX22" fmla="*/ 7168898 w 16399717"/>
              <a:gd name="connsiteY22" fmla="*/ 293716 h 2427055"/>
              <a:gd name="connsiteX23" fmla="*/ 7310214 w 16399717"/>
              <a:gd name="connsiteY23" fmla="*/ 94211 h 2427055"/>
              <a:gd name="connsiteX24" fmla="*/ 7484781 w 16399717"/>
              <a:gd name="connsiteY24" fmla="*/ 27709 h 2427055"/>
              <a:gd name="connsiteX25" fmla="*/ 7842229 w 16399717"/>
              <a:gd name="connsiteY25" fmla="*/ 260465 h 2427055"/>
              <a:gd name="connsiteX26" fmla="*/ 7958607 w 16399717"/>
              <a:gd name="connsiteY26" fmla="*/ 326967 h 2427055"/>
              <a:gd name="connsiteX27" fmla="*/ 8183050 w 16399717"/>
              <a:gd name="connsiteY27" fmla="*/ 285403 h 2427055"/>
              <a:gd name="connsiteX28" fmla="*/ 8582061 w 16399717"/>
              <a:gd name="connsiteY28" fmla="*/ 177338 h 2427055"/>
              <a:gd name="connsiteX29" fmla="*/ 8798192 w 16399717"/>
              <a:gd name="connsiteY29" fmla="*/ 243840 h 2427055"/>
              <a:gd name="connsiteX30" fmla="*/ 8831443 w 16399717"/>
              <a:gd name="connsiteY30" fmla="*/ 435032 h 2427055"/>
              <a:gd name="connsiteX31" fmla="*/ 8981072 w 16399717"/>
              <a:gd name="connsiteY31" fmla="*/ 559723 h 2427055"/>
              <a:gd name="connsiteX32" fmla="*/ 9313581 w 16399717"/>
              <a:gd name="connsiteY32" fmla="*/ 701040 h 2427055"/>
              <a:gd name="connsiteX33" fmla="*/ 9604527 w 16399717"/>
              <a:gd name="connsiteY33" fmla="*/ 734291 h 2427055"/>
              <a:gd name="connsiteX34" fmla="*/ 9870534 w 16399717"/>
              <a:gd name="connsiteY34" fmla="*/ 568036 h 2427055"/>
              <a:gd name="connsiteX35" fmla="*/ 9903785 w 16399717"/>
              <a:gd name="connsiteY35" fmla="*/ 435032 h 2427055"/>
              <a:gd name="connsiteX36" fmla="*/ 9970287 w 16399717"/>
              <a:gd name="connsiteY36" fmla="*/ 260465 h 2427055"/>
              <a:gd name="connsiteX37" fmla="*/ 10078352 w 16399717"/>
              <a:gd name="connsiteY37" fmla="*/ 210589 h 2427055"/>
              <a:gd name="connsiteX38" fmla="*/ 10319421 w 16399717"/>
              <a:gd name="connsiteY38" fmla="*/ 410094 h 2427055"/>
              <a:gd name="connsiteX39" fmla="*/ 10801559 w 16399717"/>
              <a:gd name="connsiteY39" fmla="*/ 518160 h 2427055"/>
              <a:gd name="connsiteX40" fmla="*/ 11167319 w 16399717"/>
              <a:gd name="connsiteY40" fmla="*/ 509847 h 2427055"/>
              <a:gd name="connsiteX41" fmla="*/ 11691021 w 16399717"/>
              <a:gd name="connsiteY41" fmla="*/ 676101 h 2427055"/>
              <a:gd name="connsiteX42" fmla="*/ 12098345 w 16399717"/>
              <a:gd name="connsiteY42" fmla="*/ 850669 h 2427055"/>
              <a:gd name="connsiteX43" fmla="*/ 12389291 w 16399717"/>
              <a:gd name="connsiteY43" fmla="*/ 750915 h 2427055"/>
              <a:gd name="connsiteX44" fmla="*/ 12771676 w 16399717"/>
              <a:gd name="connsiteY44" fmla="*/ 667789 h 2427055"/>
              <a:gd name="connsiteX45" fmla="*/ 13104185 w 16399717"/>
              <a:gd name="connsiteY45" fmla="*/ 634538 h 2427055"/>
              <a:gd name="connsiteX46" fmla="*/ 13253182 w 16399717"/>
              <a:gd name="connsiteY46" fmla="*/ 957642 h 2427055"/>
              <a:gd name="connsiteX47" fmla="*/ 13347848 w 16399717"/>
              <a:gd name="connsiteY47" fmla="*/ 1377446 h 2427055"/>
              <a:gd name="connsiteX48" fmla="*/ 13726510 w 16399717"/>
              <a:gd name="connsiteY48" fmla="*/ 1377446 h 2427055"/>
              <a:gd name="connsiteX49" fmla="*/ 13927145 w 16399717"/>
              <a:gd name="connsiteY49" fmla="*/ 1233054 h 2427055"/>
              <a:gd name="connsiteX50" fmla="*/ 14195855 w 16399717"/>
              <a:gd name="connsiteY50" fmla="*/ 1086729 h 2427055"/>
              <a:gd name="connsiteX51" fmla="*/ 15051829 w 16399717"/>
              <a:gd name="connsiteY51" fmla="*/ 852691 h 2427055"/>
              <a:gd name="connsiteX52" fmla="*/ 15366657 w 16399717"/>
              <a:gd name="connsiteY52" fmla="*/ 1107553 h 2427055"/>
              <a:gd name="connsiteX53" fmla="*/ 15619822 w 16399717"/>
              <a:gd name="connsiteY53" fmla="*/ 1062593 h 2427055"/>
              <a:gd name="connsiteX54" fmla="*/ 15714486 w 16399717"/>
              <a:gd name="connsiteY54" fmla="*/ 1272495 h 2427055"/>
              <a:gd name="connsiteX55" fmla="*/ 16093148 w 16399717"/>
              <a:gd name="connsiteY55" fmla="*/ 1167544 h 2427055"/>
              <a:gd name="connsiteX56" fmla="*/ 16399717 w 16399717"/>
              <a:gd name="connsiteY56" fmla="*/ 1167544 h 2427055"/>
              <a:gd name="connsiteX0" fmla="*/ 0 w 16778379"/>
              <a:gd name="connsiteY0" fmla="*/ 222985 h 2427055"/>
              <a:gd name="connsiteX1" fmla="*/ 625068 w 16778379"/>
              <a:gd name="connsiteY1" fmla="*/ 517548 h 2427055"/>
              <a:gd name="connsiteX2" fmla="*/ 1320036 w 16778379"/>
              <a:gd name="connsiteY2" fmla="*/ 503666 h 2427055"/>
              <a:gd name="connsiteX3" fmla="*/ 1798646 w 16778379"/>
              <a:gd name="connsiteY3" fmla="*/ 747740 h 2427055"/>
              <a:gd name="connsiteX4" fmla="*/ 2002480 w 16778379"/>
              <a:gd name="connsiteY4" fmla="*/ 711902 h 2427055"/>
              <a:gd name="connsiteX5" fmla="*/ 2324396 w 16778379"/>
              <a:gd name="connsiteY5" fmla="*/ 640742 h 2427055"/>
              <a:gd name="connsiteX6" fmla="*/ 2647010 w 16778379"/>
              <a:gd name="connsiteY6" fmla="*/ 780959 h 2427055"/>
              <a:gd name="connsiteX7" fmla="*/ 3181531 w 16778379"/>
              <a:gd name="connsiteY7" fmla="*/ 990238 h 2427055"/>
              <a:gd name="connsiteX8" fmla="*/ 3931524 w 16778379"/>
              <a:gd name="connsiteY8" fmla="*/ 349496 h 2427055"/>
              <a:gd name="connsiteX9" fmla="*/ 4360089 w 16778379"/>
              <a:gd name="connsiteY9" fmla="*/ 582493 h 2427055"/>
              <a:gd name="connsiteX10" fmla="*/ 4815343 w 16778379"/>
              <a:gd name="connsiteY10" fmla="*/ 1108767 h 2427055"/>
              <a:gd name="connsiteX11" fmla="*/ 4949373 w 16778379"/>
              <a:gd name="connsiteY11" fmla="*/ 1514483 h 2427055"/>
              <a:gd name="connsiteX12" fmla="*/ 5056514 w 16778379"/>
              <a:gd name="connsiteY12" fmla="*/ 2271724 h 2427055"/>
              <a:gd name="connsiteX13" fmla="*/ 5270798 w 16778379"/>
              <a:gd name="connsiteY13" fmla="*/ 1922228 h 2427055"/>
              <a:gd name="connsiteX14" fmla="*/ 5752936 w 16778379"/>
              <a:gd name="connsiteY14" fmla="*/ 1922228 h 2427055"/>
              <a:gd name="connsiteX15" fmla="*/ 5967220 w 16778379"/>
              <a:gd name="connsiteY15" fmla="*/ 1281486 h 2427055"/>
              <a:gd name="connsiteX16" fmla="*/ 6074362 w 16778379"/>
              <a:gd name="connsiteY16" fmla="*/ 698993 h 2427055"/>
              <a:gd name="connsiteX17" fmla="*/ 6292338 w 16778379"/>
              <a:gd name="connsiteY17" fmla="*/ 401781 h 2427055"/>
              <a:gd name="connsiteX18" fmla="*/ 6666411 w 16778379"/>
              <a:gd name="connsiteY18" fmla="*/ 376843 h 2427055"/>
              <a:gd name="connsiteX19" fmla="*/ 6899167 w 16778379"/>
              <a:gd name="connsiteY19" fmla="*/ 518160 h 2427055"/>
              <a:gd name="connsiteX20" fmla="*/ 6949043 w 16778379"/>
              <a:gd name="connsiteY20" fmla="*/ 692727 h 2427055"/>
              <a:gd name="connsiteX21" fmla="*/ 7090360 w 16778379"/>
              <a:gd name="connsiteY21" fmla="*/ 742603 h 2427055"/>
              <a:gd name="connsiteX22" fmla="*/ 7547560 w 16778379"/>
              <a:gd name="connsiteY22" fmla="*/ 293716 h 2427055"/>
              <a:gd name="connsiteX23" fmla="*/ 7688876 w 16778379"/>
              <a:gd name="connsiteY23" fmla="*/ 94211 h 2427055"/>
              <a:gd name="connsiteX24" fmla="*/ 7863443 w 16778379"/>
              <a:gd name="connsiteY24" fmla="*/ 27709 h 2427055"/>
              <a:gd name="connsiteX25" fmla="*/ 8220891 w 16778379"/>
              <a:gd name="connsiteY25" fmla="*/ 260465 h 2427055"/>
              <a:gd name="connsiteX26" fmla="*/ 8337269 w 16778379"/>
              <a:gd name="connsiteY26" fmla="*/ 326967 h 2427055"/>
              <a:gd name="connsiteX27" fmla="*/ 8561712 w 16778379"/>
              <a:gd name="connsiteY27" fmla="*/ 285403 h 2427055"/>
              <a:gd name="connsiteX28" fmla="*/ 8960723 w 16778379"/>
              <a:gd name="connsiteY28" fmla="*/ 177338 h 2427055"/>
              <a:gd name="connsiteX29" fmla="*/ 9176854 w 16778379"/>
              <a:gd name="connsiteY29" fmla="*/ 243840 h 2427055"/>
              <a:gd name="connsiteX30" fmla="*/ 9210105 w 16778379"/>
              <a:gd name="connsiteY30" fmla="*/ 435032 h 2427055"/>
              <a:gd name="connsiteX31" fmla="*/ 9359734 w 16778379"/>
              <a:gd name="connsiteY31" fmla="*/ 559723 h 2427055"/>
              <a:gd name="connsiteX32" fmla="*/ 9692243 w 16778379"/>
              <a:gd name="connsiteY32" fmla="*/ 701040 h 2427055"/>
              <a:gd name="connsiteX33" fmla="*/ 9983189 w 16778379"/>
              <a:gd name="connsiteY33" fmla="*/ 734291 h 2427055"/>
              <a:gd name="connsiteX34" fmla="*/ 10249196 w 16778379"/>
              <a:gd name="connsiteY34" fmla="*/ 568036 h 2427055"/>
              <a:gd name="connsiteX35" fmla="*/ 10282447 w 16778379"/>
              <a:gd name="connsiteY35" fmla="*/ 435032 h 2427055"/>
              <a:gd name="connsiteX36" fmla="*/ 10348949 w 16778379"/>
              <a:gd name="connsiteY36" fmla="*/ 260465 h 2427055"/>
              <a:gd name="connsiteX37" fmla="*/ 10457014 w 16778379"/>
              <a:gd name="connsiteY37" fmla="*/ 210589 h 2427055"/>
              <a:gd name="connsiteX38" fmla="*/ 10698083 w 16778379"/>
              <a:gd name="connsiteY38" fmla="*/ 410094 h 2427055"/>
              <a:gd name="connsiteX39" fmla="*/ 11180221 w 16778379"/>
              <a:gd name="connsiteY39" fmla="*/ 518160 h 2427055"/>
              <a:gd name="connsiteX40" fmla="*/ 11545981 w 16778379"/>
              <a:gd name="connsiteY40" fmla="*/ 509847 h 2427055"/>
              <a:gd name="connsiteX41" fmla="*/ 12069683 w 16778379"/>
              <a:gd name="connsiteY41" fmla="*/ 676101 h 2427055"/>
              <a:gd name="connsiteX42" fmla="*/ 12477007 w 16778379"/>
              <a:gd name="connsiteY42" fmla="*/ 850669 h 2427055"/>
              <a:gd name="connsiteX43" fmla="*/ 12767953 w 16778379"/>
              <a:gd name="connsiteY43" fmla="*/ 750915 h 2427055"/>
              <a:gd name="connsiteX44" fmla="*/ 13150338 w 16778379"/>
              <a:gd name="connsiteY44" fmla="*/ 667789 h 2427055"/>
              <a:gd name="connsiteX45" fmla="*/ 13482847 w 16778379"/>
              <a:gd name="connsiteY45" fmla="*/ 634538 h 2427055"/>
              <a:gd name="connsiteX46" fmla="*/ 13631844 w 16778379"/>
              <a:gd name="connsiteY46" fmla="*/ 957642 h 2427055"/>
              <a:gd name="connsiteX47" fmla="*/ 13726510 w 16778379"/>
              <a:gd name="connsiteY47" fmla="*/ 1377446 h 2427055"/>
              <a:gd name="connsiteX48" fmla="*/ 14105172 w 16778379"/>
              <a:gd name="connsiteY48" fmla="*/ 1377446 h 2427055"/>
              <a:gd name="connsiteX49" fmla="*/ 14305807 w 16778379"/>
              <a:gd name="connsiteY49" fmla="*/ 1233054 h 2427055"/>
              <a:gd name="connsiteX50" fmla="*/ 14574517 w 16778379"/>
              <a:gd name="connsiteY50" fmla="*/ 1086729 h 2427055"/>
              <a:gd name="connsiteX51" fmla="*/ 15430491 w 16778379"/>
              <a:gd name="connsiteY51" fmla="*/ 852691 h 2427055"/>
              <a:gd name="connsiteX52" fmla="*/ 15745319 w 16778379"/>
              <a:gd name="connsiteY52" fmla="*/ 1107553 h 2427055"/>
              <a:gd name="connsiteX53" fmla="*/ 15998484 w 16778379"/>
              <a:gd name="connsiteY53" fmla="*/ 1062593 h 2427055"/>
              <a:gd name="connsiteX54" fmla="*/ 16093148 w 16778379"/>
              <a:gd name="connsiteY54" fmla="*/ 1272495 h 2427055"/>
              <a:gd name="connsiteX55" fmla="*/ 16471810 w 16778379"/>
              <a:gd name="connsiteY55" fmla="*/ 1167544 h 2427055"/>
              <a:gd name="connsiteX56" fmla="*/ 16778379 w 16778379"/>
              <a:gd name="connsiteY56" fmla="*/ 1167544 h 2427055"/>
              <a:gd name="connsiteX0" fmla="*/ 0 w 16778379"/>
              <a:gd name="connsiteY0" fmla="*/ 222985 h 2427055"/>
              <a:gd name="connsiteX1" fmla="*/ 473328 w 16778379"/>
              <a:gd name="connsiteY1" fmla="*/ 432887 h 2427055"/>
              <a:gd name="connsiteX2" fmla="*/ 1320036 w 16778379"/>
              <a:gd name="connsiteY2" fmla="*/ 503666 h 2427055"/>
              <a:gd name="connsiteX3" fmla="*/ 1798646 w 16778379"/>
              <a:gd name="connsiteY3" fmla="*/ 747740 h 2427055"/>
              <a:gd name="connsiteX4" fmla="*/ 2002480 w 16778379"/>
              <a:gd name="connsiteY4" fmla="*/ 711902 h 2427055"/>
              <a:gd name="connsiteX5" fmla="*/ 2324396 w 16778379"/>
              <a:gd name="connsiteY5" fmla="*/ 640742 h 2427055"/>
              <a:gd name="connsiteX6" fmla="*/ 2647010 w 16778379"/>
              <a:gd name="connsiteY6" fmla="*/ 780959 h 2427055"/>
              <a:gd name="connsiteX7" fmla="*/ 3181531 w 16778379"/>
              <a:gd name="connsiteY7" fmla="*/ 990238 h 2427055"/>
              <a:gd name="connsiteX8" fmla="*/ 3931524 w 16778379"/>
              <a:gd name="connsiteY8" fmla="*/ 349496 h 2427055"/>
              <a:gd name="connsiteX9" fmla="*/ 4360089 w 16778379"/>
              <a:gd name="connsiteY9" fmla="*/ 582493 h 2427055"/>
              <a:gd name="connsiteX10" fmla="*/ 4815343 w 16778379"/>
              <a:gd name="connsiteY10" fmla="*/ 1108767 h 2427055"/>
              <a:gd name="connsiteX11" fmla="*/ 4949373 w 16778379"/>
              <a:gd name="connsiteY11" fmla="*/ 1514483 h 2427055"/>
              <a:gd name="connsiteX12" fmla="*/ 5056514 w 16778379"/>
              <a:gd name="connsiteY12" fmla="*/ 2271724 h 2427055"/>
              <a:gd name="connsiteX13" fmla="*/ 5270798 w 16778379"/>
              <a:gd name="connsiteY13" fmla="*/ 1922228 h 2427055"/>
              <a:gd name="connsiteX14" fmla="*/ 5752936 w 16778379"/>
              <a:gd name="connsiteY14" fmla="*/ 1922228 h 2427055"/>
              <a:gd name="connsiteX15" fmla="*/ 5967220 w 16778379"/>
              <a:gd name="connsiteY15" fmla="*/ 1281486 h 2427055"/>
              <a:gd name="connsiteX16" fmla="*/ 6074362 w 16778379"/>
              <a:gd name="connsiteY16" fmla="*/ 698993 h 2427055"/>
              <a:gd name="connsiteX17" fmla="*/ 6292338 w 16778379"/>
              <a:gd name="connsiteY17" fmla="*/ 401781 h 2427055"/>
              <a:gd name="connsiteX18" fmla="*/ 6666411 w 16778379"/>
              <a:gd name="connsiteY18" fmla="*/ 376843 h 2427055"/>
              <a:gd name="connsiteX19" fmla="*/ 6899167 w 16778379"/>
              <a:gd name="connsiteY19" fmla="*/ 518160 h 2427055"/>
              <a:gd name="connsiteX20" fmla="*/ 6949043 w 16778379"/>
              <a:gd name="connsiteY20" fmla="*/ 692727 h 2427055"/>
              <a:gd name="connsiteX21" fmla="*/ 7090360 w 16778379"/>
              <a:gd name="connsiteY21" fmla="*/ 742603 h 2427055"/>
              <a:gd name="connsiteX22" fmla="*/ 7547560 w 16778379"/>
              <a:gd name="connsiteY22" fmla="*/ 293716 h 2427055"/>
              <a:gd name="connsiteX23" fmla="*/ 7688876 w 16778379"/>
              <a:gd name="connsiteY23" fmla="*/ 94211 h 2427055"/>
              <a:gd name="connsiteX24" fmla="*/ 7863443 w 16778379"/>
              <a:gd name="connsiteY24" fmla="*/ 27709 h 2427055"/>
              <a:gd name="connsiteX25" fmla="*/ 8220891 w 16778379"/>
              <a:gd name="connsiteY25" fmla="*/ 260465 h 2427055"/>
              <a:gd name="connsiteX26" fmla="*/ 8337269 w 16778379"/>
              <a:gd name="connsiteY26" fmla="*/ 326967 h 2427055"/>
              <a:gd name="connsiteX27" fmla="*/ 8561712 w 16778379"/>
              <a:gd name="connsiteY27" fmla="*/ 285403 h 2427055"/>
              <a:gd name="connsiteX28" fmla="*/ 8960723 w 16778379"/>
              <a:gd name="connsiteY28" fmla="*/ 177338 h 2427055"/>
              <a:gd name="connsiteX29" fmla="*/ 9176854 w 16778379"/>
              <a:gd name="connsiteY29" fmla="*/ 243840 h 2427055"/>
              <a:gd name="connsiteX30" fmla="*/ 9210105 w 16778379"/>
              <a:gd name="connsiteY30" fmla="*/ 435032 h 2427055"/>
              <a:gd name="connsiteX31" fmla="*/ 9359734 w 16778379"/>
              <a:gd name="connsiteY31" fmla="*/ 559723 h 2427055"/>
              <a:gd name="connsiteX32" fmla="*/ 9692243 w 16778379"/>
              <a:gd name="connsiteY32" fmla="*/ 701040 h 2427055"/>
              <a:gd name="connsiteX33" fmla="*/ 9983189 w 16778379"/>
              <a:gd name="connsiteY33" fmla="*/ 734291 h 2427055"/>
              <a:gd name="connsiteX34" fmla="*/ 10249196 w 16778379"/>
              <a:gd name="connsiteY34" fmla="*/ 568036 h 2427055"/>
              <a:gd name="connsiteX35" fmla="*/ 10282447 w 16778379"/>
              <a:gd name="connsiteY35" fmla="*/ 435032 h 2427055"/>
              <a:gd name="connsiteX36" fmla="*/ 10348949 w 16778379"/>
              <a:gd name="connsiteY36" fmla="*/ 260465 h 2427055"/>
              <a:gd name="connsiteX37" fmla="*/ 10457014 w 16778379"/>
              <a:gd name="connsiteY37" fmla="*/ 210589 h 2427055"/>
              <a:gd name="connsiteX38" fmla="*/ 10698083 w 16778379"/>
              <a:gd name="connsiteY38" fmla="*/ 410094 h 2427055"/>
              <a:gd name="connsiteX39" fmla="*/ 11180221 w 16778379"/>
              <a:gd name="connsiteY39" fmla="*/ 518160 h 2427055"/>
              <a:gd name="connsiteX40" fmla="*/ 11545981 w 16778379"/>
              <a:gd name="connsiteY40" fmla="*/ 509847 h 2427055"/>
              <a:gd name="connsiteX41" fmla="*/ 12069683 w 16778379"/>
              <a:gd name="connsiteY41" fmla="*/ 676101 h 2427055"/>
              <a:gd name="connsiteX42" fmla="*/ 12477007 w 16778379"/>
              <a:gd name="connsiteY42" fmla="*/ 850669 h 2427055"/>
              <a:gd name="connsiteX43" fmla="*/ 12767953 w 16778379"/>
              <a:gd name="connsiteY43" fmla="*/ 750915 h 2427055"/>
              <a:gd name="connsiteX44" fmla="*/ 13150338 w 16778379"/>
              <a:gd name="connsiteY44" fmla="*/ 667789 h 2427055"/>
              <a:gd name="connsiteX45" fmla="*/ 13482847 w 16778379"/>
              <a:gd name="connsiteY45" fmla="*/ 634538 h 2427055"/>
              <a:gd name="connsiteX46" fmla="*/ 13631844 w 16778379"/>
              <a:gd name="connsiteY46" fmla="*/ 957642 h 2427055"/>
              <a:gd name="connsiteX47" fmla="*/ 13726510 w 16778379"/>
              <a:gd name="connsiteY47" fmla="*/ 1377446 h 2427055"/>
              <a:gd name="connsiteX48" fmla="*/ 14105172 w 16778379"/>
              <a:gd name="connsiteY48" fmla="*/ 1377446 h 2427055"/>
              <a:gd name="connsiteX49" fmla="*/ 14305807 w 16778379"/>
              <a:gd name="connsiteY49" fmla="*/ 1233054 h 2427055"/>
              <a:gd name="connsiteX50" fmla="*/ 14574517 w 16778379"/>
              <a:gd name="connsiteY50" fmla="*/ 1086729 h 2427055"/>
              <a:gd name="connsiteX51" fmla="*/ 15430491 w 16778379"/>
              <a:gd name="connsiteY51" fmla="*/ 852691 h 2427055"/>
              <a:gd name="connsiteX52" fmla="*/ 15745319 w 16778379"/>
              <a:gd name="connsiteY52" fmla="*/ 1107553 h 2427055"/>
              <a:gd name="connsiteX53" fmla="*/ 15998484 w 16778379"/>
              <a:gd name="connsiteY53" fmla="*/ 1062593 h 2427055"/>
              <a:gd name="connsiteX54" fmla="*/ 16093148 w 16778379"/>
              <a:gd name="connsiteY54" fmla="*/ 1272495 h 2427055"/>
              <a:gd name="connsiteX55" fmla="*/ 16471810 w 16778379"/>
              <a:gd name="connsiteY55" fmla="*/ 1167544 h 2427055"/>
              <a:gd name="connsiteX56" fmla="*/ 16778379 w 16778379"/>
              <a:gd name="connsiteY56" fmla="*/ 1167544 h 2427055"/>
              <a:gd name="connsiteX0" fmla="*/ 0 w 16778379"/>
              <a:gd name="connsiteY0" fmla="*/ 222985 h 2427055"/>
              <a:gd name="connsiteX1" fmla="*/ 189331 w 16778379"/>
              <a:gd name="connsiteY1" fmla="*/ 222985 h 2427055"/>
              <a:gd name="connsiteX2" fmla="*/ 473328 w 16778379"/>
              <a:gd name="connsiteY2" fmla="*/ 432887 h 2427055"/>
              <a:gd name="connsiteX3" fmla="*/ 1320036 w 16778379"/>
              <a:gd name="connsiteY3" fmla="*/ 503666 h 2427055"/>
              <a:gd name="connsiteX4" fmla="*/ 1798646 w 16778379"/>
              <a:gd name="connsiteY4" fmla="*/ 747740 h 2427055"/>
              <a:gd name="connsiteX5" fmla="*/ 2002480 w 16778379"/>
              <a:gd name="connsiteY5" fmla="*/ 711902 h 2427055"/>
              <a:gd name="connsiteX6" fmla="*/ 2324396 w 16778379"/>
              <a:gd name="connsiteY6" fmla="*/ 640742 h 2427055"/>
              <a:gd name="connsiteX7" fmla="*/ 2647010 w 16778379"/>
              <a:gd name="connsiteY7" fmla="*/ 780959 h 2427055"/>
              <a:gd name="connsiteX8" fmla="*/ 3181531 w 16778379"/>
              <a:gd name="connsiteY8" fmla="*/ 990238 h 2427055"/>
              <a:gd name="connsiteX9" fmla="*/ 3931524 w 16778379"/>
              <a:gd name="connsiteY9" fmla="*/ 349496 h 2427055"/>
              <a:gd name="connsiteX10" fmla="*/ 4360089 w 16778379"/>
              <a:gd name="connsiteY10" fmla="*/ 582493 h 2427055"/>
              <a:gd name="connsiteX11" fmla="*/ 4815343 w 16778379"/>
              <a:gd name="connsiteY11" fmla="*/ 1108767 h 2427055"/>
              <a:gd name="connsiteX12" fmla="*/ 4949373 w 16778379"/>
              <a:gd name="connsiteY12" fmla="*/ 1514483 h 2427055"/>
              <a:gd name="connsiteX13" fmla="*/ 5056514 w 16778379"/>
              <a:gd name="connsiteY13" fmla="*/ 2271724 h 2427055"/>
              <a:gd name="connsiteX14" fmla="*/ 5270798 w 16778379"/>
              <a:gd name="connsiteY14" fmla="*/ 1922228 h 2427055"/>
              <a:gd name="connsiteX15" fmla="*/ 5752936 w 16778379"/>
              <a:gd name="connsiteY15" fmla="*/ 1922228 h 2427055"/>
              <a:gd name="connsiteX16" fmla="*/ 5967220 w 16778379"/>
              <a:gd name="connsiteY16" fmla="*/ 1281486 h 2427055"/>
              <a:gd name="connsiteX17" fmla="*/ 6074362 w 16778379"/>
              <a:gd name="connsiteY17" fmla="*/ 698993 h 2427055"/>
              <a:gd name="connsiteX18" fmla="*/ 6292338 w 16778379"/>
              <a:gd name="connsiteY18" fmla="*/ 401781 h 2427055"/>
              <a:gd name="connsiteX19" fmla="*/ 6666411 w 16778379"/>
              <a:gd name="connsiteY19" fmla="*/ 376843 h 2427055"/>
              <a:gd name="connsiteX20" fmla="*/ 6899167 w 16778379"/>
              <a:gd name="connsiteY20" fmla="*/ 518160 h 2427055"/>
              <a:gd name="connsiteX21" fmla="*/ 6949043 w 16778379"/>
              <a:gd name="connsiteY21" fmla="*/ 692727 h 2427055"/>
              <a:gd name="connsiteX22" fmla="*/ 7090360 w 16778379"/>
              <a:gd name="connsiteY22" fmla="*/ 742603 h 2427055"/>
              <a:gd name="connsiteX23" fmla="*/ 7547560 w 16778379"/>
              <a:gd name="connsiteY23" fmla="*/ 293716 h 2427055"/>
              <a:gd name="connsiteX24" fmla="*/ 7688876 w 16778379"/>
              <a:gd name="connsiteY24" fmla="*/ 94211 h 2427055"/>
              <a:gd name="connsiteX25" fmla="*/ 7863443 w 16778379"/>
              <a:gd name="connsiteY25" fmla="*/ 27709 h 2427055"/>
              <a:gd name="connsiteX26" fmla="*/ 8220891 w 16778379"/>
              <a:gd name="connsiteY26" fmla="*/ 260465 h 2427055"/>
              <a:gd name="connsiteX27" fmla="*/ 8337269 w 16778379"/>
              <a:gd name="connsiteY27" fmla="*/ 326967 h 2427055"/>
              <a:gd name="connsiteX28" fmla="*/ 8561712 w 16778379"/>
              <a:gd name="connsiteY28" fmla="*/ 285403 h 2427055"/>
              <a:gd name="connsiteX29" fmla="*/ 8960723 w 16778379"/>
              <a:gd name="connsiteY29" fmla="*/ 177338 h 2427055"/>
              <a:gd name="connsiteX30" fmla="*/ 9176854 w 16778379"/>
              <a:gd name="connsiteY30" fmla="*/ 243840 h 2427055"/>
              <a:gd name="connsiteX31" fmla="*/ 9210105 w 16778379"/>
              <a:gd name="connsiteY31" fmla="*/ 435032 h 2427055"/>
              <a:gd name="connsiteX32" fmla="*/ 9359734 w 16778379"/>
              <a:gd name="connsiteY32" fmla="*/ 559723 h 2427055"/>
              <a:gd name="connsiteX33" fmla="*/ 9692243 w 16778379"/>
              <a:gd name="connsiteY33" fmla="*/ 701040 h 2427055"/>
              <a:gd name="connsiteX34" fmla="*/ 9983189 w 16778379"/>
              <a:gd name="connsiteY34" fmla="*/ 734291 h 2427055"/>
              <a:gd name="connsiteX35" fmla="*/ 10249196 w 16778379"/>
              <a:gd name="connsiteY35" fmla="*/ 568036 h 2427055"/>
              <a:gd name="connsiteX36" fmla="*/ 10282447 w 16778379"/>
              <a:gd name="connsiteY36" fmla="*/ 435032 h 2427055"/>
              <a:gd name="connsiteX37" fmla="*/ 10348949 w 16778379"/>
              <a:gd name="connsiteY37" fmla="*/ 260465 h 2427055"/>
              <a:gd name="connsiteX38" fmla="*/ 10457014 w 16778379"/>
              <a:gd name="connsiteY38" fmla="*/ 210589 h 2427055"/>
              <a:gd name="connsiteX39" fmla="*/ 10698083 w 16778379"/>
              <a:gd name="connsiteY39" fmla="*/ 410094 h 2427055"/>
              <a:gd name="connsiteX40" fmla="*/ 11180221 w 16778379"/>
              <a:gd name="connsiteY40" fmla="*/ 518160 h 2427055"/>
              <a:gd name="connsiteX41" fmla="*/ 11545981 w 16778379"/>
              <a:gd name="connsiteY41" fmla="*/ 509847 h 2427055"/>
              <a:gd name="connsiteX42" fmla="*/ 12069683 w 16778379"/>
              <a:gd name="connsiteY42" fmla="*/ 676101 h 2427055"/>
              <a:gd name="connsiteX43" fmla="*/ 12477007 w 16778379"/>
              <a:gd name="connsiteY43" fmla="*/ 850669 h 2427055"/>
              <a:gd name="connsiteX44" fmla="*/ 12767953 w 16778379"/>
              <a:gd name="connsiteY44" fmla="*/ 750915 h 2427055"/>
              <a:gd name="connsiteX45" fmla="*/ 13150338 w 16778379"/>
              <a:gd name="connsiteY45" fmla="*/ 667789 h 2427055"/>
              <a:gd name="connsiteX46" fmla="*/ 13482847 w 16778379"/>
              <a:gd name="connsiteY46" fmla="*/ 634538 h 2427055"/>
              <a:gd name="connsiteX47" fmla="*/ 13631844 w 16778379"/>
              <a:gd name="connsiteY47" fmla="*/ 957642 h 2427055"/>
              <a:gd name="connsiteX48" fmla="*/ 13726510 w 16778379"/>
              <a:gd name="connsiteY48" fmla="*/ 1377446 h 2427055"/>
              <a:gd name="connsiteX49" fmla="*/ 14105172 w 16778379"/>
              <a:gd name="connsiteY49" fmla="*/ 1377446 h 2427055"/>
              <a:gd name="connsiteX50" fmla="*/ 14305807 w 16778379"/>
              <a:gd name="connsiteY50" fmla="*/ 1233054 h 2427055"/>
              <a:gd name="connsiteX51" fmla="*/ 14574517 w 16778379"/>
              <a:gd name="connsiteY51" fmla="*/ 1086729 h 2427055"/>
              <a:gd name="connsiteX52" fmla="*/ 15430491 w 16778379"/>
              <a:gd name="connsiteY52" fmla="*/ 852691 h 2427055"/>
              <a:gd name="connsiteX53" fmla="*/ 15745319 w 16778379"/>
              <a:gd name="connsiteY53" fmla="*/ 1107553 h 2427055"/>
              <a:gd name="connsiteX54" fmla="*/ 15998484 w 16778379"/>
              <a:gd name="connsiteY54" fmla="*/ 1062593 h 2427055"/>
              <a:gd name="connsiteX55" fmla="*/ 16093148 w 16778379"/>
              <a:gd name="connsiteY55" fmla="*/ 1272495 h 2427055"/>
              <a:gd name="connsiteX56" fmla="*/ 16471810 w 16778379"/>
              <a:gd name="connsiteY56" fmla="*/ 1167544 h 2427055"/>
              <a:gd name="connsiteX57" fmla="*/ 16778379 w 16778379"/>
              <a:gd name="connsiteY57" fmla="*/ 1167544 h 2427055"/>
              <a:gd name="connsiteX0" fmla="*/ 0 w 18031602"/>
              <a:gd name="connsiteY0" fmla="*/ 327936 h 2427055"/>
              <a:gd name="connsiteX1" fmla="*/ 1442554 w 18031602"/>
              <a:gd name="connsiteY1" fmla="*/ 222985 h 2427055"/>
              <a:gd name="connsiteX2" fmla="*/ 1726551 w 18031602"/>
              <a:gd name="connsiteY2" fmla="*/ 432887 h 2427055"/>
              <a:gd name="connsiteX3" fmla="*/ 2573259 w 18031602"/>
              <a:gd name="connsiteY3" fmla="*/ 503666 h 2427055"/>
              <a:gd name="connsiteX4" fmla="*/ 3051869 w 18031602"/>
              <a:gd name="connsiteY4" fmla="*/ 747740 h 2427055"/>
              <a:gd name="connsiteX5" fmla="*/ 3255703 w 18031602"/>
              <a:gd name="connsiteY5" fmla="*/ 711902 h 2427055"/>
              <a:gd name="connsiteX6" fmla="*/ 3577619 w 18031602"/>
              <a:gd name="connsiteY6" fmla="*/ 640742 h 2427055"/>
              <a:gd name="connsiteX7" fmla="*/ 3900233 w 18031602"/>
              <a:gd name="connsiteY7" fmla="*/ 780959 h 2427055"/>
              <a:gd name="connsiteX8" fmla="*/ 4434754 w 18031602"/>
              <a:gd name="connsiteY8" fmla="*/ 990238 h 2427055"/>
              <a:gd name="connsiteX9" fmla="*/ 5184747 w 18031602"/>
              <a:gd name="connsiteY9" fmla="*/ 349496 h 2427055"/>
              <a:gd name="connsiteX10" fmla="*/ 5613312 w 18031602"/>
              <a:gd name="connsiteY10" fmla="*/ 582493 h 2427055"/>
              <a:gd name="connsiteX11" fmla="*/ 6068566 w 18031602"/>
              <a:gd name="connsiteY11" fmla="*/ 1108767 h 2427055"/>
              <a:gd name="connsiteX12" fmla="*/ 6202596 w 18031602"/>
              <a:gd name="connsiteY12" fmla="*/ 1514483 h 2427055"/>
              <a:gd name="connsiteX13" fmla="*/ 6309737 w 18031602"/>
              <a:gd name="connsiteY13" fmla="*/ 2271724 h 2427055"/>
              <a:gd name="connsiteX14" fmla="*/ 6524021 w 18031602"/>
              <a:gd name="connsiteY14" fmla="*/ 1922228 h 2427055"/>
              <a:gd name="connsiteX15" fmla="*/ 7006159 w 18031602"/>
              <a:gd name="connsiteY15" fmla="*/ 1922228 h 2427055"/>
              <a:gd name="connsiteX16" fmla="*/ 7220443 w 18031602"/>
              <a:gd name="connsiteY16" fmla="*/ 1281486 h 2427055"/>
              <a:gd name="connsiteX17" fmla="*/ 7327585 w 18031602"/>
              <a:gd name="connsiteY17" fmla="*/ 698993 h 2427055"/>
              <a:gd name="connsiteX18" fmla="*/ 7545561 w 18031602"/>
              <a:gd name="connsiteY18" fmla="*/ 401781 h 2427055"/>
              <a:gd name="connsiteX19" fmla="*/ 7919634 w 18031602"/>
              <a:gd name="connsiteY19" fmla="*/ 376843 h 2427055"/>
              <a:gd name="connsiteX20" fmla="*/ 8152390 w 18031602"/>
              <a:gd name="connsiteY20" fmla="*/ 518160 h 2427055"/>
              <a:gd name="connsiteX21" fmla="*/ 8202266 w 18031602"/>
              <a:gd name="connsiteY21" fmla="*/ 692727 h 2427055"/>
              <a:gd name="connsiteX22" fmla="*/ 8343583 w 18031602"/>
              <a:gd name="connsiteY22" fmla="*/ 742603 h 2427055"/>
              <a:gd name="connsiteX23" fmla="*/ 8800783 w 18031602"/>
              <a:gd name="connsiteY23" fmla="*/ 293716 h 2427055"/>
              <a:gd name="connsiteX24" fmla="*/ 8942099 w 18031602"/>
              <a:gd name="connsiteY24" fmla="*/ 94211 h 2427055"/>
              <a:gd name="connsiteX25" fmla="*/ 9116666 w 18031602"/>
              <a:gd name="connsiteY25" fmla="*/ 27709 h 2427055"/>
              <a:gd name="connsiteX26" fmla="*/ 9474114 w 18031602"/>
              <a:gd name="connsiteY26" fmla="*/ 260465 h 2427055"/>
              <a:gd name="connsiteX27" fmla="*/ 9590492 w 18031602"/>
              <a:gd name="connsiteY27" fmla="*/ 326967 h 2427055"/>
              <a:gd name="connsiteX28" fmla="*/ 9814935 w 18031602"/>
              <a:gd name="connsiteY28" fmla="*/ 285403 h 2427055"/>
              <a:gd name="connsiteX29" fmla="*/ 10213946 w 18031602"/>
              <a:gd name="connsiteY29" fmla="*/ 177338 h 2427055"/>
              <a:gd name="connsiteX30" fmla="*/ 10430077 w 18031602"/>
              <a:gd name="connsiteY30" fmla="*/ 243840 h 2427055"/>
              <a:gd name="connsiteX31" fmla="*/ 10463328 w 18031602"/>
              <a:gd name="connsiteY31" fmla="*/ 435032 h 2427055"/>
              <a:gd name="connsiteX32" fmla="*/ 10612957 w 18031602"/>
              <a:gd name="connsiteY32" fmla="*/ 559723 h 2427055"/>
              <a:gd name="connsiteX33" fmla="*/ 10945466 w 18031602"/>
              <a:gd name="connsiteY33" fmla="*/ 701040 h 2427055"/>
              <a:gd name="connsiteX34" fmla="*/ 11236412 w 18031602"/>
              <a:gd name="connsiteY34" fmla="*/ 734291 h 2427055"/>
              <a:gd name="connsiteX35" fmla="*/ 11502419 w 18031602"/>
              <a:gd name="connsiteY35" fmla="*/ 568036 h 2427055"/>
              <a:gd name="connsiteX36" fmla="*/ 11535670 w 18031602"/>
              <a:gd name="connsiteY36" fmla="*/ 435032 h 2427055"/>
              <a:gd name="connsiteX37" fmla="*/ 11602172 w 18031602"/>
              <a:gd name="connsiteY37" fmla="*/ 260465 h 2427055"/>
              <a:gd name="connsiteX38" fmla="*/ 11710237 w 18031602"/>
              <a:gd name="connsiteY38" fmla="*/ 210589 h 2427055"/>
              <a:gd name="connsiteX39" fmla="*/ 11951306 w 18031602"/>
              <a:gd name="connsiteY39" fmla="*/ 410094 h 2427055"/>
              <a:gd name="connsiteX40" fmla="*/ 12433444 w 18031602"/>
              <a:gd name="connsiteY40" fmla="*/ 518160 h 2427055"/>
              <a:gd name="connsiteX41" fmla="*/ 12799204 w 18031602"/>
              <a:gd name="connsiteY41" fmla="*/ 509847 h 2427055"/>
              <a:gd name="connsiteX42" fmla="*/ 13322906 w 18031602"/>
              <a:gd name="connsiteY42" fmla="*/ 676101 h 2427055"/>
              <a:gd name="connsiteX43" fmla="*/ 13730230 w 18031602"/>
              <a:gd name="connsiteY43" fmla="*/ 850669 h 2427055"/>
              <a:gd name="connsiteX44" fmla="*/ 14021176 w 18031602"/>
              <a:gd name="connsiteY44" fmla="*/ 750915 h 2427055"/>
              <a:gd name="connsiteX45" fmla="*/ 14403561 w 18031602"/>
              <a:gd name="connsiteY45" fmla="*/ 667789 h 2427055"/>
              <a:gd name="connsiteX46" fmla="*/ 14736070 w 18031602"/>
              <a:gd name="connsiteY46" fmla="*/ 634538 h 2427055"/>
              <a:gd name="connsiteX47" fmla="*/ 14885067 w 18031602"/>
              <a:gd name="connsiteY47" fmla="*/ 957642 h 2427055"/>
              <a:gd name="connsiteX48" fmla="*/ 14979733 w 18031602"/>
              <a:gd name="connsiteY48" fmla="*/ 1377446 h 2427055"/>
              <a:gd name="connsiteX49" fmla="*/ 15358395 w 18031602"/>
              <a:gd name="connsiteY49" fmla="*/ 1377446 h 2427055"/>
              <a:gd name="connsiteX50" fmla="*/ 15559030 w 18031602"/>
              <a:gd name="connsiteY50" fmla="*/ 1233054 h 2427055"/>
              <a:gd name="connsiteX51" fmla="*/ 15827740 w 18031602"/>
              <a:gd name="connsiteY51" fmla="*/ 1086729 h 2427055"/>
              <a:gd name="connsiteX52" fmla="*/ 16683714 w 18031602"/>
              <a:gd name="connsiteY52" fmla="*/ 852691 h 2427055"/>
              <a:gd name="connsiteX53" fmla="*/ 16998542 w 18031602"/>
              <a:gd name="connsiteY53" fmla="*/ 1107553 h 2427055"/>
              <a:gd name="connsiteX54" fmla="*/ 17251707 w 18031602"/>
              <a:gd name="connsiteY54" fmla="*/ 1062593 h 2427055"/>
              <a:gd name="connsiteX55" fmla="*/ 17346371 w 18031602"/>
              <a:gd name="connsiteY55" fmla="*/ 1272495 h 2427055"/>
              <a:gd name="connsiteX56" fmla="*/ 17725033 w 18031602"/>
              <a:gd name="connsiteY56" fmla="*/ 1167544 h 2427055"/>
              <a:gd name="connsiteX57" fmla="*/ 18031602 w 18031602"/>
              <a:gd name="connsiteY57" fmla="*/ 1167544 h 2427055"/>
              <a:gd name="connsiteX0" fmla="*/ 0 w 18031602"/>
              <a:gd name="connsiteY0" fmla="*/ 327936 h 2427055"/>
              <a:gd name="connsiteX1" fmla="*/ 1058104 w 18031602"/>
              <a:gd name="connsiteY1" fmla="*/ 239899 h 2427055"/>
              <a:gd name="connsiteX2" fmla="*/ 1442554 w 18031602"/>
              <a:gd name="connsiteY2" fmla="*/ 222985 h 2427055"/>
              <a:gd name="connsiteX3" fmla="*/ 1726551 w 18031602"/>
              <a:gd name="connsiteY3" fmla="*/ 432887 h 2427055"/>
              <a:gd name="connsiteX4" fmla="*/ 2573259 w 18031602"/>
              <a:gd name="connsiteY4" fmla="*/ 503666 h 2427055"/>
              <a:gd name="connsiteX5" fmla="*/ 3051869 w 18031602"/>
              <a:gd name="connsiteY5" fmla="*/ 747740 h 2427055"/>
              <a:gd name="connsiteX6" fmla="*/ 3255703 w 18031602"/>
              <a:gd name="connsiteY6" fmla="*/ 711902 h 2427055"/>
              <a:gd name="connsiteX7" fmla="*/ 3577619 w 18031602"/>
              <a:gd name="connsiteY7" fmla="*/ 640742 h 2427055"/>
              <a:gd name="connsiteX8" fmla="*/ 3900233 w 18031602"/>
              <a:gd name="connsiteY8" fmla="*/ 780959 h 2427055"/>
              <a:gd name="connsiteX9" fmla="*/ 4434754 w 18031602"/>
              <a:gd name="connsiteY9" fmla="*/ 990238 h 2427055"/>
              <a:gd name="connsiteX10" fmla="*/ 5184747 w 18031602"/>
              <a:gd name="connsiteY10" fmla="*/ 349496 h 2427055"/>
              <a:gd name="connsiteX11" fmla="*/ 5613312 w 18031602"/>
              <a:gd name="connsiteY11" fmla="*/ 582493 h 2427055"/>
              <a:gd name="connsiteX12" fmla="*/ 6068566 w 18031602"/>
              <a:gd name="connsiteY12" fmla="*/ 1108767 h 2427055"/>
              <a:gd name="connsiteX13" fmla="*/ 6202596 w 18031602"/>
              <a:gd name="connsiteY13" fmla="*/ 1514483 h 2427055"/>
              <a:gd name="connsiteX14" fmla="*/ 6309737 w 18031602"/>
              <a:gd name="connsiteY14" fmla="*/ 2271724 h 2427055"/>
              <a:gd name="connsiteX15" fmla="*/ 6524021 w 18031602"/>
              <a:gd name="connsiteY15" fmla="*/ 1922228 h 2427055"/>
              <a:gd name="connsiteX16" fmla="*/ 7006159 w 18031602"/>
              <a:gd name="connsiteY16" fmla="*/ 1922228 h 2427055"/>
              <a:gd name="connsiteX17" fmla="*/ 7220443 w 18031602"/>
              <a:gd name="connsiteY17" fmla="*/ 1281486 h 2427055"/>
              <a:gd name="connsiteX18" fmla="*/ 7327585 w 18031602"/>
              <a:gd name="connsiteY18" fmla="*/ 698993 h 2427055"/>
              <a:gd name="connsiteX19" fmla="*/ 7545561 w 18031602"/>
              <a:gd name="connsiteY19" fmla="*/ 401781 h 2427055"/>
              <a:gd name="connsiteX20" fmla="*/ 7919634 w 18031602"/>
              <a:gd name="connsiteY20" fmla="*/ 376843 h 2427055"/>
              <a:gd name="connsiteX21" fmla="*/ 8152390 w 18031602"/>
              <a:gd name="connsiteY21" fmla="*/ 518160 h 2427055"/>
              <a:gd name="connsiteX22" fmla="*/ 8202266 w 18031602"/>
              <a:gd name="connsiteY22" fmla="*/ 692727 h 2427055"/>
              <a:gd name="connsiteX23" fmla="*/ 8343583 w 18031602"/>
              <a:gd name="connsiteY23" fmla="*/ 742603 h 2427055"/>
              <a:gd name="connsiteX24" fmla="*/ 8800783 w 18031602"/>
              <a:gd name="connsiteY24" fmla="*/ 293716 h 2427055"/>
              <a:gd name="connsiteX25" fmla="*/ 8942099 w 18031602"/>
              <a:gd name="connsiteY25" fmla="*/ 94211 h 2427055"/>
              <a:gd name="connsiteX26" fmla="*/ 9116666 w 18031602"/>
              <a:gd name="connsiteY26" fmla="*/ 27709 h 2427055"/>
              <a:gd name="connsiteX27" fmla="*/ 9474114 w 18031602"/>
              <a:gd name="connsiteY27" fmla="*/ 260465 h 2427055"/>
              <a:gd name="connsiteX28" fmla="*/ 9590492 w 18031602"/>
              <a:gd name="connsiteY28" fmla="*/ 326967 h 2427055"/>
              <a:gd name="connsiteX29" fmla="*/ 9814935 w 18031602"/>
              <a:gd name="connsiteY29" fmla="*/ 285403 h 2427055"/>
              <a:gd name="connsiteX30" fmla="*/ 10213946 w 18031602"/>
              <a:gd name="connsiteY30" fmla="*/ 177338 h 2427055"/>
              <a:gd name="connsiteX31" fmla="*/ 10430077 w 18031602"/>
              <a:gd name="connsiteY31" fmla="*/ 243840 h 2427055"/>
              <a:gd name="connsiteX32" fmla="*/ 10463328 w 18031602"/>
              <a:gd name="connsiteY32" fmla="*/ 435032 h 2427055"/>
              <a:gd name="connsiteX33" fmla="*/ 10612957 w 18031602"/>
              <a:gd name="connsiteY33" fmla="*/ 559723 h 2427055"/>
              <a:gd name="connsiteX34" fmla="*/ 10945466 w 18031602"/>
              <a:gd name="connsiteY34" fmla="*/ 701040 h 2427055"/>
              <a:gd name="connsiteX35" fmla="*/ 11236412 w 18031602"/>
              <a:gd name="connsiteY35" fmla="*/ 734291 h 2427055"/>
              <a:gd name="connsiteX36" fmla="*/ 11502419 w 18031602"/>
              <a:gd name="connsiteY36" fmla="*/ 568036 h 2427055"/>
              <a:gd name="connsiteX37" fmla="*/ 11535670 w 18031602"/>
              <a:gd name="connsiteY37" fmla="*/ 435032 h 2427055"/>
              <a:gd name="connsiteX38" fmla="*/ 11602172 w 18031602"/>
              <a:gd name="connsiteY38" fmla="*/ 260465 h 2427055"/>
              <a:gd name="connsiteX39" fmla="*/ 11710237 w 18031602"/>
              <a:gd name="connsiteY39" fmla="*/ 210589 h 2427055"/>
              <a:gd name="connsiteX40" fmla="*/ 11951306 w 18031602"/>
              <a:gd name="connsiteY40" fmla="*/ 410094 h 2427055"/>
              <a:gd name="connsiteX41" fmla="*/ 12433444 w 18031602"/>
              <a:gd name="connsiteY41" fmla="*/ 518160 h 2427055"/>
              <a:gd name="connsiteX42" fmla="*/ 12799204 w 18031602"/>
              <a:gd name="connsiteY42" fmla="*/ 509847 h 2427055"/>
              <a:gd name="connsiteX43" fmla="*/ 13322906 w 18031602"/>
              <a:gd name="connsiteY43" fmla="*/ 676101 h 2427055"/>
              <a:gd name="connsiteX44" fmla="*/ 13730230 w 18031602"/>
              <a:gd name="connsiteY44" fmla="*/ 850669 h 2427055"/>
              <a:gd name="connsiteX45" fmla="*/ 14021176 w 18031602"/>
              <a:gd name="connsiteY45" fmla="*/ 750915 h 2427055"/>
              <a:gd name="connsiteX46" fmla="*/ 14403561 w 18031602"/>
              <a:gd name="connsiteY46" fmla="*/ 667789 h 2427055"/>
              <a:gd name="connsiteX47" fmla="*/ 14736070 w 18031602"/>
              <a:gd name="connsiteY47" fmla="*/ 634538 h 2427055"/>
              <a:gd name="connsiteX48" fmla="*/ 14885067 w 18031602"/>
              <a:gd name="connsiteY48" fmla="*/ 957642 h 2427055"/>
              <a:gd name="connsiteX49" fmla="*/ 14979733 w 18031602"/>
              <a:gd name="connsiteY49" fmla="*/ 1377446 h 2427055"/>
              <a:gd name="connsiteX50" fmla="*/ 15358395 w 18031602"/>
              <a:gd name="connsiteY50" fmla="*/ 1377446 h 2427055"/>
              <a:gd name="connsiteX51" fmla="*/ 15559030 w 18031602"/>
              <a:gd name="connsiteY51" fmla="*/ 1233054 h 2427055"/>
              <a:gd name="connsiteX52" fmla="*/ 15827740 w 18031602"/>
              <a:gd name="connsiteY52" fmla="*/ 1086729 h 2427055"/>
              <a:gd name="connsiteX53" fmla="*/ 16683714 w 18031602"/>
              <a:gd name="connsiteY53" fmla="*/ 852691 h 2427055"/>
              <a:gd name="connsiteX54" fmla="*/ 16998542 w 18031602"/>
              <a:gd name="connsiteY54" fmla="*/ 1107553 h 2427055"/>
              <a:gd name="connsiteX55" fmla="*/ 17251707 w 18031602"/>
              <a:gd name="connsiteY55" fmla="*/ 1062593 h 2427055"/>
              <a:gd name="connsiteX56" fmla="*/ 17346371 w 18031602"/>
              <a:gd name="connsiteY56" fmla="*/ 1272495 h 2427055"/>
              <a:gd name="connsiteX57" fmla="*/ 17725033 w 18031602"/>
              <a:gd name="connsiteY57" fmla="*/ 1167544 h 2427055"/>
              <a:gd name="connsiteX58" fmla="*/ 18031602 w 18031602"/>
              <a:gd name="connsiteY58" fmla="*/ 1167544 h 2427055"/>
              <a:gd name="connsiteX0" fmla="*/ 0 w 18031602"/>
              <a:gd name="connsiteY0" fmla="*/ 327936 h 2427055"/>
              <a:gd name="connsiteX1" fmla="*/ 1063892 w 18031602"/>
              <a:gd name="connsiteY1" fmla="*/ 327936 h 2427055"/>
              <a:gd name="connsiteX2" fmla="*/ 1442554 w 18031602"/>
              <a:gd name="connsiteY2" fmla="*/ 222985 h 2427055"/>
              <a:gd name="connsiteX3" fmla="*/ 1726551 w 18031602"/>
              <a:gd name="connsiteY3" fmla="*/ 432887 h 2427055"/>
              <a:gd name="connsiteX4" fmla="*/ 2573259 w 18031602"/>
              <a:gd name="connsiteY4" fmla="*/ 503666 h 2427055"/>
              <a:gd name="connsiteX5" fmla="*/ 3051869 w 18031602"/>
              <a:gd name="connsiteY5" fmla="*/ 747740 h 2427055"/>
              <a:gd name="connsiteX6" fmla="*/ 3255703 w 18031602"/>
              <a:gd name="connsiteY6" fmla="*/ 711902 h 2427055"/>
              <a:gd name="connsiteX7" fmla="*/ 3577619 w 18031602"/>
              <a:gd name="connsiteY7" fmla="*/ 640742 h 2427055"/>
              <a:gd name="connsiteX8" fmla="*/ 3900233 w 18031602"/>
              <a:gd name="connsiteY8" fmla="*/ 780959 h 2427055"/>
              <a:gd name="connsiteX9" fmla="*/ 4434754 w 18031602"/>
              <a:gd name="connsiteY9" fmla="*/ 990238 h 2427055"/>
              <a:gd name="connsiteX10" fmla="*/ 5184747 w 18031602"/>
              <a:gd name="connsiteY10" fmla="*/ 349496 h 2427055"/>
              <a:gd name="connsiteX11" fmla="*/ 5613312 w 18031602"/>
              <a:gd name="connsiteY11" fmla="*/ 582493 h 2427055"/>
              <a:gd name="connsiteX12" fmla="*/ 6068566 w 18031602"/>
              <a:gd name="connsiteY12" fmla="*/ 1108767 h 2427055"/>
              <a:gd name="connsiteX13" fmla="*/ 6202596 w 18031602"/>
              <a:gd name="connsiteY13" fmla="*/ 1514483 h 2427055"/>
              <a:gd name="connsiteX14" fmla="*/ 6309737 w 18031602"/>
              <a:gd name="connsiteY14" fmla="*/ 2271724 h 2427055"/>
              <a:gd name="connsiteX15" fmla="*/ 6524021 w 18031602"/>
              <a:gd name="connsiteY15" fmla="*/ 1922228 h 2427055"/>
              <a:gd name="connsiteX16" fmla="*/ 7006159 w 18031602"/>
              <a:gd name="connsiteY16" fmla="*/ 1922228 h 2427055"/>
              <a:gd name="connsiteX17" fmla="*/ 7220443 w 18031602"/>
              <a:gd name="connsiteY17" fmla="*/ 1281486 h 2427055"/>
              <a:gd name="connsiteX18" fmla="*/ 7327585 w 18031602"/>
              <a:gd name="connsiteY18" fmla="*/ 698993 h 2427055"/>
              <a:gd name="connsiteX19" fmla="*/ 7545561 w 18031602"/>
              <a:gd name="connsiteY19" fmla="*/ 401781 h 2427055"/>
              <a:gd name="connsiteX20" fmla="*/ 7919634 w 18031602"/>
              <a:gd name="connsiteY20" fmla="*/ 376843 h 2427055"/>
              <a:gd name="connsiteX21" fmla="*/ 8152390 w 18031602"/>
              <a:gd name="connsiteY21" fmla="*/ 518160 h 2427055"/>
              <a:gd name="connsiteX22" fmla="*/ 8202266 w 18031602"/>
              <a:gd name="connsiteY22" fmla="*/ 692727 h 2427055"/>
              <a:gd name="connsiteX23" fmla="*/ 8343583 w 18031602"/>
              <a:gd name="connsiteY23" fmla="*/ 742603 h 2427055"/>
              <a:gd name="connsiteX24" fmla="*/ 8800783 w 18031602"/>
              <a:gd name="connsiteY24" fmla="*/ 293716 h 2427055"/>
              <a:gd name="connsiteX25" fmla="*/ 8942099 w 18031602"/>
              <a:gd name="connsiteY25" fmla="*/ 94211 h 2427055"/>
              <a:gd name="connsiteX26" fmla="*/ 9116666 w 18031602"/>
              <a:gd name="connsiteY26" fmla="*/ 27709 h 2427055"/>
              <a:gd name="connsiteX27" fmla="*/ 9474114 w 18031602"/>
              <a:gd name="connsiteY27" fmla="*/ 260465 h 2427055"/>
              <a:gd name="connsiteX28" fmla="*/ 9590492 w 18031602"/>
              <a:gd name="connsiteY28" fmla="*/ 326967 h 2427055"/>
              <a:gd name="connsiteX29" fmla="*/ 9814935 w 18031602"/>
              <a:gd name="connsiteY29" fmla="*/ 285403 h 2427055"/>
              <a:gd name="connsiteX30" fmla="*/ 10213946 w 18031602"/>
              <a:gd name="connsiteY30" fmla="*/ 177338 h 2427055"/>
              <a:gd name="connsiteX31" fmla="*/ 10430077 w 18031602"/>
              <a:gd name="connsiteY31" fmla="*/ 243840 h 2427055"/>
              <a:gd name="connsiteX32" fmla="*/ 10463328 w 18031602"/>
              <a:gd name="connsiteY32" fmla="*/ 435032 h 2427055"/>
              <a:gd name="connsiteX33" fmla="*/ 10612957 w 18031602"/>
              <a:gd name="connsiteY33" fmla="*/ 559723 h 2427055"/>
              <a:gd name="connsiteX34" fmla="*/ 10945466 w 18031602"/>
              <a:gd name="connsiteY34" fmla="*/ 701040 h 2427055"/>
              <a:gd name="connsiteX35" fmla="*/ 11236412 w 18031602"/>
              <a:gd name="connsiteY35" fmla="*/ 734291 h 2427055"/>
              <a:gd name="connsiteX36" fmla="*/ 11502419 w 18031602"/>
              <a:gd name="connsiteY36" fmla="*/ 568036 h 2427055"/>
              <a:gd name="connsiteX37" fmla="*/ 11535670 w 18031602"/>
              <a:gd name="connsiteY37" fmla="*/ 435032 h 2427055"/>
              <a:gd name="connsiteX38" fmla="*/ 11602172 w 18031602"/>
              <a:gd name="connsiteY38" fmla="*/ 260465 h 2427055"/>
              <a:gd name="connsiteX39" fmla="*/ 11710237 w 18031602"/>
              <a:gd name="connsiteY39" fmla="*/ 210589 h 2427055"/>
              <a:gd name="connsiteX40" fmla="*/ 11951306 w 18031602"/>
              <a:gd name="connsiteY40" fmla="*/ 410094 h 2427055"/>
              <a:gd name="connsiteX41" fmla="*/ 12433444 w 18031602"/>
              <a:gd name="connsiteY41" fmla="*/ 518160 h 2427055"/>
              <a:gd name="connsiteX42" fmla="*/ 12799204 w 18031602"/>
              <a:gd name="connsiteY42" fmla="*/ 509847 h 2427055"/>
              <a:gd name="connsiteX43" fmla="*/ 13322906 w 18031602"/>
              <a:gd name="connsiteY43" fmla="*/ 676101 h 2427055"/>
              <a:gd name="connsiteX44" fmla="*/ 13730230 w 18031602"/>
              <a:gd name="connsiteY44" fmla="*/ 850669 h 2427055"/>
              <a:gd name="connsiteX45" fmla="*/ 14021176 w 18031602"/>
              <a:gd name="connsiteY45" fmla="*/ 750915 h 2427055"/>
              <a:gd name="connsiteX46" fmla="*/ 14403561 w 18031602"/>
              <a:gd name="connsiteY46" fmla="*/ 667789 h 2427055"/>
              <a:gd name="connsiteX47" fmla="*/ 14736070 w 18031602"/>
              <a:gd name="connsiteY47" fmla="*/ 634538 h 2427055"/>
              <a:gd name="connsiteX48" fmla="*/ 14885067 w 18031602"/>
              <a:gd name="connsiteY48" fmla="*/ 957642 h 2427055"/>
              <a:gd name="connsiteX49" fmla="*/ 14979733 w 18031602"/>
              <a:gd name="connsiteY49" fmla="*/ 1377446 h 2427055"/>
              <a:gd name="connsiteX50" fmla="*/ 15358395 w 18031602"/>
              <a:gd name="connsiteY50" fmla="*/ 1377446 h 2427055"/>
              <a:gd name="connsiteX51" fmla="*/ 15559030 w 18031602"/>
              <a:gd name="connsiteY51" fmla="*/ 1233054 h 2427055"/>
              <a:gd name="connsiteX52" fmla="*/ 15827740 w 18031602"/>
              <a:gd name="connsiteY52" fmla="*/ 1086729 h 2427055"/>
              <a:gd name="connsiteX53" fmla="*/ 16683714 w 18031602"/>
              <a:gd name="connsiteY53" fmla="*/ 852691 h 2427055"/>
              <a:gd name="connsiteX54" fmla="*/ 16998542 w 18031602"/>
              <a:gd name="connsiteY54" fmla="*/ 1107553 h 2427055"/>
              <a:gd name="connsiteX55" fmla="*/ 17251707 w 18031602"/>
              <a:gd name="connsiteY55" fmla="*/ 1062593 h 2427055"/>
              <a:gd name="connsiteX56" fmla="*/ 17346371 w 18031602"/>
              <a:gd name="connsiteY56" fmla="*/ 1272495 h 2427055"/>
              <a:gd name="connsiteX57" fmla="*/ 17725033 w 18031602"/>
              <a:gd name="connsiteY57" fmla="*/ 1167544 h 2427055"/>
              <a:gd name="connsiteX58" fmla="*/ 18031602 w 18031602"/>
              <a:gd name="connsiteY58" fmla="*/ 1167544 h 2427055"/>
              <a:gd name="connsiteX0" fmla="*/ 0 w 18031602"/>
              <a:gd name="connsiteY0" fmla="*/ 327936 h 2427055"/>
              <a:gd name="connsiteX1" fmla="*/ 1063892 w 18031602"/>
              <a:gd name="connsiteY1" fmla="*/ 327936 h 2427055"/>
              <a:gd name="connsiteX2" fmla="*/ 1442554 w 18031602"/>
              <a:gd name="connsiteY2" fmla="*/ 222985 h 2427055"/>
              <a:gd name="connsiteX3" fmla="*/ 1726551 w 18031602"/>
              <a:gd name="connsiteY3" fmla="*/ 432887 h 2427055"/>
              <a:gd name="connsiteX4" fmla="*/ 2573259 w 18031602"/>
              <a:gd name="connsiteY4" fmla="*/ 503666 h 2427055"/>
              <a:gd name="connsiteX5" fmla="*/ 3051869 w 18031602"/>
              <a:gd name="connsiteY5" fmla="*/ 747740 h 2427055"/>
              <a:gd name="connsiteX6" fmla="*/ 3255703 w 18031602"/>
              <a:gd name="connsiteY6" fmla="*/ 711902 h 2427055"/>
              <a:gd name="connsiteX7" fmla="*/ 3577619 w 18031602"/>
              <a:gd name="connsiteY7" fmla="*/ 640742 h 2427055"/>
              <a:gd name="connsiteX8" fmla="*/ 3900233 w 18031602"/>
              <a:gd name="connsiteY8" fmla="*/ 780959 h 2427055"/>
              <a:gd name="connsiteX9" fmla="*/ 4434754 w 18031602"/>
              <a:gd name="connsiteY9" fmla="*/ 990238 h 2427055"/>
              <a:gd name="connsiteX10" fmla="*/ 5184747 w 18031602"/>
              <a:gd name="connsiteY10" fmla="*/ 349496 h 2427055"/>
              <a:gd name="connsiteX11" fmla="*/ 5613312 w 18031602"/>
              <a:gd name="connsiteY11" fmla="*/ 582493 h 2427055"/>
              <a:gd name="connsiteX12" fmla="*/ 6068566 w 18031602"/>
              <a:gd name="connsiteY12" fmla="*/ 1108767 h 2427055"/>
              <a:gd name="connsiteX13" fmla="*/ 6202596 w 18031602"/>
              <a:gd name="connsiteY13" fmla="*/ 1514483 h 2427055"/>
              <a:gd name="connsiteX14" fmla="*/ 6309737 w 18031602"/>
              <a:gd name="connsiteY14" fmla="*/ 2271724 h 2427055"/>
              <a:gd name="connsiteX15" fmla="*/ 6524021 w 18031602"/>
              <a:gd name="connsiteY15" fmla="*/ 1922228 h 2427055"/>
              <a:gd name="connsiteX16" fmla="*/ 7006159 w 18031602"/>
              <a:gd name="connsiteY16" fmla="*/ 1922228 h 2427055"/>
              <a:gd name="connsiteX17" fmla="*/ 7220443 w 18031602"/>
              <a:gd name="connsiteY17" fmla="*/ 1281486 h 2427055"/>
              <a:gd name="connsiteX18" fmla="*/ 7327585 w 18031602"/>
              <a:gd name="connsiteY18" fmla="*/ 698993 h 2427055"/>
              <a:gd name="connsiteX19" fmla="*/ 7545561 w 18031602"/>
              <a:gd name="connsiteY19" fmla="*/ 401781 h 2427055"/>
              <a:gd name="connsiteX20" fmla="*/ 7919634 w 18031602"/>
              <a:gd name="connsiteY20" fmla="*/ 376843 h 2427055"/>
              <a:gd name="connsiteX21" fmla="*/ 8152390 w 18031602"/>
              <a:gd name="connsiteY21" fmla="*/ 518160 h 2427055"/>
              <a:gd name="connsiteX22" fmla="*/ 8202266 w 18031602"/>
              <a:gd name="connsiteY22" fmla="*/ 692727 h 2427055"/>
              <a:gd name="connsiteX23" fmla="*/ 8343583 w 18031602"/>
              <a:gd name="connsiteY23" fmla="*/ 742603 h 2427055"/>
              <a:gd name="connsiteX24" fmla="*/ 8800783 w 18031602"/>
              <a:gd name="connsiteY24" fmla="*/ 293716 h 2427055"/>
              <a:gd name="connsiteX25" fmla="*/ 8942099 w 18031602"/>
              <a:gd name="connsiteY25" fmla="*/ 94211 h 2427055"/>
              <a:gd name="connsiteX26" fmla="*/ 9116666 w 18031602"/>
              <a:gd name="connsiteY26" fmla="*/ 27709 h 2427055"/>
              <a:gd name="connsiteX27" fmla="*/ 9474114 w 18031602"/>
              <a:gd name="connsiteY27" fmla="*/ 260465 h 2427055"/>
              <a:gd name="connsiteX28" fmla="*/ 9590492 w 18031602"/>
              <a:gd name="connsiteY28" fmla="*/ 326967 h 2427055"/>
              <a:gd name="connsiteX29" fmla="*/ 9814935 w 18031602"/>
              <a:gd name="connsiteY29" fmla="*/ 285403 h 2427055"/>
              <a:gd name="connsiteX30" fmla="*/ 10213946 w 18031602"/>
              <a:gd name="connsiteY30" fmla="*/ 177338 h 2427055"/>
              <a:gd name="connsiteX31" fmla="*/ 10430077 w 18031602"/>
              <a:gd name="connsiteY31" fmla="*/ 243840 h 2427055"/>
              <a:gd name="connsiteX32" fmla="*/ 10463328 w 18031602"/>
              <a:gd name="connsiteY32" fmla="*/ 435032 h 2427055"/>
              <a:gd name="connsiteX33" fmla="*/ 10612957 w 18031602"/>
              <a:gd name="connsiteY33" fmla="*/ 559723 h 2427055"/>
              <a:gd name="connsiteX34" fmla="*/ 10945466 w 18031602"/>
              <a:gd name="connsiteY34" fmla="*/ 701040 h 2427055"/>
              <a:gd name="connsiteX35" fmla="*/ 11236412 w 18031602"/>
              <a:gd name="connsiteY35" fmla="*/ 734291 h 2427055"/>
              <a:gd name="connsiteX36" fmla="*/ 11502419 w 18031602"/>
              <a:gd name="connsiteY36" fmla="*/ 568036 h 2427055"/>
              <a:gd name="connsiteX37" fmla="*/ 11535670 w 18031602"/>
              <a:gd name="connsiteY37" fmla="*/ 435032 h 2427055"/>
              <a:gd name="connsiteX38" fmla="*/ 11602172 w 18031602"/>
              <a:gd name="connsiteY38" fmla="*/ 260465 h 2427055"/>
              <a:gd name="connsiteX39" fmla="*/ 11710237 w 18031602"/>
              <a:gd name="connsiteY39" fmla="*/ 210589 h 2427055"/>
              <a:gd name="connsiteX40" fmla="*/ 11951306 w 18031602"/>
              <a:gd name="connsiteY40" fmla="*/ 410094 h 2427055"/>
              <a:gd name="connsiteX41" fmla="*/ 12433444 w 18031602"/>
              <a:gd name="connsiteY41" fmla="*/ 518160 h 2427055"/>
              <a:gd name="connsiteX42" fmla="*/ 12799204 w 18031602"/>
              <a:gd name="connsiteY42" fmla="*/ 509847 h 2427055"/>
              <a:gd name="connsiteX43" fmla="*/ 13322906 w 18031602"/>
              <a:gd name="connsiteY43" fmla="*/ 676101 h 2427055"/>
              <a:gd name="connsiteX44" fmla="*/ 13730230 w 18031602"/>
              <a:gd name="connsiteY44" fmla="*/ 850669 h 2427055"/>
              <a:gd name="connsiteX45" fmla="*/ 14021176 w 18031602"/>
              <a:gd name="connsiteY45" fmla="*/ 750915 h 2427055"/>
              <a:gd name="connsiteX46" fmla="*/ 14403561 w 18031602"/>
              <a:gd name="connsiteY46" fmla="*/ 667789 h 2427055"/>
              <a:gd name="connsiteX47" fmla="*/ 14736070 w 18031602"/>
              <a:gd name="connsiteY47" fmla="*/ 634538 h 2427055"/>
              <a:gd name="connsiteX48" fmla="*/ 14885067 w 18031602"/>
              <a:gd name="connsiteY48" fmla="*/ 957642 h 2427055"/>
              <a:gd name="connsiteX49" fmla="*/ 14979733 w 18031602"/>
              <a:gd name="connsiteY49" fmla="*/ 1377446 h 2427055"/>
              <a:gd name="connsiteX50" fmla="*/ 15358395 w 18031602"/>
              <a:gd name="connsiteY50" fmla="*/ 1377446 h 2427055"/>
              <a:gd name="connsiteX51" fmla="*/ 15559030 w 18031602"/>
              <a:gd name="connsiteY51" fmla="*/ 1233054 h 2427055"/>
              <a:gd name="connsiteX52" fmla="*/ 15827740 w 18031602"/>
              <a:gd name="connsiteY52" fmla="*/ 1086729 h 2427055"/>
              <a:gd name="connsiteX53" fmla="*/ 16683714 w 18031602"/>
              <a:gd name="connsiteY53" fmla="*/ 852691 h 2427055"/>
              <a:gd name="connsiteX54" fmla="*/ 16998542 w 18031602"/>
              <a:gd name="connsiteY54" fmla="*/ 1107553 h 2427055"/>
              <a:gd name="connsiteX55" fmla="*/ 17251707 w 18031602"/>
              <a:gd name="connsiteY55" fmla="*/ 1062593 h 2427055"/>
              <a:gd name="connsiteX56" fmla="*/ 17346371 w 18031602"/>
              <a:gd name="connsiteY56" fmla="*/ 1272495 h 2427055"/>
              <a:gd name="connsiteX57" fmla="*/ 17725033 w 18031602"/>
              <a:gd name="connsiteY57" fmla="*/ 1167544 h 2427055"/>
              <a:gd name="connsiteX58" fmla="*/ 18031602 w 18031602"/>
              <a:gd name="connsiteY58" fmla="*/ 1167544 h 2427055"/>
              <a:gd name="connsiteX0" fmla="*/ 0 w 18031602"/>
              <a:gd name="connsiteY0" fmla="*/ 327936 h 2427055"/>
              <a:gd name="connsiteX1" fmla="*/ 463312 w 18031602"/>
              <a:gd name="connsiteY1" fmla="*/ 309311 h 2427055"/>
              <a:gd name="connsiteX2" fmla="*/ 1063892 w 18031602"/>
              <a:gd name="connsiteY2" fmla="*/ 327936 h 2427055"/>
              <a:gd name="connsiteX3" fmla="*/ 1442554 w 18031602"/>
              <a:gd name="connsiteY3" fmla="*/ 222985 h 2427055"/>
              <a:gd name="connsiteX4" fmla="*/ 1726551 w 18031602"/>
              <a:gd name="connsiteY4" fmla="*/ 432887 h 2427055"/>
              <a:gd name="connsiteX5" fmla="*/ 2573259 w 18031602"/>
              <a:gd name="connsiteY5" fmla="*/ 503666 h 2427055"/>
              <a:gd name="connsiteX6" fmla="*/ 3051869 w 18031602"/>
              <a:gd name="connsiteY6" fmla="*/ 747740 h 2427055"/>
              <a:gd name="connsiteX7" fmla="*/ 3255703 w 18031602"/>
              <a:gd name="connsiteY7" fmla="*/ 711902 h 2427055"/>
              <a:gd name="connsiteX8" fmla="*/ 3577619 w 18031602"/>
              <a:gd name="connsiteY8" fmla="*/ 640742 h 2427055"/>
              <a:gd name="connsiteX9" fmla="*/ 3900233 w 18031602"/>
              <a:gd name="connsiteY9" fmla="*/ 780959 h 2427055"/>
              <a:gd name="connsiteX10" fmla="*/ 4434754 w 18031602"/>
              <a:gd name="connsiteY10" fmla="*/ 990238 h 2427055"/>
              <a:gd name="connsiteX11" fmla="*/ 5184747 w 18031602"/>
              <a:gd name="connsiteY11" fmla="*/ 349496 h 2427055"/>
              <a:gd name="connsiteX12" fmla="*/ 5613312 w 18031602"/>
              <a:gd name="connsiteY12" fmla="*/ 582493 h 2427055"/>
              <a:gd name="connsiteX13" fmla="*/ 6068566 w 18031602"/>
              <a:gd name="connsiteY13" fmla="*/ 1108767 h 2427055"/>
              <a:gd name="connsiteX14" fmla="*/ 6202596 w 18031602"/>
              <a:gd name="connsiteY14" fmla="*/ 1514483 h 2427055"/>
              <a:gd name="connsiteX15" fmla="*/ 6309737 w 18031602"/>
              <a:gd name="connsiteY15" fmla="*/ 2271724 h 2427055"/>
              <a:gd name="connsiteX16" fmla="*/ 6524021 w 18031602"/>
              <a:gd name="connsiteY16" fmla="*/ 1922228 h 2427055"/>
              <a:gd name="connsiteX17" fmla="*/ 7006159 w 18031602"/>
              <a:gd name="connsiteY17" fmla="*/ 1922228 h 2427055"/>
              <a:gd name="connsiteX18" fmla="*/ 7220443 w 18031602"/>
              <a:gd name="connsiteY18" fmla="*/ 1281486 h 2427055"/>
              <a:gd name="connsiteX19" fmla="*/ 7327585 w 18031602"/>
              <a:gd name="connsiteY19" fmla="*/ 698993 h 2427055"/>
              <a:gd name="connsiteX20" fmla="*/ 7545561 w 18031602"/>
              <a:gd name="connsiteY20" fmla="*/ 401781 h 2427055"/>
              <a:gd name="connsiteX21" fmla="*/ 7919634 w 18031602"/>
              <a:gd name="connsiteY21" fmla="*/ 376843 h 2427055"/>
              <a:gd name="connsiteX22" fmla="*/ 8152390 w 18031602"/>
              <a:gd name="connsiteY22" fmla="*/ 518160 h 2427055"/>
              <a:gd name="connsiteX23" fmla="*/ 8202266 w 18031602"/>
              <a:gd name="connsiteY23" fmla="*/ 692727 h 2427055"/>
              <a:gd name="connsiteX24" fmla="*/ 8343583 w 18031602"/>
              <a:gd name="connsiteY24" fmla="*/ 742603 h 2427055"/>
              <a:gd name="connsiteX25" fmla="*/ 8800783 w 18031602"/>
              <a:gd name="connsiteY25" fmla="*/ 293716 h 2427055"/>
              <a:gd name="connsiteX26" fmla="*/ 8942099 w 18031602"/>
              <a:gd name="connsiteY26" fmla="*/ 94211 h 2427055"/>
              <a:gd name="connsiteX27" fmla="*/ 9116666 w 18031602"/>
              <a:gd name="connsiteY27" fmla="*/ 27709 h 2427055"/>
              <a:gd name="connsiteX28" fmla="*/ 9474114 w 18031602"/>
              <a:gd name="connsiteY28" fmla="*/ 260465 h 2427055"/>
              <a:gd name="connsiteX29" fmla="*/ 9590492 w 18031602"/>
              <a:gd name="connsiteY29" fmla="*/ 326967 h 2427055"/>
              <a:gd name="connsiteX30" fmla="*/ 9814935 w 18031602"/>
              <a:gd name="connsiteY30" fmla="*/ 285403 h 2427055"/>
              <a:gd name="connsiteX31" fmla="*/ 10213946 w 18031602"/>
              <a:gd name="connsiteY31" fmla="*/ 177338 h 2427055"/>
              <a:gd name="connsiteX32" fmla="*/ 10430077 w 18031602"/>
              <a:gd name="connsiteY32" fmla="*/ 243840 h 2427055"/>
              <a:gd name="connsiteX33" fmla="*/ 10463328 w 18031602"/>
              <a:gd name="connsiteY33" fmla="*/ 435032 h 2427055"/>
              <a:gd name="connsiteX34" fmla="*/ 10612957 w 18031602"/>
              <a:gd name="connsiteY34" fmla="*/ 559723 h 2427055"/>
              <a:gd name="connsiteX35" fmla="*/ 10945466 w 18031602"/>
              <a:gd name="connsiteY35" fmla="*/ 701040 h 2427055"/>
              <a:gd name="connsiteX36" fmla="*/ 11236412 w 18031602"/>
              <a:gd name="connsiteY36" fmla="*/ 734291 h 2427055"/>
              <a:gd name="connsiteX37" fmla="*/ 11502419 w 18031602"/>
              <a:gd name="connsiteY37" fmla="*/ 568036 h 2427055"/>
              <a:gd name="connsiteX38" fmla="*/ 11535670 w 18031602"/>
              <a:gd name="connsiteY38" fmla="*/ 435032 h 2427055"/>
              <a:gd name="connsiteX39" fmla="*/ 11602172 w 18031602"/>
              <a:gd name="connsiteY39" fmla="*/ 260465 h 2427055"/>
              <a:gd name="connsiteX40" fmla="*/ 11710237 w 18031602"/>
              <a:gd name="connsiteY40" fmla="*/ 210589 h 2427055"/>
              <a:gd name="connsiteX41" fmla="*/ 11951306 w 18031602"/>
              <a:gd name="connsiteY41" fmla="*/ 410094 h 2427055"/>
              <a:gd name="connsiteX42" fmla="*/ 12433444 w 18031602"/>
              <a:gd name="connsiteY42" fmla="*/ 518160 h 2427055"/>
              <a:gd name="connsiteX43" fmla="*/ 12799204 w 18031602"/>
              <a:gd name="connsiteY43" fmla="*/ 509847 h 2427055"/>
              <a:gd name="connsiteX44" fmla="*/ 13322906 w 18031602"/>
              <a:gd name="connsiteY44" fmla="*/ 676101 h 2427055"/>
              <a:gd name="connsiteX45" fmla="*/ 13730230 w 18031602"/>
              <a:gd name="connsiteY45" fmla="*/ 850669 h 2427055"/>
              <a:gd name="connsiteX46" fmla="*/ 14021176 w 18031602"/>
              <a:gd name="connsiteY46" fmla="*/ 750915 h 2427055"/>
              <a:gd name="connsiteX47" fmla="*/ 14403561 w 18031602"/>
              <a:gd name="connsiteY47" fmla="*/ 667789 h 2427055"/>
              <a:gd name="connsiteX48" fmla="*/ 14736070 w 18031602"/>
              <a:gd name="connsiteY48" fmla="*/ 634538 h 2427055"/>
              <a:gd name="connsiteX49" fmla="*/ 14885067 w 18031602"/>
              <a:gd name="connsiteY49" fmla="*/ 957642 h 2427055"/>
              <a:gd name="connsiteX50" fmla="*/ 14979733 w 18031602"/>
              <a:gd name="connsiteY50" fmla="*/ 1377446 h 2427055"/>
              <a:gd name="connsiteX51" fmla="*/ 15358395 w 18031602"/>
              <a:gd name="connsiteY51" fmla="*/ 1377446 h 2427055"/>
              <a:gd name="connsiteX52" fmla="*/ 15559030 w 18031602"/>
              <a:gd name="connsiteY52" fmla="*/ 1233054 h 2427055"/>
              <a:gd name="connsiteX53" fmla="*/ 15827740 w 18031602"/>
              <a:gd name="connsiteY53" fmla="*/ 1086729 h 2427055"/>
              <a:gd name="connsiteX54" fmla="*/ 16683714 w 18031602"/>
              <a:gd name="connsiteY54" fmla="*/ 852691 h 2427055"/>
              <a:gd name="connsiteX55" fmla="*/ 16998542 w 18031602"/>
              <a:gd name="connsiteY55" fmla="*/ 1107553 h 2427055"/>
              <a:gd name="connsiteX56" fmla="*/ 17251707 w 18031602"/>
              <a:gd name="connsiteY56" fmla="*/ 1062593 h 2427055"/>
              <a:gd name="connsiteX57" fmla="*/ 17346371 w 18031602"/>
              <a:gd name="connsiteY57" fmla="*/ 1272495 h 2427055"/>
              <a:gd name="connsiteX58" fmla="*/ 17725033 w 18031602"/>
              <a:gd name="connsiteY58" fmla="*/ 1167544 h 2427055"/>
              <a:gd name="connsiteX59" fmla="*/ 18031602 w 18031602"/>
              <a:gd name="connsiteY59" fmla="*/ 1167544 h 2427055"/>
              <a:gd name="connsiteX0" fmla="*/ 0 w 18031602"/>
              <a:gd name="connsiteY0" fmla="*/ 327936 h 2427055"/>
              <a:gd name="connsiteX1" fmla="*/ 495899 w 18031602"/>
              <a:gd name="connsiteY1" fmla="*/ 432887 h 2427055"/>
              <a:gd name="connsiteX2" fmla="*/ 1063892 w 18031602"/>
              <a:gd name="connsiteY2" fmla="*/ 327936 h 2427055"/>
              <a:gd name="connsiteX3" fmla="*/ 1442554 w 18031602"/>
              <a:gd name="connsiteY3" fmla="*/ 222985 h 2427055"/>
              <a:gd name="connsiteX4" fmla="*/ 1726551 w 18031602"/>
              <a:gd name="connsiteY4" fmla="*/ 432887 h 2427055"/>
              <a:gd name="connsiteX5" fmla="*/ 2573259 w 18031602"/>
              <a:gd name="connsiteY5" fmla="*/ 503666 h 2427055"/>
              <a:gd name="connsiteX6" fmla="*/ 3051869 w 18031602"/>
              <a:gd name="connsiteY6" fmla="*/ 747740 h 2427055"/>
              <a:gd name="connsiteX7" fmla="*/ 3255703 w 18031602"/>
              <a:gd name="connsiteY7" fmla="*/ 711902 h 2427055"/>
              <a:gd name="connsiteX8" fmla="*/ 3577619 w 18031602"/>
              <a:gd name="connsiteY8" fmla="*/ 640742 h 2427055"/>
              <a:gd name="connsiteX9" fmla="*/ 3900233 w 18031602"/>
              <a:gd name="connsiteY9" fmla="*/ 780959 h 2427055"/>
              <a:gd name="connsiteX10" fmla="*/ 4434754 w 18031602"/>
              <a:gd name="connsiteY10" fmla="*/ 990238 h 2427055"/>
              <a:gd name="connsiteX11" fmla="*/ 5184747 w 18031602"/>
              <a:gd name="connsiteY11" fmla="*/ 349496 h 2427055"/>
              <a:gd name="connsiteX12" fmla="*/ 5613312 w 18031602"/>
              <a:gd name="connsiteY12" fmla="*/ 582493 h 2427055"/>
              <a:gd name="connsiteX13" fmla="*/ 6068566 w 18031602"/>
              <a:gd name="connsiteY13" fmla="*/ 1108767 h 2427055"/>
              <a:gd name="connsiteX14" fmla="*/ 6202596 w 18031602"/>
              <a:gd name="connsiteY14" fmla="*/ 1514483 h 2427055"/>
              <a:gd name="connsiteX15" fmla="*/ 6309737 w 18031602"/>
              <a:gd name="connsiteY15" fmla="*/ 2271724 h 2427055"/>
              <a:gd name="connsiteX16" fmla="*/ 6524021 w 18031602"/>
              <a:gd name="connsiteY16" fmla="*/ 1922228 h 2427055"/>
              <a:gd name="connsiteX17" fmla="*/ 7006159 w 18031602"/>
              <a:gd name="connsiteY17" fmla="*/ 1922228 h 2427055"/>
              <a:gd name="connsiteX18" fmla="*/ 7220443 w 18031602"/>
              <a:gd name="connsiteY18" fmla="*/ 1281486 h 2427055"/>
              <a:gd name="connsiteX19" fmla="*/ 7327585 w 18031602"/>
              <a:gd name="connsiteY19" fmla="*/ 698993 h 2427055"/>
              <a:gd name="connsiteX20" fmla="*/ 7545561 w 18031602"/>
              <a:gd name="connsiteY20" fmla="*/ 401781 h 2427055"/>
              <a:gd name="connsiteX21" fmla="*/ 7919634 w 18031602"/>
              <a:gd name="connsiteY21" fmla="*/ 376843 h 2427055"/>
              <a:gd name="connsiteX22" fmla="*/ 8152390 w 18031602"/>
              <a:gd name="connsiteY22" fmla="*/ 518160 h 2427055"/>
              <a:gd name="connsiteX23" fmla="*/ 8202266 w 18031602"/>
              <a:gd name="connsiteY23" fmla="*/ 692727 h 2427055"/>
              <a:gd name="connsiteX24" fmla="*/ 8343583 w 18031602"/>
              <a:gd name="connsiteY24" fmla="*/ 742603 h 2427055"/>
              <a:gd name="connsiteX25" fmla="*/ 8800783 w 18031602"/>
              <a:gd name="connsiteY25" fmla="*/ 293716 h 2427055"/>
              <a:gd name="connsiteX26" fmla="*/ 8942099 w 18031602"/>
              <a:gd name="connsiteY26" fmla="*/ 94211 h 2427055"/>
              <a:gd name="connsiteX27" fmla="*/ 9116666 w 18031602"/>
              <a:gd name="connsiteY27" fmla="*/ 27709 h 2427055"/>
              <a:gd name="connsiteX28" fmla="*/ 9474114 w 18031602"/>
              <a:gd name="connsiteY28" fmla="*/ 260465 h 2427055"/>
              <a:gd name="connsiteX29" fmla="*/ 9590492 w 18031602"/>
              <a:gd name="connsiteY29" fmla="*/ 326967 h 2427055"/>
              <a:gd name="connsiteX30" fmla="*/ 9814935 w 18031602"/>
              <a:gd name="connsiteY30" fmla="*/ 285403 h 2427055"/>
              <a:gd name="connsiteX31" fmla="*/ 10213946 w 18031602"/>
              <a:gd name="connsiteY31" fmla="*/ 177338 h 2427055"/>
              <a:gd name="connsiteX32" fmla="*/ 10430077 w 18031602"/>
              <a:gd name="connsiteY32" fmla="*/ 243840 h 2427055"/>
              <a:gd name="connsiteX33" fmla="*/ 10463328 w 18031602"/>
              <a:gd name="connsiteY33" fmla="*/ 435032 h 2427055"/>
              <a:gd name="connsiteX34" fmla="*/ 10612957 w 18031602"/>
              <a:gd name="connsiteY34" fmla="*/ 559723 h 2427055"/>
              <a:gd name="connsiteX35" fmla="*/ 10945466 w 18031602"/>
              <a:gd name="connsiteY35" fmla="*/ 701040 h 2427055"/>
              <a:gd name="connsiteX36" fmla="*/ 11236412 w 18031602"/>
              <a:gd name="connsiteY36" fmla="*/ 734291 h 2427055"/>
              <a:gd name="connsiteX37" fmla="*/ 11502419 w 18031602"/>
              <a:gd name="connsiteY37" fmla="*/ 568036 h 2427055"/>
              <a:gd name="connsiteX38" fmla="*/ 11535670 w 18031602"/>
              <a:gd name="connsiteY38" fmla="*/ 435032 h 2427055"/>
              <a:gd name="connsiteX39" fmla="*/ 11602172 w 18031602"/>
              <a:gd name="connsiteY39" fmla="*/ 260465 h 2427055"/>
              <a:gd name="connsiteX40" fmla="*/ 11710237 w 18031602"/>
              <a:gd name="connsiteY40" fmla="*/ 210589 h 2427055"/>
              <a:gd name="connsiteX41" fmla="*/ 11951306 w 18031602"/>
              <a:gd name="connsiteY41" fmla="*/ 410094 h 2427055"/>
              <a:gd name="connsiteX42" fmla="*/ 12433444 w 18031602"/>
              <a:gd name="connsiteY42" fmla="*/ 518160 h 2427055"/>
              <a:gd name="connsiteX43" fmla="*/ 12799204 w 18031602"/>
              <a:gd name="connsiteY43" fmla="*/ 509847 h 2427055"/>
              <a:gd name="connsiteX44" fmla="*/ 13322906 w 18031602"/>
              <a:gd name="connsiteY44" fmla="*/ 676101 h 2427055"/>
              <a:gd name="connsiteX45" fmla="*/ 13730230 w 18031602"/>
              <a:gd name="connsiteY45" fmla="*/ 850669 h 2427055"/>
              <a:gd name="connsiteX46" fmla="*/ 14021176 w 18031602"/>
              <a:gd name="connsiteY46" fmla="*/ 750915 h 2427055"/>
              <a:gd name="connsiteX47" fmla="*/ 14403561 w 18031602"/>
              <a:gd name="connsiteY47" fmla="*/ 667789 h 2427055"/>
              <a:gd name="connsiteX48" fmla="*/ 14736070 w 18031602"/>
              <a:gd name="connsiteY48" fmla="*/ 634538 h 2427055"/>
              <a:gd name="connsiteX49" fmla="*/ 14885067 w 18031602"/>
              <a:gd name="connsiteY49" fmla="*/ 957642 h 2427055"/>
              <a:gd name="connsiteX50" fmla="*/ 14979733 w 18031602"/>
              <a:gd name="connsiteY50" fmla="*/ 1377446 h 2427055"/>
              <a:gd name="connsiteX51" fmla="*/ 15358395 w 18031602"/>
              <a:gd name="connsiteY51" fmla="*/ 1377446 h 2427055"/>
              <a:gd name="connsiteX52" fmla="*/ 15559030 w 18031602"/>
              <a:gd name="connsiteY52" fmla="*/ 1233054 h 2427055"/>
              <a:gd name="connsiteX53" fmla="*/ 15827740 w 18031602"/>
              <a:gd name="connsiteY53" fmla="*/ 1086729 h 2427055"/>
              <a:gd name="connsiteX54" fmla="*/ 16683714 w 18031602"/>
              <a:gd name="connsiteY54" fmla="*/ 852691 h 2427055"/>
              <a:gd name="connsiteX55" fmla="*/ 16998542 w 18031602"/>
              <a:gd name="connsiteY55" fmla="*/ 1107553 h 2427055"/>
              <a:gd name="connsiteX56" fmla="*/ 17251707 w 18031602"/>
              <a:gd name="connsiteY56" fmla="*/ 1062593 h 2427055"/>
              <a:gd name="connsiteX57" fmla="*/ 17346371 w 18031602"/>
              <a:gd name="connsiteY57" fmla="*/ 1272495 h 2427055"/>
              <a:gd name="connsiteX58" fmla="*/ 17725033 w 18031602"/>
              <a:gd name="connsiteY58" fmla="*/ 1167544 h 2427055"/>
              <a:gd name="connsiteX59" fmla="*/ 18031602 w 18031602"/>
              <a:gd name="connsiteY59" fmla="*/ 1167544 h 2427055"/>
              <a:gd name="connsiteX0" fmla="*/ 0 w 18031602"/>
              <a:gd name="connsiteY0" fmla="*/ 327936 h 2427055"/>
              <a:gd name="connsiteX1" fmla="*/ 495899 w 18031602"/>
              <a:gd name="connsiteY1" fmla="*/ 432887 h 2427055"/>
              <a:gd name="connsiteX2" fmla="*/ 1063892 w 18031602"/>
              <a:gd name="connsiteY2" fmla="*/ 327936 h 2427055"/>
              <a:gd name="connsiteX3" fmla="*/ 1442554 w 18031602"/>
              <a:gd name="connsiteY3" fmla="*/ 222985 h 2427055"/>
              <a:gd name="connsiteX4" fmla="*/ 1726551 w 18031602"/>
              <a:gd name="connsiteY4" fmla="*/ 432887 h 2427055"/>
              <a:gd name="connsiteX5" fmla="*/ 2573259 w 18031602"/>
              <a:gd name="connsiteY5" fmla="*/ 503666 h 2427055"/>
              <a:gd name="connsiteX6" fmla="*/ 3051869 w 18031602"/>
              <a:gd name="connsiteY6" fmla="*/ 747740 h 2427055"/>
              <a:gd name="connsiteX7" fmla="*/ 3255703 w 18031602"/>
              <a:gd name="connsiteY7" fmla="*/ 711902 h 2427055"/>
              <a:gd name="connsiteX8" fmla="*/ 3577619 w 18031602"/>
              <a:gd name="connsiteY8" fmla="*/ 640742 h 2427055"/>
              <a:gd name="connsiteX9" fmla="*/ 3900233 w 18031602"/>
              <a:gd name="connsiteY9" fmla="*/ 780959 h 2427055"/>
              <a:gd name="connsiteX10" fmla="*/ 4434754 w 18031602"/>
              <a:gd name="connsiteY10" fmla="*/ 990238 h 2427055"/>
              <a:gd name="connsiteX11" fmla="*/ 5184747 w 18031602"/>
              <a:gd name="connsiteY11" fmla="*/ 349496 h 2427055"/>
              <a:gd name="connsiteX12" fmla="*/ 5613312 w 18031602"/>
              <a:gd name="connsiteY12" fmla="*/ 582493 h 2427055"/>
              <a:gd name="connsiteX13" fmla="*/ 6068566 w 18031602"/>
              <a:gd name="connsiteY13" fmla="*/ 1108767 h 2427055"/>
              <a:gd name="connsiteX14" fmla="*/ 6202596 w 18031602"/>
              <a:gd name="connsiteY14" fmla="*/ 1514483 h 2427055"/>
              <a:gd name="connsiteX15" fmla="*/ 6309737 w 18031602"/>
              <a:gd name="connsiteY15" fmla="*/ 2271724 h 2427055"/>
              <a:gd name="connsiteX16" fmla="*/ 6524021 w 18031602"/>
              <a:gd name="connsiteY16" fmla="*/ 1922228 h 2427055"/>
              <a:gd name="connsiteX17" fmla="*/ 7006159 w 18031602"/>
              <a:gd name="connsiteY17" fmla="*/ 1922228 h 2427055"/>
              <a:gd name="connsiteX18" fmla="*/ 7220443 w 18031602"/>
              <a:gd name="connsiteY18" fmla="*/ 1281486 h 2427055"/>
              <a:gd name="connsiteX19" fmla="*/ 7327585 w 18031602"/>
              <a:gd name="connsiteY19" fmla="*/ 698993 h 2427055"/>
              <a:gd name="connsiteX20" fmla="*/ 7545561 w 18031602"/>
              <a:gd name="connsiteY20" fmla="*/ 401781 h 2427055"/>
              <a:gd name="connsiteX21" fmla="*/ 7919634 w 18031602"/>
              <a:gd name="connsiteY21" fmla="*/ 376843 h 2427055"/>
              <a:gd name="connsiteX22" fmla="*/ 8152390 w 18031602"/>
              <a:gd name="connsiteY22" fmla="*/ 518160 h 2427055"/>
              <a:gd name="connsiteX23" fmla="*/ 8202266 w 18031602"/>
              <a:gd name="connsiteY23" fmla="*/ 692727 h 2427055"/>
              <a:gd name="connsiteX24" fmla="*/ 8343583 w 18031602"/>
              <a:gd name="connsiteY24" fmla="*/ 742603 h 2427055"/>
              <a:gd name="connsiteX25" fmla="*/ 8800783 w 18031602"/>
              <a:gd name="connsiteY25" fmla="*/ 293716 h 2427055"/>
              <a:gd name="connsiteX26" fmla="*/ 8942099 w 18031602"/>
              <a:gd name="connsiteY26" fmla="*/ 94211 h 2427055"/>
              <a:gd name="connsiteX27" fmla="*/ 9116666 w 18031602"/>
              <a:gd name="connsiteY27" fmla="*/ 27709 h 2427055"/>
              <a:gd name="connsiteX28" fmla="*/ 9474114 w 18031602"/>
              <a:gd name="connsiteY28" fmla="*/ 260465 h 2427055"/>
              <a:gd name="connsiteX29" fmla="*/ 9590492 w 18031602"/>
              <a:gd name="connsiteY29" fmla="*/ 326967 h 2427055"/>
              <a:gd name="connsiteX30" fmla="*/ 9814935 w 18031602"/>
              <a:gd name="connsiteY30" fmla="*/ 285403 h 2427055"/>
              <a:gd name="connsiteX31" fmla="*/ 10213946 w 18031602"/>
              <a:gd name="connsiteY31" fmla="*/ 177338 h 2427055"/>
              <a:gd name="connsiteX32" fmla="*/ 10430077 w 18031602"/>
              <a:gd name="connsiteY32" fmla="*/ 243840 h 2427055"/>
              <a:gd name="connsiteX33" fmla="*/ 10463328 w 18031602"/>
              <a:gd name="connsiteY33" fmla="*/ 435032 h 2427055"/>
              <a:gd name="connsiteX34" fmla="*/ 10612957 w 18031602"/>
              <a:gd name="connsiteY34" fmla="*/ 559723 h 2427055"/>
              <a:gd name="connsiteX35" fmla="*/ 10945466 w 18031602"/>
              <a:gd name="connsiteY35" fmla="*/ 701040 h 2427055"/>
              <a:gd name="connsiteX36" fmla="*/ 11236412 w 18031602"/>
              <a:gd name="connsiteY36" fmla="*/ 734291 h 2427055"/>
              <a:gd name="connsiteX37" fmla="*/ 11502419 w 18031602"/>
              <a:gd name="connsiteY37" fmla="*/ 568036 h 2427055"/>
              <a:gd name="connsiteX38" fmla="*/ 11535670 w 18031602"/>
              <a:gd name="connsiteY38" fmla="*/ 435032 h 2427055"/>
              <a:gd name="connsiteX39" fmla="*/ 11602172 w 18031602"/>
              <a:gd name="connsiteY39" fmla="*/ 260465 h 2427055"/>
              <a:gd name="connsiteX40" fmla="*/ 11710237 w 18031602"/>
              <a:gd name="connsiteY40" fmla="*/ 210589 h 2427055"/>
              <a:gd name="connsiteX41" fmla="*/ 11951306 w 18031602"/>
              <a:gd name="connsiteY41" fmla="*/ 410094 h 2427055"/>
              <a:gd name="connsiteX42" fmla="*/ 12433444 w 18031602"/>
              <a:gd name="connsiteY42" fmla="*/ 518160 h 2427055"/>
              <a:gd name="connsiteX43" fmla="*/ 12799204 w 18031602"/>
              <a:gd name="connsiteY43" fmla="*/ 509847 h 2427055"/>
              <a:gd name="connsiteX44" fmla="*/ 13322906 w 18031602"/>
              <a:gd name="connsiteY44" fmla="*/ 676101 h 2427055"/>
              <a:gd name="connsiteX45" fmla="*/ 13730230 w 18031602"/>
              <a:gd name="connsiteY45" fmla="*/ 850669 h 2427055"/>
              <a:gd name="connsiteX46" fmla="*/ 14021176 w 18031602"/>
              <a:gd name="connsiteY46" fmla="*/ 750915 h 2427055"/>
              <a:gd name="connsiteX47" fmla="*/ 14403561 w 18031602"/>
              <a:gd name="connsiteY47" fmla="*/ 667789 h 2427055"/>
              <a:gd name="connsiteX48" fmla="*/ 14736070 w 18031602"/>
              <a:gd name="connsiteY48" fmla="*/ 634538 h 2427055"/>
              <a:gd name="connsiteX49" fmla="*/ 14885067 w 18031602"/>
              <a:gd name="connsiteY49" fmla="*/ 957642 h 2427055"/>
              <a:gd name="connsiteX50" fmla="*/ 14979733 w 18031602"/>
              <a:gd name="connsiteY50" fmla="*/ 1377446 h 2427055"/>
              <a:gd name="connsiteX51" fmla="*/ 15358395 w 18031602"/>
              <a:gd name="connsiteY51" fmla="*/ 1377446 h 2427055"/>
              <a:gd name="connsiteX52" fmla="*/ 15559030 w 18031602"/>
              <a:gd name="connsiteY52" fmla="*/ 1233054 h 2427055"/>
              <a:gd name="connsiteX53" fmla="*/ 15827740 w 18031602"/>
              <a:gd name="connsiteY53" fmla="*/ 1086729 h 2427055"/>
              <a:gd name="connsiteX54" fmla="*/ 16683714 w 18031602"/>
              <a:gd name="connsiteY54" fmla="*/ 852691 h 2427055"/>
              <a:gd name="connsiteX55" fmla="*/ 16998542 w 18031602"/>
              <a:gd name="connsiteY55" fmla="*/ 1107553 h 2427055"/>
              <a:gd name="connsiteX56" fmla="*/ 17251707 w 18031602"/>
              <a:gd name="connsiteY56" fmla="*/ 1062593 h 2427055"/>
              <a:gd name="connsiteX57" fmla="*/ 17346371 w 18031602"/>
              <a:gd name="connsiteY57" fmla="*/ 1272495 h 2427055"/>
              <a:gd name="connsiteX58" fmla="*/ 17725033 w 18031602"/>
              <a:gd name="connsiteY58" fmla="*/ 1167544 h 2427055"/>
              <a:gd name="connsiteX59" fmla="*/ 18031602 w 18031602"/>
              <a:gd name="connsiteY59" fmla="*/ 1167544 h 2427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8031602" h="2427055">
                <a:moveTo>
                  <a:pt x="0" y="327936"/>
                </a:moveTo>
                <a:cubicBezTo>
                  <a:pt x="77219" y="324832"/>
                  <a:pt x="318584" y="432887"/>
                  <a:pt x="495899" y="432887"/>
                </a:cubicBezTo>
                <a:cubicBezTo>
                  <a:pt x="733040" y="253781"/>
                  <a:pt x="900685" y="342324"/>
                  <a:pt x="1063892" y="327936"/>
                </a:cubicBezTo>
                <a:lnTo>
                  <a:pt x="1442554" y="222985"/>
                </a:lnTo>
                <a:lnTo>
                  <a:pt x="1726551" y="432887"/>
                </a:lnTo>
                <a:lnTo>
                  <a:pt x="2573259" y="503666"/>
                </a:lnTo>
                <a:lnTo>
                  <a:pt x="3051869" y="747740"/>
                </a:lnTo>
                <a:cubicBezTo>
                  <a:pt x="3196285" y="794243"/>
                  <a:pt x="3168078" y="729735"/>
                  <a:pt x="3255703" y="711902"/>
                </a:cubicBezTo>
                <a:cubicBezTo>
                  <a:pt x="3343328" y="694069"/>
                  <a:pt x="3470197" y="629233"/>
                  <a:pt x="3577619" y="640742"/>
                </a:cubicBezTo>
                <a:cubicBezTo>
                  <a:pt x="3703235" y="654403"/>
                  <a:pt x="3757377" y="722710"/>
                  <a:pt x="3900233" y="780959"/>
                </a:cubicBezTo>
                <a:cubicBezTo>
                  <a:pt x="4043089" y="839208"/>
                  <a:pt x="4220668" y="1062149"/>
                  <a:pt x="4434754" y="990238"/>
                </a:cubicBezTo>
                <a:cubicBezTo>
                  <a:pt x="4648840" y="918328"/>
                  <a:pt x="4988321" y="417454"/>
                  <a:pt x="5184747" y="349496"/>
                </a:cubicBezTo>
                <a:cubicBezTo>
                  <a:pt x="5381173" y="281538"/>
                  <a:pt x="5466009" y="455948"/>
                  <a:pt x="5613312" y="582493"/>
                </a:cubicBezTo>
                <a:cubicBezTo>
                  <a:pt x="5760615" y="709038"/>
                  <a:pt x="6114589" y="970615"/>
                  <a:pt x="6068566" y="1108767"/>
                </a:cubicBezTo>
                <a:cubicBezTo>
                  <a:pt x="6086423" y="1167016"/>
                  <a:pt x="6134956" y="1527091"/>
                  <a:pt x="6202596" y="1514483"/>
                </a:cubicBezTo>
                <a:cubicBezTo>
                  <a:pt x="6290374" y="1435708"/>
                  <a:pt x="6193667" y="2427055"/>
                  <a:pt x="6309737" y="2271724"/>
                </a:cubicBezTo>
                <a:cubicBezTo>
                  <a:pt x="6356971" y="2304969"/>
                  <a:pt x="6425808" y="2203766"/>
                  <a:pt x="6524021" y="1922228"/>
                </a:cubicBezTo>
                <a:cubicBezTo>
                  <a:pt x="6586252" y="1764125"/>
                  <a:pt x="6890089" y="2029018"/>
                  <a:pt x="7006159" y="1922228"/>
                </a:cubicBezTo>
                <a:cubicBezTo>
                  <a:pt x="7122229" y="1815438"/>
                  <a:pt x="7166872" y="1485359"/>
                  <a:pt x="7220443" y="1281486"/>
                </a:cubicBezTo>
                <a:cubicBezTo>
                  <a:pt x="7274014" y="1077614"/>
                  <a:pt x="7273399" y="845611"/>
                  <a:pt x="7327585" y="698993"/>
                </a:cubicBezTo>
                <a:cubicBezTo>
                  <a:pt x="7381771" y="552376"/>
                  <a:pt x="7446886" y="455473"/>
                  <a:pt x="7545561" y="401781"/>
                </a:cubicBezTo>
                <a:cubicBezTo>
                  <a:pt x="7644236" y="348089"/>
                  <a:pt x="7818496" y="357447"/>
                  <a:pt x="7919634" y="376843"/>
                </a:cubicBezTo>
                <a:cubicBezTo>
                  <a:pt x="8020772" y="396239"/>
                  <a:pt x="8105285" y="465513"/>
                  <a:pt x="8152390" y="518160"/>
                </a:cubicBezTo>
                <a:cubicBezTo>
                  <a:pt x="8199495" y="570807"/>
                  <a:pt x="8170401" y="655320"/>
                  <a:pt x="8202266" y="692727"/>
                </a:cubicBezTo>
                <a:cubicBezTo>
                  <a:pt x="8234132" y="730134"/>
                  <a:pt x="8243830" y="809105"/>
                  <a:pt x="8343583" y="742603"/>
                </a:cubicBezTo>
                <a:cubicBezTo>
                  <a:pt x="8443336" y="676101"/>
                  <a:pt x="8701030" y="401781"/>
                  <a:pt x="8800783" y="293716"/>
                </a:cubicBezTo>
                <a:cubicBezTo>
                  <a:pt x="8900536" y="185651"/>
                  <a:pt x="8889452" y="138545"/>
                  <a:pt x="8942099" y="94211"/>
                </a:cubicBezTo>
                <a:cubicBezTo>
                  <a:pt x="8994746" y="49877"/>
                  <a:pt x="9027997" y="0"/>
                  <a:pt x="9116666" y="27709"/>
                </a:cubicBezTo>
                <a:cubicBezTo>
                  <a:pt x="9205335" y="55418"/>
                  <a:pt x="9395143" y="210589"/>
                  <a:pt x="9474114" y="260465"/>
                </a:cubicBezTo>
                <a:cubicBezTo>
                  <a:pt x="9553085" y="310341"/>
                  <a:pt x="9533689" y="322811"/>
                  <a:pt x="9590492" y="326967"/>
                </a:cubicBezTo>
                <a:cubicBezTo>
                  <a:pt x="9647296" y="331123"/>
                  <a:pt x="9711026" y="310341"/>
                  <a:pt x="9814935" y="285403"/>
                </a:cubicBezTo>
                <a:cubicBezTo>
                  <a:pt x="9918844" y="260465"/>
                  <a:pt x="10111422" y="184265"/>
                  <a:pt x="10213946" y="177338"/>
                </a:cubicBezTo>
                <a:cubicBezTo>
                  <a:pt x="10316470" y="170411"/>
                  <a:pt x="10388513" y="200891"/>
                  <a:pt x="10430077" y="243840"/>
                </a:cubicBezTo>
                <a:cubicBezTo>
                  <a:pt x="10471641" y="286789"/>
                  <a:pt x="10432848" y="382385"/>
                  <a:pt x="10463328" y="435032"/>
                </a:cubicBezTo>
                <a:cubicBezTo>
                  <a:pt x="10493808" y="487679"/>
                  <a:pt x="10532601" y="515388"/>
                  <a:pt x="10612957" y="559723"/>
                </a:cubicBezTo>
                <a:cubicBezTo>
                  <a:pt x="10693313" y="604058"/>
                  <a:pt x="10841557" y="671945"/>
                  <a:pt x="10945466" y="701040"/>
                </a:cubicBezTo>
                <a:cubicBezTo>
                  <a:pt x="11049375" y="730135"/>
                  <a:pt x="11143587" y="756458"/>
                  <a:pt x="11236412" y="734291"/>
                </a:cubicBezTo>
                <a:cubicBezTo>
                  <a:pt x="11329237" y="712124"/>
                  <a:pt x="11452543" y="617913"/>
                  <a:pt x="11502419" y="568036"/>
                </a:cubicBezTo>
                <a:cubicBezTo>
                  <a:pt x="11552295" y="518160"/>
                  <a:pt x="11519045" y="486294"/>
                  <a:pt x="11535670" y="435032"/>
                </a:cubicBezTo>
                <a:cubicBezTo>
                  <a:pt x="11552296" y="383770"/>
                  <a:pt x="11573078" y="297872"/>
                  <a:pt x="11602172" y="260465"/>
                </a:cubicBezTo>
                <a:cubicBezTo>
                  <a:pt x="11631266" y="223058"/>
                  <a:pt x="11652048" y="185651"/>
                  <a:pt x="11710237" y="210589"/>
                </a:cubicBezTo>
                <a:cubicBezTo>
                  <a:pt x="11768426" y="235527"/>
                  <a:pt x="11830772" y="358832"/>
                  <a:pt x="11951306" y="410094"/>
                </a:cubicBezTo>
                <a:cubicBezTo>
                  <a:pt x="12071840" y="461356"/>
                  <a:pt x="12292128" y="501535"/>
                  <a:pt x="12433444" y="518160"/>
                </a:cubicBezTo>
                <a:cubicBezTo>
                  <a:pt x="12574760" y="534785"/>
                  <a:pt x="12650960" y="483523"/>
                  <a:pt x="12799204" y="509847"/>
                </a:cubicBezTo>
                <a:cubicBezTo>
                  <a:pt x="12947448" y="536171"/>
                  <a:pt x="13167735" y="619297"/>
                  <a:pt x="13322906" y="676101"/>
                </a:cubicBezTo>
                <a:cubicBezTo>
                  <a:pt x="13478077" y="732905"/>
                  <a:pt x="13613852" y="838200"/>
                  <a:pt x="13730230" y="850669"/>
                </a:cubicBezTo>
                <a:cubicBezTo>
                  <a:pt x="13846608" y="863138"/>
                  <a:pt x="13908954" y="781395"/>
                  <a:pt x="14021176" y="750915"/>
                </a:cubicBezTo>
                <a:cubicBezTo>
                  <a:pt x="14133398" y="720435"/>
                  <a:pt x="14284412" y="687185"/>
                  <a:pt x="14403561" y="667789"/>
                </a:cubicBezTo>
                <a:cubicBezTo>
                  <a:pt x="14522710" y="648393"/>
                  <a:pt x="14655819" y="586229"/>
                  <a:pt x="14736070" y="634538"/>
                </a:cubicBezTo>
                <a:cubicBezTo>
                  <a:pt x="14816321" y="682847"/>
                  <a:pt x="14844457" y="833824"/>
                  <a:pt x="14885067" y="957642"/>
                </a:cubicBezTo>
                <a:cubicBezTo>
                  <a:pt x="14925677" y="1081460"/>
                  <a:pt x="14900845" y="1307479"/>
                  <a:pt x="14979733" y="1377446"/>
                </a:cubicBezTo>
                <a:cubicBezTo>
                  <a:pt x="15058621" y="1447413"/>
                  <a:pt x="15261846" y="1401511"/>
                  <a:pt x="15358395" y="1377446"/>
                </a:cubicBezTo>
                <a:cubicBezTo>
                  <a:pt x="15454944" y="1353381"/>
                  <a:pt x="15480806" y="1281507"/>
                  <a:pt x="15559030" y="1233054"/>
                </a:cubicBezTo>
                <a:cubicBezTo>
                  <a:pt x="15637254" y="1184601"/>
                  <a:pt x="15640293" y="1150123"/>
                  <a:pt x="15827740" y="1086729"/>
                </a:cubicBezTo>
                <a:cubicBezTo>
                  <a:pt x="16015187" y="1023335"/>
                  <a:pt x="16488580" y="849220"/>
                  <a:pt x="16683714" y="852691"/>
                </a:cubicBezTo>
                <a:lnTo>
                  <a:pt x="16998542" y="1107553"/>
                </a:lnTo>
                <a:lnTo>
                  <a:pt x="17251707" y="1062593"/>
                </a:lnTo>
                <a:lnTo>
                  <a:pt x="17346371" y="1272495"/>
                </a:lnTo>
                <a:lnTo>
                  <a:pt x="17725033" y="1167544"/>
                </a:lnTo>
                <a:lnTo>
                  <a:pt x="18031602" y="1167544"/>
                </a:lnTo>
              </a:path>
            </a:pathLst>
          </a:custGeom>
          <a:ln w="50800">
            <a:solidFill>
              <a:schemeClr val="accent6">
                <a:lumMod val="75000"/>
              </a:schemeClr>
            </a:solidFill>
            <a:prstDash val="solid"/>
            <a:tailEnd type="none"/>
          </a:ln>
        </p:spPr>
        <p:style>
          <a:lnRef idx="1">
            <a:schemeClr val="accent1"/>
          </a:lnRef>
          <a:fillRef idx="0">
            <a:schemeClr val="accent1"/>
          </a:fillRef>
          <a:effectRef idx="0">
            <a:schemeClr val="accent1"/>
          </a:effectRef>
          <a:fontRef idx="minor">
            <a:schemeClr val="tx1"/>
          </a:fontRef>
        </p:style>
        <p:txBody>
          <a:bodyPr lIns="109728" tIns="54864" rIns="109728" bIns="54864" rtlCol="0" anchor="ctr"/>
          <a:lstStyle/>
          <a:p>
            <a:pPr algn="ctr"/>
            <a:r>
              <a:rPr lang="en-US" dirty="0"/>
              <a:t> </a:t>
            </a:r>
          </a:p>
        </p:txBody>
      </p:sp>
      <p:grpSp>
        <p:nvGrpSpPr>
          <p:cNvPr id="4" name="Group 40"/>
          <p:cNvGrpSpPr/>
          <p:nvPr/>
        </p:nvGrpSpPr>
        <p:grpSpPr>
          <a:xfrm>
            <a:off x="5045860" y="400130"/>
            <a:ext cx="1923377" cy="1139686"/>
            <a:chOff x="306179" y="321412"/>
            <a:chExt cx="8342292" cy="5105988"/>
          </a:xfrm>
        </p:grpSpPr>
        <p:grpSp>
          <p:nvGrpSpPr>
            <p:cNvPr id="5" name="Group 17"/>
            <p:cNvGrpSpPr/>
            <p:nvPr/>
          </p:nvGrpSpPr>
          <p:grpSpPr>
            <a:xfrm rot="21598344">
              <a:off x="306179" y="2016782"/>
              <a:ext cx="8342292" cy="3410618"/>
              <a:chOff x="232237" y="1662370"/>
              <a:chExt cx="8372288" cy="3112004"/>
            </a:xfrm>
          </p:grpSpPr>
          <p:cxnSp>
            <p:nvCxnSpPr>
              <p:cNvPr id="79" name="Straight Connector 78"/>
              <p:cNvCxnSpPr/>
              <p:nvPr/>
            </p:nvCxnSpPr>
            <p:spPr>
              <a:xfrm rot="1656" flipH="1">
                <a:off x="232237" y="4772517"/>
                <a:ext cx="5475171" cy="1857"/>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nvGrpSpPr>
              <p:cNvPr id="6" name="Group 90"/>
              <p:cNvGrpSpPr/>
              <p:nvPr/>
            </p:nvGrpSpPr>
            <p:grpSpPr>
              <a:xfrm>
                <a:off x="233001" y="1662370"/>
                <a:ext cx="8371524" cy="3110806"/>
                <a:chOff x="233001" y="1662370"/>
                <a:chExt cx="8371524" cy="3110806"/>
              </a:xfrm>
            </p:grpSpPr>
            <p:cxnSp>
              <p:nvCxnSpPr>
                <p:cNvPr id="81" name="Straight Connector 18"/>
                <p:cNvCxnSpPr>
                  <a:stCxn id="78" idx="0"/>
                </p:cNvCxnSpPr>
                <p:nvPr/>
              </p:nvCxnSpPr>
              <p:spPr>
                <a:xfrm rot="1656" flipH="1">
                  <a:off x="233001" y="1827750"/>
                  <a:ext cx="2067" cy="2945426"/>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8450905" y="1662370"/>
                  <a:ext cx="153620" cy="2304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7798021" y="2123230"/>
                  <a:ext cx="768099" cy="26883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56" flipH="1">
                  <a:off x="7481467" y="2391995"/>
                  <a:ext cx="316368" cy="70052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56" flipH="1">
                  <a:off x="6633268" y="3092268"/>
                  <a:ext cx="847948" cy="245297"/>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1656" flipH="1">
                  <a:off x="5708058" y="3337067"/>
                  <a:ext cx="423975" cy="42051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5707958" y="3736216"/>
                  <a:ext cx="0" cy="103693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H="1">
                  <a:off x="8566120" y="1892800"/>
                  <a:ext cx="38405" cy="2304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a:off x="6132143" y="3337380"/>
                  <a:ext cx="499263"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grpSp>
        <p:sp>
          <p:nvSpPr>
            <p:cNvPr id="78" name="Freeform 77"/>
            <p:cNvSpPr/>
            <p:nvPr/>
          </p:nvSpPr>
          <p:spPr>
            <a:xfrm rot="21594514">
              <a:off x="307573" y="321412"/>
              <a:ext cx="8180562" cy="1906817"/>
            </a:xfrm>
            <a:custGeom>
              <a:avLst/>
              <a:gdLst>
                <a:gd name="connsiteX0" fmla="*/ 0 w 8187266"/>
                <a:gd name="connsiteY0" fmla="*/ 1931810 h 1933221"/>
                <a:gd name="connsiteX1" fmla="*/ 177800 w 8187266"/>
                <a:gd name="connsiteY1" fmla="*/ 1906410 h 1933221"/>
                <a:gd name="connsiteX2" fmla="*/ 406400 w 8187266"/>
                <a:gd name="connsiteY2" fmla="*/ 1770944 h 1933221"/>
                <a:gd name="connsiteX3" fmla="*/ 1049866 w 8187266"/>
                <a:gd name="connsiteY3" fmla="*/ 1152877 h 1933221"/>
                <a:gd name="connsiteX4" fmla="*/ 1405466 w 8187266"/>
                <a:gd name="connsiteY4" fmla="*/ 661810 h 1933221"/>
                <a:gd name="connsiteX5" fmla="*/ 1744133 w 8187266"/>
                <a:gd name="connsiteY5" fmla="*/ 196144 h 1933221"/>
                <a:gd name="connsiteX6" fmla="*/ 2032000 w 8187266"/>
                <a:gd name="connsiteY6" fmla="*/ 18344 h 1933221"/>
                <a:gd name="connsiteX7" fmla="*/ 2353733 w 8187266"/>
                <a:gd name="connsiteY7" fmla="*/ 86077 h 1933221"/>
                <a:gd name="connsiteX8" fmla="*/ 2641600 w 8187266"/>
                <a:gd name="connsiteY8" fmla="*/ 204610 h 1933221"/>
                <a:gd name="connsiteX9" fmla="*/ 2997200 w 8187266"/>
                <a:gd name="connsiteY9" fmla="*/ 534810 h 1933221"/>
                <a:gd name="connsiteX10" fmla="*/ 3183466 w 8187266"/>
                <a:gd name="connsiteY10" fmla="*/ 754944 h 1933221"/>
                <a:gd name="connsiteX11" fmla="*/ 3386666 w 8187266"/>
                <a:gd name="connsiteY11" fmla="*/ 856544 h 1933221"/>
                <a:gd name="connsiteX12" fmla="*/ 3725333 w 8187266"/>
                <a:gd name="connsiteY12" fmla="*/ 738010 h 1933221"/>
                <a:gd name="connsiteX13" fmla="*/ 4478866 w 8187266"/>
                <a:gd name="connsiteY13" fmla="*/ 365477 h 1933221"/>
                <a:gd name="connsiteX14" fmla="*/ 4902200 w 8187266"/>
                <a:gd name="connsiteY14" fmla="*/ 280810 h 1933221"/>
                <a:gd name="connsiteX15" fmla="*/ 5266266 w 8187266"/>
                <a:gd name="connsiteY15" fmla="*/ 314677 h 1933221"/>
                <a:gd name="connsiteX16" fmla="*/ 5596466 w 8187266"/>
                <a:gd name="connsiteY16" fmla="*/ 551744 h 1933221"/>
                <a:gd name="connsiteX17" fmla="*/ 5748866 w 8187266"/>
                <a:gd name="connsiteY17" fmla="*/ 848077 h 1933221"/>
                <a:gd name="connsiteX18" fmla="*/ 6002866 w 8187266"/>
                <a:gd name="connsiteY18" fmla="*/ 1093610 h 1933221"/>
                <a:gd name="connsiteX19" fmla="*/ 6587066 w 8187266"/>
                <a:gd name="connsiteY19" fmla="*/ 1457677 h 1933221"/>
                <a:gd name="connsiteX20" fmla="*/ 7382933 w 8187266"/>
                <a:gd name="connsiteY20" fmla="*/ 1754010 h 1933221"/>
                <a:gd name="connsiteX21" fmla="*/ 7789333 w 8187266"/>
                <a:gd name="connsiteY21" fmla="*/ 1737077 h 1933221"/>
                <a:gd name="connsiteX22" fmla="*/ 8111066 w 8187266"/>
                <a:gd name="connsiteY22" fmla="*/ 1601610 h 1933221"/>
                <a:gd name="connsiteX23" fmla="*/ 8187266 w 8187266"/>
                <a:gd name="connsiteY23" fmla="*/ 1584677 h 193322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78866 w 8187266"/>
                <a:gd name="connsiteY13" fmla="*/ 372017 h 1939761"/>
                <a:gd name="connsiteX14" fmla="*/ 4902200 w 8187266"/>
                <a:gd name="connsiteY14" fmla="*/ 287350 h 1939761"/>
                <a:gd name="connsiteX15" fmla="*/ 5266266 w 8187266"/>
                <a:gd name="connsiteY15" fmla="*/ 321217 h 1939761"/>
                <a:gd name="connsiteX16" fmla="*/ 5596466 w 8187266"/>
                <a:gd name="connsiteY16" fmla="*/ 558284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78866 w 8187266"/>
                <a:gd name="connsiteY13" fmla="*/ 372017 h 1939761"/>
                <a:gd name="connsiteX14" fmla="*/ 4902200 w 8187266"/>
                <a:gd name="connsiteY14" fmla="*/ 287350 h 1939761"/>
                <a:gd name="connsiteX15" fmla="*/ 5266266 w 8187266"/>
                <a:gd name="connsiteY15" fmla="*/ 321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88553 w 8187266"/>
                <a:gd name="connsiteY13" fmla="*/ 437432 h 1939761"/>
                <a:gd name="connsiteX14" fmla="*/ 4902200 w 8187266"/>
                <a:gd name="connsiteY14" fmla="*/ 287350 h 1939761"/>
                <a:gd name="connsiteX15" fmla="*/ 5266266 w 8187266"/>
                <a:gd name="connsiteY15" fmla="*/ 321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88553 w 8187266"/>
                <a:gd name="connsiteY13" fmla="*/ 437432 h 1939761"/>
                <a:gd name="connsiteX14" fmla="*/ 4911008 w 8187266"/>
                <a:gd name="connsiteY14" fmla="*/ 322217 h 1939761"/>
                <a:gd name="connsiteX15" fmla="*/ 5266266 w 8187266"/>
                <a:gd name="connsiteY15" fmla="*/ 321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88553 w 8187266"/>
                <a:gd name="connsiteY13" fmla="*/ 437432 h 1939761"/>
                <a:gd name="connsiteX14" fmla="*/ 4911008 w 8187266"/>
                <a:gd name="connsiteY14" fmla="*/ 322217 h 1939761"/>
                <a:gd name="connsiteX15" fmla="*/ 5218248 w 8187266"/>
                <a:gd name="connsiteY15" fmla="*/ 322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50148 w 8187266"/>
                <a:gd name="connsiteY13" fmla="*/ 514242 h 1939761"/>
                <a:gd name="connsiteX14" fmla="*/ 4911008 w 8187266"/>
                <a:gd name="connsiteY14" fmla="*/ 322217 h 1939761"/>
                <a:gd name="connsiteX15" fmla="*/ 5218248 w 8187266"/>
                <a:gd name="connsiteY15" fmla="*/ 322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91948"/>
                <a:gd name="connsiteY0" fmla="*/ 1866112 h 1927721"/>
                <a:gd name="connsiteX1" fmla="*/ 182482 w 8191948"/>
                <a:gd name="connsiteY1" fmla="*/ 1912950 h 1927721"/>
                <a:gd name="connsiteX2" fmla="*/ 411082 w 8191948"/>
                <a:gd name="connsiteY2" fmla="*/ 1777484 h 1927721"/>
                <a:gd name="connsiteX3" fmla="*/ 1054548 w 8191948"/>
                <a:gd name="connsiteY3" fmla="*/ 1159417 h 1927721"/>
                <a:gd name="connsiteX4" fmla="*/ 1410148 w 8191948"/>
                <a:gd name="connsiteY4" fmla="*/ 668350 h 1927721"/>
                <a:gd name="connsiteX5" fmla="*/ 1748815 w 8191948"/>
                <a:gd name="connsiteY5" fmla="*/ 202684 h 1927721"/>
                <a:gd name="connsiteX6" fmla="*/ 2036682 w 8191948"/>
                <a:gd name="connsiteY6" fmla="*/ 24884 h 1927721"/>
                <a:gd name="connsiteX7" fmla="*/ 2304150 w 8191948"/>
                <a:gd name="connsiteY7" fmla="*/ 53382 h 1927721"/>
                <a:gd name="connsiteX8" fmla="*/ 2646282 w 8191948"/>
                <a:gd name="connsiteY8" fmla="*/ 211150 h 1927721"/>
                <a:gd name="connsiteX9" fmla="*/ 3001882 w 8191948"/>
                <a:gd name="connsiteY9" fmla="*/ 541350 h 1927721"/>
                <a:gd name="connsiteX10" fmla="*/ 3188148 w 8191948"/>
                <a:gd name="connsiteY10" fmla="*/ 761484 h 1927721"/>
                <a:gd name="connsiteX11" fmla="*/ 3391348 w 8191948"/>
                <a:gd name="connsiteY11" fmla="*/ 863084 h 1927721"/>
                <a:gd name="connsiteX12" fmla="*/ 3730015 w 8191948"/>
                <a:gd name="connsiteY12" fmla="*/ 744550 h 1927721"/>
                <a:gd name="connsiteX13" fmla="*/ 4454830 w 8191948"/>
                <a:gd name="connsiteY13" fmla="*/ 514242 h 1927721"/>
                <a:gd name="connsiteX14" fmla="*/ 4915690 w 8191948"/>
                <a:gd name="connsiteY14" fmla="*/ 322217 h 1927721"/>
                <a:gd name="connsiteX15" fmla="*/ 5222930 w 8191948"/>
                <a:gd name="connsiteY15" fmla="*/ 322217 h 1927721"/>
                <a:gd name="connsiteX16" fmla="*/ 5568575 w 8191948"/>
                <a:gd name="connsiteY16" fmla="*/ 629457 h 1927721"/>
                <a:gd name="connsiteX17" fmla="*/ 5753548 w 8191948"/>
                <a:gd name="connsiteY17" fmla="*/ 854617 h 1927721"/>
                <a:gd name="connsiteX18" fmla="*/ 6007548 w 8191948"/>
                <a:gd name="connsiteY18" fmla="*/ 1100150 h 1927721"/>
                <a:gd name="connsiteX19" fmla="*/ 6591748 w 8191948"/>
                <a:gd name="connsiteY19" fmla="*/ 1464217 h 1927721"/>
                <a:gd name="connsiteX20" fmla="*/ 7387615 w 8191948"/>
                <a:gd name="connsiteY20" fmla="*/ 1760550 h 1927721"/>
                <a:gd name="connsiteX21" fmla="*/ 7794015 w 8191948"/>
                <a:gd name="connsiteY21" fmla="*/ 1743617 h 1927721"/>
                <a:gd name="connsiteX22" fmla="*/ 8115748 w 8191948"/>
                <a:gd name="connsiteY22" fmla="*/ 1608150 h 1927721"/>
                <a:gd name="connsiteX23" fmla="*/ 8191948 w 8191948"/>
                <a:gd name="connsiteY23" fmla="*/ 1591217 h 1927721"/>
                <a:gd name="connsiteX0" fmla="*/ 0 w 8191948"/>
                <a:gd name="connsiteY0" fmla="*/ 1866112 h 1889094"/>
                <a:gd name="connsiteX1" fmla="*/ 186051 w 8191948"/>
                <a:gd name="connsiteY1" fmla="*/ 1829078 h 1889094"/>
                <a:gd name="connsiteX2" fmla="*/ 411082 w 8191948"/>
                <a:gd name="connsiteY2" fmla="*/ 1777484 h 1889094"/>
                <a:gd name="connsiteX3" fmla="*/ 1054548 w 8191948"/>
                <a:gd name="connsiteY3" fmla="*/ 1159417 h 1889094"/>
                <a:gd name="connsiteX4" fmla="*/ 1410148 w 8191948"/>
                <a:gd name="connsiteY4" fmla="*/ 668350 h 1889094"/>
                <a:gd name="connsiteX5" fmla="*/ 1748815 w 8191948"/>
                <a:gd name="connsiteY5" fmla="*/ 202684 h 1889094"/>
                <a:gd name="connsiteX6" fmla="*/ 2036682 w 8191948"/>
                <a:gd name="connsiteY6" fmla="*/ 24884 h 1889094"/>
                <a:gd name="connsiteX7" fmla="*/ 2304150 w 8191948"/>
                <a:gd name="connsiteY7" fmla="*/ 53382 h 1889094"/>
                <a:gd name="connsiteX8" fmla="*/ 2646282 w 8191948"/>
                <a:gd name="connsiteY8" fmla="*/ 211150 h 1889094"/>
                <a:gd name="connsiteX9" fmla="*/ 3001882 w 8191948"/>
                <a:gd name="connsiteY9" fmla="*/ 541350 h 1889094"/>
                <a:gd name="connsiteX10" fmla="*/ 3188148 w 8191948"/>
                <a:gd name="connsiteY10" fmla="*/ 761484 h 1889094"/>
                <a:gd name="connsiteX11" fmla="*/ 3391348 w 8191948"/>
                <a:gd name="connsiteY11" fmla="*/ 863084 h 1889094"/>
                <a:gd name="connsiteX12" fmla="*/ 3730015 w 8191948"/>
                <a:gd name="connsiteY12" fmla="*/ 744550 h 1889094"/>
                <a:gd name="connsiteX13" fmla="*/ 4454830 w 8191948"/>
                <a:gd name="connsiteY13" fmla="*/ 514242 h 1889094"/>
                <a:gd name="connsiteX14" fmla="*/ 4915690 w 8191948"/>
                <a:gd name="connsiteY14" fmla="*/ 322217 h 1889094"/>
                <a:gd name="connsiteX15" fmla="*/ 5222930 w 8191948"/>
                <a:gd name="connsiteY15" fmla="*/ 322217 h 1889094"/>
                <a:gd name="connsiteX16" fmla="*/ 5568575 w 8191948"/>
                <a:gd name="connsiteY16" fmla="*/ 629457 h 1889094"/>
                <a:gd name="connsiteX17" fmla="*/ 5753548 w 8191948"/>
                <a:gd name="connsiteY17" fmla="*/ 854617 h 1889094"/>
                <a:gd name="connsiteX18" fmla="*/ 6007548 w 8191948"/>
                <a:gd name="connsiteY18" fmla="*/ 1100150 h 1889094"/>
                <a:gd name="connsiteX19" fmla="*/ 6591748 w 8191948"/>
                <a:gd name="connsiteY19" fmla="*/ 1464217 h 1889094"/>
                <a:gd name="connsiteX20" fmla="*/ 7387615 w 8191948"/>
                <a:gd name="connsiteY20" fmla="*/ 1760550 h 1889094"/>
                <a:gd name="connsiteX21" fmla="*/ 7794015 w 8191948"/>
                <a:gd name="connsiteY21" fmla="*/ 1743617 h 1889094"/>
                <a:gd name="connsiteX22" fmla="*/ 8115748 w 8191948"/>
                <a:gd name="connsiteY22" fmla="*/ 1608150 h 1889094"/>
                <a:gd name="connsiteX23" fmla="*/ 8191948 w 8191948"/>
                <a:gd name="connsiteY23" fmla="*/ 1591217 h 1889094"/>
                <a:gd name="connsiteX0" fmla="*/ 0 w 8191948"/>
                <a:gd name="connsiteY0" fmla="*/ 1866112 h 1866817"/>
                <a:gd name="connsiteX1" fmla="*/ 186051 w 8191948"/>
                <a:gd name="connsiteY1" fmla="*/ 1829078 h 1866817"/>
                <a:gd name="connsiteX2" fmla="*/ 520943 w 8191948"/>
                <a:gd name="connsiteY2" fmla="*/ 1643912 h 1866817"/>
                <a:gd name="connsiteX3" fmla="*/ 1054548 w 8191948"/>
                <a:gd name="connsiteY3" fmla="*/ 1159417 h 1866817"/>
                <a:gd name="connsiteX4" fmla="*/ 1410148 w 8191948"/>
                <a:gd name="connsiteY4" fmla="*/ 668350 h 1866817"/>
                <a:gd name="connsiteX5" fmla="*/ 1748815 w 8191948"/>
                <a:gd name="connsiteY5" fmla="*/ 202684 h 1866817"/>
                <a:gd name="connsiteX6" fmla="*/ 2036682 w 8191948"/>
                <a:gd name="connsiteY6" fmla="*/ 24884 h 1866817"/>
                <a:gd name="connsiteX7" fmla="*/ 2304150 w 8191948"/>
                <a:gd name="connsiteY7" fmla="*/ 53382 h 1866817"/>
                <a:gd name="connsiteX8" fmla="*/ 2646282 w 8191948"/>
                <a:gd name="connsiteY8" fmla="*/ 211150 h 1866817"/>
                <a:gd name="connsiteX9" fmla="*/ 3001882 w 8191948"/>
                <a:gd name="connsiteY9" fmla="*/ 541350 h 1866817"/>
                <a:gd name="connsiteX10" fmla="*/ 3188148 w 8191948"/>
                <a:gd name="connsiteY10" fmla="*/ 761484 h 1866817"/>
                <a:gd name="connsiteX11" fmla="*/ 3391348 w 8191948"/>
                <a:gd name="connsiteY11" fmla="*/ 863084 h 1866817"/>
                <a:gd name="connsiteX12" fmla="*/ 3730015 w 8191948"/>
                <a:gd name="connsiteY12" fmla="*/ 744550 h 1866817"/>
                <a:gd name="connsiteX13" fmla="*/ 4454830 w 8191948"/>
                <a:gd name="connsiteY13" fmla="*/ 514242 h 1866817"/>
                <a:gd name="connsiteX14" fmla="*/ 4915690 w 8191948"/>
                <a:gd name="connsiteY14" fmla="*/ 322217 h 1866817"/>
                <a:gd name="connsiteX15" fmla="*/ 5222930 w 8191948"/>
                <a:gd name="connsiteY15" fmla="*/ 322217 h 1866817"/>
                <a:gd name="connsiteX16" fmla="*/ 5568575 w 8191948"/>
                <a:gd name="connsiteY16" fmla="*/ 629457 h 1866817"/>
                <a:gd name="connsiteX17" fmla="*/ 5753548 w 8191948"/>
                <a:gd name="connsiteY17" fmla="*/ 854617 h 1866817"/>
                <a:gd name="connsiteX18" fmla="*/ 6007548 w 8191948"/>
                <a:gd name="connsiteY18" fmla="*/ 1100150 h 1866817"/>
                <a:gd name="connsiteX19" fmla="*/ 6591748 w 8191948"/>
                <a:gd name="connsiteY19" fmla="*/ 1464217 h 1866817"/>
                <a:gd name="connsiteX20" fmla="*/ 7387615 w 8191948"/>
                <a:gd name="connsiteY20" fmla="*/ 1760550 h 1866817"/>
                <a:gd name="connsiteX21" fmla="*/ 7794015 w 8191948"/>
                <a:gd name="connsiteY21" fmla="*/ 1743617 h 1866817"/>
                <a:gd name="connsiteX22" fmla="*/ 8115748 w 8191948"/>
                <a:gd name="connsiteY22" fmla="*/ 1608150 h 1866817"/>
                <a:gd name="connsiteX23" fmla="*/ 8191948 w 8191948"/>
                <a:gd name="connsiteY23" fmla="*/ 1591217 h 1866817"/>
                <a:gd name="connsiteX0" fmla="*/ 0 w 8191948"/>
                <a:gd name="connsiteY0" fmla="*/ 1866112 h 1866817"/>
                <a:gd name="connsiteX1" fmla="*/ 223261 w 8191948"/>
                <a:gd name="connsiteY1" fmla="*/ 1829079 h 1866817"/>
                <a:gd name="connsiteX2" fmla="*/ 520943 w 8191948"/>
                <a:gd name="connsiteY2" fmla="*/ 1643912 h 1866817"/>
                <a:gd name="connsiteX3" fmla="*/ 1054548 w 8191948"/>
                <a:gd name="connsiteY3" fmla="*/ 1159417 h 1866817"/>
                <a:gd name="connsiteX4" fmla="*/ 1410148 w 8191948"/>
                <a:gd name="connsiteY4" fmla="*/ 668350 h 1866817"/>
                <a:gd name="connsiteX5" fmla="*/ 1748815 w 8191948"/>
                <a:gd name="connsiteY5" fmla="*/ 202684 h 1866817"/>
                <a:gd name="connsiteX6" fmla="*/ 2036682 w 8191948"/>
                <a:gd name="connsiteY6" fmla="*/ 24884 h 1866817"/>
                <a:gd name="connsiteX7" fmla="*/ 2304150 w 8191948"/>
                <a:gd name="connsiteY7" fmla="*/ 53382 h 1866817"/>
                <a:gd name="connsiteX8" fmla="*/ 2646282 w 8191948"/>
                <a:gd name="connsiteY8" fmla="*/ 211150 h 1866817"/>
                <a:gd name="connsiteX9" fmla="*/ 3001882 w 8191948"/>
                <a:gd name="connsiteY9" fmla="*/ 541350 h 1866817"/>
                <a:gd name="connsiteX10" fmla="*/ 3188148 w 8191948"/>
                <a:gd name="connsiteY10" fmla="*/ 761484 h 1866817"/>
                <a:gd name="connsiteX11" fmla="*/ 3391348 w 8191948"/>
                <a:gd name="connsiteY11" fmla="*/ 863084 h 1866817"/>
                <a:gd name="connsiteX12" fmla="*/ 3730015 w 8191948"/>
                <a:gd name="connsiteY12" fmla="*/ 744550 h 1866817"/>
                <a:gd name="connsiteX13" fmla="*/ 4454830 w 8191948"/>
                <a:gd name="connsiteY13" fmla="*/ 514242 h 1866817"/>
                <a:gd name="connsiteX14" fmla="*/ 4915690 w 8191948"/>
                <a:gd name="connsiteY14" fmla="*/ 322217 h 1866817"/>
                <a:gd name="connsiteX15" fmla="*/ 5222930 w 8191948"/>
                <a:gd name="connsiteY15" fmla="*/ 322217 h 1866817"/>
                <a:gd name="connsiteX16" fmla="*/ 5568575 w 8191948"/>
                <a:gd name="connsiteY16" fmla="*/ 629457 h 1866817"/>
                <a:gd name="connsiteX17" fmla="*/ 5753548 w 8191948"/>
                <a:gd name="connsiteY17" fmla="*/ 854617 h 1866817"/>
                <a:gd name="connsiteX18" fmla="*/ 6007548 w 8191948"/>
                <a:gd name="connsiteY18" fmla="*/ 1100150 h 1866817"/>
                <a:gd name="connsiteX19" fmla="*/ 6591748 w 8191948"/>
                <a:gd name="connsiteY19" fmla="*/ 1464217 h 1866817"/>
                <a:gd name="connsiteX20" fmla="*/ 7387615 w 8191948"/>
                <a:gd name="connsiteY20" fmla="*/ 1760550 h 1866817"/>
                <a:gd name="connsiteX21" fmla="*/ 7794015 w 8191948"/>
                <a:gd name="connsiteY21" fmla="*/ 1743617 h 1866817"/>
                <a:gd name="connsiteX22" fmla="*/ 8115748 w 8191948"/>
                <a:gd name="connsiteY22" fmla="*/ 1608150 h 1866817"/>
                <a:gd name="connsiteX23" fmla="*/ 8191948 w 8191948"/>
                <a:gd name="connsiteY23" fmla="*/ 1591217 h 1866817"/>
                <a:gd name="connsiteX0" fmla="*/ 0 w 8191948"/>
                <a:gd name="connsiteY0" fmla="*/ 1866112 h 1940179"/>
                <a:gd name="connsiteX1" fmla="*/ 223261 w 8191948"/>
                <a:gd name="connsiteY1" fmla="*/ 1903146 h 1940179"/>
                <a:gd name="connsiteX2" fmla="*/ 520943 w 8191948"/>
                <a:gd name="connsiteY2" fmla="*/ 1643912 h 1940179"/>
                <a:gd name="connsiteX3" fmla="*/ 1054548 w 8191948"/>
                <a:gd name="connsiteY3" fmla="*/ 1159417 h 1940179"/>
                <a:gd name="connsiteX4" fmla="*/ 1410148 w 8191948"/>
                <a:gd name="connsiteY4" fmla="*/ 668350 h 1940179"/>
                <a:gd name="connsiteX5" fmla="*/ 1748815 w 8191948"/>
                <a:gd name="connsiteY5" fmla="*/ 202684 h 1940179"/>
                <a:gd name="connsiteX6" fmla="*/ 2036682 w 8191948"/>
                <a:gd name="connsiteY6" fmla="*/ 24884 h 1940179"/>
                <a:gd name="connsiteX7" fmla="*/ 2304150 w 8191948"/>
                <a:gd name="connsiteY7" fmla="*/ 53382 h 1940179"/>
                <a:gd name="connsiteX8" fmla="*/ 2646282 w 8191948"/>
                <a:gd name="connsiteY8" fmla="*/ 211150 h 1940179"/>
                <a:gd name="connsiteX9" fmla="*/ 3001882 w 8191948"/>
                <a:gd name="connsiteY9" fmla="*/ 541350 h 1940179"/>
                <a:gd name="connsiteX10" fmla="*/ 3188148 w 8191948"/>
                <a:gd name="connsiteY10" fmla="*/ 761484 h 1940179"/>
                <a:gd name="connsiteX11" fmla="*/ 3391348 w 8191948"/>
                <a:gd name="connsiteY11" fmla="*/ 863084 h 1940179"/>
                <a:gd name="connsiteX12" fmla="*/ 3730015 w 8191948"/>
                <a:gd name="connsiteY12" fmla="*/ 744550 h 1940179"/>
                <a:gd name="connsiteX13" fmla="*/ 4454830 w 8191948"/>
                <a:gd name="connsiteY13" fmla="*/ 514242 h 1940179"/>
                <a:gd name="connsiteX14" fmla="*/ 4915690 w 8191948"/>
                <a:gd name="connsiteY14" fmla="*/ 322217 h 1940179"/>
                <a:gd name="connsiteX15" fmla="*/ 5222930 w 8191948"/>
                <a:gd name="connsiteY15" fmla="*/ 322217 h 1940179"/>
                <a:gd name="connsiteX16" fmla="*/ 5568575 w 8191948"/>
                <a:gd name="connsiteY16" fmla="*/ 629457 h 1940179"/>
                <a:gd name="connsiteX17" fmla="*/ 5753548 w 8191948"/>
                <a:gd name="connsiteY17" fmla="*/ 854617 h 1940179"/>
                <a:gd name="connsiteX18" fmla="*/ 6007548 w 8191948"/>
                <a:gd name="connsiteY18" fmla="*/ 1100150 h 1940179"/>
                <a:gd name="connsiteX19" fmla="*/ 6591748 w 8191948"/>
                <a:gd name="connsiteY19" fmla="*/ 1464217 h 1940179"/>
                <a:gd name="connsiteX20" fmla="*/ 7387615 w 8191948"/>
                <a:gd name="connsiteY20" fmla="*/ 1760550 h 1940179"/>
                <a:gd name="connsiteX21" fmla="*/ 7794015 w 8191948"/>
                <a:gd name="connsiteY21" fmla="*/ 1743617 h 1940179"/>
                <a:gd name="connsiteX22" fmla="*/ 8115748 w 8191948"/>
                <a:gd name="connsiteY22" fmla="*/ 1608150 h 1940179"/>
                <a:gd name="connsiteX23" fmla="*/ 8191948 w 8191948"/>
                <a:gd name="connsiteY23" fmla="*/ 1591217 h 1940179"/>
                <a:gd name="connsiteX0" fmla="*/ 0 w 8191948"/>
                <a:gd name="connsiteY0" fmla="*/ 1866112 h 1903145"/>
                <a:gd name="connsiteX1" fmla="*/ 223261 w 8191948"/>
                <a:gd name="connsiteY1" fmla="*/ 1866112 h 1903145"/>
                <a:gd name="connsiteX2" fmla="*/ 520943 w 8191948"/>
                <a:gd name="connsiteY2" fmla="*/ 1643912 h 1903145"/>
                <a:gd name="connsiteX3" fmla="*/ 1054548 w 8191948"/>
                <a:gd name="connsiteY3" fmla="*/ 1159417 h 1903145"/>
                <a:gd name="connsiteX4" fmla="*/ 1410148 w 8191948"/>
                <a:gd name="connsiteY4" fmla="*/ 668350 h 1903145"/>
                <a:gd name="connsiteX5" fmla="*/ 1748815 w 8191948"/>
                <a:gd name="connsiteY5" fmla="*/ 202684 h 1903145"/>
                <a:gd name="connsiteX6" fmla="*/ 2036682 w 8191948"/>
                <a:gd name="connsiteY6" fmla="*/ 24884 h 1903145"/>
                <a:gd name="connsiteX7" fmla="*/ 2304150 w 8191948"/>
                <a:gd name="connsiteY7" fmla="*/ 53382 h 1903145"/>
                <a:gd name="connsiteX8" fmla="*/ 2646282 w 8191948"/>
                <a:gd name="connsiteY8" fmla="*/ 211150 h 1903145"/>
                <a:gd name="connsiteX9" fmla="*/ 3001882 w 8191948"/>
                <a:gd name="connsiteY9" fmla="*/ 541350 h 1903145"/>
                <a:gd name="connsiteX10" fmla="*/ 3188148 w 8191948"/>
                <a:gd name="connsiteY10" fmla="*/ 761484 h 1903145"/>
                <a:gd name="connsiteX11" fmla="*/ 3391348 w 8191948"/>
                <a:gd name="connsiteY11" fmla="*/ 863084 h 1903145"/>
                <a:gd name="connsiteX12" fmla="*/ 3730015 w 8191948"/>
                <a:gd name="connsiteY12" fmla="*/ 744550 h 1903145"/>
                <a:gd name="connsiteX13" fmla="*/ 4454830 w 8191948"/>
                <a:gd name="connsiteY13" fmla="*/ 514242 h 1903145"/>
                <a:gd name="connsiteX14" fmla="*/ 4915690 w 8191948"/>
                <a:gd name="connsiteY14" fmla="*/ 322217 h 1903145"/>
                <a:gd name="connsiteX15" fmla="*/ 5222930 w 8191948"/>
                <a:gd name="connsiteY15" fmla="*/ 322217 h 1903145"/>
                <a:gd name="connsiteX16" fmla="*/ 5568575 w 8191948"/>
                <a:gd name="connsiteY16" fmla="*/ 629457 h 1903145"/>
                <a:gd name="connsiteX17" fmla="*/ 5753548 w 8191948"/>
                <a:gd name="connsiteY17" fmla="*/ 854617 h 1903145"/>
                <a:gd name="connsiteX18" fmla="*/ 6007548 w 8191948"/>
                <a:gd name="connsiteY18" fmla="*/ 1100150 h 1903145"/>
                <a:gd name="connsiteX19" fmla="*/ 6591748 w 8191948"/>
                <a:gd name="connsiteY19" fmla="*/ 1464217 h 1903145"/>
                <a:gd name="connsiteX20" fmla="*/ 7387615 w 8191948"/>
                <a:gd name="connsiteY20" fmla="*/ 1760550 h 1903145"/>
                <a:gd name="connsiteX21" fmla="*/ 7794015 w 8191948"/>
                <a:gd name="connsiteY21" fmla="*/ 1743617 h 1903145"/>
                <a:gd name="connsiteX22" fmla="*/ 8115748 w 8191948"/>
                <a:gd name="connsiteY22" fmla="*/ 1608150 h 1903145"/>
                <a:gd name="connsiteX23" fmla="*/ 8191948 w 8191948"/>
                <a:gd name="connsiteY23" fmla="*/ 1591217 h 1903145"/>
                <a:gd name="connsiteX0" fmla="*/ 0 w 8198572"/>
                <a:gd name="connsiteY0" fmla="*/ 1940043 h 1940748"/>
                <a:gd name="connsiteX1" fmla="*/ 229885 w 8198572"/>
                <a:gd name="connsiteY1" fmla="*/ 1866112 h 1940748"/>
                <a:gd name="connsiteX2" fmla="*/ 527567 w 8198572"/>
                <a:gd name="connsiteY2" fmla="*/ 1643912 h 1940748"/>
                <a:gd name="connsiteX3" fmla="*/ 1061172 w 8198572"/>
                <a:gd name="connsiteY3" fmla="*/ 1159417 h 1940748"/>
                <a:gd name="connsiteX4" fmla="*/ 1416772 w 8198572"/>
                <a:gd name="connsiteY4" fmla="*/ 668350 h 1940748"/>
                <a:gd name="connsiteX5" fmla="*/ 1755439 w 8198572"/>
                <a:gd name="connsiteY5" fmla="*/ 202684 h 1940748"/>
                <a:gd name="connsiteX6" fmla="*/ 2043306 w 8198572"/>
                <a:gd name="connsiteY6" fmla="*/ 24884 h 1940748"/>
                <a:gd name="connsiteX7" fmla="*/ 2310774 w 8198572"/>
                <a:gd name="connsiteY7" fmla="*/ 53382 h 1940748"/>
                <a:gd name="connsiteX8" fmla="*/ 2652906 w 8198572"/>
                <a:gd name="connsiteY8" fmla="*/ 211150 h 1940748"/>
                <a:gd name="connsiteX9" fmla="*/ 3008506 w 8198572"/>
                <a:gd name="connsiteY9" fmla="*/ 541350 h 1940748"/>
                <a:gd name="connsiteX10" fmla="*/ 3194772 w 8198572"/>
                <a:gd name="connsiteY10" fmla="*/ 761484 h 1940748"/>
                <a:gd name="connsiteX11" fmla="*/ 3397972 w 8198572"/>
                <a:gd name="connsiteY11" fmla="*/ 863084 h 1940748"/>
                <a:gd name="connsiteX12" fmla="*/ 3736639 w 8198572"/>
                <a:gd name="connsiteY12" fmla="*/ 744550 h 1940748"/>
                <a:gd name="connsiteX13" fmla="*/ 4461454 w 8198572"/>
                <a:gd name="connsiteY13" fmla="*/ 514242 h 1940748"/>
                <a:gd name="connsiteX14" fmla="*/ 4922314 w 8198572"/>
                <a:gd name="connsiteY14" fmla="*/ 322217 h 1940748"/>
                <a:gd name="connsiteX15" fmla="*/ 5229554 w 8198572"/>
                <a:gd name="connsiteY15" fmla="*/ 322217 h 1940748"/>
                <a:gd name="connsiteX16" fmla="*/ 5575199 w 8198572"/>
                <a:gd name="connsiteY16" fmla="*/ 629457 h 1940748"/>
                <a:gd name="connsiteX17" fmla="*/ 5760172 w 8198572"/>
                <a:gd name="connsiteY17" fmla="*/ 854617 h 1940748"/>
                <a:gd name="connsiteX18" fmla="*/ 6014172 w 8198572"/>
                <a:gd name="connsiteY18" fmla="*/ 1100150 h 1940748"/>
                <a:gd name="connsiteX19" fmla="*/ 6598372 w 8198572"/>
                <a:gd name="connsiteY19" fmla="*/ 1464217 h 1940748"/>
                <a:gd name="connsiteX20" fmla="*/ 7394239 w 8198572"/>
                <a:gd name="connsiteY20" fmla="*/ 1760550 h 1940748"/>
                <a:gd name="connsiteX21" fmla="*/ 7800639 w 8198572"/>
                <a:gd name="connsiteY21" fmla="*/ 1743617 h 1940748"/>
                <a:gd name="connsiteX22" fmla="*/ 8122372 w 8198572"/>
                <a:gd name="connsiteY22" fmla="*/ 1608150 h 1940748"/>
                <a:gd name="connsiteX23" fmla="*/ 8198572 w 8198572"/>
                <a:gd name="connsiteY23" fmla="*/ 1591217 h 1940748"/>
                <a:gd name="connsiteX0" fmla="*/ 0 w 7968687"/>
                <a:gd name="connsiteY0" fmla="*/ 1866112 h 1866112"/>
                <a:gd name="connsiteX1" fmla="*/ 297682 w 7968687"/>
                <a:gd name="connsiteY1" fmla="*/ 1643912 h 1866112"/>
                <a:gd name="connsiteX2" fmla="*/ 831287 w 7968687"/>
                <a:gd name="connsiteY2" fmla="*/ 1159417 h 1866112"/>
                <a:gd name="connsiteX3" fmla="*/ 1186887 w 7968687"/>
                <a:gd name="connsiteY3" fmla="*/ 668350 h 1866112"/>
                <a:gd name="connsiteX4" fmla="*/ 1525554 w 7968687"/>
                <a:gd name="connsiteY4" fmla="*/ 202684 h 1866112"/>
                <a:gd name="connsiteX5" fmla="*/ 1813421 w 7968687"/>
                <a:gd name="connsiteY5" fmla="*/ 24884 h 1866112"/>
                <a:gd name="connsiteX6" fmla="*/ 2080889 w 7968687"/>
                <a:gd name="connsiteY6" fmla="*/ 53382 h 1866112"/>
                <a:gd name="connsiteX7" fmla="*/ 2423021 w 7968687"/>
                <a:gd name="connsiteY7" fmla="*/ 211150 h 1866112"/>
                <a:gd name="connsiteX8" fmla="*/ 2778621 w 7968687"/>
                <a:gd name="connsiteY8" fmla="*/ 541350 h 1866112"/>
                <a:gd name="connsiteX9" fmla="*/ 2964887 w 7968687"/>
                <a:gd name="connsiteY9" fmla="*/ 761484 h 1866112"/>
                <a:gd name="connsiteX10" fmla="*/ 3168087 w 7968687"/>
                <a:gd name="connsiteY10" fmla="*/ 863084 h 1866112"/>
                <a:gd name="connsiteX11" fmla="*/ 3506754 w 7968687"/>
                <a:gd name="connsiteY11" fmla="*/ 744550 h 1866112"/>
                <a:gd name="connsiteX12" fmla="*/ 4231569 w 7968687"/>
                <a:gd name="connsiteY12" fmla="*/ 514242 h 1866112"/>
                <a:gd name="connsiteX13" fmla="*/ 4692429 w 7968687"/>
                <a:gd name="connsiteY13" fmla="*/ 322217 h 1866112"/>
                <a:gd name="connsiteX14" fmla="*/ 4999669 w 7968687"/>
                <a:gd name="connsiteY14" fmla="*/ 322217 h 1866112"/>
                <a:gd name="connsiteX15" fmla="*/ 5345314 w 7968687"/>
                <a:gd name="connsiteY15" fmla="*/ 629457 h 1866112"/>
                <a:gd name="connsiteX16" fmla="*/ 5530287 w 7968687"/>
                <a:gd name="connsiteY16" fmla="*/ 854617 h 1866112"/>
                <a:gd name="connsiteX17" fmla="*/ 5784287 w 7968687"/>
                <a:gd name="connsiteY17" fmla="*/ 1100150 h 1866112"/>
                <a:gd name="connsiteX18" fmla="*/ 6368487 w 7968687"/>
                <a:gd name="connsiteY18" fmla="*/ 1464217 h 1866112"/>
                <a:gd name="connsiteX19" fmla="*/ 7164354 w 7968687"/>
                <a:gd name="connsiteY19" fmla="*/ 1760550 h 1866112"/>
                <a:gd name="connsiteX20" fmla="*/ 7570754 w 7968687"/>
                <a:gd name="connsiteY20" fmla="*/ 1743617 h 1866112"/>
                <a:gd name="connsiteX21" fmla="*/ 7892487 w 7968687"/>
                <a:gd name="connsiteY21" fmla="*/ 1608150 h 1866112"/>
                <a:gd name="connsiteX22" fmla="*/ 7968687 w 7968687"/>
                <a:gd name="connsiteY22" fmla="*/ 1591217 h 1866112"/>
                <a:gd name="connsiteX0" fmla="*/ 0 w 8082634"/>
                <a:gd name="connsiteY0" fmla="*/ 1762736 h 1807117"/>
                <a:gd name="connsiteX1" fmla="*/ 411629 w 8082634"/>
                <a:gd name="connsiteY1" fmla="*/ 1643912 h 1807117"/>
                <a:gd name="connsiteX2" fmla="*/ 945234 w 8082634"/>
                <a:gd name="connsiteY2" fmla="*/ 1159417 h 1807117"/>
                <a:gd name="connsiteX3" fmla="*/ 1300834 w 8082634"/>
                <a:gd name="connsiteY3" fmla="*/ 668350 h 1807117"/>
                <a:gd name="connsiteX4" fmla="*/ 1639501 w 8082634"/>
                <a:gd name="connsiteY4" fmla="*/ 202684 h 1807117"/>
                <a:gd name="connsiteX5" fmla="*/ 1927368 w 8082634"/>
                <a:gd name="connsiteY5" fmla="*/ 24884 h 1807117"/>
                <a:gd name="connsiteX6" fmla="*/ 2194836 w 8082634"/>
                <a:gd name="connsiteY6" fmla="*/ 53382 h 1807117"/>
                <a:gd name="connsiteX7" fmla="*/ 2536968 w 8082634"/>
                <a:gd name="connsiteY7" fmla="*/ 211150 h 1807117"/>
                <a:gd name="connsiteX8" fmla="*/ 2892568 w 8082634"/>
                <a:gd name="connsiteY8" fmla="*/ 541350 h 1807117"/>
                <a:gd name="connsiteX9" fmla="*/ 3078834 w 8082634"/>
                <a:gd name="connsiteY9" fmla="*/ 761484 h 1807117"/>
                <a:gd name="connsiteX10" fmla="*/ 3282034 w 8082634"/>
                <a:gd name="connsiteY10" fmla="*/ 863084 h 1807117"/>
                <a:gd name="connsiteX11" fmla="*/ 3620701 w 8082634"/>
                <a:gd name="connsiteY11" fmla="*/ 744550 h 1807117"/>
                <a:gd name="connsiteX12" fmla="*/ 4345516 w 8082634"/>
                <a:gd name="connsiteY12" fmla="*/ 514242 h 1807117"/>
                <a:gd name="connsiteX13" fmla="*/ 4806376 w 8082634"/>
                <a:gd name="connsiteY13" fmla="*/ 322217 h 1807117"/>
                <a:gd name="connsiteX14" fmla="*/ 5113616 w 8082634"/>
                <a:gd name="connsiteY14" fmla="*/ 322217 h 1807117"/>
                <a:gd name="connsiteX15" fmla="*/ 5459261 w 8082634"/>
                <a:gd name="connsiteY15" fmla="*/ 629457 h 1807117"/>
                <a:gd name="connsiteX16" fmla="*/ 5644234 w 8082634"/>
                <a:gd name="connsiteY16" fmla="*/ 854617 h 1807117"/>
                <a:gd name="connsiteX17" fmla="*/ 5898234 w 8082634"/>
                <a:gd name="connsiteY17" fmla="*/ 1100150 h 1807117"/>
                <a:gd name="connsiteX18" fmla="*/ 6482434 w 8082634"/>
                <a:gd name="connsiteY18" fmla="*/ 1464217 h 1807117"/>
                <a:gd name="connsiteX19" fmla="*/ 7278301 w 8082634"/>
                <a:gd name="connsiteY19" fmla="*/ 1760550 h 1807117"/>
                <a:gd name="connsiteX20" fmla="*/ 7684701 w 8082634"/>
                <a:gd name="connsiteY20" fmla="*/ 1743617 h 1807117"/>
                <a:gd name="connsiteX21" fmla="*/ 8006434 w 8082634"/>
                <a:gd name="connsiteY21" fmla="*/ 1608150 h 1807117"/>
                <a:gd name="connsiteX22" fmla="*/ 8082634 w 8082634"/>
                <a:gd name="connsiteY22" fmla="*/ 1591217 h 1807117"/>
                <a:gd name="connsiteX0" fmla="*/ 0 w 8082634"/>
                <a:gd name="connsiteY0" fmla="*/ 1762736 h 1807117"/>
                <a:gd name="connsiteX1" fmla="*/ 411629 w 8082634"/>
                <a:gd name="connsiteY1" fmla="*/ 1643912 h 1807117"/>
                <a:gd name="connsiteX2" fmla="*/ 945234 w 8082634"/>
                <a:gd name="connsiteY2" fmla="*/ 1159417 h 1807117"/>
                <a:gd name="connsiteX3" fmla="*/ 1300834 w 8082634"/>
                <a:gd name="connsiteY3" fmla="*/ 668350 h 1807117"/>
                <a:gd name="connsiteX4" fmla="*/ 1639501 w 8082634"/>
                <a:gd name="connsiteY4" fmla="*/ 202684 h 1807117"/>
                <a:gd name="connsiteX5" fmla="*/ 1927368 w 8082634"/>
                <a:gd name="connsiteY5" fmla="*/ 24884 h 1807117"/>
                <a:gd name="connsiteX6" fmla="*/ 2194836 w 8082634"/>
                <a:gd name="connsiteY6" fmla="*/ 53382 h 1807117"/>
                <a:gd name="connsiteX7" fmla="*/ 2536968 w 8082634"/>
                <a:gd name="connsiteY7" fmla="*/ 211150 h 1807117"/>
                <a:gd name="connsiteX8" fmla="*/ 2892568 w 8082634"/>
                <a:gd name="connsiteY8" fmla="*/ 541350 h 1807117"/>
                <a:gd name="connsiteX9" fmla="*/ 3078834 w 8082634"/>
                <a:gd name="connsiteY9" fmla="*/ 761484 h 1807117"/>
                <a:gd name="connsiteX10" fmla="*/ 3282034 w 8082634"/>
                <a:gd name="connsiteY10" fmla="*/ 863084 h 1807117"/>
                <a:gd name="connsiteX11" fmla="*/ 3620701 w 8082634"/>
                <a:gd name="connsiteY11" fmla="*/ 744550 h 1807117"/>
                <a:gd name="connsiteX12" fmla="*/ 4345516 w 8082634"/>
                <a:gd name="connsiteY12" fmla="*/ 514242 h 1807117"/>
                <a:gd name="connsiteX13" fmla="*/ 4806376 w 8082634"/>
                <a:gd name="connsiteY13" fmla="*/ 322217 h 1807117"/>
                <a:gd name="connsiteX14" fmla="*/ 5113616 w 8082634"/>
                <a:gd name="connsiteY14" fmla="*/ 322217 h 1807117"/>
                <a:gd name="connsiteX15" fmla="*/ 5459261 w 8082634"/>
                <a:gd name="connsiteY15" fmla="*/ 629457 h 1807117"/>
                <a:gd name="connsiteX16" fmla="*/ 5644234 w 8082634"/>
                <a:gd name="connsiteY16" fmla="*/ 854617 h 1807117"/>
                <a:gd name="connsiteX17" fmla="*/ 5898234 w 8082634"/>
                <a:gd name="connsiteY17" fmla="*/ 1100150 h 1807117"/>
                <a:gd name="connsiteX18" fmla="*/ 6482434 w 8082634"/>
                <a:gd name="connsiteY18" fmla="*/ 1464217 h 1807117"/>
                <a:gd name="connsiteX19" fmla="*/ 7278301 w 8082634"/>
                <a:gd name="connsiteY19" fmla="*/ 1760550 h 1807117"/>
                <a:gd name="connsiteX20" fmla="*/ 7684701 w 8082634"/>
                <a:gd name="connsiteY20" fmla="*/ 1743617 h 1807117"/>
                <a:gd name="connsiteX21" fmla="*/ 8006434 w 8082634"/>
                <a:gd name="connsiteY21" fmla="*/ 1608150 h 1807117"/>
                <a:gd name="connsiteX22" fmla="*/ 8082634 w 8082634"/>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2892507 w 8082573"/>
                <a:gd name="connsiteY8" fmla="*/ 541350 h 1807117"/>
                <a:gd name="connsiteX9" fmla="*/ 3078773 w 8082573"/>
                <a:gd name="connsiteY9" fmla="*/ 761484 h 1807117"/>
                <a:gd name="connsiteX10" fmla="*/ 3281973 w 8082573"/>
                <a:gd name="connsiteY10" fmla="*/ 863084 h 1807117"/>
                <a:gd name="connsiteX11" fmla="*/ 3620640 w 8082573"/>
                <a:gd name="connsiteY11" fmla="*/ 744550 h 1807117"/>
                <a:gd name="connsiteX12" fmla="*/ 4345455 w 8082573"/>
                <a:gd name="connsiteY12" fmla="*/ 514242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078773 w 8082573"/>
                <a:gd name="connsiteY9" fmla="*/ 761484 h 1807117"/>
                <a:gd name="connsiteX10" fmla="*/ 3281973 w 8082573"/>
                <a:gd name="connsiteY10" fmla="*/ 863084 h 1807117"/>
                <a:gd name="connsiteX11" fmla="*/ 3620640 w 8082573"/>
                <a:gd name="connsiteY11" fmla="*/ 744550 h 1807117"/>
                <a:gd name="connsiteX12" fmla="*/ 4345455 w 8082573"/>
                <a:gd name="connsiteY12" fmla="*/ 514242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281973 w 8082573"/>
                <a:gd name="connsiteY10" fmla="*/ 863084 h 1807117"/>
                <a:gd name="connsiteX11" fmla="*/ 3620640 w 8082573"/>
                <a:gd name="connsiteY11" fmla="*/ 744550 h 1807117"/>
                <a:gd name="connsiteX12" fmla="*/ 4345455 w 8082573"/>
                <a:gd name="connsiteY12" fmla="*/ 514242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45455 w 8082573"/>
                <a:gd name="connsiteY12" fmla="*/ 514242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97243 w 8082573"/>
                <a:gd name="connsiteY13" fmla="*/ 42109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97243 w 8082573"/>
                <a:gd name="connsiteY13" fmla="*/ 421097 h 1807117"/>
                <a:gd name="connsiteX14" fmla="*/ 5282735 w 8082573"/>
                <a:gd name="connsiteY14" fmla="*/ 386168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97243 w 8082573"/>
                <a:gd name="connsiteY13" fmla="*/ 421097 h 1807117"/>
                <a:gd name="connsiteX14" fmla="*/ 5282735 w 8082573"/>
                <a:gd name="connsiteY14" fmla="*/ 386168 h 1807117"/>
                <a:gd name="connsiteX15" fmla="*/ 5590772 w 8082573"/>
                <a:gd name="connsiteY15" fmla="*/ 564099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97243 w 8082573"/>
                <a:gd name="connsiteY13" fmla="*/ 421097 h 1807117"/>
                <a:gd name="connsiteX14" fmla="*/ 5282735 w 8082573"/>
                <a:gd name="connsiteY14" fmla="*/ 386168 h 1807117"/>
                <a:gd name="connsiteX15" fmla="*/ 5590772 w 8082573"/>
                <a:gd name="connsiteY15" fmla="*/ 564099 h 1807117"/>
                <a:gd name="connsiteX16" fmla="*/ 5782933 w 8082573"/>
                <a:gd name="connsiteY16" fmla="*/ 883842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33287 h 1813165"/>
                <a:gd name="connsiteX1" fmla="*/ 411568 w 8082573"/>
                <a:gd name="connsiteY1" fmla="*/ 1649960 h 1813165"/>
                <a:gd name="connsiteX2" fmla="*/ 945173 w 8082573"/>
                <a:gd name="connsiteY2" fmla="*/ 1165465 h 1813165"/>
                <a:gd name="connsiteX3" fmla="*/ 1300773 w 8082573"/>
                <a:gd name="connsiteY3" fmla="*/ 674398 h 1813165"/>
                <a:gd name="connsiteX4" fmla="*/ 1737021 w 8082573"/>
                <a:gd name="connsiteY4" fmla="*/ 245023 h 1813165"/>
                <a:gd name="connsiteX5" fmla="*/ 1927307 w 8082573"/>
                <a:gd name="connsiteY5" fmla="*/ 30932 h 1813165"/>
                <a:gd name="connsiteX6" fmla="*/ 2194775 w 8082573"/>
                <a:gd name="connsiteY6" fmla="*/ 59430 h 1813165"/>
                <a:gd name="connsiteX7" fmla="*/ 2536907 w 8082573"/>
                <a:gd name="connsiteY7" fmla="*/ 217198 h 1813165"/>
                <a:gd name="connsiteX8" fmla="*/ 3008449 w 8082573"/>
                <a:gd name="connsiteY8" fmla="*/ 530856 h 1813165"/>
                <a:gd name="connsiteX9" fmla="*/ 3239338 w 8082573"/>
                <a:gd name="connsiteY9" fmla="*/ 744170 h 1813165"/>
                <a:gd name="connsiteX10" fmla="*/ 3393449 w 8082573"/>
                <a:gd name="connsiteY10" fmla="*/ 779892 h 1813165"/>
                <a:gd name="connsiteX11" fmla="*/ 3620640 w 8082573"/>
                <a:gd name="connsiteY11" fmla="*/ 750598 h 1813165"/>
                <a:gd name="connsiteX12" fmla="*/ 4357394 w 8082573"/>
                <a:gd name="connsiteY12" fmla="*/ 568334 h 1813165"/>
                <a:gd name="connsiteX13" fmla="*/ 4897243 w 8082573"/>
                <a:gd name="connsiteY13" fmla="*/ 427145 h 1813165"/>
                <a:gd name="connsiteX14" fmla="*/ 5282735 w 8082573"/>
                <a:gd name="connsiteY14" fmla="*/ 392216 h 1813165"/>
                <a:gd name="connsiteX15" fmla="*/ 5590772 w 8082573"/>
                <a:gd name="connsiteY15" fmla="*/ 570147 h 1813165"/>
                <a:gd name="connsiteX16" fmla="*/ 5782933 w 8082573"/>
                <a:gd name="connsiteY16" fmla="*/ 889890 h 1813165"/>
                <a:gd name="connsiteX17" fmla="*/ 5898173 w 8082573"/>
                <a:gd name="connsiteY17" fmla="*/ 1106198 h 1813165"/>
                <a:gd name="connsiteX18" fmla="*/ 6482373 w 8082573"/>
                <a:gd name="connsiteY18" fmla="*/ 1470265 h 1813165"/>
                <a:gd name="connsiteX19" fmla="*/ 7278240 w 8082573"/>
                <a:gd name="connsiteY19" fmla="*/ 1766598 h 1813165"/>
                <a:gd name="connsiteX20" fmla="*/ 7684640 w 8082573"/>
                <a:gd name="connsiteY20" fmla="*/ 1749665 h 1813165"/>
                <a:gd name="connsiteX21" fmla="*/ 8006373 w 8082573"/>
                <a:gd name="connsiteY21" fmla="*/ 1614198 h 1813165"/>
                <a:gd name="connsiteX22" fmla="*/ 8082573 w 8082573"/>
                <a:gd name="connsiteY22" fmla="*/ 1597265 h 1813165"/>
                <a:gd name="connsiteX0" fmla="*/ 0 w 8082573"/>
                <a:gd name="connsiteY0" fmla="*/ 1731793 h 1811671"/>
                <a:gd name="connsiteX1" fmla="*/ 411568 w 8082573"/>
                <a:gd name="connsiteY1" fmla="*/ 1648466 h 1811671"/>
                <a:gd name="connsiteX2" fmla="*/ 945173 w 8082573"/>
                <a:gd name="connsiteY2" fmla="*/ 1163971 h 1811671"/>
                <a:gd name="connsiteX3" fmla="*/ 1300773 w 8082573"/>
                <a:gd name="connsiteY3" fmla="*/ 672904 h 1811671"/>
                <a:gd name="connsiteX4" fmla="*/ 1737021 w 8082573"/>
                <a:gd name="connsiteY4" fmla="*/ 243529 h 1811671"/>
                <a:gd name="connsiteX5" fmla="*/ 1927307 w 8082573"/>
                <a:gd name="connsiteY5" fmla="*/ 29438 h 1811671"/>
                <a:gd name="connsiteX6" fmla="*/ 2315474 w 8082573"/>
                <a:gd name="connsiteY6" fmla="*/ 66901 h 1811671"/>
                <a:gd name="connsiteX7" fmla="*/ 2536907 w 8082573"/>
                <a:gd name="connsiteY7" fmla="*/ 215704 h 1811671"/>
                <a:gd name="connsiteX8" fmla="*/ 3008449 w 8082573"/>
                <a:gd name="connsiteY8" fmla="*/ 529362 h 1811671"/>
                <a:gd name="connsiteX9" fmla="*/ 3239338 w 8082573"/>
                <a:gd name="connsiteY9" fmla="*/ 742676 h 1811671"/>
                <a:gd name="connsiteX10" fmla="*/ 3393449 w 8082573"/>
                <a:gd name="connsiteY10" fmla="*/ 778398 h 1811671"/>
                <a:gd name="connsiteX11" fmla="*/ 3620640 w 8082573"/>
                <a:gd name="connsiteY11" fmla="*/ 749104 h 1811671"/>
                <a:gd name="connsiteX12" fmla="*/ 4357394 w 8082573"/>
                <a:gd name="connsiteY12" fmla="*/ 566840 h 1811671"/>
                <a:gd name="connsiteX13" fmla="*/ 4897243 w 8082573"/>
                <a:gd name="connsiteY13" fmla="*/ 425651 h 1811671"/>
                <a:gd name="connsiteX14" fmla="*/ 5282735 w 8082573"/>
                <a:gd name="connsiteY14" fmla="*/ 390722 h 1811671"/>
                <a:gd name="connsiteX15" fmla="*/ 5590772 w 8082573"/>
                <a:gd name="connsiteY15" fmla="*/ 568653 h 1811671"/>
                <a:gd name="connsiteX16" fmla="*/ 5782933 w 8082573"/>
                <a:gd name="connsiteY16" fmla="*/ 888396 h 1811671"/>
                <a:gd name="connsiteX17" fmla="*/ 5898173 w 8082573"/>
                <a:gd name="connsiteY17" fmla="*/ 1104704 h 1811671"/>
                <a:gd name="connsiteX18" fmla="*/ 6482373 w 8082573"/>
                <a:gd name="connsiteY18" fmla="*/ 1468771 h 1811671"/>
                <a:gd name="connsiteX19" fmla="*/ 7278240 w 8082573"/>
                <a:gd name="connsiteY19" fmla="*/ 1765104 h 1811671"/>
                <a:gd name="connsiteX20" fmla="*/ 7684640 w 8082573"/>
                <a:gd name="connsiteY20" fmla="*/ 1748171 h 1811671"/>
                <a:gd name="connsiteX21" fmla="*/ 8006373 w 8082573"/>
                <a:gd name="connsiteY21" fmla="*/ 1612704 h 1811671"/>
                <a:gd name="connsiteX22" fmla="*/ 8082573 w 8082573"/>
                <a:gd name="connsiteY22" fmla="*/ 1595771 h 1811671"/>
                <a:gd name="connsiteX0" fmla="*/ 0 w 8082573"/>
                <a:gd name="connsiteY0" fmla="*/ 1730279 h 1810157"/>
                <a:gd name="connsiteX1" fmla="*/ 411568 w 8082573"/>
                <a:gd name="connsiteY1" fmla="*/ 1646952 h 1810157"/>
                <a:gd name="connsiteX2" fmla="*/ 945173 w 8082573"/>
                <a:gd name="connsiteY2" fmla="*/ 1162457 h 1810157"/>
                <a:gd name="connsiteX3" fmla="*/ 1300773 w 8082573"/>
                <a:gd name="connsiteY3" fmla="*/ 671390 h 1810157"/>
                <a:gd name="connsiteX4" fmla="*/ 1737021 w 8082573"/>
                <a:gd name="connsiteY4" fmla="*/ 242015 h 1810157"/>
                <a:gd name="connsiteX5" fmla="*/ 2007191 w 8082573"/>
                <a:gd name="connsiteY5" fmla="*/ 29438 h 1810157"/>
                <a:gd name="connsiteX6" fmla="*/ 2315474 w 8082573"/>
                <a:gd name="connsiteY6" fmla="*/ 65387 h 1810157"/>
                <a:gd name="connsiteX7" fmla="*/ 2536907 w 8082573"/>
                <a:gd name="connsiteY7" fmla="*/ 214190 h 1810157"/>
                <a:gd name="connsiteX8" fmla="*/ 3008449 w 8082573"/>
                <a:gd name="connsiteY8" fmla="*/ 527848 h 1810157"/>
                <a:gd name="connsiteX9" fmla="*/ 3239338 w 8082573"/>
                <a:gd name="connsiteY9" fmla="*/ 741162 h 1810157"/>
                <a:gd name="connsiteX10" fmla="*/ 3393449 w 8082573"/>
                <a:gd name="connsiteY10" fmla="*/ 776884 h 1810157"/>
                <a:gd name="connsiteX11" fmla="*/ 3620640 w 8082573"/>
                <a:gd name="connsiteY11" fmla="*/ 747590 h 1810157"/>
                <a:gd name="connsiteX12" fmla="*/ 4357394 w 8082573"/>
                <a:gd name="connsiteY12" fmla="*/ 565326 h 1810157"/>
                <a:gd name="connsiteX13" fmla="*/ 4897243 w 8082573"/>
                <a:gd name="connsiteY13" fmla="*/ 424137 h 1810157"/>
                <a:gd name="connsiteX14" fmla="*/ 5282735 w 8082573"/>
                <a:gd name="connsiteY14" fmla="*/ 389208 h 1810157"/>
                <a:gd name="connsiteX15" fmla="*/ 5590772 w 8082573"/>
                <a:gd name="connsiteY15" fmla="*/ 567139 h 1810157"/>
                <a:gd name="connsiteX16" fmla="*/ 5782933 w 8082573"/>
                <a:gd name="connsiteY16" fmla="*/ 886882 h 1810157"/>
                <a:gd name="connsiteX17" fmla="*/ 5898173 w 8082573"/>
                <a:gd name="connsiteY17" fmla="*/ 1103190 h 1810157"/>
                <a:gd name="connsiteX18" fmla="*/ 6482373 w 8082573"/>
                <a:gd name="connsiteY18" fmla="*/ 1467257 h 1810157"/>
                <a:gd name="connsiteX19" fmla="*/ 7278240 w 8082573"/>
                <a:gd name="connsiteY19" fmla="*/ 1763590 h 1810157"/>
                <a:gd name="connsiteX20" fmla="*/ 7684640 w 8082573"/>
                <a:gd name="connsiteY20" fmla="*/ 1746657 h 1810157"/>
                <a:gd name="connsiteX21" fmla="*/ 8006373 w 8082573"/>
                <a:gd name="connsiteY21" fmla="*/ 1611190 h 1810157"/>
                <a:gd name="connsiteX22" fmla="*/ 8082573 w 8082573"/>
                <a:gd name="connsiteY22" fmla="*/ 1594257 h 1810157"/>
                <a:gd name="connsiteX0" fmla="*/ 0 w 8082573"/>
                <a:gd name="connsiteY0" fmla="*/ 1730279 h 1762364"/>
                <a:gd name="connsiteX1" fmla="*/ 411568 w 8082573"/>
                <a:gd name="connsiteY1" fmla="*/ 1646952 h 1762364"/>
                <a:gd name="connsiteX2" fmla="*/ 945173 w 8082573"/>
                <a:gd name="connsiteY2" fmla="*/ 1162457 h 1762364"/>
                <a:gd name="connsiteX3" fmla="*/ 1300773 w 8082573"/>
                <a:gd name="connsiteY3" fmla="*/ 671390 h 1762364"/>
                <a:gd name="connsiteX4" fmla="*/ 1737021 w 8082573"/>
                <a:gd name="connsiteY4" fmla="*/ 242015 h 1762364"/>
                <a:gd name="connsiteX5" fmla="*/ 2007191 w 8082573"/>
                <a:gd name="connsiteY5" fmla="*/ 29438 h 1762364"/>
                <a:gd name="connsiteX6" fmla="*/ 2315474 w 8082573"/>
                <a:gd name="connsiteY6" fmla="*/ 65387 h 1762364"/>
                <a:gd name="connsiteX7" fmla="*/ 2536907 w 8082573"/>
                <a:gd name="connsiteY7" fmla="*/ 214190 h 1762364"/>
                <a:gd name="connsiteX8" fmla="*/ 3008449 w 8082573"/>
                <a:gd name="connsiteY8" fmla="*/ 527848 h 1762364"/>
                <a:gd name="connsiteX9" fmla="*/ 3239338 w 8082573"/>
                <a:gd name="connsiteY9" fmla="*/ 741162 h 1762364"/>
                <a:gd name="connsiteX10" fmla="*/ 3393449 w 8082573"/>
                <a:gd name="connsiteY10" fmla="*/ 776884 h 1762364"/>
                <a:gd name="connsiteX11" fmla="*/ 3620640 w 8082573"/>
                <a:gd name="connsiteY11" fmla="*/ 747590 h 1762364"/>
                <a:gd name="connsiteX12" fmla="*/ 4357394 w 8082573"/>
                <a:gd name="connsiteY12" fmla="*/ 565326 h 1762364"/>
                <a:gd name="connsiteX13" fmla="*/ 4897243 w 8082573"/>
                <a:gd name="connsiteY13" fmla="*/ 424137 h 1762364"/>
                <a:gd name="connsiteX14" fmla="*/ 5282735 w 8082573"/>
                <a:gd name="connsiteY14" fmla="*/ 389208 h 1762364"/>
                <a:gd name="connsiteX15" fmla="*/ 5590772 w 8082573"/>
                <a:gd name="connsiteY15" fmla="*/ 567139 h 1762364"/>
                <a:gd name="connsiteX16" fmla="*/ 5782933 w 8082573"/>
                <a:gd name="connsiteY16" fmla="*/ 886882 h 1762364"/>
                <a:gd name="connsiteX17" fmla="*/ 5898173 w 8082573"/>
                <a:gd name="connsiteY17" fmla="*/ 1103190 h 1762364"/>
                <a:gd name="connsiteX18" fmla="*/ 6482373 w 8082573"/>
                <a:gd name="connsiteY18" fmla="*/ 1467257 h 1762364"/>
                <a:gd name="connsiteX19" fmla="*/ 7246154 w 8082573"/>
                <a:gd name="connsiteY19" fmla="*/ 1705433 h 1762364"/>
                <a:gd name="connsiteX20" fmla="*/ 7684640 w 8082573"/>
                <a:gd name="connsiteY20" fmla="*/ 1746657 h 1762364"/>
                <a:gd name="connsiteX21" fmla="*/ 8006373 w 8082573"/>
                <a:gd name="connsiteY21" fmla="*/ 1611190 h 1762364"/>
                <a:gd name="connsiteX22" fmla="*/ 8082573 w 8082573"/>
                <a:gd name="connsiteY22" fmla="*/ 1594257 h 1762364"/>
                <a:gd name="connsiteX0" fmla="*/ 0 w 8209976"/>
                <a:gd name="connsiteY0" fmla="*/ 1730279 h 1762364"/>
                <a:gd name="connsiteX1" fmla="*/ 411568 w 8209976"/>
                <a:gd name="connsiteY1" fmla="*/ 1646952 h 1762364"/>
                <a:gd name="connsiteX2" fmla="*/ 945173 w 8209976"/>
                <a:gd name="connsiteY2" fmla="*/ 1162457 h 1762364"/>
                <a:gd name="connsiteX3" fmla="*/ 1300773 w 8209976"/>
                <a:gd name="connsiteY3" fmla="*/ 671390 h 1762364"/>
                <a:gd name="connsiteX4" fmla="*/ 1737021 w 8209976"/>
                <a:gd name="connsiteY4" fmla="*/ 242015 h 1762364"/>
                <a:gd name="connsiteX5" fmla="*/ 2007191 w 8209976"/>
                <a:gd name="connsiteY5" fmla="*/ 29438 h 1762364"/>
                <a:gd name="connsiteX6" fmla="*/ 2315474 w 8209976"/>
                <a:gd name="connsiteY6" fmla="*/ 65387 h 1762364"/>
                <a:gd name="connsiteX7" fmla="*/ 2536907 w 8209976"/>
                <a:gd name="connsiteY7" fmla="*/ 214190 h 1762364"/>
                <a:gd name="connsiteX8" fmla="*/ 3008449 w 8209976"/>
                <a:gd name="connsiteY8" fmla="*/ 527848 h 1762364"/>
                <a:gd name="connsiteX9" fmla="*/ 3239338 w 8209976"/>
                <a:gd name="connsiteY9" fmla="*/ 741162 h 1762364"/>
                <a:gd name="connsiteX10" fmla="*/ 3393449 w 8209976"/>
                <a:gd name="connsiteY10" fmla="*/ 776884 h 1762364"/>
                <a:gd name="connsiteX11" fmla="*/ 3620640 w 8209976"/>
                <a:gd name="connsiteY11" fmla="*/ 747590 h 1762364"/>
                <a:gd name="connsiteX12" fmla="*/ 4357394 w 8209976"/>
                <a:gd name="connsiteY12" fmla="*/ 565326 h 1762364"/>
                <a:gd name="connsiteX13" fmla="*/ 4897243 w 8209976"/>
                <a:gd name="connsiteY13" fmla="*/ 424137 h 1762364"/>
                <a:gd name="connsiteX14" fmla="*/ 5282735 w 8209976"/>
                <a:gd name="connsiteY14" fmla="*/ 389208 h 1762364"/>
                <a:gd name="connsiteX15" fmla="*/ 5590772 w 8209976"/>
                <a:gd name="connsiteY15" fmla="*/ 567139 h 1762364"/>
                <a:gd name="connsiteX16" fmla="*/ 5782933 w 8209976"/>
                <a:gd name="connsiteY16" fmla="*/ 886882 h 1762364"/>
                <a:gd name="connsiteX17" fmla="*/ 5898173 w 8209976"/>
                <a:gd name="connsiteY17" fmla="*/ 1103190 h 1762364"/>
                <a:gd name="connsiteX18" fmla="*/ 6482373 w 8209976"/>
                <a:gd name="connsiteY18" fmla="*/ 1467257 h 1762364"/>
                <a:gd name="connsiteX19" fmla="*/ 7246154 w 8209976"/>
                <a:gd name="connsiteY19" fmla="*/ 1705433 h 1762364"/>
                <a:gd name="connsiteX20" fmla="*/ 7684640 w 8209976"/>
                <a:gd name="connsiteY20" fmla="*/ 1746657 h 1762364"/>
                <a:gd name="connsiteX21" fmla="*/ 8006373 w 8209976"/>
                <a:gd name="connsiteY21" fmla="*/ 1611190 h 1762364"/>
                <a:gd name="connsiteX22" fmla="*/ 8209976 w 8209976"/>
                <a:gd name="connsiteY22" fmla="*/ 1564867 h 1762364"/>
                <a:gd name="connsiteX0" fmla="*/ 0 w 8209976"/>
                <a:gd name="connsiteY0" fmla="*/ 1730279 h 1762364"/>
                <a:gd name="connsiteX1" fmla="*/ 411568 w 8209976"/>
                <a:gd name="connsiteY1" fmla="*/ 1646952 h 1762364"/>
                <a:gd name="connsiteX2" fmla="*/ 945173 w 8209976"/>
                <a:gd name="connsiteY2" fmla="*/ 1162457 h 1762364"/>
                <a:gd name="connsiteX3" fmla="*/ 1300773 w 8209976"/>
                <a:gd name="connsiteY3" fmla="*/ 671390 h 1762364"/>
                <a:gd name="connsiteX4" fmla="*/ 1737021 w 8209976"/>
                <a:gd name="connsiteY4" fmla="*/ 242015 h 1762364"/>
                <a:gd name="connsiteX5" fmla="*/ 2007191 w 8209976"/>
                <a:gd name="connsiteY5" fmla="*/ 29438 h 1762364"/>
                <a:gd name="connsiteX6" fmla="*/ 2315474 w 8209976"/>
                <a:gd name="connsiteY6" fmla="*/ 65387 h 1762364"/>
                <a:gd name="connsiteX7" fmla="*/ 2536907 w 8209976"/>
                <a:gd name="connsiteY7" fmla="*/ 214190 h 1762364"/>
                <a:gd name="connsiteX8" fmla="*/ 3008449 w 8209976"/>
                <a:gd name="connsiteY8" fmla="*/ 527848 h 1762364"/>
                <a:gd name="connsiteX9" fmla="*/ 3239338 w 8209976"/>
                <a:gd name="connsiteY9" fmla="*/ 741162 h 1762364"/>
                <a:gd name="connsiteX10" fmla="*/ 3393449 w 8209976"/>
                <a:gd name="connsiteY10" fmla="*/ 776884 h 1762364"/>
                <a:gd name="connsiteX11" fmla="*/ 3620640 w 8209976"/>
                <a:gd name="connsiteY11" fmla="*/ 747590 h 1762364"/>
                <a:gd name="connsiteX12" fmla="*/ 4357394 w 8209976"/>
                <a:gd name="connsiteY12" fmla="*/ 565326 h 1762364"/>
                <a:gd name="connsiteX13" fmla="*/ 4897243 w 8209976"/>
                <a:gd name="connsiteY13" fmla="*/ 424137 h 1762364"/>
                <a:gd name="connsiteX14" fmla="*/ 5282735 w 8209976"/>
                <a:gd name="connsiteY14" fmla="*/ 389208 h 1762364"/>
                <a:gd name="connsiteX15" fmla="*/ 5590772 w 8209976"/>
                <a:gd name="connsiteY15" fmla="*/ 567139 h 1762364"/>
                <a:gd name="connsiteX16" fmla="*/ 5782933 w 8209976"/>
                <a:gd name="connsiteY16" fmla="*/ 886882 h 1762364"/>
                <a:gd name="connsiteX17" fmla="*/ 5898173 w 8209976"/>
                <a:gd name="connsiteY17" fmla="*/ 1103190 h 1762364"/>
                <a:gd name="connsiteX18" fmla="*/ 6482373 w 8209976"/>
                <a:gd name="connsiteY18" fmla="*/ 1467257 h 1762364"/>
                <a:gd name="connsiteX19" fmla="*/ 7246154 w 8209976"/>
                <a:gd name="connsiteY19" fmla="*/ 1705433 h 1762364"/>
                <a:gd name="connsiteX20" fmla="*/ 7684640 w 8209976"/>
                <a:gd name="connsiteY20" fmla="*/ 1746657 h 1762364"/>
                <a:gd name="connsiteX21" fmla="*/ 8006373 w 8209976"/>
                <a:gd name="connsiteY21" fmla="*/ 1611190 h 1762364"/>
                <a:gd name="connsiteX22" fmla="*/ 8209976 w 8209976"/>
                <a:gd name="connsiteY22" fmla="*/ 1564867 h 1762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09976" h="1762364">
                  <a:moveTo>
                    <a:pt x="0" y="1730279"/>
                  </a:moveTo>
                  <a:cubicBezTo>
                    <a:pt x="178601" y="1707967"/>
                    <a:pt x="254039" y="1741589"/>
                    <a:pt x="411568" y="1646952"/>
                  </a:cubicBezTo>
                  <a:cubicBezTo>
                    <a:pt x="569097" y="1552315"/>
                    <a:pt x="796972" y="1325051"/>
                    <a:pt x="945173" y="1162457"/>
                  </a:cubicBezTo>
                  <a:cubicBezTo>
                    <a:pt x="1093374" y="999863"/>
                    <a:pt x="1300773" y="671390"/>
                    <a:pt x="1300773" y="671390"/>
                  </a:cubicBezTo>
                  <a:cubicBezTo>
                    <a:pt x="1416484" y="511935"/>
                    <a:pt x="1619285" y="349007"/>
                    <a:pt x="1737021" y="242015"/>
                  </a:cubicBezTo>
                  <a:cubicBezTo>
                    <a:pt x="1854757" y="135023"/>
                    <a:pt x="1910782" y="58876"/>
                    <a:pt x="2007191" y="29438"/>
                  </a:cubicBezTo>
                  <a:cubicBezTo>
                    <a:pt x="2103600" y="0"/>
                    <a:pt x="2227188" y="34595"/>
                    <a:pt x="2315474" y="65387"/>
                  </a:cubicBezTo>
                  <a:cubicBezTo>
                    <a:pt x="2403760" y="96179"/>
                    <a:pt x="2421411" y="137113"/>
                    <a:pt x="2536907" y="214190"/>
                  </a:cubicBezTo>
                  <a:cubicBezTo>
                    <a:pt x="2652403" y="291267"/>
                    <a:pt x="2891377" y="440019"/>
                    <a:pt x="3008449" y="527848"/>
                  </a:cubicBezTo>
                  <a:cubicBezTo>
                    <a:pt x="3125521" y="615677"/>
                    <a:pt x="3175171" y="699656"/>
                    <a:pt x="3239338" y="741162"/>
                  </a:cubicBezTo>
                  <a:cubicBezTo>
                    <a:pt x="3303505" y="782668"/>
                    <a:pt x="3329899" y="775813"/>
                    <a:pt x="3393449" y="776884"/>
                  </a:cubicBezTo>
                  <a:cubicBezTo>
                    <a:pt x="3456999" y="777955"/>
                    <a:pt x="3459983" y="782850"/>
                    <a:pt x="3620640" y="747590"/>
                  </a:cubicBezTo>
                  <a:cubicBezTo>
                    <a:pt x="3781297" y="712330"/>
                    <a:pt x="4144627" y="619235"/>
                    <a:pt x="4357394" y="565326"/>
                  </a:cubicBezTo>
                  <a:cubicBezTo>
                    <a:pt x="4570161" y="511417"/>
                    <a:pt x="4743020" y="453490"/>
                    <a:pt x="4897243" y="424137"/>
                  </a:cubicBezTo>
                  <a:cubicBezTo>
                    <a:pt x="5051467" y="394784"/>
                    <a:pt x="5167147" y="365374"/>
                    <a:pt x="5282735" y="389208"/>
                  </a:cubicBezTo>
                  <a:cubicBezTo>
                    <a:pt x="5398323" y="413042"/>
                    <a:pt x="5507406" y="484193"/>
                    <a:pt x="5590772" y="567139"/>
                  </a:cubicBezTo>
                  <a:cubicBezTo>
                    <a:pt x="5674138" y="650085"/>
                    <a:pt x="5731700" y="797540"/>
                    <a:pt x="5782933" y="886882"/>
                  </a:cubicBezTo>
                  <a:cubicBezTo>
                    <a:pt x="5834167" y="976224"/>
                    <a:pt x="5805127" y="1001587"/>
                    <a:pt x="5898173" y="1103190"/>
                  </a:cubicBezTo>
                  <a:cubicBezTo>
                    <a:pt x="6014746" y="1199919"/>
                    <a:pt x="6257710" y="1366883"/>
                    <a:pt x="6482373" y="1467257"/>
                  </a:cubicBezTo>
                  <a:cubicBezTo>
                    <a:pt x="6707036" y="1567631"/>
                    <a:pt x="7045776" y="1658866"/>
                    <a:pt x="7246154" y="1705433"/>
                  </a:cubicBezTo>
                  <a:cubicBezTo>
                    <a:pt x="7446532" y="1752000"/>
                    <a:pt x="7557937" y="1762364"/>
                    <a:pt x="7684640" y="1746657"/>
                  </a:cubicBezTo>
                  <a:cubicBezTo>
                    <a:pt x="7811343" y="1730950"/>
                    <a:pt x="7918817" y="1641488"/>
                    <a:pt x="8006373" y="1611190"/>
                  </a:cubicBezTo>
                  <a:cubicBezTo>
                    <a:pt x="8093929" y="1580892"/>
                    <a:pt x="8205037" y="1560633"/>
                    <a:pt x="8209976" y="1564867"/>
                  </a:cubicBezTo>
                </a:path>
              </a:pathLst>
            </a:cu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50" name="Freeform 49"/>
          <p:cNvSpPr/>
          <p:nvPr/>
        </p:nvSpPr>
        <p:spPr>
          <a:xfrm>
            <a:off x="6827026" y="938249"/>
            <a:ext cx="344697" cy="642440"/>
          </a:xfrm>
          <a:custGeom>
            <a:avLst/>
            <a:gdLst>
              <a:gd name="connsiteX0" fmla="*/ 23552 w 191192"/>
              <a:gd name="connsiteY0" fmla="*/ 167640 h 595745"/>
              <a:gd name="connsiteX1" fmla="*/ 15240 w 191192"/>
              <a:gd name="connsiteY1" fmla="*/ 433647 h 595745"/>
              <a:gd name="connsiteX2" fmla="*/ 114992 w 191192"/>
              <a:gd name="connsiteY2" fmla="*/ 591589 h 595745"/>
              <a:gd name="connsiteX3" fmla="*/ 139931 w 191192"/>
              <a:gd name="connsiteY3" fmla="*/ 458585 h 595745"/>
              <a:gd name="connsiteX4" fmla="*/ 164869 w 191192"/>
              <a:gd name="connsiteY4" fmla="*/ 126076 h 595745"/>
              <a:gd name="connsiteX5" fmla="*/ 181494 w 191192"/>
              <a:gd name="connsiteY5" fmla="*/ 26323 h 595745"/>
              <a:gd name="connsiteX6" fmla="*/ 106680 w 191192"/>
              <a:gd name="connsiteY6" fmla="*/ 1385 h 595745"/>
              <a:gd name="connsiteX7" fmla="*/ 48491 w 191192"/>
              <a:gd name="connsiteY7" fmla="*/ 18011 h 595745"/>
              <a:gd name="connsiteX0" fmla="*/ 23552 w 191192"/>
              <a:gd name="connsiteY0" fmla="*/ 167640 h 595745"/>
              <a:gd name="connsiteX1" fmla="*/ 15240 w 191192"/>
              <a:gd name="connsiteY1" fmla="*/ 433647 h 595745"/>
              <a:gd name="connsiteX2" fmla="*/ 114992 w 191192"/>
              <a:gd name="connsiteY2" fmla="*/ 591589 h 595745"/>
              <a:gd name="connsiteX3" fmla="*/ 139931 w 191192"/>
              <a:gd name="connsiteY3" fmla="*/ 458585 h 595745"/>
              <a:gd name="connsiteX4" fmla="*/ 164869 w 191192"/>
              <a:gd name="connsiteY4" fmla="*/ 126076 h 595745"/>
              <a:gd name="connsiteX5" fmla="*/ 181494 w 191192"/>
              <a:gd name="connsiteY5" fmla="*/ 26323 h 595745"/>
              <a:gd name="connsiteX6" fmla="*/ 106680 w 191192"/>
              <a:gd name="connsiteY6" fmla="*/ 1385 h 595745"/>
              <a:gd name="connsiteX7" fmla="*/ 48491 w 191192"/>
              <a:gd name="connsiteY7" fmla="*/ 18011 h 595745"/>
              <a:gd name="connsiteX8" fmla="*/ 23552 w 191192"/>
              <a:gd name="connsiteY8" fmla="*/ 167640 h 595745"/>
              <a:gd name="connsiteX0" fmla="*/ 23552 w 406279"/>
              <a:gd name="connsiteY0" fmla="*/ 167640 h 646558"/>
              <a:gd name="connsiteX1" fmla="*/ 15240 w 406279"/>
              <a:gd name="connsiteY1" fmla="*/ 433647 h 646558"/>
              <a:gd name="connsiteX2" fmla="*/ 114992 w 406279"/>
              <a:gd name="connsiteY2" fmla="*/ 591589 h 646558"/>
              <a:gd name="connsiteX3" fmla="*/ 397966 w 406279"/>
              <a:gd name="connsiteY3" fmla="*/ 568972 h 646558"/>
              <a:gd name="connsiteX4" fmla="*/ 164869 w 406279"/>
              <a:gd name="connsiteY4" fmla="*/ 126076 h 646558"/>
              <a:gd name="connsiteX5" fmla="*/ 181494 w 406279"/>
              <a:gd name="connsiteY5" fmla="*/ 26323 h 646558"/>
              <a:gd name="connsiteX6" fmla="*/ 106680 w 406279"/>
              <a:gd name="connsiteY6" fmla="*/ 1385 h 646558"/>
              <a:gd name="connsiteX7" fmla="*/ 48491 w 406279"/>
              <a:gd name="connsiteY7" fmla="*/ 18011 h 646558"/>
              <a:gd name="connsiteX8" fmla="*/ 23552 w 406279"/>
              <a:gd name="connsiteY8" fmla="*/ 167640 h 646558"/>
              <a:gd name="connsiteX0" fmla="*/ 23552 w 419525"/>
              <a:gd name="connsiteY0" fmla="*/ 167640 h 649552"/>
              <a:gd name="connsiteX1" fmla="*/ 15240 w 419525"/>
              <a:gd name="connsiteY1" fmla="*/ 433647 h 649552"/>
              <a:gd name="connsiteX2" fmla="*/ 114992 w 419525"/>
              <a:gd name="connsiteY2" fmla="*/ 591589 h 649552"/>
              <a:gd name="connsiteX3" fmla="*/ 397966 w 419525"/>
              <a:gd name="connsiteY3" fmla="*/ 568972 h 649552"/>
              <a:gd name="connsiteX4" fmla="*/ 244346 w 419525"/>
              <a:gd name="connsiteY4" fmla="*/ 108111 h 649552"/>
              <a:gd name="connsiteX5" fmla="*/ 181494 w 419525"/>
              <a:gd name="connsiteY5" fmla="*/ 26323 h 649552"/>
              <a:gd name="connsiteX6" fmla="*/ 106680 w 419525"/>
              <a:gd name="connsiteY6" fmla="*/ 1385 h 649552"/>
              <a:gd name="connsiteX7" fmla="*/ 48491 w 419525"/>
              <a:gd name="connsiteY7" fmla="*/ 18011 h 649552"/>
              <a:gd name="connsiteX8" fmla="*/ 23552 w 419525"/>
              <a:gd name="connsiteY8" fmla="*/ 167640 h 649552"/>
              <a:gd name="connsiteX0" fmla="*/ 23552 w 419525"/>
              <a:gd name="connsiteY0" fmla="*/ 167640 h 649552"/>
              <a:gd name="connsiteX1" fmla="*/ 15240 w 419525"/>
              <a:gd name="connsiteY1" fmla="*/ 433647 h 649552"/>
              <a:gd name="connsiteX2" fmla="*/ 114992 w 419525"/>
              <a:gd name="connsiteY2" fmla="*/ 591589 h 649552"/>
              <a:gd name="connsiteX3" fmla="*/ 397966 w 419525"/>
              <a:gd name="connsiteY3" fmla="*/ 568972 h 649552"/>
              <a:gd name="connsiteX4" fmla="*/ 244346 w 419525"/>
              <a:gd name="connsiteY4" fmla="*/ 108111 h 649552"/>
              <a:gd name="connsiteX5" fmla="*/ 181494 w 419525"/>
              <a:gd name="connsiteY5" fmla="*/ 26323 h 649552"/>
              <a:gd name="connsiteX6" fmla="*/ 106680 w 419525"/>
              <a:gd name="connsiteY6" fmla="*/ 1385 h 649552"/>
              <a:gd name="connsiteX7" fmla="*/ 48491 w 419525"/>
              <a:gd name="connsiteY7" fmla="*/ 18011 h 649552"/>
              <a:gd name="connsiteX8" fmla="*/ 23552 w 419525"/>
              <a:gd name="connsiteY8" fmla="*/ 167640 h 649552"/>
              <a:gd name="connsiteX0" fmla="*/ 23552 w 432602"/>
              <a:gd name="connsiteY0" fmla="*/ 167640 h 614143"/>
              <a:gd name="connsiteX1" fmla="*/ 15240 w 432602"/>
              <a:gd name="connsiteY1" fmla="*/ 433647 h 614143"/>
              <a:gd name="connsiteX2" fmla="*/ 114992 w 432602"/>
              <a:gd name="connsiteY2" fmla="*/ 591589 h 614143"/>
              <a:gd name="connsiteX3" fmla="*/ 397966 w 432602"/>
              <a:gd name="connsiteY3" fmla="*/ 568972 h 614143"/>
              <a:gd name="connsiteX4" fmla="*/ 322811 w 432602"/>
              <a:gd name="connsiteY4" fmla="*/ 358831 h 614143"/>
              <a:gd name="connsiteX5" fmla="*/ 244346 w 432602"/>
              <a:gd name="connsiteY5" fmla="*/ 108111 h 614143"/>
              <a:gd name="connsiteX6" fmla="*/ 181494 w 432602"/>
              <a:gd name="connsiteY6" fmla="*/ 26323 h 614143"/>
              <a:gd name="connsiteX7" fmla="*/ 106680 w 432602"/>
              <a:gd name="connsiteY7" fmla="*/ 1385 h 614143"/>
              <a:gd name="connsiteX8" fmla="*/ 48491 w 432602"/>
              <a:gd name="connsiteY8" fmla="*/ 18011 h 614143"/>
              <a:gd name="connsiteX9" fmla="*/ 23552 w 432602"/>
              <a:gd name="connsiteY9" fmla="*/ 167640 h 614143"/>
              <a:gd name="connsiteX0" fmla="*/ 23552 w 432602"/>
              <a:gd name="connsiteY0" fmla="*/ 167640 h 614143"/>
              <a:gd name="connsiteX1" fmla="*/ 15240 w 432602"/>
              <a:gd name="connsiteY1" fmla="*/ 433647 h 614143"/>
              <a:gd name="connsiteX2" fmla="*/ 114992 w 432602"/>
              <a:gd name="connsiteY2" fmla="*/ 591589 h 614143"/>
              <a:gd name="connsiteX3" fmla="*/ 397966 w 432602"/>
              <a:gd name="connsiteY3" fmla="*/ 568972 h 614143"/>
              <a:gd name="connsiteX4" fmla="*/ 322811 w 432602"/>
              <a:gd name="connsiteY4" fmla="*/ 358831 h 614143"/>
              <a:gd name="connsiteX5" fmla="*/ 244346 w 432602"/>
              <a:gd name="connsiteY5" fmla="*/ 108111 h 614143"/>
              <a:gd name="connsiteX6" fmla="*/ 181494 w 432602"/>
              <a:gd name="connsiteY6" fmla="*/ 26323 h 614143"/>
              <a:gd name="connsiteX7" fmla="*/ 106680 w 432602"/>
              <a:gd name="connsiteY7" fmla="*/ 1385 h 614143"/>
              <a:gd name="connsiteX8" fmla="*/ 48491 w 432602"/>
              <a:gd name="connsiteY8" fmla="*/ 18011 h 614143"/>
              <a:gd name="connsiteX9" fmla="*/ 23552 w 432602"/>
              <a:gd name="connsiteY9" fmla="*/ 167640 h 614143"/>
              <a:gd name="connsiteX0" fmla="*/ 23552 w 432602"/>
              <a:gd name="connsiteY0" fmla="*/ 167640 h 614143"/>
              <a:gd name="connsiteX1" fmla="*/ 15240 w 432602"/>
              <a:gd name="connsiteY1" fmla="*/ 433647 h 614143"/>
              <a:gd name="connsiteX2" fmla="*/ 114992 w 432602"/>
              <a:gd name="connsiteY2" fmla="*/ 591589 h 614143"/>
              <a:gd name="connsiteX3" fmla="*/ 397966 w 432602"/>
              <a:gd name="connsiteY3" fmla="*/ 568972 h 614143"/>
              <a:gd name="connsiteX4" fmla="*/ 322811 w 432602"/>
              <a:gd name="connsiteY4" fmla="*/ 358831 h 614143"/>
              <a:gd name="connsiteX5" fmla="*/ 282750 w 432602"/>
              <a:gd name="connsiteY5" fmla="*/ 146517 h 614143"/>
              <a:gd name="connsiteX6" fmla="*/ 181494 w 432602"/>
              <a:gd name="connsiteY6" fmla="*/ 26323 h 614143"/>
              <a:gd name="connsiteX7" fmla="*/ 106680 w 432602"/>
              <a:gd name="connsiteY7" fmla="*/ 1385 h 614143"/>
              <a:gd name="connsiteX8" fmla="*/ 48491 w 432602"/>
              <a:gd name="connsiteY8" fmla="*/ 18011 h 614143"/>
              <a:gd name="connsiteX9" fmla="*/ 23552 w 432602"/>
              <a:gd name="connsiteY9" fmla="*/ 167640 h 614143"/>
              <a:gd name="connsiteX0" fmla="*/ 23552 w 432602"/>
              <a:gd name="connsiteY0" fmla="*/ 167640 h 614143"/>
              <a:gd name="connsiteX1" fmla="*/ 15240 w 432602"/>
              <a:gd name="connsiteY1" fmla="*/ 433647 h 614143"/>
              <a:gd name="connsiteX2" fmla="*/ 114992 w 432602"/>
              <a:gd name="connsiteY2" fmla="*/ 591589 h 614143"/>
              <a:gd name="connsiteX3" fmla="*/ 397966 w 432602"/>
              <a:gd name="connsiteY3" fmla="*/ 568972 h 614143"/>
              <a:gd name="connsiteX4" fmla="*/ 322811 w 432602"/>
              <a:gd name="connsiteY4" fmla="*/ 358831 h 614143"/>
              <a:gd name="connsiteX5" fmla="*/ 282750 w 432602"/>
              <a:gd name="connsiteY5" fmla="*/ 146517 h 614143"/>
              <a:gd name="connsiteX6" fmla="*/ 181494 w 432602"/>
              <a:gd name="connsiteY6" fmla="*/ 26323 h 614143"/>
              <a:gd name="connsiteX7" fmla="*/ 106680 w 432602"/>
              <a:gd name="connsiteY7" fmla="*/ 1385 h 614143"/>
              <a:gd name="connsiteX8" fmla="*/ 48491 w 432602"/>
              <a:gd name="connsiteY8" fmla="*/ 18011 h 614143"/>
              <a:gd name="connsiteX9" fmla="*/ 23552 w 432602"/>
              <a:gd name="connsiteY9" fmla="*/ 167640 h 614143"/>
              <a:gd name="connsiteX0" fmla="*/ 23552 w 406081"/>
              <a:gd name="connsiteY0" fmla="*/ 167640 h 619892"/>
              <a:gd name="connsiteX1" fmla="*/ 15240 w 406081"/>
              <a:gd name="connsiteY1" fmla="*/ 433647 h 619892"/>
              <a:gd name="connsiteX2" fmla="*/ 114992 w 406081"/>
              <a:gd name="connsiteY2" fmla="*/ 591589 h 619892"/>
              <a:gd name="connsiteX3" fmla="*/ 274121 w 406081"/>
              <a:gd name="connsiteY3" fmla="*/ 603464 h 619892"/>
              <a:gd name="connsiteX4" fmla="*/ 397966 w 406081"/>
              <a:gd name="connsiteY4" fmla="*/ 568972 h 619892"/>
              <a:gd name="connsiteX5" fmla="*/ 322811 w 406081"/>
              <a:gd name="connsiteY5" fmla="*/ 358831 h 619892"/>
              <a:gd name="connsiteX6" fmla="*/ 282750 w 406081"/>
              <a:gd name="connsiteY6" fmla="*/ 146517 h 619892"/>
              <a:gd name="connsiteX7" fmla="*/ 181494 w 406081"/>
              <a:gd name="connsiteY7" fmla="*/ 26323 h 619892"/>
              <a:gd name="connsiteX8" fmla="*/ 106680 w 406081"/>
              <a:gd name="connsiteY8" fmla="*/ 1385 h 619892"/>
              <a:gd name="connsiteX9" fmla="*/ 48491 w 406081"/>
              <a:gd name="connsiteY9" fmla="*/ 18011 h 619892"/>
              <a:gd name="connsiteX10" fmla="*/ 23552 w 406081"/>
              <a:gd name="connsiteY10" fmla="*/ 167640 h 619892"/>
              <a:gd name="connsiteX0" fmla="*/ 23552 w 406081"/>
              <a:gd name="connsiteY0" fmla="*/ 167640 h 771687"/>
              <a:gd name="connsiteX1" fmla="*/ 15240 w 406081"/>
              <a:gd name="connsiteY1" fmla="*/ 433647 h 771687"/>
              <a:gd name="connsiteX2" fmla="*/ 114992 w 406081"/>
              <a:gd name="connsiteY2" fmla="*/ 591589 h 771687"/>
              <a:gd name="connsiteX3" fmla="*/ 274121 w 406081"/>
              <a:gd name="connsiteY3" fmla="*/ 603464 h 771687"/>
              <a:gd name="connsiteX4" fmla="*/ 397966 w 406081"/>
              <a:gd name="connsiteY4" fmla="*/ 568972 h 771687"/>
              <a:gd name="connsiteX5" fmla="*/ 322811 w 406081"/>
              <a:gd name="connsiteY5" fmla="*/ 358831 h 771687"/>
              <a:gd name="connsiteX6" fmla="*/ 282750 w 406081"/>
              <a:gd name="connsiteY6" fmla="*/ 146517 h 771687"/>
              <a:gd name="connsiteX7" fmla="*/ 181494 w 406081"/>
              <a:gd name="connsiteY7" fmla="*/ 26323 h 771687"/>
              <a:gd name="connsiteX8" fmla="*/ 106680 w 406081"/>
              <a:gd name="connsiteY8" fmla="*/ 1385 h 771687"/>
              <a:gd name="connsiteX9" fmla="*/ 48491 w 406081"/>
              <a:gd name="connsiteY9" fmla="*/ 18011 h 771687"/>
              <a:gd name="connsiteX10" fmla="*/ 23552 w 406081"/>
              <a:gd name="connsiteY10" fmla="*/ 167640 h 771687"/>
              <a:gd name="connsiteX0" fmla="*/ 23552 w 406081"/>
              <a:gd name="connsiteY0" fmla="*/ 167640 h 771687"/>
              <a:gd name="connsiteX1" fmla="*/ 15240 w 406081"/>
              <a:gd name="connsiteY1" fmla="*/ 433647 h 771687"/>
              <a:gd name="connsiteX2" fmla="*/ 114992 w 406081"/>
              <a:gd name="connsiteY2" fmla="*/ 591589 h 771687"/>
              <a:gd name="connsiteX3" fmla="*/ 274121 w 406081"/>
              <a:gd name="connsiteY3" fmla="*/ 603464 h 771687"/>
              <a:gd name="connsiteX4" fmla="*/ 397966 w 406081"/>
              <a:gd name="connsiteY4" fmla="*/ 568972 h 771687"/>
              <a:gd name="connsiteX5" fmla="*/ 322811 w 406081"/>
              <a:gd name="connsiteY5" fmla="*/ 358831 h 771687"/>
              <a:gd name="connsiteX6" fmla="*/ 282750 w 406081"/>
              <a:gd name="connsiteY6" fmla="*/ 146517 h 771687"/>
              <a:gd name="connsiteX7" fmla="*/ 181494 w 406081"/>
              <a:gd name="connsiteY7" fmla="*/ 26323 h 771687"/>
              <a:gd name="connsiteX8" fmla="*/ 106680 w 406081"/>
              <a:gd name="connsiteY8" fmla="*/ 1385 h 771687"/>
              <a:gd name="connsiteX9" fmla="*/ 48491 w 406081"/>
              <a:gd name="connsiteY9" fmla="*/ 18011 h 771687"/>
              <a:gd name="connsiteX10" fmla="*/ 23552 w 406081"/>
              <a:gd name="connsiteY10" fmla="*/ 167640 h 771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6081" h="771687">
                <a:moveTo>
                  <a:pt x="23552" y="167640"/>
                </a:moveTo>
                <a:cubicBezTo>
                  <a:pt x="11776" y="265314"/>
                  <a:pt x="0" y="362989"/>
                  <a:pt x="15240" y="433647"/>
                </a:cubicBezTo>
                <a:cubicBezTo>
                  <a:pt x="30480" y="504305"/>
                  <a:pt x="71845" y="563286"/>
                  <a:pt x="114992" y="591589"/>
                </a:cubicBezTo>
                <a:cubicBezTo>
                  <a:pt x="102165" y="673368"/>
                  <a:pt x="298043" y="771687"/>
                  <a:pt x="274121" y="603464"/>
                </a:cubicBezTo>
                <a:cubicBezTo>
                  <a:pt x="321283" y="599695"/>
                  <a:pt x="389851" y="609744"/>
                  <a:pt x="397966" y="568972"/>
                </a:cubicBezTo>
                <a:cubicBezTo>
                  <a:pt x="406081" y="528200"/>
                  <a:pt x="348414" y="435641"/>
                  <a:pt x="322811" y="358831"/>
                </a:cubicBezTo>
                <a:cubicBezTo>
                  <a:pt x="264688" y="292827"/>
                  <a:pt x="224434" y="248911"/>
                  <a:pt x="282750" y="146517"/>
                </a:cubicBezTo>
                <a:cubicBezTo>
                  <a:pt x="246671" y="56076"/>
                  <a:pt x="210839" y="50512"/>
                  <a:pt x="181494" y="26323"/>
                </a:cubicBezTo>
                <a:cubicBezTo>
                  <a:pt x="152149" y="2134"/>
                  <a:pt x="128847" y="2770"/>
                  <a:pt x="106680" y="1385"/>
                </a:cubicBezTo>
                <a:cubicBezTo>
                  <a:pt x="84513" y="0"/>
                  <a:pt x="66502" y="9005"/>
                  <a:pt x="48491" y="18011"/>
                </a:cubicBezTo>
                <a:lnTo>
                  <a:pt x="23552" y="167640"/>
                </a:lnTo>
                <a:close/>
              </a:path>
            </a:pathLst>
          </a:custGeom>
          <a:ln w="25400">
            <a:solidFill>
              <a:schemeClr val="accent2">
                <a:lumMod val="40000"/>
                <a:lumOff val="60000"/>
              </a:schemeClr>
            </a:solidFill>
            <a:prstDash val="solid"/>
            <a:tailEnd type="none"/>
          </a:ln>
        </p:spPr>
        <p:style>
          <a:lnRef idx="1">
            <a:schemeClr val="accent1"/>
          </a:lnRef>
          <a:fillRef idx="0">
            <a:schemeClr val="accent1"/>
          </a:fillRef>
          <a:effectRef idx="0">
            <a:schemeClr val="accent1"/>
          </a:effectRef>
          <a:fontRef idx="minor">
            <a:schemeClr val="tx1"/>
          </a:fontRef>
        </p:style>
        <p:txBody>
          <a:bodyPr lIns="109728" tIns="54864" rIns="109728" bIns="54864" rtlCol="0" anchor="ctr"/>
          <a:lstStyle/>
          <a:p>
            <a:pPr algn="ctr"/>
            <a:endParaRPr lang="en-US"/>
          </a:p>
        </p:txBody>
      </p:sp>
      <p:sp>
        <p:nvSpPr>
          <p:cNvPr id="51" name="Rectangle 50"/>
          <p:cNvSpPr/>
          <p:nvPr/>
        </p:nvSpPr>
        <p:spPr>
          <a:xfrm rot="865016">
            <a:off x="9635278" y="3170659"/>
            <a:ext cx="957653" cy="194307"/>
          </a:xfrm>
          <a:prstGeom prst="rect">
            <a:avLst/>
          </a:prstGeom>
        </p:spPr>
        <p:txBody>
          <a:bodyPr wrap="none" lIns="109728" tIns="54864" rIns="109728" bIns="54864">
            <a:spAutoFit/>
          </a:bodyPr>
          <a:lstStyle/>
          <a:p>
            <a:pPr algn="ctr"/>
            <a:r>
              <a:rPr lang="en-US" sz="1100" b="1" spc="-6" dirty="0">
                <a:solidFill>
                  <a:schemeClr val="bg1"/>
                </a:solidFill>
                <a:cs typeface="Arial"/>
              </a:rPr>
              <a:t>Glenwood Highway</a:t>
            </a:r>
            <a:endParaRPr lang="en-US" sz="1100" b="1" dirty="0">
              <a:solidFill>
                <a:schemeClr val="bg1"/>
              </a:solidFill>
            </a:endParaRPr>
          </a:p>
        </p:txBody>
      </p:sp>
      <p:sp>
        <p:nvSpPr>
          <p:cNvPr id="52" name="Rectangle 51"/>
          <p:cNvSpPr/>
          <p:nvPr/>
        </p:nvSpPr>
        <p:spPr>
          <a:xfrm>
            <a:off x="7907583" y="2444197"/>
            <a:ext cx="520373" cy="429182"/>
          </a:xfrm>
          <a:prstGeom prst="rect">
            <a:avLst/>
          </a:prstGeom>
        </p:spPr>
        <p:txBody>
          <a:bodyPr wrap="none" lIns="109728" tIns="54864" rIns="109728" bIns="54864">
            <a:spAutoFit/>
          </a:bodyPr>
          <a:lstStyle/>
          <a:p>
            <a:pPr algn="ctr"/>
            <a:r>
              <a:rPr lang="en-US" sz="1100" b="1" spc="-6" dirty="0">
                <a:solidFill>
                  <a:schemeClr val="bg1"/>
                </a:solidFill>
                <a:cs typeface="Arial"/>
              </a:rPr>
              <a:t>Railroad </a:t>
            </a:r>
          </a:p>
          <a:p>
            <a:pPr algn="ctr"/>
            <a:r>
              <a:rPr lang="en-US" sz="1100" b="1" spc="-6" dirty="0">
                <a:solidFill>
                  <a:schemeClr val="bg1"/>
                </a:solidFill>
                <a:cs typeface="Arial"/>
              </a:rPr>
              <a:t>Tunnel </a:t>
            </a:r>
          </a:p>
          <a:p>
            <a:pPr algn="ctr"/>
            <a:r>
              <a:rPr lang="en-US" sz="1100" b="1" spc="-6" dirty="0">
                <a:solidFill>
                  <a:schemeClr val="bg1"/>
                </a:solidFill>
                <a:cs typeface="Arial"/>
              </a:rPr>
              <a:t>Portal</a:t>
            </a:r>
            <a:endParaRPr lang="en-US" sz="1100" b="1" dirty="0">
              <a:solidFill>
                <a:schemeClr val="bg1"/>
              </a:solidFill>
            </a:endParaRPr>
          </a:p>
        </p:txBody>
      </p:sp>
      <p:cxnSp>
        <p:nvCxnSpPr>
          <p:cNvPr id="53" name="Straight Arrow Connector 52"/>
          <p:cNvCxnSpPr/>
          <p:nvPr/>
        </p:nvCxnSpPr>
        <p:spPr>
          <a:xfrm flipH="1">
            <a:off x="7360431" y="2777302"/>
            <a:ext cx="580421" cy="552984"/>
          </a:xfrm>
          <a:prstGeom prst="straightConnector1">
            <a:avLst/>
          </a:prstGeom>
          <a:ln w="508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a:xfrm rot="245795">
            <a:off x="5868282" y="2831803"/>
            <a:ext cx="876647" cy="183630"/>
          </a:xfrm>
          <a:prstGeom prst="rect">
            <a:avLst/>
          </a:prstGeom>
        </p:spPr>
        <p:txBody>
          <a:bodyPr wrap="none" lIns="109728" tIns="54864" rIns="109728" bIns="54864">
            <a:spAutoFit/>
          </a:bodyPr>
          <a:lstStyle/>
          <a:p>
            <a:pPr algn="ctr"/>
            <a:r>
              <a:rPr lang="en-US" sz="1000" spc="-6" dirty="0">
                <a:cs typeface="Arial"/>
              </a:rPr>
              <a:t>Railroad Switchyard</a:t>
            </a:r>
            <a:endParaRPr lang="en-US" sz="1000" dirty="0"/>
          </a:p>
        </p:txBody>
      </p:sp>
      <p:sp>
        <p:nvSpPr>
          <p:cNvPr id="61" name="Rectangle 60"/>
          <p:cNvSpPr/>
          <p:nvPr/>
        </p:nvSpPr>
        <p:spPr>
          <a:xfrm>
            <a:off x="5158237" y="900027"/>
            <a:ext cx="1403398" cy="433965"/>
          </a:xfrm>
          <a:prstGeom prst="rect">
            <a:avLst/>
          </a:prstGeom>
        </p:spPr>
        <p:txBody>
          <a:bodyPr wrap="none" lIns="109728" tIns="54864" rIns="109728" bIns="54864">
            <a:spAutoFit/>
          </a:bodyPr>
          <a:lstStyle/>
          <a:p>
            <a:pPr algn="ctr"/>
            <a:r>
              <a:rPr lang="en-US" sz="1100" b="1" i="1" spc="-6" dirty="0">
                <a:solidFill>
                  <a:schemeClr val="bg1"/>
                </a:solidFill>
                <a:latin typeface="Trajan Pro" pitchFamily="18" charset="0"/>
                <a:cs typeface="Arial"/>
              </a:rPr>
              <a:t>Wildergarten</a:t>
            </a:r>
          </a:p>
          <a:p>
            <a:pPr algn="ctr"/>
            <a:r>
              <a:rPr lang="en-US" sz="1000" b="1" i="1" spc="-6" dirty="0">
                <a:solidFill>
                  <a:schemeClr val="bg1"/>
                </a:solidFill>
                <a:latin typeface="Trajan Pro" pitchFamily="18" charset="0"/>
                <a:cs typeface="Arial"/>
              </a:rPr>
              <a:t>(Yet To be…)</a:t>
            </a:r>
            <a:endParaRPr lang="en-US" sz="1000" b="1" i="1" dirty="0">
              <a:solidFill>
                <a:schemeClr val="bg1"/>
              </a:solidFill>
              <a:latin typeface="Trajan Pro" pitchFamily="18" charset="0"/>
            </a:endParaRPr>
          </a:p>
        </p:txBody>
      </p:sp>
      <p:sp>
        <p:nvSpPr>
          <p:cNvPr id="65" name="Rectangle 64"/>
          <p:cNvSpPr/>
          <p:nvPr/>
        </p:nvSpPr>
        <p:spPr>
          <a:xfrm rot="1053043">
            <a:off x="3126959" y="2777905"/>
            <a:ext cx="872739" cy="280077"/>
          </a:xfrm>
          <a:prstGeom prst="rect">
            <a:avLst/>
          </a:prstGeom>
        </p:spPr>
        <p:txBody>
          <a:bodyPr wrap="none" lIns="109728" tIns="54864" rIns="109728" bIns="54864">
            <a:spAutoFit/>
          </a:bodyPr>
          <a:lstStyle/>
          <a:p>
            <a:pPr algn="ctr"/>
            <a:r>
              <a:rPr lang="en-US" sz="1100" b="1" spc="-6" dirty="0">
                <a:solidFill>
                  <a:schemeClr val="bg1"/>
                </a:solidFill>
                <a:cs typeface="Arial"/>
              </a:rPr>
              <a:t>Bean Creek</a:t>
            </a:r>
            <a:endParaRPr lang="en-US" sz="1100" b="1" dirty="0">
              <a:solidFill>
                <a:schemeClr val="bg1"/>
              </a:solidFill>
            </a:endParaRPr>
          </a:p>
        </p:txBody>
      </p:sp>
      <p:sp>
        <p:nvSpPr>
          <p:cNvPr id="69" name="Rectangle 68"/>
          <p:cNvSpPr/>
          <p:nvPr/>
        </p:nvSpPr>
        <p:spPr>
          <a:xfrm>
            <a:off x="4188379" y="3481123"/>
            <a:ext cx="603307" cy="280077"/>
          </a:xfrm>
          <a:prstGeom prst="rect">
            <a:avLst/>
          </a:prstGeom>
        </p:spPr>
        <p:txBody>
          <a:bodyPr wrap="none" lIns="109728" tIns="54864" rIns="109728" bIns="54864">
            <a:spAutoFit/>
          </a:bodyPr>
          <a:lstStyle/>
          <a:p>
            <a:pPr algn="ctr"/>
            <a:r>
              <a:rPr lang="en-US" sz="1100" b="1" spc="-6" dirty="0">
                <a:cs typeface="Arial"/>
              </a:rPr>
              <a:t>Cabins</a:t>
            </a:r>
            <a:endParaRPr lang="en-US" sz="1100" b="1" dirty="0"/>
          </a:p>
        </p:txBody>
      </p:sp>
      <p:sp>
        <p:nvSpPr>
          <p:cNvPr id="75" name="TextBox 74"/>
          <p:cNvSpPr txBox="1"/>
          <p:nvPr/>
        </p:nvSpPr>
        <p:spPr>
          <a:xfrm>
            <a:off x="10183831" y="87265"/>
            <a:ext cx="259891" cy="298933"/>
          </a:xfrm>
          <a:prstGeom prst="rect">
            <a:avLst/>
          </a:prstGeom>
          <a:noFill/>
        </p:spPr>
        <p:txBody>
          <a:bodyPr wrap="none" rtlCol="0">
            <a:spAutoFit/>
          </a:bodyPr>
          <a:lstStyle/>
          <a:p>
            <a:r>
              <a:rPr lang="en-US" b="1" dirty="0">
                <a:solidFill>
                  <a:schemeClr val="bg1"/>
                </a:solidFill>
              </a:rPr>
              <a:t>N</a:t>
            </a:r>
          </a:p>
        </p:txBody>
      </p:sp>
      <p:cxnSp>
        <p:nvCxnSpPr>
          <p:cNvPr id="76" name="Straight Arrow Connector 75"/>
          <p:cNvCxnSpPr/>
          <p:nvPr/>
        </p:nvCxnSpPr>
        <p:spPr>
          <a:xfrm>
            <a:off x="10111369" y="605728"/>
            <a:ext cx="570488" cy="0"/>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p:nvPr/>
        </p:nvCxnSpPr>
        <p:spPr>
          <a:xfrm flipH="1">
            <a:off x="5140758" y="5273664"/>
            <a:ext cx="379262" cy="1951914"/>
          </a:xfrm>
          <a:prstGeom prst="straightConnector1">
            <a:avLst/>
          </a:prstGeom>
          <a:ln w="508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H="1">
            <a:off x="2951692" y="5100843"/>
            <a:ext cx="2049865" cy="684560"/>
          </a:xfrm>
          <a:prstGeom prst="straightConnector1">
            <a:avLst/>
          </a:prstGeom>
          <a:ln w="508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11" name="Rectangle 110"/>
          <p:cNvSpPr/>
          <p:nvPr/>
        </p:nvSpPr>
        <p:spPr>
          <a:xfrm>
            <a:off x="4972692" y="4361476"/>
            <a:ext cx="963149" cy="849463"/>
          </a:xfrm>
          <a:prstGeom prst="rect">
            <a:avLst/>
          </a:prstGeom>
        </p:spPr>
        <p:txBody>
          <a:bodyPr wrap="none" lIns="109728" tIns="54864" rIns="109728" bIns="54864">
            <a:spAutoFit/>
          </a:bodyPr>
          <a:lstStyle/>
          <a:p>
            <a:pPr algn="ctr"/>
            <a:r>
              <a:rPr lang="en-US" sz="2400" b="1" spc="-6" dirty="0">
                <a:solidFill>
                  <a:schemeClr val="bg1"/>
                </a:solidFill>
                <a:cs typeface="Arial"/>
              </a:rPr>
              <a:t>Fence</a:t>
            </a:r>
          </a:p>
          <a:p>
            <a:pPr algn="ctr"/>
            <a:r>
              <a:rPr lang="en-US" sz="2400" b="1" spc="-6" dirty="0">
                <a:solidFill>
                  <a:schemeClr val="bg1"/>
                </a:solidFill>
                <a:cs typeface="Arial"/>
              </a:rPr>
              <a:t>Lines</a:t>
            </a:r>
            <a:endParaRPr lang="en-US" sz="2400" dirty="0">
              <a:solidFill>
                <a:schemeClr val="bg1"/>
              </a:solidFill>
            </a:endParaRPr>
          </a:p>
        </p:txBody>
      </p:sp>
      <p:cxnSp>
        <p:nvCxnSpPr>
          <p:cNvPr id="110" name="Straight Connector 109"/>
          <p:cNvCxnSpPr/>
          <p:nvPr/>
        </p:nvCxnSpPr>
        <p:spPr>
          <a:xfrm>
            <a:off x="5947256" y="2386590"/>
            <a:ext cx="576070" cy="518463"/>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3042096" y="3193088"/>
            <a:ext cx="600880" cy="311744"/>
          </a:xfrm>
          <a:prstGeom prst="rect">
            <a:avLst/>
          </a:prstGeom>
        </p:spPr>
        <p:txBody>
          <a:bodyPr wrap="none" lIns="109728" tIns="54864" rIns="109728" bIns="54864">
            <a:spAutoFit/>
          </a:bodyPr>
          <a:lstStyle/>
          <a:p>
            <a:pPr algn="ctr"/>
            <a:r>
              <a:rPr lang="en-US" sz="1100" b="1" spc="-6" dirty="0">
                <a:solidFill>
                  <a:schemeClr val="bg1"/>
                </a:solidFill>
                <a:cs typeface="Arial"/>
              </a:rPr>
              <a:t>Glenwood </a:t>
            </a:r>
          </a:p>
          <a:p>
            <a:pPr algn="ctr"/>
            <a:r>
              <a:rPr lang="en-US" sz="1100" b="1" spc="-6" dirty="0">
                <a:solidFill>
                  <a:schemeClr val="bg1"/>
                </a:solidFill>
                <a:cs typeface="Arial"/>
              </a:rPr>
              <a:t>Hotel</a:t>
            </a:r>
            <a:endParaRPr lang="en-US" sz="1100" b="1" dirty="0">
              <a:solidFill>
                <a:schemeClr val="bg1"/>
              </a:solidFill>
            </a:endParaRPr>
          </a:p>
        </p:txBody>
      </p:sp>
      <p:cxnSp>
        <p:nvCxnSpPr>
          <p:cNvPr id="58" name="Straight Arrow Connector 57"/>
          <p:cNvCxnSpPr/>
          <p:nvPr/>
        </p:nvCxnSpPr>
        <p:spPr>
          <a:xfrm>
            <a:off x="3611479" y="3458177"/>
            <a:ext cx="325997" cy="41421"/>
          </a:xfrm>
          <a:prstGeom prst="straightConnector1">
            <a:avLst/>
          </a:prstGeom>
          <a:ln w="508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flipH="1">
            <a:off x="4219046" y="5253243"/>
            <a:ext cx="934913" cy="762588"/>
          </a:xfrm>
          <a:prstGeom prst="straightConnector1">
            <a:avLst/>
          </a:prstGeom>
          <a:ln w="508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935447" y="6995150"/>
            <a:ext cx="7604124" cy="460856"/>
          </a:xfrm>
          <a:prstGeom prst="line">
            <a:avLst/>
          </a:prstGeom>
          <a:ln w="19050">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flipH="1">
            <a:off x="877840" y="6995150"/>
            <a:ext cx="57607" cy="633677"/>
          </a:xfrm>
          <a:prstGeom prst="line">
            <a:avLst/>
          </a:prstGeom>
          <a:ln w="19050">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flipV="1">
            <a:off x="2836478" y="3653944"/>
            <a:ext cx="230428" cy="3398813"/>
          </a:xfrm>
          <a:prstGeom prst="line">
            <a:avLst/>
          </a:prstGeom>
          <a:ln w="19050">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 y="6649508"/>
            <a:ext cx="474590" cy="0"/>
          </a:xfrm>
          <a:prstGeom prst="line">
            <a:avLst/>
          </a:prstGeom>
          <a:ln>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8539571" y="7340793"/>
            <a:ext cx="2433229" cy="115213"/>
          </a:xfrm>
          <a:prstGeom prst="line">
            <a:avLst/>
          </a:prstGeom>
          <a:ln w="19050">
            <a:solidFill>
              <a:schemeClr val="bg1"/>
            </a:solidFill>
            <a:prstDash val="dashDot"/>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3698643" y="1998792"/>
            <a:ext cx="2013500" cy="387798"/>
          </a:xfrm>
          <a:prstGeom prst="rect">
            <a:avLst/>
          </a:prstGeom>
        </p:spPr>
        <p:txBody>
          <a:bodyPr wrap="none" lIns="109728" tIns="54864" rIns="109728" bIns="54864">
            <a:spAutoFit/>
          </a:bodyPr>
          <a:lstStyle/>
          <a:p>
            <a:pPr algn="ctr"/>
            <a:r>
              <a:rPr lang="en-US" sz="1800" b="1" spc="-6" dirty="0">
                <a:cs typeface="Arial"/>
              </a:rPr>
              <a:t>Old Growth Stands</a:t>
            </a:r>
            <a:endParaRPr lang="en-US" sz="1800" b="1" dirty="0"/>
          </a:p>
        </p:txBody>
      </p:sp>
      <p:sp>
        <p:nvSpPr>
          <p:cNvPr id="42" name="Rectangle 41"/>
          <p:cNvSpPr/>
          <p:nvPr/>
        </p:nvSpPr>
        <p:spPr>
          <a:xfrm>
            <a:off x="3685166" y="1985574"/>
            <a:ext cx="2013500" cy="387798"/>
          </a:xfrm>
          <a:prstGeom prst="rect">
            <a:avLst/>
          </a:prstGeom>
        </p:spPr>
        <p:txBody>
          <a:bodyPr wrap="none" lIns="109728" tIns="54864" rIns="109728" bIns="54864">
            <a:spAutoFit/>
          </a:bodyPr>
          <a:lstStyle/>
          <a:p>
            <a:pPr algn="ctr"/>
            <a:r>
              <a:rPr lang="en-US" sz="1800" b="1" spc="-6" dirty="0">
                <a:cs typeface="Arial"/>
              </a:rPr>
              <a:t>Old Growth Stands</a:t>
            </a:r>
            <a:endParaRPr lang="en-US" sz="1800" b="1" dirty="0"/>
          </a:p>
        </p:txBody>
      </p:sp>
      <p:sp>
        <p:nvSpPr>
          <p:cNvPr id="56" name="Rectangle 55"/>
          <p:cNvSpPr/>
          <p:nvPr/>
        </p:nvSpPr>
        <p:spPr>
          <a:xfrm>
            <a:off x="3703328" y="1982915"/>
            <a:ext cx="2013500" cy="387798"/>
          </a:xfrm>
          <a:prstGeom prst="rect">
            <a:avLst/>
          </a:prstGeom>
        </p:spPr>
        <p:txBody>
          <a:bodyPr wrap="none" lIns="109728" tIns="54864" rIns="109728" bIns="54864">
            <a:spAutoFit/>
          </a:bodyPr>
          <a:lstStyle/>
          <a:p>
            <a:pPr algn="ctr"/>
            <a:r>
              <a:rPr lang="en-US" sz="1800" b="1" spc="-6" dirty="0">
                <a:solidFill>
                  <a:srgbClr val="FFFF00"/>
                </a:solidFill>
                <a:cs typeface="Arial"/>
              </a:rPr>
              <a:t>Old Growth Stands</a:t>
            </a:r>
            <a:endParaRPr lang="en-US" sz="1800" b="1" dirty="0">
              <a:solidFill>
                <a:srgbClr val="FFFF00"/>
              </a:solidFill>
            </a:endParaRPr>
          </a:p>
        </p:txBody>
      </p:sp>
      <p:cxnSp>
        <p:nvCxnSpPr>
          <p:cNvPr id="109" name="Straight Arrow Connector 108"/>
          <p:cNvCxnSpPr/>
          <p:nvPr/>
        </p:nvCxnSpPr>
        <p:spPr>
          <a:xfrm>
            <a:off x="4576593" y="2336126"/>
            <a:ext cx="0" cy="345642"/>
          </a:xfrm>
          <a:prstGeom prst="straightConnector1">
            <a:avLst/>
          </a:prstGeom>
          <a:ln w="508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a:off x="4555164" y="2324221"/>
            <a:ext cx="0" cy="345642"/>
          </a:xfrm>
          <a:prstGeom prst="straightConnector1">
            <a:avLst/>
          </a:prstGeom>
          <a:ln w="508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rot="960145">
            <a:off x="2919378" y="1881703"/>
            <a:ext cx="532846" cy="204983"/>
          </a:xfrm>
          <a:prstGeom prst="rect">
            <a:avLst/>
          </a:prstGeom>
        </p:spPr>
        <p:txBody>
          <a:bodyPr wrap="none" lIns="109728" tIns="54864" rIns="109728" bIns="54864">
            <a:spAutoFit/>
          </a:bodyPr>
          <a:lstStyle/>
          <a:p>
            <a:pPr algn="ctr"/>
            <a:r>
              <a:rPr lang="en-US" sz="1200" b="1" spc="-6" dirty="0">
                <a:solidFill>
                  <a:schemeClr val="bg1"/>
                </a:solidFill>
                <a:cs typeface="Arial"/>
              </a:rPr>
              <a:t>Rail Line</a:t>
            </a:r>
            <a:endParaRPr lang="en-US" sz="1200" b="1" dirty="0">
              <a:solidFill>
                <a:schemeClr val="bg1"/>
              </a:solidFill>
            </a:endParaRPr>
          </a:p>
        </p:txBody>
      </p:sp>
      <p:sp>
        <p:nvSpPr>
          <p:cNvPr id="48" name="Rectangle 47"/>
          <p:cNvSpPr/>
          <p:nvPr/>
        </p:nvSpPr>
        <p:spPr>
          <a:xfrm rot="1514954">
            <a:off x="1294453" y="2029542"/>
            <a:ext cx="1028998" cy="204983"/>
          </a:xfrm>
          <a:prstGeom prst="rect">
            <a:avLst/>
          </a:prstGeom>
        </p:spPr>
        <p:txBody>
          <a:bodyPr wrap="none" lIns="109728" tIns="54864" rIns="109728" bIns="54864">
            <a:spAutoFit/>
          </a:bodyPr>
          <a:lstStyle/>
          <a:p>
            <a:pPr algn="ctr"/>
            <a:r>
              <a:rPr lang="en-US" sz="1200" b="1" spc="-6" dirty="0">
                <a:solidFill>
                  <a:schemeClr val="bg1"/>
                </a:solidFill>
                <a:cs typeface="Arial"/>
              </a:rPr>
              <a:t>Glenwood Highway</a:t>
            </a:r>
            <a:endParaRPr lang="en-US" sz="1200" b="1" dirty="0">
              <a:solidFill>
                <a:schemeClr val="bg1"/>
              </a:solidFill>
            </a:endParaRPr>
          </a:p>
        </p:txBody>
      </p:sp>
      <p:cxnSp>
        <p:nvCxnSpPr>
          <p:cNvPr id="104" name="Straight Arrow Connector 103"/>
          <p:cNvCxnSpPr/>
          <p:nvPr/>
        </p:nvCxnSpPr>
        <p:spPr>
          <a:xfrm>
            <a:off x="4564688" y="2328983"/>
            <a:ext cx="115214" cy="633677"/>
          </a:xfrm>
          <a:prstGeom prst="straightConnector1">
            <a:avLst/>
          </a:prstGeom>
          <a:ln w="50800">
            <a:solidFill>
              <a:srgbClr val="FFFF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27" name="Straight Arrow Connector 126"/>
          <p:cNvCxnSpPr/>
          <p:nvPr/>
        </p:nvCxnSpPr>
        <p:spPr>
          <a:xfrm>
            <a:off x="4795116" y="2328983"/>
            <a:ext cx="1094533" cy="345642"/>
          </a:xfrm>
          <a:prstGeom prst="straightConnector1">
            <a:avLst/>
          </a:prstGeom>
          <a:ln w="50800">
            <a:solidFill>
              <a:srgbClr val="FFFF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1A71CF2-A8E3-B489-68A9-7E267D717EC1}"/>
              </a:ext>
            </a:extLst>
          </p:cNvPr>
          <p:cNvCxnSpPr/>
          <p:nvPr/>
        </p:nvCxnSpPr>
        <p:spPr>
          <a:xfrm flipH="1">
            <a:off x="6811361" y="1818774"/>
            <a:ext cx="285244" cy="279759"/>
          </a:xfrm>
          <a:prstGeom prst="line">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DD11BCF-BDA5-5B6B-2648-1E1D321F846C}"/>
              </a:ext>
            </a:extLst>
          </p:cNvPr>
          <p:cNvCxnSpPr/>
          <p:nvPr/>
        </p:nvCxnSpPr>
        <p:spPr>
          <a:xfrm flipH="1">
            <a:off x="6821149" y="1828687"/>
            <a:ext cx="285244" cy="279759"/>
          </a:xfrm>
          <a:prstGeom prst="line">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3" name="Group 87">
            <a:extLst>
              <a:ext uri="{FF2B5EF4-FFF2-40B4-BE49-F238E27FC236}">
                <a16:creationId xmlns:a16="http://schemas.microsoft.com/office/drawing/2014/main" id="{884303A1-615F-157A-4C36-E4C96AC7CEFF}"/>
              </a:ext>
            </a:extLst>
          </p:cNvPr>
          <p:cNvGrpSpPr/>
          <p:nvPr/>
        </p:nvGrpSpPr>
        <p:grpSpPr>
          <a:xfrm>
            <a:off x="6950454" y="1831992"/>
            <a:ext cx="162997" cy="159862"/>
            <a:chOff x="7905894" y="3020267"/>
            <a:chExt cx="230428" cy="230428"/>
          </a:xfrm>
        </p:grpSpPr>
        <p:cxnSp>
          <p:nvCxnSpPr>
            <p:cNvPr id="14" name="Straight Connector 13">
              <a:extLst>
                <a:ext uri="{FF2B5EF4-FFF2-40B4-BE49-F238E27FC236}">
                  <a16:creationId xmlns:a16="http://schemas.microsoft.com/office/drawing/2014/main" id="{BEA54EB9-66AE-C766-1FAD-253432FEE893}"/>
                </a:ext>
              </a:extLst>
            </p:cNvPr>
            <p:cNvCxnSpPr/>
            <p:nvPr/>
          </p:nvCxnSpPr>
          <p:spPr>
            <a:xfrm>
              <a:off x="7905894" y="3020267"/>
              <a:ext cx="230428" cy="230428"/>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C5763B1-A636-3788-F610-A190EF38B8A3}"/>
                </a:ext>
              </a:extLst>
            </p:cNvPr>
            <p:cNvCxnSpPr/>
            <p:nvPr/>
          </p:nvCxnSpPr>
          <p:spPr>
            <a:xfrm flipH="1">
              <a:off x="7905894" y="3020267"/>
              <a:ext cx="230428" cy="230428"/>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81">
            <a:extLst>
              <a:ext uri="{FF2B5EF4-FFF2-40B4-BE49-F238E27FC236}">
                <a16:creationId xmlns:a16="http://schemas.microsoft.com/office/drawing/2014/main" id="{19B9623E-0541-3FEB-8712-65CFB4FCE13B}"/>
              </a:ext>
            </a:extLst>
          </p:cNvPr>
          <p:cNvGrpSpPr/>
          <p:nvPr/>
        </p:nvGrpSpPr>
        <p:grpSpPr>
          <a:xfrm>
            <a:off x="6930239" y="1818774"/>
            <a:ext cx="162997" cy="159862"/>
            <a:chOff x="7905894" y="3020267"/>
            <a:chExt cx="230428" cy="230428"/>
          </a:xfrm>
        </p:grpSpPr>
        <p:cxnSp>
          <p:nvCxnSpPr>
            <p:cNvPr id="17" name="Straight Connector 16">
              <a:extLst>
                <a:ext uri="{FF2B5EF4-FFF2-40B4-BE49-F238E27FC236}">
                  <a16:creationId xmlns:a16="http://schemas.microsoft.com/office/drawing/2014/main" id="{48DA8985-E887-8329-3C2D-0C0109DA7A8B}"/>
                </a:ext>
              </a:extLst>
            </p:cNvPr>
            <p:cNvCxnSpPr/>
            <p:nvPr/>
          </p:nvCxnSpPr>
          <p:spPr>
            <a:xfrm>
              <a:off x="7905894" y="3020267"/>
              <a:ext cx="230428" cy="230428"/>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7E7DEF0-F4E5-3935-74C7-94742E902532}"/>
                </a:ext>
              </a:extLst>
            </p:cNvPr>
            <p:cNvCxnSpPr/>
            <p:nvPr/>
          </p:nvCxnSpPr>
          <p:spPr>
            <a:xfrm flipH="1">
              <a:off x="7905894" y="3020267"/>
              <a:ext cx="230428" cy="230428"/>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9" name="Straight Connector 18">
            <a:extLst>
              <a:ext uri="{FF2B5EF4-FFF2-40B4-BE49-F238E27FC236}">
                <a16:creationId xmlns:a16="http://schemas.microsoft.com/office/drawing/2014/main" id="{89EAF0F1-1E45-DAB7-55BD-7CB724E88770}"/>
              </a:ext>
            </a:extLst>
          </p:cNvPr>
          <p:cNvCxnSpPr/>
          <p:nvPr/>
        </p:nvCxnSpPr>
        <p:spPr>
          <a:xfrm>
            <a:off x="6943716" y="1825383"/>
            <a:ext cx="162997" cy="159862"/>
          </a:xfrm>
          <a:prstGeom prst="line">
            <a:avLst/>
          </a:prstGeom>
          <a:ln w="635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73159B7-CC53-6527-721C-D610CA48BBFA}"/>
              </a:ext>
            </a:extLst>
          </p:cNvPr>
          <p:cNvCxnSpPr/>
          <p:nvPr/>
        </p:nvCxnSpPr>
        <p:spPr>
          <a:xfrm flipH="1">
            <a:off x="6821468" y="1822079"/>
            <a:ext cx="285244" cy="279759"/>
          </a:xfrm>
          <a:prstGeom prst="line">
            <a:avLst/>
          </a:prstGeom>
          <a:ln w="635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FD85B62A-FA00-F1EC-D511-F0444088596E}"/>
              </a:ext>
            </a:extLst>
          </p:cNvPr>
          <p:cNvSpPr/>
          <p:nvPr/>
        </p:nvSpPr>
        <p:spPr>
          <a:xfrm>
            <a:off x="7134161" y="1637699"/>
            <a:ext cx="1279774" cy="372410"/>
          </a:xfrm>
          <a:prstGeom prst="rect">
            <a:avLst/>
          </a:prstGeom>
        </p:spPr>
        <p:txBody>
          <a:bodyPr wrap="none" lIns="109728" tIns="54864" rIns="109728" bIns="54864">
            <a:spAutoFit/>
          </a:bodyPr>
          <a:lstStyle/>
          <a:p>
            <a:pPr algn="ctr"/>
            <a:r>
              <a:rPr lang="en-US" sz="1700" b="1" spc="-6" dirty="0">
                <a:cs typeface="Arial"/>
              </a:rPr>
              <a:t>Photo point</a:t>
            </a:r>
            <a:endParaRPr lang="en-US" sz="1700" dirty="0"/>
          </a:p>
        </p:txBody>
      </p:sp>
      <p:sp>
        <p:nvSpPr>
          <p:cNvPr id="22" name="Rectangle 21">
            <a:extLst>
              <a:ext uri="{FF2B5EF4-FFF2-40B4-BE49-F238E27FC236}">
                <a16:creationId xmlns:a16="http://schemas.microsoft.com/office/drawing/2014/main" id="{C3176C9D-2FEC-A839-72C6-8525FD705953}"/>
              </a:ext>
            </a:extLst>
          </p:cNvPr>
          <p:cNvSpPr/>
          <p:nvPr/>
        </p:nvSpPr>
        <p:spPr>
          <a:xfrm>
            <a:off x="7171120" y="1668538"/>
            <a:ext cx="1279774" cy="372410"/>
          </a:xfrm>
          <a:prstGeom prst="rect">
            <a:avLst/>
          </a:prstGeom>
        </p:spPr>
        <p:txBody>
          <a:bodyPr wrap="none" lIns="109728" tIns="54864" rIns="109728" bIns="54864">
            <a:spAutoFit/>
          </a:bodyPr>
          <a:lstStyle/>
          <a:p>
            <a:pPr algn="ctr"/>
            <a:r>
              <a:rPr lang="en-US" sz="1700" b="1" spc="-6" dirty="0">
                <a:cs typeface="Arial"/>
              </a:rPr>
              <a:t>Photo point</a:t>
            </a:r>
            <a:endParaRPr lang="en-US" sz="1700" dirty="0"/>
          </a:p>
        </p:txBody>
      </p:sp>
      <p:sp>
        <p:nvSpPr>
          <p:cNvPr id="23" name="Rectangle 22">
            <a:extLst>
              <a:ext uri="{FF2B5EF4-FFF2-40B4-BE49-F238E27FC236}">
                <a16:creationId xmlns:a16="http://schemas.microsoft.com/office/drawing/2014/main" id="{943816D7-371C-8826-2EC1-A691D0AE37C3}"/>
              </a:ext>
            </a:extLst>
          </p:cNvPr>
          <p:cNvSpPr/>
          <p:nvPr/>
        </p:nvSpPr>
        <p:spPr>
          <a:xfrm>
            <a:off x="7152641" y="1660769"/>
            <a:ext cx="1279774" cy="372410"/>
          </a:xfrm>
          <a:prstGeom prst="rect">
            <a:avLst/>
          </a:prstGeom>
        </p:spPr>
        <p:txBody>
          <a:bodyPr wrap="none" lIns="109728" tIns="54864" rIns="109728" bIns="54864">
            <a:spAutoFit/>
          </a:bodyPr>
          <a:lstStyle/>
          <a:p>
            <a:pPr algn="ctr"/>
            <a:r>
              <a:rPr lang="en-US" sz="1700" b="1" spc="-6" dirty="0">
                <a:solidFill>
                  <a:schemeClr val="bg1"/>
                </a:solidFill>
                <a:cs typeface="Arial"/>
              </a:rPr>
              <a:t>Photo point</a:t>
            </a:r>
            <a:endParaRPr lang="en-US" sz="1700" dirty="0">
              <a:solidFill>
                <a:schemeClr val="bg1"/>
              </a:solidFill>
            </a:endParaRPr>
          </a:p>
        </p:txBody>
      </p:sp>
      <p:sp>
        <p:nvSpPr>
          <p:cNvPr id="24" name="Rectangle 23">
            <a:extLst>
              <a:ext uri="{FF2B5EF4-FFF2-40B4-BE49-F238E27FC236}">
                <a16:creationId xmlns:a16="http://schemas.microsoft.com/office/drawing/2014/main" id="{3427D4E3-5A14-D19A-EDDD-1302FA9FB886}"/>
              </a:ext>
            </a:extLst>
          </p:cNvPr>
          <p:cNvSpPr/>
          <p:nvPr/>
        </p:nvSpPr>
        <p:spPr>
          <a:xfrm>
            <a:off x="4080214" y="3072515"/>
            <a:ext cx="2039863" cy="372410"/>
          </a:xfrm>
          <a:prstGeom prst="rect">
            <a:avLst/>
          </a:prstGeom>
        </p:spPr>
        <p:txBody>
          <a:bodyPr wrap="square" lIns="109728" tIns="54864" rIns="109728" bIns="54864">
            <a:spAutoFit/>
          </a:bodyPr>
          <a:lstStyle/>
          <a:p>
            <a:r>
              <a:rPr lang="en-US" sz="1700" b="1" spc="-6" dirty="0">
                <a:cs typeface="Arial"/>
              </a:rPr>
              <a:t>Town of Glenwood</a:t>
            </a:r>
            <a:endParaRPr lang="en-US" sz="17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Land Technical\Maps\Aerial Photos\1931 c-1436_11 9X12.jpg"/>
          <p:cNvPicPr>
            <a:picLocks noChangeAspect="1" noChangeArrowheads="1"/>
          </p:cNvPicPr>
          <p:nvPr/>
        </p:nvPicPr>
        <p:blipFill>
          <a:blip r:embed="rId3" cstate="print"/>
          <a:srcRect/>
          <a:stretch>
            <a:fillRect/>
          </a:stretch>
        </p:blipFill>
        <p:spPr bwMode="auto">
          <a:xfrm>
            <a:off x="1" y="-7938"/>
            <a:ext cx="10973327" cy="8229600"/>
          </a:xfrm>
          <a:prstGeom prst="rect">
            <a:avLst/>
          </a:prstGeom>
          <a:noFill/>
        </p:spPr>
      </p:pic>
      <p:cxnSp>
        <p:nvCxnSpPr>
          <p:cNvPr id="109" name="Straight Arrow Connector 108"/>
          <p:cNvCxnSpPr/>
          <p:nvPr/>
        </p:nvCxnSpPr>
        <p:spPr>
          <a:xfrm>
            <a:off x="4576593" y="2336126"/>
            <a:ext cx="0" cy="345642"/>
          </a:xfrm>
          <a:prstGeom prst="straightConnector1">
            <a:avLst/>
          </a:prstGeom>
          <a:ln w="508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a:off x="4555164" y="2324221"/>
            <a:ext cx="0" cy="345642"/>
          </a:xfrm>
          <a:prstGeom prst="straightConnector1">
            <a:avLst/>
          </a:prstGeom>
          <a:ln w="508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noChangeArrowheads="1"/>
          </p:cNvPicPr>
          <p:nvPr/>
        </p:nvPicPr>
        <p:blipFill>
          <a:blip r:embed="rId4" cstate="print"/>
          <a:srcRect/>
          <a:stretch>
            <a:fillRect/>
          </a:stretch>
        </p:blipFill>
        <p:spPr bwMode="auto">
          <a:xfrm>
            <a:off x="10627712" y="7686434"/>
            <a:ext cx="276515" cy="462370"/>
          </a:xfrm>
          <a:prstGeom prst="rect">
            <a:avLst/>
          </a:prstGeom>
          <a:noFill/>
          <a:ln w="9525">
            <a:noFill/>
            <a:miter lim="800000"/>
            <a:headEnd/>
            <a:tailEnd/>
          </a:ln>
          <a:effectLst/>
        </p:spPr>
      </p:pic>
      <p:pic>
        <p:nvPicPr>
          <p:cNvPr id="7" name="Picture 3"/>
          <p:cNvPicPr>
            <a:picLocks noChangeAspect="1" noChangeArrowheads="1"/>
          </p:cNvPicPr>
          <p:nvPr/>
        </p:nvPicPr>
        <p:blipFill>
          <a:blip r:embed="rId4" cstate="print"/>
          <a:srcRect/>
          <a:stretch>
            <a:fillRect/>
          </a:stretch>
        </p:blipFill>
        <p:spPr bwMode="auto">
          <a:xfrm>
            <a:off x="10601948" y="7627313"/>
            <a:ext cx="276515" cy="462370"/>
          </a:xfrm>
          <a:prstGeom prst="rect">
            <a:avLst/>
          </a:prstGeom>
          <a:noFill/>
          <a:ln w="9525">
            <a:noFill/>
            <a:miter lim="800000"/>
            <a:headEnd/>
            <a:tailEnd/>
          </a:ln>
          <a:effectLst/>
        </p:spPr>
      </p:pic>
      <p:sp>
        <p:nvSpPr>
          <p:cNvPr id="33" name="TextBox 32"/>
          <p:cNvSpPr txBox="1"/>
          <p:nvPr/>
        </p:nvSpPr>
        <p:spPr>
          <a:xfrm>
            <a:off x="10193936" y="92221"/>
            <a:ext cx="259891" cy="298933"/>
          </a:xfrm>
          <a:prstGeom prst="rect">
            <a:avLst/>
          </a:prstGeom>
          <a:noFill/>
          <a:ln>
            <a:noFill/>
          </a:ln>
        </p:spPr>
        <p:txBody>
          <a:bodyPr wrap="none" rtlCol="0">
            <a:spAutoFit/>
          </a:bodyPr>
          <a:lstStyle/>
          <a:p>
            <a:r>
              <a:rPr lang="en-US" b="1" dirty="0"/>
              <a:t>N</a:t>
            </a:r>
          </a:p>
        </p:txBody>
      </p:sp>
      <p:cxnSp>
        <p:nvCxnSpPr>
          <p:cNvPr id="34" name="Straight Arrow Connector 33"/>
          <p:cNvCxnSpPr/>
          <p:nvPr/>
        </p:nvCxnSpPr>
        <p:spPr>
          <a:xfrm>
            <a:off x="10121475" y="610684"/>
            <a:ext cx="570488"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0167421" y="82310"/>
            <a:ext cx="259891" cy="298933"/>
          </a:xfrm>
          <a:prstGeom prst="rect">
            <a:avLst/>
          </a:prstGeom>
          <a:noFill/>
          <a:ln>
            <a:noFill/>
          </a:ln>
        </p:spPr>
        <p:txBody>
          <a:bodyPr wrap="none" rtlCol="0">
            <a:spAutoFit/>
          </a:bodyPr>
          <a:lstStyle/>
          <a:p>
            <a:r>
              <a:rPr lang="en-US" b="1" dirty="0"/>
              <a:t>N</a:t>
            </a:r>
          </a:p>
        </p:txBody>
      </p:sp>
      <p:cxnSp>
        <p:nvCxnSpPr>
          <p:cNvPr id="36" name="Straight Arrow Connector 35"/>
          <p:cNvCxnSpPr/>
          <p:nvPr/>
        </p:nvCxnSpPr>
        <p:spPr>
          <a:xfrm>
            <a:off x="10094960" y="600773"/>
            <a:ext cx="570488"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cxnSpLocks/>
          </p:cNvCxnSpPr>
          <p:nvPr/>
        </p:nvCxnSpPr>
        <p:spPr>
          <a:xfrm flipH="1" flipV="1">
            <a:off x="6110254" y="2156162"/>
            <a:ext cx="240251" cy="214551"/>
          </a:xfrm>
          <a:prstGeom prst="straightConnector1">
            <a:avLst/>
          </a:prstGeom>
          <a:ln w="50800">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45" name="Freeform 44"/>
          <p:cNvSpPr/>
          <p:nvPr/>
        </p:nvSpPr>
        <p:spPr>
          <a:xfrm>
            <a:off x="6154246" y="772470"/>
            <a:ext cx="1369183" cy="2100028"/>
          </a:xfrm>
          <a:custGeom>
            <a:avLst/>
            <a:gdLst>
              <a:gd name="connsiteX0" fmla="*/ 1336963 w 2305396"/>
              <a:gd name="connsiteY0" fmla="*/ 0 h 3449782"/>
              <a:gd name="connsiteX1" fmla="*/ 1411778 w 2305396"/>
              <a:gd name="connsiteY1" fmla="*/ 141317 h 3449782"/>
              <a:gd name="connsiteX2" fmla="*/ 1395152 w 2305396"/>
              <a:gd name="connsiteY2" fmla="*/ 257695 h 3449782"/>
              <a:gd name="connsiteX3" fmla="*/ 1328651 w 2305396"/>
              <a:gd name="connsiteY3" fmla="*/ 257695 h 3449782"/>
              <a:gd name="connsiteX4" fmla="*/ 1212272 w 2305396"/>
              <a:gd name="connsiteY4" fmla="*/ 207819 h 3449782"/>
              <a:gd name="connsiteX5" fmla="*/ 1087581 w 2305396"/>
              <a:gd name="connsiteY5" fmla="*/ 349135 h 3449782"/>
              <a:gd name="connsiteX6" fmla="*/ 1104207 w 2305396"/>
              <a:gd name="connsiteY6" fmla="*/ 498764 h 3449782"/>
              <a:gd name="connsiteX7" fmla="*/ 871451 w 2305396"/>
              <a:gd name="connsiteY7" fmla="*/ 689957 h 3449782"/>
              <a:gd name="connsiteX8" fmla="*/ 580505 w 2305396"/>
              <a:gd name="connsiteY8" fmla="*/ 698270 h 3449782"/>
              <a:gd name="connsiteX9" fmla="*/ 464127 w 2305396"/>
              <a:gd name="connsiteY9" fmla="*/ 648393 h 3449782"/>
              <a:gd name="connsiteX10" fmla="*/ 322811 w 2305396"/>
              <a:gd name="connsiteY10" fmla="*/ 872837 h 3449782"/>
              <a:gd name="connsiteX11" fmla="*/ 281247 w 2305396"/>
              <a:gd name="connsiteY11" fmla="*/ 1255222 h 3449782"/>
              <a:gd name="connsiteX12" fmla="*/ 98367 w 2305396"/>
              <a:gd name="connsiteY12" fmla="*/ 1346662 h 3449782"/>
              <a:gd name="connsiteX13" fmla="*/ 15240 w 2305396"/>
              <a:gd name="connsiteY13" fmla="*/ 1438102 h 3449782"/>
              <a:gd name="connsiteX14" fmla="*/ 48491 w 2305396"/>
              <a:gd name="connsiteY14" fmla="*/ 1537855 h 3449782"/>
              <a:gd name="connsiteX15" fmla="*/ 306185 w 2305396"/>
              <a:gd name="connsiteY15" fmla="*/ 1471353 h 3449782"/>
              <a:gd name="connsiteX16" fmla="*/ 472440 w 2305396"/>
              <a:gd name="connsiteY16" fmla="*/ 1147157 h 3449782"/>
              <a:gd name="connsiteX17" fmla="*/ 472440 w 2305396"/>
              <a:gd name="connsiteY17" fmla="*/ 1055717 h 3449782"/>
              <a:gd name="connsiteX18" fmla="*/ 622069 w 2305396"/>
              <a:gd name="connsiteY18" fmla="*/ 1039091 h 3449782"/>
              <a:gd name="connsiteX19" fmla="*/ 829887 w 2305396"/>
              <a:gd name="connsiteY19" fmla="*/ 1246910 h 3449782"/>
              <a:gd name="connsiteX20" fmla="*/ 1012767 w 2305396"/>
              <a:gd name="connsiteY20" fmla="*/ 1313411 h 3449782"/>
              <a:gd name="connsiteX21" fmla="*/ 1195647 w 2305396"/>
              <a:gd name="connsiteY21" fmla="*/ 1296786 h 3449782"/>
              <a:gd name="connsiteX22" fmla="*/ 1237211 w 2305396"/>
              <a:gd name="connsiteY22" fmla="*/ 1330037 h 3449782"/>
              <a:gd name="connsiteX23" fmla="*/ 1228898 w 2305396"/>
              <a:gd name="connsiteY23" fmla="*/ 1463040 h 3449782"/>
              <a:gd name="connsiteX24" fmla="*/ 1054331 w 2305396"/>
              <a:gd name="connsiteY24" fmla="*/ 1795550 h 3449782"/>
              <a:gd name="connsiteX25" fmla="*/ 1112520 w 2305396"/>
              <a:gd name="connsiteY25" fmla="*/ 2144684 h 3449782"/>
              <a:gd name="connsiteX26" fmla="*/ 1253836 w 2305396"/>
              <a:gd name="connsiteY26" fmla="*/ 2261062 h 3449782"/>
              <a:gd name="connsiteX27" fmla="*/ 1494905 w 2305396"/>
              <a:gd name="connsiteY27" fmla="*/ 2136371 h 3449782"/>
              <a:gd name="connsiteX28" fmla="*/ 1528156 w 2305396"/>
              <a:gd name="connsiteY28" fmla="*/ 2061557 h 3449782"/>
              <a:gd name="connsiteX29" fmla="*/ 1627909 w 2305396"/>
              <a:gd name="connsiteY29" fmla="*/ 2186248 h 3449782"/>
              <a:gd name="connsiteX30" fmla="*/ 1561407 w 2305396"/>
              <a:gd name="connsiteY30" fmla="*/ 2261062 h 3449782"/>
              <a:gd name="connsiteX31" fmla="*/ 1602971 w 2305396"/>
              <a:gd name="connsiteY31" fmla="*/ 2568633 h 3449782"/>
              <a:gd name="connsiteX32" fmla="*/ 1885603 w 2305396"/>
              <a:gd name="connsiteY32" fmla="*/ 2801390 h 3449782"/>
              <a:gd name="connsiteX33" fmla="*/ 2168236 w 2305396"/>
              <a:gd name="connsiteY33" fmla="*/ 2951019 h 3449782"/>
              <a:gd name="connsiteX34" fmla="*/ 2284614 w 2305396"/>
              <a:gd name="connsiteY34" fmla="*/ 3009208 h 3449782"/>
              <a:gd name="connsiteX35" fmla="*/ 2284614 w 2305396"/>
              <a:gd name="connsiteY35" fmla="*/ 3175462 h 3449782"/>
              <a:gd name="connsiteX36" fmla="*/ 2159923 w 2305396"/>
              <a:gd name="connsiteY36" fmla="*/ 3241964 h 3449782"/>
              <a:gd name="connsiteX37" fmla="*/ 1893916 w 2305396"/>
              <a:gd name="connsiteY37" fmla="*/ 3092335 h 3449782"/>
              <a:gd name="connsiteX38" fmla="*/ 1636221 w 2305396"/>
              <a:gd name="connsiteY38" fmla="*/ 3266902 h 3449782"/>
              <a:gd name="connsiteX39" fmla="*/ 1212272 w 2305396"/>
              <a:gd name="connsiteY39" fmla="*/ 3333404 h 3449782"/>
              <a:gd name="connsiteX40" fmla="*/ 746760 w 2305396"/>
              <a:gd name="connsiteY40" fmla="*/ 3341717 h 3449782"/>
              <a:gd name="connsiteX41" fmla="*/ 497378 w 2305396"/>
              <a:gd name="connsiteY41" fmla="*/ 3449782 h 3449782"/>
              <a:gd name="connsiteX0" fmla="*/ 1336963 w 2305396"/>
              <a:gd name="connsiteY0" fmla="*/ 0 h 3449782"/>
              <a:gd name="connsiteX1" fmla="*/ 1411778 w 2305396"/>
              <a:gd name="connsiteY1" fmla="*/ 141317 h 3449782"/>
              <a:gd name="connsiteX2" fmla="*/ 1395152 w 2305396"/>
              <a:gd name="connsiteY2" fmla="*/ 257695 h 3449782"/>
              <a:gd name="connsiteX3" fmla="*/ 1328651 w 2305396"/>
              <a:gd name="connsiteY3" fmla="*/ 257695 h 3449782"/>
              <a:gd name="connsiteX4" fmla="*/ 1212272 w 2305396"/>
              <a:gd name="connsiteY4" fmla="*/ 207819 h 3449782"/>
              <a:gd name="connsiteX5" fmla="*/ 1087581 w 2305396"/>
              <a:gd name="connsiteY5" fmla="*/ 349135 h 3449782"/>
              <a:gd name="connsiteX6" fmla="*/ 1104207 w 2305396"/>
              <a:gd name="connsiteY6" fmla="*/ 498764 h 3449782"/>
              <a:gd name="connsiteX7" fmla="*/ 871451 w 2305396"/>
              <a:gd name="connsiteY7" fmla="*/ 689957 h 3449782"/>
              <a:gd name="connsiteX8" fmla="*/ 580505 w 2305396"/>
              <a:gd name="connsiteY8" fmla="*/ 698270 h 3449782"/>
              <a:gd name="connsiteX9" fmla="*/ 464127 w 2305396"/>
              <a:gd name="connsiteY9" fmla="*/ 648393 h 3449782"/>
              <a:gd name="connsiteX10" fmla="*/ 322811 w 2305396"/>
              <a:gd name="connsiteY10" fmla="*/ 872837 h 3449782"/>
              <a:gd name="connsiteX11" fmla="*/ 281247 w 2305396"/>
              <a:gd name="connsiteY11" fmla="*/ 1255222 h 3449782"/>
              <a:gd name="connsiteX12" fmla="*/ 98367 w 2305396"/>
              <a:gd name="connsiteY12" fmla="*/ 1346662 h 3449782"/>
              <a:gd name="connsiteX13" fmla="*/ 15240 w 2305396"/>
              <a:gd name="connsiteY13" fmla="*/ 1438102 h 3449782"/>
              <a:gd name="connsiteX14" fmla="*/ 48491 w 2305396"/>
              <a:gd name="connsiteY14" fmla="*/ 1537855 h 3449782"/>
              <a:gd name="connsiteX15" fmla="*/ 306185 w 2305396"/>
              <a:gd name="connsiteY15" fmla="*/ 1471353 h 3449782"/>
              <a:gd name="connsiteX16" fmla="*/ 472440 w 2305396"/>
              <a:gd name="connsiteY16" fmla="*/ 1147157 h 3449782"/>
              <a:gd name="connsiteX17" fmla="*/ 472440 w 2305396"/>
              <a:gd name="connsiteY17" fmla="*/ 1055717 h 3449782"/>
              <a:gd name="connsiteX18" fmla="*/ 622069 w 2305396"/>
              <a:gd name="connsiteY18" fmla="*/ 1039091 h 3449782"/>
              <a:gd name="connsiteX19" fmla="*/ 829887 w 2305396"/>
              <a:gd name="connsiteY19" fmla="*/ 1246910 h 3449782"/>
              <a:gd name="connsiteX20" fmla="*/ 1012767 w 2305396"/>
              <a:gd name="connsiteY20" fmla="*/ 1313411 h 3449782"/>
              <a:gd name="connsiteX21" fmla="*/ 1195647 w 2305396"/>
              <a:gd name="connsiteY21" fmla="*/ 1296786 h 3449782"/>
              <a:gd name="connsiteX22" fmla="*/ 1237211 w 2305396"/>
              <a:gd name="connsiteY22" fmla="*/ 1330037 h 3449782"/>
              <a:gd name="connsiteX23" fmla="*/ 1228898 w 2305396"/>
              <a:gd name="connsiteY23" fmla="*/ 1463040 h 3449782"/>
              <a:gd name="connsiteX24" fmla="*/ 1054331 w 2305396"/>
              <a:gd name="connsiteY24" fmla="*/ 1795550 h 3449782"/>
              <a:gd name="connsiteX25" fmla="*/ 1112520 w 2305396"/>
              <a:gd name="connsiteY25" fmla="*/ 2144684 h 3449782"/>
              <a:gd name="connsiteX26" fmla="*/ 1253836 w 2305396"/>
              <a:gd name="connsiteY26" fmla="*/ 2261062 h 3449782"/>
              <a:gd name="connsiteX27" fmla="*/ 1494905 w 2305396"/>
              <a:gd name="connsiteY27" fmla="*/ 2136371 h 3449782"/>
              <a:gd name="connsiteX28" fmla="*/ 1528156 w 2305396"/>
              <a:gd name="connsiteY28" fmla="*/ 2061557 h 3449782"/>
              <a:gd name="connsiteX29" fmla="*/ 1627909 w 2305396"/>
              <a:gd name="connsiteY29" fmla="*/ 2186248 h 3449782"/>
              <a:gd name="connsiteX30" fmla="*/ 1561407 w 2305396"/>
              <a:gd name="connsiteY30" fmla="*/ 2261062 h 3449782"/>
              <a:gd name="connsiteX31" fmla="*/ 1602971 w 2305396"/>
              <a:gd name="connsiteY31" fmla="*/ 2568633 h 3449782"/>
              <a:gd name="connsiteX32" fmla="*/ 1885603 w 2305396"/>
              <a:gd name="connsiteY32" fmla="*/ 2801390 h 3449782"/>
              <a:gd name="connsiteX33" fmla="*/ 2168236 w 2305396"/>
              <a:gd name="connsiteY33" fmla="*/ 2951019 h 3449782"/>
              <a:gd name="connsiteX34" fmla="*/ 2284614 w 2305396"/>
              <a:gd name="connsiteY34" fmla="*/ 3009208 h 3449782"/>
              <a:gd name="connsiteX35" fmla="*/ 2284614 w 2305396"/>
              <a:gd name="connsiteY35" fmla="*/ 3175462 h 3449782"/>
              <a:gd name="connsiteX36" fmla="*/ 2159923 w 2305396"/>
              <a:gd name="connsiteY36" fmla="*/ 3241964 h 3449782"/>
              <a:gd name="connsiteX37" fmla="*/ 1893916 w 2305396"/>
              <a:gd name="connsiteY37" fmla="*/ 3092335 h 3449782"/>
              <a:gd name="connsiteX38" fmla="*/ 1636221 w 2305396"/>
              <a:gd name="connsiteY38" fmla="*/ 3266902 h 3449782"/>
              <a:gd name="connsiteX39" fmla="*/ 1095894 w 2305396"/>
              <a:gd name="connsiteY39" fmla="*/ 3433157 h 3449782"/>
              <a:gd name="connsiteX40" fmla="*/ 746760 w 2305396"/>
              <a:gd name="connsiteY40" fmla="*/ 3341717 h 3449782"/>
              <a:gd name="connsiteX41" fmla="*/ 497378 w 2305396"/>
              <a:gd name="connsiteY41" fmla="*/ 3449782 h 3449782"/>
              <a:gd name="connsiteX0" fmla="*/ 1336963 w 2305396"/>
              <a:gd name="connsiteY0" fmla="*/ 0 h 3449782"/>
              <a:gd name="connsiteX1" fmla="*/ 1411778 w 2305396"/>
              <a:gd name="connsiteY1" fmla="*/ 141317 h 3449782"/>
              <a:gd name="connsiteX2" fmla="*/ 1395152 w 2305396"/>
              <a:gd name="connsiteY2" fmla="*/ 257695 h 3449782"/>
              <a:gd name="connsiteX3" fmla="*/ 1328651 w 2305396"/>
              <a:gd name="connsiteY3" fmla="*/ 257695 h 3449782"/>
              <a:gd name="connsiteX4" fmla="*/ 1212272 w 2305396"/>
              <a:gd name="connsiteY4" fmla="*/ 207819 h 3449782"/>
              <a:gd name="connsiteX5" fmla="*/ 1087581 w 2305396"/>
              <a:gd name="connsiteY5" fmla="*/ 349135 h 3449782"/>
              <a:gd name="connsiteX6" fmla="*/ 1104207 w 2305396"/>
              <a:gd name="connsiteY6" fmla="*/ 498764 h 3449782"/>
              <a:gd name="connsiteX7" fmla="*/ 871451 w 2305396"/>
              <a:gd name="connsiteY7" fmla="*/ 689957 h 3449782"/>
              <a:gd name="connsiteX8" fmla="*/ 580505 w 2305396"/>
              <a:gd name="connsiteY8" fmla="*/ 698270 h 3449782"/>
              <a:gd name="connsiteX9" fmla="*/ 464127 w 2305396"/>
              <a:gd name="connsiteY9" fmla="*/ 648393 h 3449782"/>
              <a:gd name="connsiteX10" fmla="*/ 322811 w 2305396"/>
              <a:gd name="connsiteY10" fmla="*/ 872837 h 3449782"/>
              <a:gd name="connsiteX11" fmla="*/ 281247 w 2305396"/>
              <a:gd name="connsiteY11" fmla="*/ 1255222 h 3449782"/>
              <a:gd name="connsiteX12" fmla="*/ 98367 w 2305396"/>
              <a:gd name="connsiteY12" fmla="*/ 1346662 h 3449782"/>
              <a:gd name="connsiteX13" fmla="*/ 15240 w 2305396"/>
              <a:gd name="connsiteY13" fmla="*/ 1438102 h 3449782"/>
              <a:gd name="connsiteX14" fmla="*/ 48491 w 2305396"/>
              <a:gd name="connsiteY14" fmla="*/ 1537855 h 3449782"/>
              <a:gd name="connsiteX15" fmla="*/ 306185 w 2305396"/>
              <a:gd name="connsiteY15" fmla="*/ 1471353 h 3449782"/>
              <a:gd name="connsiteX16" fmla="*/ 472440 w 2305396"/>
              <a:gd name="connsiteY16" fmla="*/ 1147157 h 3449782"/>
              <a:gd name="connsiteX17" fmla="*/ 472440 w 2305396"/>
              <a:gd name="connsiteY17" fmla="*/ 1055717 h 3449782"/>
              <a:gd name="connsiteX18" fmla="*/ 622069 w 2305396"/>
              <a:gd name="connsiteY18" fmla="*/ 1039091 h 3449782"/>
              <a:gd name="connsiteX19" fmla="*/ 829887 w 2305396"/>
              <a:gd name="connsiteY19" fmla="*/ 1246910 h 3449782"/>
              <a:gd name="connsiteX20" fmla="*/ 1012767 w 2305396"/>
              <a:gd name="connsiteY20" fmla="*/ 1313411 h 3449782"/>
              <a:gd name="connsiteX21" fmla="*/ 1195647 w 2305396"/>
              <a:gd name="connsiteY21" fmla="*/ 1296786 h 3449782"/>
              <a:gd name="connsiteX22" fmla="*/ 1237211 w 2305396"/>
              <a:gd name="connsiteY22" fmla="*/ 1330037 h 3449782"/>
              <a:gd name="connsiteX23" fmla="*/ 1228898 w 2305396"/>
              <a:gd name="connsiteY23" fmla="*/ 1463040 h 3449782"/>
              <a:gd name="connsiteX24" fmla="*/ 1054331 w 2305396"/>
              <a:gd name="connsiteY24" fmla="*/ 1795550 h 3449782"/>
              <a:gd name="connsiteX25" fmla="*/ 1112520 w 2305396"/>
              <a:gd name="connsiteY25" fmla="*/ 2144684 h 3449782"/>
              <a:gd name="connsiteX26" fmla="*/ 1253836 w 2305396"/>
              <a:gd name="connsiteY26" fmla="*/ 2261062 h 3449782"/>
              <a:gd name="connsiteX27" fmla="*/ 1494905 w 2305396"/>
              <a:gd name="connsiteY27" fmla="*/ 2136371 h 3449782"/>
              <a:gd name="connsiteX28" fmla="*/ 1528156 w 2305396"/>
              <a:gd name="connsiteY28" fmla="*/ 2061557 h 3449782"/>
              <a:gd name="connsiteX29" fmla="*/ 1627909 w 2305396"/>
              <a:gd name="connsiteY29" fmla="*/ 2186248 h 3449782"/>
              <a:gd name="connsiteX30" fmla="*/ 1561407 w 2305396"/>
              <a:gd name="connsiteY30" fmla="*/ 2261062 h 3449782"/>
              <a:gd name="connsiteX31" fmla="*/ 1602971 w 2305396"/>
              <a:gd name="connsiteY31" fmla="*/ 2568633 h 3449782"/>
              <a:gd name="connsiteX32" fmla="*/ 1885603 w 2305396"/>
              <a:gd name="connsiteY32" fmla="*/ 2801390 h 3449782"/>
              <a:gd name="connsiteX33" fmla="*/ 2168236 w 2305396"/>
              <a:gd name="connsiteY33" fmla="*/ 2951019 h 3449782"/>
              <a:gd name="connsiteX34" fmla="*/ 2284614 w 2305396"/>
              <a:gd name="connsiteY34" fmla="*/ 3009208 h 3449782"/>
              <a:gd name="connsiteX35" fmla="*/ 2284614 w 2305396"/>
              <a:gd name="connsiteY35" fmla="*/ 3175462 h 3449782"/>
              <a:gd name="connsiteX36" fmla="*/ 2159923 w 2305396"/>
              <a:gd name="connsiteY36" fmla="*/ 3241964 h 3449782"/>
              <a:gd name="connsiteX37" fmla="*/ 1893916 w 2305396"/>
              <a:gd name="connsiteY37" fmla="*/ 3092335 h 3449782"/>
              <a:gd name="connsiteX38" fmla="*/ 1636221 w 2305396"/>
              <a:gd name="connsiteY38" fmla="*/ 3266902 h 3449782"/>
              <a:gd name="connsiteX39" fmla="*/ 1420091 w 2305396"/>
              <a:gd name="connsiteY39" fmla="*/ 3341717 h 3449782"/>
              <a:gd name="connsiteX40" fmla="*/ 1095894 w 2305396"/>
              <a:gd name="connsiteY40" fmla="*/ 3433157 h 3449782"/>
              <a:gd name="connsiteX41" fmla="*/ 746760 w 2305396"/>
              <a:gd name="connsiteY41" fmla="*/ 3341717 h 3449782"/>
              <a:gd name="connsiteX42" fmla="*/ 497378 w 2305396"/>
              <a:gd name="connsiteY42" fmla="*/ 3449782 h 3449782"/>
              <a:gd name="connsiteX0" fmla="*/ 1336963 w 2305396"/>
              <a:gd name="connsiteY0" fmla="*/ 0 h 3449782"/>
              <a:gd name="connsiteX1" fmla="*/ 1411778 w 2305396"/>
              <a:gd name="connsiteY1" fmla="*/ 141317 h 3449782"/>
              <a:gd name="connsiteX2" fmla="*/ 1395152 w 2305396"/>
              <a:gd name="connsiteY2" fmla="*/ 257695 h 3449782"/>
              <a:gd name="connsiteX3" fmla="*/ 1328651 w 2305396"/>
              <a:gd name="connsiteY3" fmla="*/ 257695 h 3449782"/>
              <a:gd name="connsiteX4" fmla="*/ 1212272 w 2305396"/>
              <a:gd name="connsiteY4" fmla="*/ 207819 h 3449782"/>
              <a:gd name="connsiteX5" fmla="*/ 1087581 w 2305396"/>
              <a:gd name="connsiteY5" fmla="*/ 349135 h 3449782"/>
              <a:gd name="connsiteX6" fmla="*/ 1104207 w 2305396"/>
              <a:gd name="connsiteY6" fmla="*/ 498764 h 3449782"/>
              <a:gd name="connsiteX7" fmla="*/ 871451 w 2305396"/>
              <a:gd name="connsiteY7" fmla="*/ 689957 h 3449782"/>
              <a:gd name="connsiteX8" fmla="*/ 580505 w 2305396"/>
              <a:gd name="connsiteY8" fmla="*/ 698270 h 3449782"/>
              <a:gd name="connsiteX9" fmla="*/ 464127 w 2305396"/>
              <a:gd name="connsiteY9" fmla="*/ 648393 h 3449782"/>
              <a:gd name="connsiteX10" fmla="*/ 322811 w 2305396"/>
              <a:gd name="connsiteY10" fmla="*/ 872837 h 3449782"/>
              <a:gd name="connsiteX11" fmla="*/ 281247 w 2305396"/>
              <a:gd name="connsiteY11" fmla="*/ 1255222 h 3449782"/>
              <a:gd name="connsiteX12" fmla="*/ 98367 w 2305396"/>
              <a:gd name="connsiteY12" fmla="*/ 1346662 h 3449782"/>
              <a:gd name="connsiteX13" fmla="*/ 15240 w 2305396"/>
              <a:gd name="connsiteY13" fmla="*/ 1438102 h 3449782"/>
              <a:gd name="connsiteX14" fmla="*/ 48491 w 2305396"/>
              <a:gd name="connsiteY14" fmla="*/ 1537855 h 3449782"/>
              <a:gd name="connsiteX15" fmla="*/ 306185 w 2305396"/>
              <a:gd name="connsiteY15" fmla="*/ 1471353 h 3449782"/>
              <a:gd name="connsiteX16" fmla="*/ 472440 w 2305396"/>
              <a:gd name="connsiteY16" fmla="*/ 1147157 h 3449782"/>
              <a:gd name="connsiteX17" fmla="*/ 472440 w 2305396"/>
              <a:gd name="connsiteY17" fmla="*/ 1055717 h 3449782"/>
              <a:gd name="connsiteX18" fmla="*/ 622069 w 2305396"/>
              <a:gd name="connsiteY18" fmla="*/ 1039091 h 3449782"/>
              <a:gd name="connsiteX19" fmla="*/ 829887 w 2305396"/>
              <a:gd name="connsiteY19" fmla="*/ 1246910 h 3449782"/>
              <a:gd name="connsiteX20" fmla="*/ 1012767 w 2305396"/>
              <a:gd name="connsiteY20" fmla="*/ 1313411 h 3449782"/>
              <a:gd name="connsiteX21" fmla="*/ 1195647 w 2305396"/>
              <a:gd name="connsiteY21" fmla="*/ 1296786 h 3449782"/>
              <a:gd name="connsiteX22" fmla="*/ 1237211 w 2305396"/>
              <a:gd name="connsiteY22" fmla="*/ 1330037 h 3449782"/>
              <a:gd name="connsiteX23" fmla="*/ 1228898 w 2305396"/>
              <a:gd name="connsiteY23" fmla="*/ 1463040 h 3449782"/>
              <a:gd name="connsiteX24" fmla="*/ 1054331 w 2305396"/>
              <a:gd name="connsiteY24" fmla="*/ 1795550 h 3449782"/>
              <a:gd name="connsiteX25" fmla="*/ 1112520 w 2305396"/>
              <a:gd name="connsiteY25" fmla="*/ 2144684 h 3449782"/>
              <a:gd name="connsiteX26" fmla="*/ 1253836 w 2305396"/>
              <a:gd name="connsiteY26" fmla="*/ 2261062 h 3449782"/>
              <a:gd name="connsiteX27" fmla="*/ 1494905 w 2305396"/>
              <a:gd name="connsiteY27" fmla="*/ 2136371 h 3449782"/>
              <a:gd name="connsiteX28" fmla="*/ 1528156 w 2305396"/>
              <a:gd name="connsiteY28" fmla="*/ 2061557 h 3449782"/>
              <a:gd name="connsiteX29" fmla="*/ 1627909 w 2305396"/>
              <a:gd name="connsiteY29" fmla="*/ 2186248 h 3449782"/>
              <a:gd name="connsiteX30" fmla="*/ 1561407 w 2305396"/>
              <a:gd name="connsiteY30" fmla="*/ 2261062 h 3449782"/>
              <a:gd name="connsiteX31" fmla="*/ 1602971 w 2305396"/>
              <a:gd name="connsiteY31" fmla="*/ 2568633 h 3449782"/>
              <a:gd name="connsiteX32" fmla="*/ 1885603 w 2305396"/>
              <a:gd name="connsiteY32" fmla="*/ 2801390 h 3449782"/>
              <a:gd name="connsiteX33" fmla="*/ 2168236 w 2305396"/>
              <a:gd name="connsiteY33" fmla="*/ 2951019 h 3449782"/>
              <a:gd name="connsiteX34" fmla="*/ 2284614 w 2305396"/>
              <a:gd name="connsiteY34" fmla="*/ 3009208 h 3449782"/>
              <a:gd name="connsiteX35" fmla="*/ 2284614 w 2305396"/>
              <a:gd name="connsiteY35" fmla="*/ 3175462 h 3449782"/>
              <a:gd name="connsiteX36" fmla="*/ 2159923 w 2305396"/>
              <a:gd name="connsiteY36" fmla="*/ 3241964 h 3449782"/>
              <a:gd name="connsiteX37" fmla="*/ 1893916 w 2305396"/>
              <a:gd name="connsiteY37" fmla="*/ 3092335 h 3449782"/>
              <a:gd name="connsiteX38" fmla="*/ 1636221 w 2305396"/>
              <a:gd name="connsiteY38" fmla="*/ 3266902 h 3449782"/>
              <a:gd name="connsiteX39" fmla="*/ 1228898 w 2305396"/>
              <a:gd name="connsiteY39" fmla="*/ 3275215 h 3449782"/>
              <a:gd name="connsiteX40" fmla="*/ 1095894 w 2305396"/>
              <a:gd name="connsiteY40" fmla="*/ 3433157 h 3449782"/>
              <a:gd name="connsiteX41" fmla="*/ 746760 w 2305396"/>
              <a:gd name="connsiteY41" fmla="*/ 3341717 h 3449782"/>
              <a:gd name="connsiteX42" fmla="*/ 497378 w 2305396"/>
              <a:gd name="connsiteY42" fmla="*/ 3449782 h 3449782"/>
              <a:gd name="connsiteX0" fmla="*/ 1336963 w 2305396"/>
              <a:gd name="connsiteY0" fmla="*/ 0 h 3449782"/>
              <a:gd name="connsiteX1" fmla="*/ 1411778 w 2305396"/>
              <a:gd name="connsiteY1" fmla="*/ 141317 h 3449782"/>
              <a:gd name="connsiteX2" fmla="*/ 1395152 w 2305396"/>
              <a:gd name="connsiteY2" fmla="*/ 257695 h 3449782"/>
              <a:gd name="connsiteX3" fmla="*/ 1328651 w 2305396"/>
              <a:gd name="connsiteY3" fmla="*/ 257695 h 3449782"/>
              <a:gd name="connsiteX4" fmla="*/ 1212272 w 2305396"/>
              <a:gd name="connsiteY4" fmla="*/ 207819 h 3449782"/>
              <a:gd name="connsiteX5" fmla="*/ 1087581 w 2305396"/>
              <a:gd name="connsiteY5" fmla="*/ 349135 h 3449782"/>
              <a:gd name="connsiteX6" fmla="*/ 1104207 w 2305396"/>
              <a:gd name="connsiteY6" fmla="*/ 498764 h 3449782"/>
              <a:gd name="connsiteX7" fmla="*/ 871451 w 2305396"/>
              <a:gd name="connsiteY7" fmla="*/ 689957 h 3449782"/>
              <a:gd name="connsiteX8" fmla="*/ 580505 w 2305396"/>
              <a:gd name="connsiteY8" fmla="*/ 698270 h 3449782"/>
              <a:gd name="connsiteX9" fmla="*/ 464127 w 2305396"/>
              <a:gd name="connsiteY9" fmla="*/ 648393 h 3449782"/>
              <a:gd name="connsiteX10" fmla="*/ 322811 w 2305396"/>
              <a:gd name="connsiteY10" fmla="*/ 872837 h 3449782"/>
              <a:gd name="connsiteX11" fmla="*/ 281247 w 2305396"/>
              <a:gd name="connsiteY11" fmla="*/ 1255222 h 3449782"/>
              <a:gd name="connsiteX12" fmla="*/ 98367 w 2305396"/>
              <a:gd name="connsiteY12" fmla="*/ 1346662 h 3449782"/>
              <a:gd name="connsiteX13" fmla="*/ 15240 w 2305396"/>
              <a:gd name="connsiteY13" fmla="*/ 1438102 h 3449782"/>
              <a:gd name="connsiteX14" fmla="*/ 48491 w 2305396"/>
              <a:gd name="connsiteY14" fmla="*/ 1537855 h 3449782"/>
              <a:gd name="connsiteX15" fmla="*/ 306185 w 2305396"/>
              <a:gd name="connsiteY15" fmla="*/ 1471353 h 3449782"/>
              <a:gd name="connsiteX16" fmla="*/ 472440 w 2305396"/>
              <a:gd name="connsiteY16" fmla="*/ 1147157 h 3449782"/>
              <a:gd name="connsiteX17" fmla="*/ 472440 w 2305396"/>
              <a:gd name="connsiteY17" fmla="*/ 1055717 h 3449782"/>
              <a:gd name="connsiteX18" fmla="*/ 622069 w 2305396"/>
              <a:gd name="connsiteY18" fmla="*/ 1039091 h 3449782"/>
              <a:gd name="connsiteX19" fmla="*/ 829887 w 2305396"/>
              <a:gd name="connsiteY19" fmla="*/ 1246910 h 3449782"/>
              <a:gd name="connsiteX20" fmla="*/ 1012767 w 2305396"/>
              <a:gd name="connsiteY20" fmla="*/ 1313411 h 3449782"/>
              <a:gd name="connsiteX21" fmla="*/ 1195647 w 2305396"/>
              <a:gd name="connsiteY21" fmla="*/ 1296786 h 3449782"/>
              <a:gd name="connsiteX22" fmla="*/ 1237211 w 2305396"/>
              <a:gd name="connsiteY22" fmla="*/ 1330037 h 3449782"/>
              <a:gd name="connsiteX23" fmla="*/ 1228898 w 2305396"/>
              <a:gd name="connsiteY23" fmla="*/ 1463040 h 3449782"/>
              <a:gd name="connsiteX24" fmla="*/ 1054331 w 2305396"/>
              <a:gd name="connsiteY24" fmla="*/ 1795550 h 3449782"/>
              <a:gd name="connsiteX25" fmla="*/ 1112520 w 2305396"/>
              <a:gd name="connsiteY25" fmla="*/ 2144684 h 3449782"/>
              <a:gd name="connsiteX26" fmla="*/ 1253836 w 2305396"/>
              <a:gd name="connsiteY26" fmla="*/ 2261062 h 3449782"/>
              <a:gd name="connsiteX27" fmla="*/ 1494905 w 2305396"/>
              <a:gd name="connsiteY27" fmla="*/ 2136371 h 3449782"/>
              <a:gd name="connsiteX28" fmla="*/ 1528156 w 2305396"/>
              <a:gd name="connsiteY28" fmla="*/ 2061557 h 3449782"/>
              <a:gd name="connsiteX29" fmla="*/ 1627909 w 2305396"/>
              <a:gd name="connsiteY29" fmla="*/ 2186248 h 3449782"/>
              <a:gd name="connsiteX30" fmla="*/ 1561407 w 2305396"/>
              <a:gd name="connsiteY30" fmla="*/ 2261062 h 3449782"/>
              <a:gd name="connsiteX31" fmla="*/ 1602971 w 2305396"/>
              <a:gd name="connsiteY31" fmla="*/ 2568633 h 3449782"/>
              <a:gd name="connsiteX32" fmla="*/ 1885603 w 2305396"/>
              <a:gd name="connsiteY32" fmla="*/ 2801390 h 3449782"/>
              <a:gd name="connsiteX33" fmla="*/ 2168236 w 2305396"/>
              <a:gd name="connsiteY33" fmla="*/ 2951019 h 3449782"/>
              <a:gd name="connsiteX34" fmla="*/ 2284614 w 2305396"/>
              <a:gd name="connsiteY34" fmla="*/ 3009208 h 3449782"/>
              <a:gd name="connsiteX35" fmla="*/ 2284614 w 2305396"/>
              <a:gd name="connsiteY35" fmla="*/ 3175462 h 3449782"/>
              <a:gd name="connsiteX36" fmla="*/ 2159923 w 2305396"/>
              <a:gd name="connsiteY36" fmla="*/ 3241964 h 3449782"/>
              <a:gd name="connsiteX37" fmla="*/ 1893916 w 2305396"/>
              <a:gd name="connsiteY37" fmla="*/ 3092335 h 3449782"/>
              <a:gd name="connsiteX38" fmla="*/ 1619595 w 2305396"/>
              <a:gd name="connsiteY38" fmla="*/ 3316778 h 3449782"/>
              <a:gd name="connsiteX39" fmla="*/ 1228898 w 2305396"/>
              <a:gd name="connsiteY39" fmla="*/ 3275215 h 3449782"/>
              <a:gd name="connsiteX40" fmla="*/ 1095894 w 2305396"/>
              <a:gd name="connsiteY40" fmla="*/ 3433157 h 3449782"/>
              <a:gd name="connsiteX41" fmla="*/ 746760 w 2305396"/>
              <a:gd name="connsiteY41" fmla="*/ 3341717 h 3449782"/>
              <a:gd name="connsiteX42" fmla="*/ 497378 w 2305396"/>
              <a:gd name="connsiteY42" fmla="*/ 3449782 h 3449782"/>
              <a:gd name="connsiteX0" fmla="*/ 1336963 w 2312323"/>
              <a:gd name="connsiteY0" fmla="*/ 0 h 3449782"/>
              <a:gd name="connsiteX1" fmla="*/ 1411778 w 2312323"/>
              <a:gd name="connsiteY1" fmla="*/ 141317 h 3449782"/>
              <a:gd name="connsiteX2" fmla="*/ 1395152 w 2312323"/>
              <a:gd name="connsiteY2" fmla="*/ 257695 h 3449782"/>
              <a:gd name="connsiteX3" fmla="*/ 1328651 w 2312323"/>
              <a:gd name="connsiteY3" fmla="*/ 257695 h 3449782"/>
              <a:gd name="connsiteX4" fmla="*/ 1212272 w 2312323"/>
              <a:gd name="connsiteY4" fmla="*/ 207819 h 3449782"/>
              <a:gd name="connsiteX5" fmla="*/ 1087581 w 2312323"/>
              <a:gd name="connsiteY5" fmla="*/ 349135 h 3449782"/>
              <a:gd name="connsiteX6" fmla="*/ 1104207 w 2312323"/>
              <a:gd name="connsiteY6" fmla="*/ 498764 h 3449782"/>
              <a:gd name="connsiteX7" fmla="*/ 871451 w 2312323"/>
              <a:gd name="connsiteY7" fmla="*/ 689957 h 3449782"/>
              <a:gd name="connsiteX8" fmla="*/ 580505 w 2312323"/>
              <a:gd name="connsiteY8" fmla="*/ 698270 h 3449782"/>
              <a:gd name="connsiteX9" fmla="*/ 464127 w 2312323"/>
              <a:gd name="connsiteY9" fmla="*/ 648393 h 3449782"/>
              <a:gd name="connsiteX10" fmla="*/ 322811 w 2312323"/>
              <a:gd name="connsiteY10" fmla="*/ 872837 h 3449782"/>
              <a:gd name="connsiteX11" fmla="*/ 281247 w 2312323"/>
              <a:gd name="connsiteY11" fmla="*/ 1255222 h 3449782"/>
              <a:gd name="connsiteX12" fmla="*/ 98367 w 2312323"/>
              <a:gd name="connsiteY12" fmla="*/ 1346662 h 3449782"/>
              <a:gd name="connsiteX13" fmla="*/ 15240 w 2312323"/>
              <a:gd name="connsiteY13" fmla="*/ 1438102 h 3449782"/>
              <a:gd name="connsiteX14" fmla="*/ 48491 w 2312323"/>
              <a:gd name="connsiteY14" fmla="*/ 1537855 h 3449782"/>
              <a:gd name="connsiteX15" fmla="*/ 306185 w 2312323"/>
              <a:gd name="connsiteY15" fmla="*/ 1471353 h 3449782"/>
              <a:gd name="connsiteX16" fmla="*/ 472440 w 2312323"/>
              <a:gd name="connsiteY16" fmla="*/ 1147157 h 3449782"/>
              <a:gd name="connsiteX17" fmla="*/ 472440 w 2312323"/>
              <a:gd name="connsiteY17" fmla="*/ 1055717 h 3449782"/>
              <a:gd name="connsiteX18" fmla="*/ 622069 w 2312323"/>
              <a:gd name="connsiteY18" fmla="*/ 1039091 h 3449782"/>
              <a:gd name="connsiteX19" fmla="*/ 829887 w 2312323"/>
              <a:gd name="connsiteY19" fmla="*/ 1246910 h 3449782"/>
              <a:gd name="connsiteX20" fmla="*/ 1012767 w 2312323"/>
              <a:gd name="connsiteY20" fmla="*/ 1313411 h 3449782"/>
              <a:gd name="connsiteX21" fmla="*/ 1195647 w 2312323"/>
              <a:gd name="connsiteY21" fmla="*/ 1296786 h 3449782"/>
              <a:gd name="connsiteX22" fmla="*/ 1237211 w 2312323"/>
              <a:gd name="connsiteY22" fmla="*/ 1330037 h 3449782"/>
              <a:gd name="connsiteX23" fmla="*/ 1228898 w 2312323"/>
              <a:gd name="connsiteY23" fmla="*/ 1463040 h 3449782"/>
              <a:gd name="connsiteX24" fmla="*/ 1054331 w 2312323"/>
              <a:gd name="connsiteY24" fmla="*/ 1795550 h 3449782"/>
              <a:gd name="connsiteX25" fmla="*/ 1112520 w 2312323"/>
              <a:gd name="connsiteY25" fmla="*/ 2144684 h 3449782"/>
              <a:gd name="connsiteX26" fmla="*/ 1253836 w 2312323"/>
              <a:gd name="connsiteY26" fmla="*/ 2261062 h 3449782"/>
              <a:gd name="connsiteX27" fmla="*/ 1494905 w 2312323"/>
              <a:gd name="connsiteY27" fmla="*/ 2136371 h 3449782"/>
              <a:gd name="connsiteX28" fmla="*/ 1528156 w 2312323"/>
              <a:gd name="connsiteY28" fmla="*/ 2061557 h 3449782"/>
              <a:gd name="connsiteX29" fmla="*/ 1627909 w 2312323"/>
              <a:gd name="connsiteY29" fmla="*/ 2186248 h 3449782"/>
              <a:gd name="connsiteX30" fmla="*/ 1561407 w 2312323"/>
              <a:gd name="connsiteY30" fmla="*/ 2261062 h 3449782"/>
              <a:gd name="connsiteX31" fmla="*/ 1602971 w 2312323"/>
              <a:gd name="connsiteY31" fmla="*/ 2568633 h 3449782"/>
              <a:gd name="connsiteX32" fmla="*/ 1885603 w 2312323"/>
              <a:gd name="connsiteY32" fmla="*/ 2801390 h 3449782"/>
              <a:gd name="connsiteX33" fmla="*/ 2168236 w 2312323"/>
              <a:gd name="connsiteY33" fmla="*/ 2951019 h 3449782"/>
              <a:gd name="connsiteX34" fmla="*/ 2284614 w 2312323"/>
              <a:gd name="connsiteY34" fmla="*/ 3009208 h 3449782"/>
              <a:gd name="connsiteX35" fmla="*/ 2284614 w 2312323"/>
              <a:gd name="connsiteY35" fmla="*/ 3175462 h 3449782"/>
              <a:gd name="connsiteX36" fmla="*/ 2118359 w 2312323"/>
              <a:gd name="connsiteY36" fmla="*/ 3233652 h 3449782"/>
              <a:gd name="connsiteX37" fmla="*/ 1893916 w 2312323"/>
              <a:gd name="connsiteY37" fmla="*/ 3092335 h 3449782"/>
              <a:gd name="connsiteX38" fmla="*/ 1619595 w 2312323"/>
              <a:gd name="connsiteY38" fmla="*/ 3316778 h 3449782"/>
              <a:gd name="connsiteX39" fmla="*/ 1228898 w 2312323"/>
              <a:gd name="connsiteY39" fmla="*/ 3275215 h 3449782"/>
              <a:gd name="connsiteX40" fmla="*/ 1095894 w 2312323"/>
              <a:gd name="connsiteY40" fmla="*/ 3433157 h 3449782"/>
              <a:gd name="connsiteX41" fmla="*/ 746760 w 2312323"/>
              <a:gd name="connsiteY41" fmla="*/ 3341717 h 3449782"/>
              <a:gd name="connsiteX42" fmla="*/ 497378 w 2312323"/>
              <a:gd name="connsiteY42" fmla="*/ 3449782 h 3449782"/>
              <a:gd name="connsiteX0" fmla="*/ 1336963 w 2305396"/>
              <a:gd name="connsiteY0" fmla="*/ 0 h 3449782"/>
              <a:gd name="connsiteX1" fmla="*/ 1411778 w 2305396"/>
              <a:gd name="connsiteY1" fmla="*/ 141317 h 3449782"/>
              <a:gd name="connsiteX2" fmla="*/ 1395152 w 2305396"/>
              <a:gd name="connsiteY2" fmla="*/ 257695 h 3449782"/>
              <a:gd name="connsiteX3" fmla="*/ 1328651 w 2305396"/>
              <a:gd name="connsiteY3" fmla="*/ 257695 h 3449782"/>
              <a:gd name="connsiteX4" fmla="*/ 1212272 w 2305396"/>
              <a:gd name="connsiteY4" fmla="*/ 207819 h 3449782"/>
              <a:gd name="connsiteX5" fmla="*/ 1087581 w 2305396"/>
              <a:gd name="connsiteY5" fmla="*/ 349135 h 3449782"/>
              <a:gd name="connsiteX6" fmla="*/ 1104207 w 2305396"/>
              <a:gd name="connsiteY6" fmla="*/ 498764 h 3449782"/>
              <a:gd name="connsiteX7" fmla="*/ 871451 w 2305396"/>
              <a:gd name="connsiteY7" fmla="*/ 689957 h 3449782"/>
              <a:gd name="connsiteX8" fmla="*/ 580505 w 2305396"/>
              <a:gd name="connsiteY8" fmla="*/ 698270 h 3449782"/>
              <a:gd name="connsiteX9" fmla="*/ 464127 w 2305396"/>
              <a:gd name="connsiteY9" fmla="*/ 648393 h 3449782"/>
              <a:gd name="connsiteX10" fmla="*/ 322811 w 2305396"/>
              <a:gd name="connsiteY10" fmla="*/ 872837 h 3449782"/>
              <a:gd name="connsiteX11" fmla="*/ 281247 w 2305396"/>
              <a:gd name="connsiteY11" fmla="*/ 1255222 h 3449782"/>
              <a:gd name="connsiteX12" fmla="*/ 98367 w 2305396"/>
              <a:gd name="connsiteY12" fmla="*/ 1346662 h 3449782"/>
              <a:gd name="connsiteX13" fmla="*/ 15240 w 2305396"/>
              <a:gd name="connsiteY13" fmla="*/ 1438102 h 3449782"/>
              <a:gd name="connsiteX14" fmla="*/ 48491 w 2305396"/>
              <a:gd name="connsiteY14" fmla="*/ 1537855 h 3449782"/>
              <a:gd name="connsiteX15" fmla="*/ 306185 w 2305396"/>
              <a:gd name="connsiteY15" fmla="*/ 1471353 h 3449782"/>
              <a:gd name="connsiteX16" fmla="*/ 472440 w 2305396"/>
              <a:gd name="connsiteY16" fmla="*/ 1147157 h 3449782"/>
              <a:gd name="connsiteX17" fmla="*/ 472440 w 2305396"/>
              <a:gd name="connsiteY17" fmla="*/ 1055717 h 3449782"/>
              <a:gd name="connsiteX18" fmla="*/ 622069 w 2305396"/>
              <a:gd name="connsiteY18" fmla="*/ 1039091 h 3449782"/>
              <a:gd name="connsiteX19" fmla="*/ 829887 w 2305396"/>
              <a:gd name="connsiteY19" fmla="*/ 1246910 h 3449782"/>
              <a:gd name="connsiteX20" fmla="*/ 1012767 w 2305396"/>
              <a:gd name="connsiteY20" fmla="*/ 1313411 h 3449782"/>
              <a:gd name="connsiteX21" fmla="*/ 1195647 w 2305396"/>
              <a:gd name="connsiteY21" fmla="*/ 1296786 h 3449782"/>
              <a:gd name="connsiteX22" fmla="*/ 1237211 w 2305396"/>
              <a:gd name="connsiteY22" fmla="*/ 1330037 h 3449782"/>
              <a:gd name="connsiteX23" fmla="*/ 1228898 w 2305396"/>
              <a:gd name="connsiteY23" fmla="*/ 1463040 h 3449782"/>
              <a:gd name="connsiteX24" fmla="*/ 1054331 w 2305396"/>
              <a:gd name="connsiteY24" fmla="*/ 1795550 h 3449782"/>
              <a:gd name="connsiteX25" fmla="*/ 1112520 w 2305396"/>
              <a:gd name="connsiteY25" fmla="*/ 2144684 h 3449782"/>
              <a:gd name="connsiteX26" fmla="*/ 1253836 w 2305396"/>
              <a:gd name="connsiteY26" fmla="*/ 2261062 h 3449782"/>
              <a:gd name="connsiteX27" fmla="*/ 1494905 w 2305396"/>
              <a:gd name="connsiteY27" fmla="*/ 2136371 h 3449782"/>
              <a:gd name="connsiteX28" fmla="*/ 1528156 w 2305396"/>
              <a:gd name="connsiteY28" fmla="*/ 2061557 h 3449782"/>
              <a:gd name="connsiteX29" fmla="*/ 1627909 w 2305396"/>
              <a:gd name="connsiteY29" fmla="*/ 2186248 h 3449782"/>
              <a:gd name="connsiteX30" fmla="*/ 1561407 w 2305396"/>
              <a:gd name="connsiteY30" fmla="*/ 2261062 h 3449782"/>
              <a:gd name="connsiteX31" fmla="*/ 1602971 w 2305396"/>
              <a:gd name="connsiteY31" fmla="*/ 2568633 h 3449782"/>
              <a:gd name="connsiteX32" fmla="*/ 1885603 w 2305396"/>
              <a:gd name="connsiteY32" fmla="*/ 2801390 h 3449782"/>
              <a:gd name="connsiteX33" fmla="*/ 2168236 w 2305396"/>
              <a:gd name="connsiteY33" fmla="*/ 2951019 h 3449782"/>
              <a:gd name="connsiteX34" fmla="*/ 2243050 w 2305396"/>
              <a:gd name="connsiteY34" fmla="*/ 3042459 h 3449782"/>
              <a:gd name="connsiteX35" fmla="*/ 2284614 w 2305396"/>
              <a:gd name="connsiteY35" fmla="*/ 3175462 h 3449782"/>
              <a:gd name="connsiteX36" fmla="*/ 2118359 w 2305396"/>
              <a:gd name="connsiteY36" fmla="*/ 3233652 h 3449782"/>
              <a:gd name="connsiteX37" fmla="*/ 1893916 w 2305396"/>
              <a:gd name="connsiteY37" fmla="*/ 3092335 h 3449782"/>
              <a:gd name="connsiteX38" fmla="*/ 1619595 w 2305396"/>
              <a:gd name="connsiteY38" fmla="*/ 3316778 h 3449782"/>
              <a:gd name="connsiteX39" fmla="*/ 1228898 w 2305396"/>
              <a:gd name="connsiteY39" fmla="*/ 3275215 h 3449782"/>
              <a:gd name="connsiteX40" fmla="*/ 1095894 w 2305396"/>
              <a:gd name="connsiteY40" fmla="*/ 3433157 h 3449782"/>
              <a:gd name="connsiteX41" fmla="*/ 746760 w 2305396"/>
              <a:gd name="connsiteY41" fmla="*/ 3341717 h 3449782"/>
              <a:gd name="connsiteX42" fmla="*/ 497378 w 2305396"/>
              <a:gd name="connsiteY42" fmla="*/ 3449782 h 3449782"/>
              <a:gd name="connsiteX0" fmla="*/ 1336963 w 2309552"/>
              <a:gd name="connsiteY0" fmla="*/ 0 h 3449782"/>
              <a:gd name="connsiteX1" fmla="*/ 1411778 w 2309552"/>
              <a:gd name="connsiteY1" fmla="*/ 141317 h 3449782"/>
              <a:gd name="connsiteX2" fmla="*/ 1395152 w 2309552"/>
              <a:gd name="connsiteY2" fmla="*/ 257695 h 3449782"/>
              <a:gd name="connsiteX3" fmla="*/ 1328651 w 2309552"/>
              <a:gd name="connsiteY3" fmla="*/ 257695 h 3449782"/>
              <a:gd name="connsiteX4" fmla="*/ 1212272 w 2309552"/>
              <a:gd name="connsiteY4" fmla="*/ 207819 h 3449782"/>
              <a:gd name="connsiteX5" fmla="*/ 1087581 w 2309552"/>
              <a:gd name="connsiteY5" fmla="*/ 349135 h 3449782"/>
              <a:gd name="connsiteX6" fmla="*/ 1104207 w 2309552"/>
              <a:gd name="connsiteY6" fmla="*/ 498764 h 3449782"/>
              <a:gd name="connsiteX7" fmla="*/ 871451 w 2309552"/>
              <a:gd name="connsiteY7" fmla="*/ 689957 h 3449782"/>
              <a:gd name="connsiteX8" fmla="*/ 580505 w 2309552"/>
              <a:gd name="connsiteY8" fmla="*/ 698270 h 3449782"/>
              <a:gd name="connsiteX9" fmla="*/ 464127 w 2309552"/>
              <a:gd name="connsiteY9" fmla="*/ 648393 h 3449782"/>
              <a:gd name="connsiteX10" fmla="*/ 322811 w 2309552"/>
              <a:gd name="connsiteY10" fmla="*/ 872837 h 3449782"/>
              <a:gd name="connsiteX11" fmla="*/ 281247 w 2309552"/>
              <a:gd name="connsiteY11" fmla="*/ 1255222 h 3449782"/>
              <a:gd name="connsiteX12" fmla="*/ 98367 w 2309552"/>
              <a:gd name="connsiteY12" fmla="*/ 1346662 h 3449782"/>
              <a:gd name="connsiteX13" fmla="*/ 15240 w 2309552"/>
              <a:gd name="connsiteY13" fmla="*/ 1438102 h 3449782"/>
              <a:gd name="connsiteX14" fmla="*/ 48491 w 2309552"/>
              <a:gd name="connsiteY14" fmla="*/ 1537855 h 3449782"/>
              <a:gd name="connsiteX15" fmla="*/ 306185 w 2309552"/>
              <a:gd name="connsiteY15" fmla="*/ 1471353 h 3449782"/>
              <a:gd name="connsiteX16" fmla="*/ 472440 w 2309552"/>
              <a:gd name="connsiteY16" fmla="*/ 1147157 h 3449782"/>
              <a:gd name="connsiteX17" fmla="*/ 472440 w 2309552"/>
              <a:gd name="connsiteY17" fmla="*/ 1055717 h 3449782"/>
              <a:gd name="connsiteX18" fmla="*/ 622069 w 2309552"/>
              <a:gd name="connsiteY18" fmla="*/ 1039091 h 3449782"/>
              <a:gd name="connsiteX19" fmla="*/ 829887 w 2309552"/>
              <a:gd name="connsiteY19" fmla="*/ 1246910 h 3449782"/>
              <a:gd name="connsiteX20" fmla="*/ 1012767 w 2309552"/>
              <a:gd name="connsiteY20" fmla="*/ 1313411 h 3449782"/>
              <a:gd name="connsiteX21" fmla="*/ 1195647 w 2309552"/>
              <a:gd name="connsiteY21" fmla="*/ 1296786 h 3449782"/>
              <a:gd name="connsiteX22" fmla="*/ 1237211 w 2309552"/>
              <a:gd name="connsiteY22" fmla="*/ 1330037 h 3449782"/>
              <a:gd name="connsiteX23" fmla="*/ 1228898 w 2309552"/>
              <a:gd name="connsiteY23" fmla="*/ 1463040 h 3449782"/>
              <a:gd name="connsiteX24" fmla="*/ 1054331 w 2309552"/>
              <a:gd name="connsiteY24" fmla="*/ 1795550 h 3449782"/>
              <a:gd name="connsiteX25" fmla="*/ 1112520 w 2309552"/>
              <a:gd name="connsiteY25" fmla="*/ 2144684 h 3449782"/>
              <a:gd name="connsiteX26" fmla="*/ 1253836 w 2309552"/>
              <a:gd name="connsiteY26" fmla="*/ 2261062 h 3449782"/>
              <a:gd name="connsiteX27" fmla="*/ 1494905 w 2309552"/>
              <a:gd name="connsiteY27" fmla="*/ 2136371 h 3449782"/>
              <a:gd name="connsiteX28" fmla="*/ 1528156 w 2309552"/>
              <a:gd name="connsiteY28" fmla="*/ 2061557 h 3449782"/>
              <a:gd name="connsiteX29" fmla="*/ 1627909 w 2309552"/>
              <a:gd name="connsiteY29" fmla="*/ 2186248 h 3449782"/>
              <a:gd name="connsiteX30" fmla="*/ 1561407 w 2309552"/>
              <a:gd name="connsiteY30" fmla="*/ 2261062 h 3449782"/>
              <a:gd name="connsiteX31" fmla="*/ 1602971 w 2309552"/>
              <a:gd name="connsiteY31" fmla="*/ 2568633 h 3449782"/>
              <a:gd name="connsiteX32" fmla="*/ 1885603 w 2309552"/>
              <a:gd name="connsiteY32" fmla="*/ 2801390 h 3449782"/>
              <a:gd name="connsiteX33" fmla="*/ 2168236 w 2309552"/>
              <a:gd name="connsiteY33" fmla="*/ 2951019 h 3449782"/>
              <a:gd name="connsiteX34" fmla="*/ 2267988 w 2309552"/>
              <a:gd name="connsiteY34" fmla="*/ 3042459 h 3449782"/>
              <a:gd name="connsiteX35" fmla="*/ 2284614 w 2309552"/>
              <a:gd name="connsiteY35" fmla="*/ 3175462 h 3449782"/>
              <a:gd name="connsiteX36" fmla="*/ 2118359 w 2309552"/>
              <a:gd name="connsiteY36" fmla="*/ 3233652 h 3449782"/>
              <a:gd name="connsiteX37" fmla="*/ 1893916 w 2309552"/>
              <a:gd name="connsiteY37" fmla="*/ 3092335 h 3449782"/>
              <a:gd name="connsiteX38" fmla="*/ 1619595 w 2309552"/>
              <a:gd name="connsiteY38" fmla="*/ 3316778 h 3449782"/>
              <a:gd name="connsiteX39" fmla="*/ 1228898 w 2309552"/>
              <a:gd name="connsiteY39" fmla="*/ 3275215 h 3449782"/>
              <a:gd name="connsiteX40" fmla="*/ 1095894 w 2309552"/>
              <a:gd name="connsiteY40" fmla="*/ 3433157 h 3449782"/>
              <a:gd name="connsiteX41" fmla="*/ 746760 w 2309552"/>
              <a:gd name="connsiteY41" fmla="*/ 3341717 h 3449782"/>
              <a:gd name="connsiteX42" fmla="*/ 497378 w 2309552"/>
              <a:gd name="connsiteY42" fmla="*/ 3449782 h 3449782"/>
              <a:gd name="connsiteX0" fmla="*/ 1336963 w 2309552"/>
              <a:gd name="connsiteY0" fmla="*/ 0 h 3449782"/>
              <a:gd name="connsiteX1" fmla="*/ 1411778 w 2309552"/>
              <a:gd name="connsiteY1" fmla="*/ 141317 h 3449782"/>
              <a:gd name="connsiteX2" fmla="*/ 1395152 w 2309552"/>
              <a:gd name="connsiteY2" fmla="*/ 257695 h 3449782"/>
              <a:gd name="connsiteX3" fmla="*/ 1328651 w 2309552"/>
              <a:gd name="connsiteY3" fmla="*/ 257695 h 3449782"/>
              <a:gd name="connsiteX4" fmla="*/ 1212272 w 2309552"/>
              <a:gd name="connsiteY4" fmla="*/ 207819 h 3449782"/>
              <a:gd name="connsiteX5" fmla="*/ 1087581 w 2309552"/>
              <a:gd name="connsiteY5" fmla="*/ 349135 h 3449782"/>
              <a:gd name="connsiteX6" fmla="*/ 1104207 w 2309552"/>
              <a:gd name="connsiteY6" fmla="*/ 498764 h 3449782"/>
              <a:gd name="connsiteX7" fmla="*/ 871451 w 2309552"/>
              <a:gd name="connsiteY7" fmla="*/ 689957 h 3449782"/>
              <a:gd name="connsiteX8" fmla="*/ 580505 w 2309552"/>
              <a:gd name="connsiteY8" fmla="*/ 698270 h 3449782"/>
              <a:gd name="connsiteX9" fmla="*/ 464127 w 2309552"/>
              <a:gd name="connsiteY9" fmla="*/ 648393 h 3449782"/>
              <a:gd name="connsiteX10" fmla="*/ 322811 w 2309552"/>
              <a:gd name="connsiteY10" fmla="*/ 872837 h 3449782"/>
              <a:gd name="connsiteX11" fmla="*/ 281247 w 2309552"/>
              <a:gd name="connsiteY11" fmla="*/ 1255222 h 3449782"/>
              <a:gd name="connsiteX12" fmla="*/ 98367 w 2309552"/>
              <a:gd name="connsiteY12" fmla="*/ 1346662 h 3449782"/>
              <a:gd name="connsiteX13" fmla="*/ 15240 w 2309552"/>
              <a:gd name="connsiteY13" fmla="*/ 1438102 h 3449782"/>
              <a:gd name="connsiteX14" fmla="*/ 48491 w 2309552"/>
              <a:gd name="connsiteY14" fmla="*/ 1537855 h 3449782"/>
              <a:gd name="connsiteX15" fmla="*/ 306185 w 2309552"/>
              <a:gd name="connsiteY15" fmla="*/ 1471353 h 3449782"/>
              <a:gd name="connsiteX16" fmla="*/ 472440 w 2309552"/>
              <a:gd name="connsiteY16" fmla="*/ 1147157 h 3449782"/>
              <a:gd name="connsiteX17" fmla="*/ 508244 w 2309552"/>
              <a:gd name="connsiteY17" fmla="*/ 1050208 h 3449782"/>
              <a:gd name="connsiteX18" fmla="*/ 622069 w 2309552"/>
              <a:gd name="connsiteY18" fmla="*/ 1039091 h 3449782"/>
              <a:gd name="connsiteX19" fmla="*/ 829887 w 2309552"/>
              <a:gd name="connsiteY19" fmla="*/ 1246910 h 3449782"/>
              <a:gd name="connsiteX20" fmla="*/ 1012767 w 2309552"/>
              <a:gd name="connsiteY20" fmla="*/ 1313411 h 3449782"/>
              <a:gd name="connsiteX21" fmla="*/ 1195647 w 2309552"/>
              <a:gd name="connsiteY21" fmla="*/ 1296786 h 3449782"/>
              <a:gd name="connsiteX22" fmla="*/ 1237211 w 2309552"/>
              <a:gd name="connsiteY22" fmla="*/ 1330037 h 3449782"/>
              <a:gd name="connsiteX23" fmla="*/ 1228898 w 2309552"/>
              <a:gd name="connsiteY23" fmla="*/ 1463040 h 3449782"/>
              <a:gd name="connsiteX24" fmla="*/ 1054331 w 2309552"/>
              <a:gd name="connsiteY24" fmla="*/ 1795550 h 3449782"/>
              <a:gd name="connsiteX25" fmla="*/ 1112520 w 2309552"/>
              <a:gd name="connsiteY25" fmla="*/ 2144684 h 3449782"/>
              <a:gd name="connsiteX26" fmla="*/ 1253836 w 2309552"/>
              <a:gd name="connsiteY26" fmla="*/ 2261062 h 3449782"/>
              <a:gd name="connsiteX27" fmla="*/ 1494905 w 2309552"/>
              <a:gd name="connsiteY27" fmla="*/ 2136371 h 3449782"/>
              <a:gd name="connsiteX28" fmla="*/ 1528156 w 2309552"/>
              <a:gd name="connsiteY28" fmla="*/ 2061557 h 3449782"/>
              <a:gd name="connsiteX29" fmla="*/ 1627909 w 2309552"/>
              <a:gd name="connsiteY29" fmla="*/ 2186248 h 3449782"/>
              <a:gd name="connsiteX30" fmla="*/ 1561407 w 2309552"/>
              <a:gd name="connsiteY30" fmla="*/ 2261062 h 3449782"/>
              <a:gd name="connsiteX31" fmla="*/ 1602971 w 2309552"/>
              <a:gd name="connsiteY31" fmla="*/ 2568633 h 3449782"/>
              <a:gd name="connsiteX32" fmla="*/ 1885603 w 2309552"/>
              <a:gd name="connsiteY32" fmla="*/ 2801390 h 3449782"/>
              <a:gd name="connsiteX33" fmla="*/ 2168236 w 2309552"/>
              <a:gd name="connsiteY33" fmla="*/ 2951019 h 3449782"/>
              <a:gd name="connsiteX34" fmla="*/ 2267988 w 2309552"/>
              <a:gd name="connsiteY34" fmla="*/ 3042459 h 3449782"/>
              <a:gd name="connsiteX35" fmla="*/ 2284614 w 2309552"/>
              <a:gd name="connsiteY35" fmla="*/ 3175462 h 3449782"/>
              <a:gd name="connsiteX36" fmla="*/ 2118359 w 2309552"/>
              <a:gd name="connsiteY36" fmla="*/ 3233652 h 3449782"/>
              <a:gd name="connsiteX37" fmla="*/ 1893916 w 2309552"/>
              <a:gd name="connsiteY37" fmla="*/ 3092335 h 3449782"/>
              <a:gd name="connsiteX38" fmla="*/ 1619595 w 2309552"/>
              <a:gd name="connsiteY38" fmla="*/ 3316778 h 3449782"/>
              <a:gd name="connsiteX39" fmla="*/ 1228898 w 2309552"/>
              <a:gd name="connsiteY39" fmla="*/ 3275215 h 3449782"/>
              <a:gd name="connsiteX40" fmla="*/ 1095894 w 2309552"/>
              <a:gd name="connsiteY40" fmla="*/ 3433157 h 3449782"/>
              <a:gd name="connsiteX41" fmla="*/ 746760 w 2309552"/>
              <a:gd name="connsiteY41" fmla="*/ 3341717 h 3449782"/>
              <a:gd name="connsiteX42" fmla="*/ 497378 w 2309552"/>
              <a:gd name="connsiteY42" fmla="*/ 3449782 h 3449782"/>
              <a:gd name="connsiteX0" fmla="*/ 1336963 w 2309552"/>
              <a:gd name="connsiteY0" fmla="*/ 0 h 3444241"/>
              <a:gd name="connsiteX1" fmla="*/ 1411778 w 2309552"/>
              <a:gd name="connsiteY1" fmla="*/ 141317 h 3444241"/>
              <a:gd name="connsiteX2" fmla="*/ 1395152 w 2309552"/>
              <a:gd name="connsiteY2" fmla="*/ 257695 h 3444241"/>
              <a:gd name="connsiteX3" fmla="*/ 1328651 w 2309552"/>
              <a:gd name="connsiteY3" fmla="*/ 257695 h 3444241"/>
              <a:gd name="connsiteX4" fmla="*/ 1212272 w 2309552"/>
              <a:gd name="connsiteY4" fmla="*/ 207819 h 3444241"/>
              <a:gd name="connsiteX5" fmla="*/ 1087581 w 2309552"/>
              <a:gd name="connsiteY5" fmla="*/ 349135 h 3444241"/>
              <a:gd name="connsiteX6" fmla="*/ 1104207 w 2309552"/>
              <a:gd name="connsiteY6" fmla="*/ 498764 h 3444241"/>
              <a:gd name="connsiteX7" fmla="*/ 871451 w 2309552"/>
              <a:gd name="connsiteY7" fmla="*/ 689957 h 3444241"/>
              <a:gd name="connsiteX8" fmla="*/ 580505 w 2309552"/>
              <a:gd name="connsiteY8" fmla="*/ 698270 h 3444241"/>
              <a:gd name="connsiteX9" fmla="*/ 464127 w 2309552"/>
              <a:gd name="connsiteY9" fmla="*/ 648393 h 3444241"/>
              <a:gd name="connsiteX10" fmla="*/ 322811 w 2309552"/>
              <a:gd name="connsiteY10" fmla="*/ 872837 h 3444241"/>
              <a:gd name="connsiteX11" fmla="*/ 281247 w 2309552"/>
              <a:gd name="connsiteY11" fmla="*/ 1255222 h 3444241"/>
              <a:gd name="connsiteX12" fmla="*/ 98367 w 2309552"/>
              <a:gd name="connsiteY12" fmla="*/ 1346662 h 3444241"/>
              <a:gd name="connsiteX13" fmla="*/ 15240 w 2309552"/>
              <a:gd name="connsiteY13" fmla="*/ 1438102 h 3444241"/>
              <a:gd name="connsiteX14" fmla="*/ 48491 w 2309552"/>
              <a:gd name="connsiteY14" fmla="*/ 1537855 h 3444241"/>
              <a:gd name="connsiteX15" fmla="*/ 306185 w 2309552"/>
              <a:gd name="connsiteY15" fmla="*/ 1471353 h 3444241"/>
              <a:gd name="connsiteX16" fmla="*/ 472440 w 2309552"/>
              <a:gd name="connsiteY16" fmla="*/ 1147157 h 3444241"/>
              <a:gd name="connsiteX17" fmla="*/ 508244 w 2309552"/>
              <a:gd name="connsiteY17" fmla="*/ 1050208 h 3444241"/>
              <a:gd name="connsiteX18" fmla="*/ 622069 w 2309552"/>
              <a:gd name="connsiteY18" fmla="*/ 1039091 h 3444241"/>
              <a:gd name="connsiteX19" fmla="*/ 829887 w 2309552"/>
              <a:gd name="connsiteY19" fmla="*/ 1246910 h 3444241"/>
              <a:gd name="connsiteX20" fmla="*/ 1012767 w 2309552"/>
              <a:gd name="connsiteY20" fmla="*/ 1313411 h 3444241"/>
              <a:gd name="connsiteX21" fmla="*/ 1195647 w 2309552"/>
              <a:gd name="connsiteY21" fmla="*/ 1296786 h 3444241"/>
              <a:gd name="connsiteX22" fmla="*/ 1237211 w 2309552"/>
              <a:gd name="connsiteY22" fmla="*/ 1330037 h 3444241"/>
              <a:gd name="connsiteX23" fmla="*/ 1228898 w 2309552"/>
              <a:gd name="connsiteY23" fmla="*/ 1463040 h 3444241"/>
              <a:gd name="connsiteX24" fmla="*/ 1054331 w 2309552"/>
              <a:gd name="connsiteY24" fmla="*/ 1795550 h 3444241"/>
              <a:gd name="connsiteX25" fmla="*/ 1112520 w 2309552"/>
              <a:gd name="connsiteY25" fmla="*/ 2144684 h 3444241"/>
              <a:gd name="connsiteX26" fmla="*/ 1253836 w 2309552"/>
              <a:gd name="connsiteY26" fmla="*/ 2261062 h 3444241"/>
              <a:gd name="connsiteX27" fmla="*/ 1494905 w 2309552"/>
              <a:gd name="connsiteY27" fmla="*/ 2136371 h 3444241"/>
              <a:gd name="connsiteX28" fmla="*/ 1528156 w 2309552"/>
              <a:gd name="connsiteY28" fmla="*/ 2061557 h 3444241"/>
              <a:gd name="connsiteX29" fmla="*/ 1627909 w 2309552"/>
              <a:gd name="connsiteY29" fmla="*/ 2186248 h 3444241"/>
              <a:gd name="connsiteX30" fmla="*/ 1561407 w 2309552"/>
              <a:gd name="connsiteY30" fmla="*/ 2261062 h 3444241"/>
              <a:gd name="connsiteX31" fmla="*/ 1602971 w 2309552"/>
              <a:gd name="connsiteY31" fmla="*/ 2568633 h 3444241"/>
              <a:gd name="connsiteX32" fmla="*/ 1885603 w 2309552"/>
              <a:gd name="connsiteY32" fmla="*/ 2801390 h 3444241"/>
              <a:gd name="connsiteX33" fmla="*/ 2168236 w 2309552"/>
              <a:gd name="connsiteY33" fmla="*/ 2951019 h 3444241"/>
              <a:gd name="connsiteX34" fmla="*/ 2267988 w 2309552"/>
              <a:gd name="connsiteY34" fmla="*/ 3042459 h 3444241"/>
              <a:gd name="connsiteX35" fmla="*/ 2284614 w 2309552"/>
              <a:gd name="connsiteY35" fmla="*/ 3175462 h 3444241"/>
              <a:gd name="connsiteX36" fmla="*/ 2118359 w 2309552"/>
              <a:gd name="connsiteY36" fmla="*/ 3233652 h 3444241"/>
              <a:gd name="connsiteX37" fmla="*/ 1893916 w 2309552"/>
              <a:gd name="connsiteY37" fmla="*/ 3092335 h 3444241"/>
              <a:gd name="connsiteX38" fmla="*/ 1619595 w 2309552"/>
              <a:gd name="connsiteY38" fmla="*/ 3316778 h 3444241"/>
              <a:gd name="connsiteX39" fmla="*/ 1228898 w 2309552"/>
              <a:gd name="connsiteY39" fmla="*/ 3275215 h 3444241"/>
              <a:gd name="connsiteX40" fmla="*/ 1095894 w 2309552"/>
              <a:gd name="connsiteY40" fmla="*/ 3433157 h 3444241"/>
              <a:gd name="connsiteX41" fmla="*/ 746760 w 2309552"/>
              <a:gd name="connsiteY41" fmla="*/ 3341717 h 3444241"/>
              <a:gd name="connsiteX0" fmla="*/ 1336963 w 2309552"/>
              <a:gd name="connsiteY0" fmla="*/ 0 h 3433157"/>
              <a:gd name="connsiteX1" fmla="*/ 1411778 w 2309552"/>
              <a:gd name="connsiteY1" fmla="*/ 141317 h 3433157"/>
              <a:gd name="connsiteX2" fmla="*/ 1395152 w 2309552"/>
              <a:gd name="connsiteY2" fmla="*/ 257695 h 3433157"/>
              <a:gd name="connsiteX3" fmla="*/ 1328651 w 2309552"/>
              <a:gd name="connsiteY3" fmla="*/ 257695 h 3433157"/>
              <a:gd name="connsiteX4" fmla="*/ 1212272 w 2309552"/>
              <a:gd name="connsiteY4" fmla="*/ 207819 h 3433157"/>
              <a:gd name="connsiteX5" fmla="*/ 1087581 w 2309552"/>
              <a:gd name="connsiteY5" fmla="*/ 349135 h 3433157"/>
              <a:gd name="connsiteX6" fmla="*/ 1104207 w 2309552"/>
              <a:gd name="connsiteY6" fmla="*/ 498764 h 3433157"/>
              <a:gd name="connsiteX7" fmla="*/ 871451 w 2309552"/>
              <a:gd name="connsiteY7" fmla="*/ 689957 h 3433157"/>
              <a:gd name="connsiteX8" fmla="*/ 580505 w 2309552"/>
              <a:gd name="connsiteY8" fmla="*/ 698270 h 3433157"/>
              <a:gd name="connsiteX9" fmla="*/ 464127 w 2309552"/>
              <a:gd name="connsiteY9" fmla="*/ 648393 h 3433157"/>
              <a:gd name="connsiteX10" fmla="*/ 322811 w 2309552"/>
              <a:gd name="connsiteY10" fmla="*/ 872837 h 3433157"/>
              <a:gd name="connsiteX11" fmla="*/ 281247 w 2309552"/>
              <a:gd name="connsiteY11" fmla="*/ 1255222 h 3433157"/>
              <a:gd name="connsiteX12" fmla="*/ 98367 w 2309552"/>
              <a:gd name="connsiteY12" fmla="*/ 1346662 h 3433157"/>
              <a:gd name="connsiteX13" fmla="*/ 15240 w 2309552"/>
              <a:gd name="connsiteY13" fmla="*/ 1438102 h 3433157"/>
              <a:gd name="connsiteX14" fmla="*/ 48491 w 2309552"/>
              <a:gd name="connsiteY14" fmla="*/ 1537855 h 3433157"/>
              <a:gd name="connsiteX15" fmla="*/ 306185 w 2309552"/>
              <a:gd name="connsiteY15" fmla="*/ 1471353 h 3433157"/>
              <a:gd name="connsiteX16" fmla="*/ 472440 w 2309552"/>
              <a:gd name="connsiteY16" fmla="*/ 1147157 h 3433157"/>
              <a:gd name="connsiteX17" fmla="*/ 508244 w 2309552"/>
              <a:gd name="connsiteY17" fmla="*/ 1050208 h 3433157"/>
              <a:gd name="connsiteX18" fmla="*/ 622069 w 2309552"/>
              <a:gd name="connsiteY18" fmla="*/ 1039091 h 3433157"/>
              <a:gd name="connsiteX19" fmla="*/ 829887 w 2309552"/>
              <a:gd name="connsiteY19" fmla="*/ 1246910 h 3433157"/>
              <a:gd name="connsiteX20" fmla="*/ 1012767 w 2309552"/>
              <a:gd name="connsiteY20" fmla="*/ 1313411 h 3433157"/>
              <a:gd name="connsiteX21" fmla="*/ 1195647 w 2309552"/>
              <a:gd name="connsiteY21" fmla="*/ 1296786 h 3433157"/>
              <a:gd name="connsiteX22" fmla="*/ 1237211 w 2309552"/>
              <a:gd name="connsiteY22" fmla="*/ 1330037 h 3433157"/>
              <a:gd name="connsiteX23" fmla="*/ 1228898 w 2309552"/>
              <a:gd name="connsiteY23" fmla="*/ 1463040 h 3433157"/>
              <a:gd name="connsiteX24" fmla="*/ 1054331 w 2309552"/>
              <a:gd name="connsiteY24" fmla="*/ 1795550 h 3433157"/>
              <a:gd name="connsiteX25" fmla="*/ 1112520 w 2309552"/>
              <a:gd name="connsiteY25" fmla="*/ 2144684 h 3433157"/>
              <a:gd name="connsiteX26" fmla="*/ 1253836 w 2309552"/>
              <a:gd name="connsiteY26" fmla="*/ 2261062 h 3433157"/>
              <a:gd name="connsiteX27" fmla="*/ 1494905 w 2309552"/>
              <a:gd name="connsiteY27" fmla="*/ 2136371 h 3433157"/>
              <a:gd name="connsiteX28" fmla="*/ 1528156 w 2309552"/>
              <a:gd name="connsiteY28" fmla="*/ 2061557 h 3433157"/>
              <a:gd name="connsiteX29" fmla="*/ 1627909 w 2309552"/>
              <a:gd name="connsiteY29" fmla="*/ 2186248 h 3433157"/>
              <a:gd name="connsiteX30" fmla="*/ 1561407 w 2309552"/>
              <a:gd name="connsiteY30" fmla="*/ 2261062 h 3433157"/>
              <a:gd name="connsiteX31" fmla="*/ 1602971 w 2309552"/>
              <a:gd name="connsiteY31" fmla="*/ 2568633 h 3433157"/>
              <a:gd name="connsiteX32" fmla="*/ 1885603 w 2309552"/>
              <a:gd name="connsiteY32" fmla="*/ 2801390 h 3433157"/>
              <a:gd name="connsiteX33" fmla="*/ 2168236 w 2309552"/>
              <a:gd name="connsiteY33" fmla="*/ 2951019 h 3433157"/>
              <a:gd name="connsiteX34" fmla="*/ 2267988 w 2309552"/>
              <a:gd name="connsiteY34" fmla="*/ 3042459 h 3433157"/>
              <a:gd name="connsiteX35" fmla="*/ 2284614 w 2309552"/>
              <a:gd name="connsiteY35" fmla="*/ 3175462 h 3433157"/>
              <a:gd name="connsiteX36" fmla="*/ 2118359 w 2309552"/>
              <a:gd name="connsiteY36" fmla="*/ 3233652 h 3433157"/>
              <a:gd name="connsiteX37" fmla="*/ 1893916 w 2309552"/>
              <a:gd name="connsiteY37" fmla="*/ 3092335 h 3433157"/>
              <a:gd name="connsiteX38" fmla="*/ 1619595 w 2309552"/>
              <a:gd name="connsiteY38" fmla="*/ 3316778 h 3433157"/>
              <a:gd name="connsiteX39" fmla="*/ 1228898 w 2309552"/>
              <a:gd name="connsiteY39" fmla="*/ 3275215 h 3433157"/>
              <a:gd name="connsiteX40" fmla="*/ 1095894 w 2309552"/>
              <a:gd name="connsiteY40" fmla="*/ 3433157 h 3433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309552" h="3433157">
                <a:moveTo>
                  <a:pt x="1336963" y="0"/>
                </a:moveTo>
                <a:cubicBezTo>
                  <a:pt x="1369521" y="49184"/>
                  <a:pt x="1402080" y="98368"/>
                  <a:pt x="1411778" y="141317"/>
                </a:cubicBezTo>
                <a:cubicBezTo>
                  <a:pt x="1421476" y="184266"/>
                  <a:pt x="1409007" y="238299"/>
                  <a:pt x="1395152" y="257695"/>
                </a:cubicBezTo>
                <a:cubicBezTo>
                  <a:pt x="1381298" y="277091"/>
                  <a:pt x="1359131" y="266008"/>
                  <a:pt x="1328651" y="257695"/>
                </a:cubicBezTo>
                <a:cubicBezTo>
                  <a:pt x="1298171" y="249382"/>
                  <a:pt x="1252450" y="192579"/>
                  <a:pt x="1212272" y="207819"/>
                </a:cubicBezTo>
                <a:cubicBezTo>
                  <a:pt x="1172094" y="223059"/>
                  <a:pt x="1105592" y="300644"/>
                  <a:pt x="1087581" y="349135"/>
                </a:cubicBezTo>
                <a:cubicBezTo>
                  <a:pt x="1069570" y="397626"/>
                  <a:pt x="1140229" y="441960"/>
                  <a:pt x="1104207" y="498764"/>
                </a:cubicBezTo>
                <a:cubicBezTo>
                  <a:pt x="1068185" y="555568"/>
                  <a:pt x="958735" y="656706"/>
                  <a:pt x="871451" y="689957"/>
                </a:cubicBezTo>
                <a:cubicBezTo>
                  <a:pt x="784167" y="723208"/>
                  <a:pt x="648392" y="705197"/>
                  <a:pt x="580505" y="698270"/>
                </a:cubicBezTo>
                <a:cubicBezTo>
                  <a:pt x="512618" y="691343"/>
                  <a:pt x="507076" y="619298"/>
                  <a:pt x="464127" y="648393"/>
                </a:cubicBezTo>
                <a:cubicBezTo>
                  <a:pt x="421178" y="677488"/>
                  <a:pt x="353291" y="771699"/>
                  <a:pt x="322811" y="872837"/>
                </a:cubicBezTo>
                <a:cubicBezTo>
                  <a:pt x="292331" y="973975"/>
                  <a:pt x="318654" y="1176251"/>
                  <a:pt x="281247" y="1255222"/>
                </a:cubicBezTo>
                <a:cubicBezTo>
                  <a:pt x="243840" y="1334193"/>
                  <a:pt x="142701" y="1316182"/>
                  <a:pt x="98367" y="1346662"/>
                </a:cubicBezTo>
                <a:cubicBezTo>
                  <a:pt x="54033" y="1377142"/>
                  <a:pt x="23553" y="1406237"/>
                  <a:pt x="15240" y="1438102"/>
                </a:cubicBezTo>
                <a:cubicBezTo>
                  <a:pt x="6927" y="1469967"/>
                  <a:pt x="0" y="1532313"/>
                  <a:pt x="48491" y="1537855"/>
                </a:cubicBezTo>
                <a:cubicBezTo>
                  <a:pt x="96982" y="1543397"/>
                  <a:pt x="235527" y="1536469"/>
                  <a:pt x="306185" y="1471353"/>
                </a:cubicBezTo>
                <a:cubicBezTo>
                  <a:pt x="376843" y="1406237"/>
                  <a:pt x="438764" y="1217348"/>
                  <a:pt x="472440" y="1147157"/>
                </a:cubicBezTo>
                <a:cubicBezTo>
                  <a:pt x="506117" y="1076966"/>
                  <a:pt x="483306" y="1068219"/>
                  <a:pt x="508244" y="1050208"/>
                </a:cubicBezTo>
                <a:cubicBezTo>
                  <a:pt x="533182" y="1032197"/>
                  <a:pt x="568462" y="1006307"/>
                  <a:pt x="622069" y="1039091"/>
                </a:cubicBezTo>
                <a:cubicBezTo>
                  <a:pt x="675676" y="1071875"/>
                  <a:pt x="764771" y="1201190"/>
                  <a:pt x="829887" y="1246910"/>
                </a:cubicBezTo>
                <a:cubicBezTo>
                  <a:pt x="895003" y="1292630"/>
                  <a:pt x="951807" y="1305098"/>
                  <a:pt x="1012767" y="1313411"/>
                </a:cubicBezTo>
                <a:cubicBezTo>
                  <a:pt x="1073727" y="1321724"/>
                  <a:pt x="1158240" y="1294015"/>
                  <a:pt x="1195647" y="1296786"/>
                </a:cubicBezTo>
                <a:cubicBezTo>
                  <a:pt x="1233054" y="1299557"/>
                  <a:pt x="1231669" y="1302328"/>
                  <a:pt x="1237211" y="1330037"/>
                </a:cubicBezTo>
                <a:cubicBezTo>
                  <a:pt x="1242753" y="1357746"/>
                  <a:pt x="1259378" y="1385455"/>
                  <a:pt x="1228898" y="1463040"/>
                </a:cubicBezTo>
                <a:cubicBezTo>
                  <a:pt x="1198418" y="1540625"/>
                  <a:pt x="1073727" y="1681943"/>
                  <a:pt x="1054331" y="1795550"/>
                </a:cubicBezTo>
                <a:cubicBezTo>
                  <a:pt x="1034935" y="1909157"/>
                  <a:pt x="1079269" y="2067099"/>
                  <a:pt x="1112520" y="2144684"/>
                </a:cubicBezTo>
                <a:cubicBezTo>
                  <a:pt x="1145771" y="2222269"/>
                  <a:pt x="1190105" y="2262447"/>
                  <a:pt x="1253836" y="2261062"/>
                </a:cubicBezTo>
                <a:cubicBezTo>
                  <a:pt x="1317567" y="2259677"/>
                  <a:pt x="1449185" y="2169622"/>
                  <a:pt x="1494905" y="2136371"/>
                </a:cubicBezTo>
                <a:cubicBezTo>
                  <a:pt x="1540625" y="2103120"/>
                  <a:pt x="1505989" y="2053244"/>
                  <a:pt x="1528156" y="2061557"/>
                </a:cubicBezTo>
                <a:cubicBezTo>
                  <a:pt x="1550323" y="2069870"/>
                  <a:pt x="1622367" y="2152997"/>
                  <a:pt x="1627909" y="2186248"/>
                </a:cubicBezTo>
                <a:cubicBezTo>
                  <a:pt x="1633451" y="2219499"/>
                  <a:pt x="1565563" y="2197331"/>
                  <a:pt x="1561407" y="2261062"/>
                </a:cubicBezTo>
                <a:cubicBezTo>
                  <a:pt x="1557251" y="2324793"/>
                  <a:pt x="1548938" y="2478578"/>
                  <a:pt x="1602971" y="2568633"/>
                </a:cubicBezTo>
                <a:cubicBezTo>
                  <a:pt x="1657004" y="2658688"/>
                  <a:pt x="1791392" y="2737659"/>
                  <a:pt x="1885603" y="2801390"/>
                </a:cubicBezTo>
                <a:cubicBezTo>
                  <a:pt x="1979814" y="2865121"/>
                  <a:pt x="2104505" y="2910841"/>
                  <a:pt x="2168236" y="2951019"/>
                </a:cubicBezTo>
                <a:cubicBezTo>
                  <a:pt x="2231967" y="2991197"/>
                  <a:pt x="2248592" y="3005052"/>
                  <a:pt x="2267988" y="3042459"/>
                </a:cubicBezTo>
                <a:cubicBezTo>
                  <a:pt x="2287384" y="3079866"/>
                  <a:pt x="2309552" y="3143596"/>
                  <a:pt x="2284614" y="3175462"/>
                </a:cubicBezTo>
                <a:cubicBezTo>
                  <a:pt x="2259676" y="3207328"/>
                  <a:pt x="2183475" y="3247506"/>
                  <a:pt x="2118359" y="3233652"/>
                </a:cubicBezTo>
                <a:cubicBezTo>
                  <a:pt x="2053243" y="3219798"/>
                  <a:pt x="1977043" y="3078481"/>
                  <a:pt x="1893916" y="3092335"/>
                </a:cubicBezTo>
                <a:cubicBezTo>
                  <a:pt x="1810789" y="3106189"/>
                  <a:pt x="1730431" y="3286298"/>
                  <a:pt x="1619595" y="3316778"/>
                </a:cubicBezTo>
                <a:cubicBezTo>
                  <a:pt x="1508759" y="3347258"/>
                  <a:pt x="1316181" y="3255819"/>
                  <a:pt x="1228898" y="3275215"/>
                </a:cubicBezTo>
                <a:cubicBezTo>
                  <a:pt x="1141615" y="3294611"/>
                  <a:pt x="1176250" y="3422073"/>
                  <a:pt x="1095894" y="3433157"/>
                </a:cubicBezTo>
              </a:path>
            </a:pathLst>
          </a:custGeom>
          <a:ln w="25400">
            <a:solidFill>
              <a:srgbClr val="FF0000"/>
            </a:solidFill>
            <a:prstDash val="solid"/>
            <a:tailEnd type="none"/>
          </a:ln>
        </p:spPr>
        <p:style>
          <a:lnRef idx="1">
            <a:schemeClr val="accent1"/>
          </a:lnRef>
          <a:fillRef idx="0">
            <a:schemeClr val="accent1"/>
          </a:fillRef>
          <a:effectRef idx="0">
            <a:schemeClr val="accent1"/>
          </a:effectRef>
          <a:fontRef idx="minor">
            <a:schemeClr val="tx1"/>
          </a:fontRef>
        </p:style>
        <p:txBody>
          <a:bodyPr lIns="109728" tIns="54864" rIns="109728" bIns="54864" rtlCol="0" anchor="ctr"/>
          <a:lstStyle/>
          <a:p>
            <a:pPr algn="ctr"/>
            <a:endParaRPr lang="en-US"/>
          </a:p>
        </p:txBody>
      </p:sp>
      <p:sp>
        <p:nvSpPr>
          <p:cNvPr id="46" name="Freeform 45"/>
          <p:cNvSpPr/>
          <p:nvPr/>
        </p:nvSpPr>
        <p:spPr>
          <a:xfrm>
            <a:off x="0" y="420771"/>
            <a:ext cx="10972800" cy="1332196"/>
          </a:xfrm>
          <a:custGeom>
            <a:avLst/>
            <a:gdLst>
              <a:gd name="connsiteX0" fmla="*/ 0 w 9160625"/>
              <a:gd name="connsiteY0" fmla="*/ 543098 h 1339734"/>
              <a:gd name="connsiteX1" fmla="*/ 149629 w 9160625"/>
              <a:gd name="connsiteY1" fmla="*/ 667789 h 1339734"/>
              <a:gd name="connsiteX2" fmla="*/ 432262 w 9160625"/>
              <a:gd name="connsiteY2" fmla="*/ 401781 h 1339734"/>
              <a:gd name="connsiteX3" fmla="*/ 806335 w 9160625"/>
              <a:gd name="connsiteY3" fmla="*/ 376843 h 1339734"/>
              <a:gd name="connsiteX4" fmla="*/ 1039091 w 9160625"/>
              <a:gd name="connsiteY4" fmla="*/ 518160 h 1339734"/>
              <a:gd name="connsiteX5" fmla="*/ 1088967 w 9160625"/>
              <a:gd name="connsiteY5" fmla="*/ 692727 h 1339734"/>
              <a:gd name="connsiteX6" fmla="*/ 1230284 w 9160625"/>
              <a:gd name="connsiteY6" fmla="*/ 742603 h 1339734"/>
              <a:gd name="connsiteX7" fmla="*/ 1687484 w 9160625"/>
              <a:gd name="connsiteY7" fmla="*/ 293716 h 1339734"/>
              <a:gd name="connsiteX8" fmla="*/ 1828800 w 9160625"/>
              <a:gd name="connsiteY8" fmla="*/ 94211 h 1339734"/>
              <a:gd name="connsiteX9" fmla="*/ 2003367 w 9160625"/>
              <a:gd name="connsiteY9" fmla="*/ 27709 h 1339734"/>
              <a:gd name="connsiteX10" fmla="*/ 2360815 w 9160625"/>
              <a:gd name="connsiteY10" fmla="*/ 260465 h 1339734"/>
              <a:gd name="connsiteX11" fmla="*/ 2477193 w 9160625"/>
              <a:gd name="connsiteY11" fmla="*/ 326967 h 1339734"/>
              <a:gd name="connsiteX12" fmla="*/ 2701636 w 9160625"/>
              <a:gd name="connsiteY12" fmla="*/ 285403 h 1339734"/>
              <a:gd name="connsiteX13" fmla="*/ 3100647 w 9160625"/>
              <a:gd name="connsiteY13" fmla="*/ 177338 h 1339734"/>
              <a:gd name="connsiteX14" fmla="*/ 3316778 w 9160625"/>
              <a:gd name="connsiteY14" fmla="*/ 243840 h 1339734"/>
              <a:gd name="connsiteX15" fmla="*/ 3350029 w 9160625"/>
              <a:gd name="connsiteY15" fmla="*/ 435032 h 1339734"/>
              <a:gd name="connsiteX16" fmla="*/ 3499658 w 9160625"/>
              <a:gd name="connsiteY16" fmla="*/ 559723 h 1339734"/>
              <a:gd name="connsiteX17" fmla="*/ 3832167 w 9160625"/>
              <a:gd name="connsiteY17" fmla="*/ 701040 h 1339734"/>
              <a:gd name="connsiteX18" fmla="*/ 4123113 w 9160625"/>
              <a:gd name="connsiteY18" fmla="*/ 734291 h 1339734"/>
              <a:gd name="connsiteX19" fmla="*/ 4389120 w 9160625"/>
              <a:gd name="connsiteY19" fmla="*/ 568036 h 1339734"/>
              <a:gd name="connsiteX20" fmla="*/ 4422371 w 9160625"/>
              <a:gd name="connsiteY20" fmla="*/ 435032 h 1339734"/>
              <a:gd name="connsiteX21" fmla="*/ 4488873 w 9160625"/>
              <a:gd name="connsiteY21" fmla="*/ 260465 h 1339734"/>
              <a:gd name="connsiteX22" fmla="*/ 4596938 w 9160625"/>
              <a:gd name="connsiteY22" fmla="*/ 210589 h 1339734"/>
              <a:gd name="connsiteX23" fmla="*/ 4838007 w 9160625"/>
              <a:gd name="connsiteY23" fmla="*/ 410094 h 1339734"/>
              <a:gd name="connsiteX24" fmla="*/ 5320145 w 9160625"/>
              <a:gd name="connsiteY24" fmla="*/ 518160 h 1339734"/>
              <a:gd name="connsiteX25" fmla="*/ 5685905 w 9160625"/>
              <a:gd name="connsiteY25" fmla="*/ 509847 h 1339734"/>
              <a:gd name="connsiteX26" fmla="*/ 6209607 w 9160625"/>
              <a:gd name="connsiteY26" fmla="*/ 676101 h 1339734"/>
              <a:gd name="connsiteX27" fmla="*/ 6616931 w 9160625"/>
              <a:gd name="connsiteY27" fmla="*/ 850669 h 1339734"/>
              <a:gd name="connsiteX28" fmla="*/ 6766560 w 9160625"/>
              <a:gd name="connsiteY28" fmla="*/ 809105 h 1339734"/>
              <a:gd name="connsiteX29" fmla="*/ 7132320 w 9160625"/>
              <a:gd name="connsiteY29" fmla="*/ 659476 h 1339734"/>
              <a:gd name="connsiteX30" fmla="*/ 7622771 w 9160625"/>
              <a:gd name="connsiteY30" fmla="*/ 634538 h 1339734"/>
              <a:gd name="connsiteX31" fmla="*/ 7880465 w 9160625"/>
              <a:gd name="connsiteY31" fmla="*/ 950421 h 1339734"/>
              <a:gd name="connsiteX32" fmla="*/ 7930342 w 9160625"/>
              <a:gd name="connsiteY32" fmla="*/ 1191491 h 1339734"/>
              <a:gd name="connsiteX33" fmla="*/ 8055033 w 9160625"/>
              <a:gd name="connsiteY33" fmla="*/ 1332807 h 1339734"/>
              <a:gd name="connsiteX34" fmla="*/ 8445731 w 9160625"/>
              <a:gd name="connsiteY34" fmla="*/ 1233054 h 1339734"/>
              <a:gd name="connsiteX35" fmla="*/ 8902931 w 9160625"/>
              <a:gd name="connsiteY35" fmla="*/ 1008611 h 1339734"/>
              <a:gd name="connsiteX36" fmla="*/ 9160625 w 9160625"/>
              <a:gd name="connsiteY36" fmla="*/ 950421 h 1339734"/>
              <a:gd name="connsiteX0" fmla="*/ 0 w 9160625"/>
              <a:gd name="connsiteY0" fmla="*/ 543098 h 1339734"/>
              <a:gd name="connsiteX1" fmla="*/ 149629 w 9160625"/>
              <a:gd name="connsiteY1" fmla="*/ 667789 h 1339734"/>
              <a:gd name="connsiteX2" fmla="*/ 432262 w 9160625"/>
              <a:gd name="connsiteY2" fmla="*/ 401781 h 1339734"/>
              <a:gd name="connsiteX3" fmla="*/ 806335 w 9160625"/>
              <a:gd name="connsiteY3" fmla="*/ 376843 h 1339734"/>
              <a:gd name="connsiteX4" fmla="*/ 1039091 w 9160625"/>
              <a:gd name="connsiteY4" fmla="*/ 518160 h 1339734"/>
              <a:gd name="connsiteX5" fmla="*/ 1088967 w 9160625"/>
              <a:gd name="connsiteY5" fmla="*/ 692727 h 1339734"/>
              <a:gd name="connsiteX6" fmla="*/ 1230284 w 9160625"/>
              <a:gd name="connsiteY6" fmla="*/ 742603 h 1339734"/>
              <a:gd name="connsiteX7" fmla="*/ 1687484 w 9160625"/>
              <a:gd name="connsiteY7" fmla="*/ 293716 h 1339734"/>
              <a:gd name="connsiteX8" fmla="*/ 1828800 w 9160625"/>
              <a:gd name="connsiteY8" fmla="*/ 94211 h 1339734"/>
              <a:gd name="connsiteX9" fmla="*/ 2003367 w 9160625"/>
              <a:gd name="connsiteY9" fmla="*/ 27709 h 1339734"/>
              <a:gd name="connsiteX10" fmla="*/ 2360815 w 9160625"/>
              <a:gd name="connsiteY10" fmla="*/ 260465 h 1339734"/>
              <a:gd name="connsiteX11" fmla="*/ 2477193 w 9160625"/>
              <a:gd name="connsiteY11" fmla="*/ 326967 h 1339734"/>
              <a:gd name="connsiteX12" fmla="*/ 2701636 w 9160625"/>
              <a:gd name="connsiteY12" fmla="*/ 285403 h 1339734"/>
              <a:gd name="connsiteX13" fmla="*/ 3100647 w 9160625"/>
              <a:gd name="connsiteY13" fmla="*/ 177338 h 1339734"/>
              <a:gd name="connsiteX14" fmla="*/ 3316778 w 9160625"/>
              <a:gd name="connsiteY14" fmla="*/ 243840 h 1339734"/>
              <a:gd name="connsiteX15" fmla="*/ 3350029 w 9160625"/>
              <a:gd name="connsiteY15" fmla="*/ 435032 h 1339734"/>
              <a:gd name="connsiteX16" fmla="*/ 3499658 w 9160625"/>
              <a:gd name="connsiteY16" fmla="*/ 559723 h 1339734"/>
              <a:gd name="connsiteX17" fmla="*/ 3832167 w 9160625"/>
              <a:gd name="connsiteY17" fmla="*/ 701040 h 1339734"/>
              <a:gd name="connsiteX18" fmla="*/ 4123113 w 9160625"/>
              <a:gd name="connsiteY18" fmla="*/ 734291 h 1339734"/>
              <a:gd name="connsiteX19" fmla="*/ 4389120 w 9160625"/>
              <a:gd name="connsiteY19" fmla="*/ 568036 h 1339734"/>
              <a:gd name="connsiteX20" fmla="*/ 4422371 w 9160625"/>
              <a:gd name="connsiteY20" fmla="*/ 435032 h 1339734"/>
              <a:gd name="connsiteX21" fmla="*/ 4488873 w 9160625"/>
              <a:gd name="connsiteY21" fmla="*/ 260465 h 1339734"/>
              <a:gd name="connsiteX22" fmla="*/ 4596938 w 9160625"/>
              <a:gd name="connsiteY22" fmla="*/ 210589 h 1339734"/>
              <a:gd name="connsiteX23" fmla="*/ 4838007 w 9160625"/>
              <a:gd name="connsiteY23" fmla="*/ 410094 h 1339734"/>
              <a:gd name="connsiteX24" fmla="*/ 5320145 w 9160625"/>
              <a:gd name="connsiteY24" fmla="*/ 518160 h 1339734"/>
              <a:gd name="connsiteX25" fmla="*/ 5685905 w 9160625"/>
              <a:gd name="connsiteY25" fmla="*/ 509847 h 1339734"/>
              <a:gd name="connsiteX26" fmla="*/ 6209607 w 9160625"/>
              <a:gd name="connsiteY26" fmla="*/ 676101 h 1339734"/>
              <a:gd name="connsiteX27" fmla="*/ 6616931 w 9160625"/>
              <a:gd name="connsiteY27" fmla="*/ 850669 h 1339734"/>
              <a:gd name="connsiteX28" fmla="*/ 6907877 w 9160625"/>
              <a:gd name="connsiteY28" fmla="*/ 750915 h 1339734"/>
              <a:gd name="connsiteX29" fmla="*/ 7132320 w 9160625"/>
              <a:gd name="connsiteY29" fmla="*/ 659476 h 1339734"/>
              <a:gd name="connsiteX30" fmla="*/ 7622771 w 9160625"/>
              <a:gd name="connsiteY30" fmla="*/ 634538 h 1339734"/>
              <a:gd name="connsiteX31" fmla="*/ 7880465 w 9160625"/>
              <a:gd name="connsiteY31" fmla="*/ 950421 h 1339734"/>
              <a:gd name="connsiteX32" fmla="*/ 7930342 w 9160625"/>
              <a:gd name="connsiteY32" fmla="*/ 1191491 h 1339734"/>
              <a:gd name="connsiteX33" fmla="*/ 8055033 w 9160625"/>
              <a:gd name="connsiteY33" fmla="*/ 1332807 h 1339734"/>
              <a:gd name="connsiteX34" fmla="*/ 8445731 w 9160625"/>
              <a:gd name="connsiteY34" fmla="*/ 1233054 h 1339734"/>
              <a:gd name="connsiteX35" fmla="*/ 8902931 w 9160625"/>
              <a:gd name="connsiteY35" fmla="*/ 1008611 h 1339734"/>
              <a:gd name="connsiteX36" fmla="*/ 9160625 w 9160625"/>
              <a:gd name="connsiteY36" fmla="*/ 950421 h 1339734"/>
              <a:gd name="connsiteX0" fmla="*/ 0 w 9160625"/>
              <a:gd name="connsiteY0" fmla="*/ 543098 h 1339734"/>
              <a:gd name="connsiteX1" fmla="*/ 149629 w 9160625"/>
              <a:gd name="connsiteY1" fmla="*/ 667789 h 1339734"/>
              <a:gd name="connsiteX2" fmla="*/ 432262 w 9160625"/>
              <a:gd name="connsiteY2" fmla="*/ 401781 h 1339734"/>
              <a:gd name="connsiteX3" fmla="*/ 806335 w 9160625"/>
              <a:gd name="connsiteY3" fmla="*/ 376843 h 1339734"/>
              <a:gd name="connsiteX4" fmla="*/ 1039091 w 9160625"/>
              <a:gd name="connsiteY4" fmla="*/ 518160 h 1339734"/>
              <a:gd name="connsiteX5" fmla="*/ 1088967 w 9160625"/>
              <a:gd name="connsiteY5" fmla="*/ 692727 h 1339734"/>
              <a:gd name="connsiteX6" fmla="*/ 1230284 w 9160625"/>
              <a:gd name="connsiteY6" fmla="*/ 742603 h 1339734"/>
              <a:gd name="connsiteX7" fmla="*/ 1687484 w 9160625"/>
              <a:gd name="connsiteY7" fmla="*/ 293716 h 1339734"/>
              <a:gd name="connsiteX8" fmla="*/ 1828800 w 9160625"/>
              <a:gd name="connsiteY8" fmla="*/ 94211 h 1339734"/>
              <a:gd name="connsiteX9" fmla="*/ 2003367 w 9160625"/>
              <a:gd name="connsiteY9" fmla="*/ 27709 h 1339734"/>
              <a:gd name="connsiteX10" fmla="*/ 2360815 w 9160625"/>
              <a:gd name="connsiteY10" fmla="*/ 260465 h 1339734"/>
              <a:gd name="connsiteX11" fmla="*/ 2477193 w 9160625"/>
              <a:gd name="connsiteY11" fmla="*/ 326967 h 1339734"/>
              <a:gd name="connsiteX12" fmla="*/ 2701636 w 9160625"/>
              <a:gd name="connsiteY12" fmla="*/ 285403 h 1339734"/>
              <a:gd name="connsiteX13" fmla="*/ 3100647 w 9160625"/>
              <a:gd name="connsiteY13" fmla="*/ 177338 h 1339734"/>
              <a:gd name="connsiteX14" fmla="*/ 3316778 w 9160625"/>
              <a:gd name="connsiteY14" fmla="*/ 243840 h 1339734"/>
              <a:gd name="connsiteX15" fmla="*/ 3350029 w 9160625"/>
              <a:gd name="connsiteY15" fmla="*/ 435032 h 1339734"/>
              <a:gd name="connsiteX16" fmla="*/ 3499658 w 9160625"/>
              <a:gd name="connsiteY16" fmla="*/ 559723 h 1339734"/>
              <a:gd name="connsiteX17" fmla="*/ 3832167 w 9160625"/>
              <a:gd name="connsiteY17" fmla="*/ 701040 h 1339734"/>
              <a:gd name="connsiteX18" fmla="*/ 4123113 w 9160625"/>
              <a:gd name="connsiteY18" fmla="*/ 734291 h 1339734"/>
              <a:gd name="connsiteX19" fmla="*/ 4389120 w 9160625"/>
              <a:gd name="connsiteY19" fmla="*/ 568036 h 1339734"/>
              <a:gd name="connsiteX20" fmla="*/ 4422371 w 9160625"/>
              <a:gd name="connsiteY20" fmla="*/ 435032 h 1339734"/>
              <a:gd name="connsiteX21" fmla="*/ 4488873 w 9160625"/>
              <a:gd name="connsiteY21" fmla="*/ 260465 h 1339734"/>
              <a:gd name="connsiteX22" fmla="*/ 4596938 w 9160625"/>
              <a:gd name="connsiteY22" fmla="*/ 210589 h 1339734"/>
              <a:gd name="connsiteX23" fmla="*/ 4838007 w 9160625"/>
              <a:gd name="connsiteY23" fmla="*/ 410094 h 1339734"/>
              <a:gd name="connsiteX24" fmla="*/ 5320145 w 9160625"/>
              <a:gd name="connsiteY24" fmla="*/ 518160 h 1339734"/>
              <a:gd name="connsiteX25" fmla="*/ 5685905 w 9160625"/>
              <a:gd name="connsiteY25" fmla="*/ 509847 h 1339734"/>
              <a:gd name="connsiteX26" fmla="*/ 6209607 w 9160625"/>
              <a:gd name="connsiteY26" fmla="*/ 676101 h 1339734"/>
              <a:gd name="connsiteX27" fmla="*/ 6616931 w 9160625"/>
              <a:gd name="connsiteY27" fmla="*/ 850669 h 1339734"/>
              <a:gd name="connsiteX28" fmla="*/ 6907877 w 9160625"/>
              <a:gd name="connsiteY28" fmla="*/ 750915 h 1339734"/>
              <a:gd name="connsiteX29" fmla="*/ 7290262 w 9160625"/>
              <a:gd name="connsiteY29" fmla="*/ 667789 h 1339734"/>
              <a:gd name="connsiteX30" fmla="*/ 7622771 w 9160625"/>
              <a:gd name="connsiteY30" fmla="*/ 634538 h 1339734"/>
              <a:gd name="connsiteX31" fmla="*/ 7880465 w 9160625"/>
              <a:gd name="connsiteY31" fmla="*/ 950421 h 1339734"/>
              <a:gd name="connsiteX32" fmla="*/ 7930342 w 9160625"/>
              <a:gd name="connsiteY32" fmla="*/ 1191491 h 1339734"/>
              <a:gd name="connsiteX33" fmla="*/ 8055033 w 9160625"/>
              <a:gd name="connsiteY33" fmla="*/ 1332807 h 1339734"/>
              <a:gd name="connsiteX34" fmla="*/ 8445731 w 9160625"/>
              <a:gd name="connsiteY34" fmla="*/ 1233054 h 1339734"/>
              <a:gd name="connsiteX35" fmla="*/ 8902931 w 9160625"/>
              <a:gd name="connsiteY35" fmla="*/ 1008611 h 1339734"/>
              <a:gd name="connsiteX36" fmla="*/ 9160625 w 9160625"/>
              <a:gd name="connsiteY36" fmla="*/ 950421 h 1339734"/>
              <a:gd name="connsiteX0" fmla="*/ 0 w 8902931"/>
              <a:gd name="connsiteY0" fmla="*/ 543098 h 1339734"/>
              <a:gd name="connsiteX1" fmla="*/ 149629 w 8902931"/>
              <a:gd name="connsiteY1" fmla="*/ 667789 h 1339734"/>
              <a:gd name="connsiteX2" fmla="*/ 432262 w 8902931"/>
              <a:gd name="connsiteY2" fmla="*/ 401781 h 1339734"/>
              <a:gd name="connsiteX3" fmla="*/ 806335 w 8902931"/>
              <a:gd name="connsiteY3" fmla="*/ 376843 h 1339734"/>
              <a:gd name="connsiteX4" fmla="*/ 1039091 w 8902931"/>
              <a:gd name="connsiteY4" fmla="*/ 518160 h 1339734"/>
              <a:gd name="connsiteX5" fmla="*/ 1088967 w 8902931"/>
              <a:gd name="connsiteY5" fmla="*/ 692727 h 1339734"/>
              <a:gd name="connsiteX6" fmla="*/ 1230284 w 8902931"/>
              <a:gd name="connsiteY6" fmla="*/ 742603 h 1339734"/>
              <a:gd name="connsiteX7" fmla="*/ 1687484 w 8902931"/>
              <a:gd name="connsiteY7" fmla="*/ 293716 h 1339734"/>
              <a:gd name="connsiteX8" fmla="*/ 1828800 w 8902931"/>
              <a:gd name="connsiteY8" fmla="*/ 94211 h 1339734"/>
              <a:gd name="connsiteX9" fmla="*/ 2003367 w 8902931"/>
              <a:gd name="connsiteY9" fmla="*/ 27709 h 1339734"/>
              <a:gd name="connsiteX10" fmla="*/ 2360815 w 8902931"/>
              <a:gd name="connsiteY10" fmla="*/ 260465 h 1339734"/>
              <a:gd name="connsiteX11" fmla="*/ 2477193 w 8902931"/>
              <a:gd name="connsiteY11" fmla="*/ 326967 h 1339734"/>
              <a:gd name="connsiteX12" fmla="*/ 2701636 w 8902931"/>
              <a:gd name="connsiteY12" fmla="*/ 285403 h 1339734"/>
              <a:gd name="connsiteX13" fmla="*/ 3100647 w 8902931"/>
              <a:gd name="connsiteY13" fmla="*/ 177338 h 1339734"/>
              <a:gd name="connsiteX14" fmla="*/ 3316778 w 8902931"/>
              <a:gd name="connsiteY14" fmla="*/ 243840 h 1339734"/>
              <a:gd name="connsiteX15" fmla="*/ 3350029 w 8902931"/>
              <a:gd name="connsiteY15" fmla="*/ 435032 h 1339734"/>
              <a:gd name="connsiteX16" fmla="*/ 3499658 w 8902931"/>
              <a:gd name="connsiteY16" fmla="*/ 559723 h 1339734"/>
              <a:gd name="connsiteX17" fmla="*/ 3832167 w 8902931"/>
              <a:gd name="connsiteY17" fmla="*/ 701040 h 1339734"/>
              <a:gd name="connsiteX18" fmla="*/ 4123113 w 8902931"/>
              <a:gd name="connsiteY18" fmla="*/ 734291 h 1339734"/>
              <a:gd name="connsiteX19" fmla="*/ 4389120 w 8902931"/>
              <a:gd name="connsiteY19" fmla="*/ 568036 h 1339734"/>
              <a:gd name="connsiteX20" fmla="*/ 4422371 w 8902931"/>
              <a:gd name="connsiteY20" fmla="*/ 435032 h 1339734"/>
              <a:gd name="connsiteX21" fmla="*/ 4488873 w 8902931"/>
              <a:gd name="connsiteY21" fmla="*/ 260465 h 1339734"/>
              <a:gd name="connsiteX22" fmla="*/ 4596938 w 8902931"/>
              <a:gd name="connsiteY22" fmla="*/ 210589 h 1339734"/>
              <a:gd name="connsiteX23" fmla="*/ 4838007 w 8902931"/>
              <a:gd name="connsiteY23" fmla="*/ 410094 h 1339734"/>
              <a:gd name="connsiteX24" fmla="*/ 5320145 w 8902931"/>
              <a:gd name="connsiteY24" fmla="*/ 518160 h 1339734"/>
              <a:gd name="connsiteX25" fmla="*/ 5685905 w 8902931"/>
              <a:gd name="connsiteY25" fmla="*/ 509847 h 1339734"/>
              <a:gd name="connsiteX26" fmla="*/ 6209607 w 8902931"/>
              <a:gd name="connsiteY26" fmla="*/ 676101 h 1339734"/>
              <a:gd name="connsiteX27" fmla="*/ 6616931 w 8902931"/>
              <a:gd name="connsiteY27" fmla="*/ 850669 h 1339734"/>
              <a:gd name="connsiteX28" fmla="*/ 6907877 w 8902931"/>
              <a:gd name="connsiteY28" fmla="*/ 750915 h 1339734"/>
              <a:gd name="connsiteX29" fmla="*/ 7290262 w 8902931"/>
              <a:gd name="connsiteY29" fmla="*/ 667789 h 1339734"/>
              <a:gd name="connsiteX30" fmla="*/ 7622771 w 8902931"/>
              <a:gd name="connsiteY30" fmla="*/ 634538 h 1339734"/>
              <a:gd name="connsiteX31" fmla="*/ 7880465 w 8902931"/>
              <a:gd name="connsiteY31" fmla="*/ 950421 h 1339734"/>
              <a:gd name="connsiteX32" fmla="*/ 7930342 w 8902931"/>
              <a:gd name="connsiteY32" fmla="*/ 1191491 h 1339734"/>
              <a:gd name="connsiteX33" fmla="*/ 8055033 w 8902931"/>
              <a:gd name="connsiteY33" fmla="*/ 1332807 h 1339734"/>
              <a:gd name="connsiteX34" fmla="*/ 8445731 w 8902931"/>
              <a:gd name="connsiteY34" fmla="*/ 1233054 h 1339734"/>
              <a:gd name="connsiteX35" fmla="*/ 8902931 w 8902931"/>
              <a:gd name="connsiteY35" fmla="*/ 1008611 h 1339734"/>
              <a:gd name="connsiteX0" fmla="*/ 0 w 8788148"/>
              <a:gd name="connsiteY0" fmla="*/ 543098 h 1339734"/>
              <a:gd name="connsiteX1" fmla="*/ 149629 w 8788148"/>
              <a:gd name="connsiteY1" fmla="*/ 667789 h 1339734"/>
              <a:gd name="connsiteX2" fmla="*/ 432262 w 8788148"/>
              <a:gd name="connsiteY2" fmla="*/ 401781 h 1339734"/>
              <a:gd name="connsiteX3" fmla="*/ 806335 w 8788148"/>
              <a:gd name="connsiteY3" fmla="*/ 376843 h 1339734"/>
              <a:gd name="connsiteX4" fmla="*/ 1039091 w 8788148"/>
              <a:gd name="connsiteY4" fmla="*/ 518160 h 1339734"/>
              <a:gd name="connsiteX5" fmla="*/ 1088967 w 8788148"/>
              <a:gd name="connsiteY5" fmla="*/ 692727 h 1339734"/>
              <a:gd name="connsiteX6" fmla="*/ 1230284 w 8788148"/>
              <a:gd name="connsiteY6" fmla="*/ 742603 h 1339734"/>
              <a:gd name="connsiteX7" fmla="*/ 1687484 w 8788148"/>
              <a:gd name="connsiteY7" fmla="*/ 293716 h 1339734"/>
              <a:gd name="connsiteX8" fmla="*/ 1828800 w 8788148"/>
              <a:gd name="connsiteY8" fmla="*/ 94211 h 1339734"/>
              <a:gd name="connsiteX9" fmla="*/ 2003367 w 8788148"/>
              <a:gd name="connsiteY9" fmla="*/ 27709 h 1339734"/>
              <a:gd name="connsiteX10" fmla="*/ 2360815 w 8788148"/>
              <a:gd name="connsiteY10" fmla="*/ 260465 h 1339734"/>
              <a:gd name="connsiteX11" fmla="*/ 2477193 w 8788148"/>
              <a:gd name="connsiteY11" fmla="*/ 326967 h 1339734"/>
              <a:gd name="connsiteX12" fmla="*/ 2701636 w 8788148"/>
              <a:gd name="connsiteY12" fmla="*/ 285403 h 1339734"/>
              <a:gd name="connsiteX13" fmla="*/ 3100647 w 8788148"/>
              <a:gd name="connsiteY13" fmla="*/ 177338 h 1339734"/>
              <a:gd name="connsiteX14" fmla="*/ 3316778 w 8788148"/>
              <a:gd name="connsiteY14" fmla="*/ 243840 h 1339734"/>
              <a:gd name="connsiteX15" fmla="*/ 3350029 w 8788148"/>
              <a:gd name="connsiteY15" fmla="*/ 435032 h 1339734"/>
              <a:gd name="connsiteX16" fmla="*/ 3499658 w 8788148"/>
              <a:gd name="connsiteY16" fmla="*/ 559723 h 1339734"/>
              <a:gd name="connsiteX17" fmla="*/ 3832167 w 8788148"/>
              <a:gd name="connsiteY17" fmla="*/ 701040 h 1339734"/>
              <a:gd name="connsiteX18" fmla="*/ 4123113 w 8788148"/>
              <a:gd name="connsiteY18" fmla="*/ 734291 h 1339734"/>
              <a:gd name="connsiteX19" fmla="*/ 4389120 w 8788148"/>
              <a:gd name="connsiteY19" fmla="*/ 568036 h 1339734"/>
              <a:gd name="connsiteX20" fmla="*/ 4422371 w 8788148"/>
              <a:gd name="connsiteY20" fmla="*/ 435032 h 1339734"/>
              <a:gd name="connsiteX21" fmla="*/ 4488873 w 8788148"/>
              <a:gd name="connsiteY21" fmla="*/ 260465 h 1339734"/>
              <a:gd name="connsiteX22" fmla="*/ 4596938 w 8788148"/>
              <a:gd name="connsiteY22" fmla="*/ 210589 h 1339734"/>
              <a:gd name="connsiteX23" fmla="*/ 4838007 w 8788148"/>
              <a:gd name="connsiteY23" fmla="*/ 410094 h 1339734"/>
              <a:gd name="connsiteX24" fmla="*/ 5320145 w 8788148"/>
              <a:gd name="connsiteY24" fmla="*/ 518160 h 1339734"/>
              <a:gd name="connsiteX25" fmla="*/ 5685905 w 8788148"/>
              <a:gd name="connsiteY25" fmla="*/ 509847 h 1339734"/>
              <a:gd name="connsiteX26" fmla="*/ 6209607 w 8788148"/>
              <a:gd name="connsiteY26" fmla="*/ 676101 h 1339734"/>
              <a:gd name="connsiteX27" fmla="*/ 6616931 w 8788148"/>
              <a:gd name="connsiteY27" fmla="*/ 850669 h 1339734"/>
              <a:gd name="connsiteX28" fmla="*/ 6907877 w 8788148"/>
              <a:gd name="connsiteY28" fmla="*/ 750915 h 1339734"/>
              <a:gd name="connsiteX29" fmla="*/ 7290262 w 8788148"/>
              <a:gd name="connsiteY29" fmla="*/ 667789 h 1339734"/>
              <a:gd name="connsiteX30" fmla="*/ 7622771 w 8788148"/>
              <a:gd name="connsiteY30" fmla="*/ 634538 h 1339734"/>
              <a:gd name="connsiteX31" fmla="*/ 7880465 w 8788148"/>
              <a:gd name="connsiteY31" fmla="*/ 950421 h 1339734"/>
              <a:gd name="connsiteX32" fmla="*/ 7930342 w 8788148"/>
              <a:gd name="connsiteY32" fmla="*/ 1191491 h 1339734"/>
              <a:gd name="connsiteX33" fmla="*/ 8055033 w 8788148"/>
              <a:gd name="connsiteY33" fmla="*/ 1332807 h 1339734"/>
              <a:gd name="connsiteX34" fmla="*/ 8445731 w 8788148"/>
              <a:gd name="connsiteY34" fmla="*/ 1233054 h 1339734"/>
              <a:gd name="connsiteX35" fmla="*/ 8788148 w 8788148"/>
              <a:gd name="connsiteY35" fmla="*/ 1048489 h 1339734"/>
              <a:gd name="connsiteX0" fmla="*/ 49276 w 8837424"/>
              <a:gd name="connsiteY0" fmla="*/ 543098 h 1339734"/>
              <a:gd name="connsiteX1" fmla="*/ 24938 w 8837424"/>
              <a:gd name="connsiteY1" fmla="*/ 579232 h 1339734"/>
              <a:gd name="connsiteX2" fmla="*/ 198905 w 8837424"/>
              <a:gd name="connsiteY2" fmla="*/ 667789 h 1339734"/>
              <a:gd name="connsiteX3" fmla="*/ 481538 w 8837424"/>
              <a:gd name="connsiteY3" fmla="*/ 401781 h 1339734"/>
              <a:gd name="connsiteX4" fmla="*/ 855611 w 8837424"/>
              <a:gd name="connsiteY4" fmla="*/ 376843 h 1339734"/>
              <a:gd name="connsiteX5" fmla="*/ 1088367 w 8837424"/>
              <a:gd name="connsiteY5" fmla="*/ 518160 h 1339734"/>
              <a:gd name="connsiteX6" fmla="*/ 1138243 w 8837424"/>
              <a:gd name="connsiteY6" fmla="*/ 692727 h 1339734"/>
              <a:gd name="connsiteX7" fmla="*/ 1279560 w 8837424"/>
              <a:gd name="connsiteY7" fmla="*/ 742603 h 1339734"/>
              <a:gd name="connsiteX8" fmla="*/ 1736760 w 8837424"/>
              <a:gd name="connsiteY8" fmla="*/ 293716 h 1339734"/>
              <a:gd name="connsiteX9" fmla="*/ 1878076 w 8837424"/>
              <a:gd name="connsiteY9" fmla="*/ 94211 h 1339734"/>
              <a:gd name="connsiteX10" fmla="*/ 2052643 w 8837424"/>
              <a:gd name="connsiteY10" fmla="*/ 27709 h 1339734"/>
              <a:gd name="connsiteX11" fmla="*/ 2410091 w 8837424"/>
              <a:gd name="connsiteY11" fmla="*/ 260465 h 1339734"/>
              <a:gd name="connsiteX12" fmla="*/ 2526469 w 8837424"/>
              <a:gd name="connsiteY12" fmla="*/ 326967 h 1339734"/>
              <a:gd name="connsiteX13" fmla="*/ 2750912 w 8837424"/>
              <a:gd name="connsiteY13" fmla="*/ 285403 h 1339734"/>
              <a:gd name="connsiteX14" fmla="*/ 3149923 w 8837424"/>
              <a:gd name="connsiteY14" fmla="*/ 177338 h 1339734"/>
              <a:gd name="connsiteX15" fmla="*/ 3366054 w 8837424"/>
              <a:gd name="connsiteY15" fmla="*/ 243840 h 1339734"/>
              <a:gd name="connsiteX16" fmla="*/ 3399305 w 8837424"/>
              <a:gd name="connsiteY16" fmla="*/ 435032 h 1339734"/>
              <a:gd name="connsiteX17" fmla="*/ 3548934 w 8837424"/>
              <a:gd name="connsiteY17" fmla="*/ 559723 h 1339734"/>
              <a:gd name="connsiteX18" fmla="*/ 3881443 w 8837424"/>
              <a:gd name="connsiteY18" fmla="*/ 701040 h 1339734"/>
              <a:gd name="connsiteX19" fmla="*/ 4172389 w 8837424"/>
              <a:gd name="connsiteY19" fmla="*/ 734291 h 1339734"/>
              <a:gd name="connsiteX20" fmla="*/ 4438396 w 8837424"/>
              <a:gd name="connsiteY20" fmla="*/ 568036 h 1339734"/>
              <a:gd name="connsiteX21" fmla="*/ 4471647 w 8837424"/>
              <a:gd name="connsiteY21" fmla="*/ 435032 h 1339734"/>
              <a:gd name="connsiteX22" fmla="*/ 4538149 w 8837424"/>
              <a:gd name="connsiteY22" fmla="*/ 260465 h 1339734"/>
              <a:gd name="connsiteX23" fmla="*/ 4646214 w 8837424"/>
              <a:gd name="connsiteY23" fmla="*/ 210589 h 1339734"/>
              <a:gd name="connsiteX24" fmla="*/ 4887283 w 8837424"/>
              <a:gd name="connsiteY24" fmla="*/ 410094 h 1339734"/>
              <a:gd name="connsiteX25" fmla="*/ 5369421 w 8837424"/>
              <a:gd name="connsiteY25" fmla="*/ 518160 h 1339734"/>
              <a:gd name="connsiteX26" fmla="*/ 5735181 w 8837424"/>
              <a:gd name="connsiteY26" fmla="*/ 509847 h 1339734"/>
              <a:gd name="connsiteX27" fmla="*/ 6258883 w 8837424"/>
              <a:gd name="connsiteY27" fmla="*/ 676101 h 1339734"/>
              <a:gd name="connsiteX28" fmla="*/ 6666207 w 8837424"/>
              <a:gd name="connsiteY28" fmla="*/ 850669 h 1339734"/>
              <a:gd name="connsiteX29" fmla="*/ 6957153 w 8837424"/>
              <a:gd name="connsiteY29" fmla="*/ 750915 h 1339734"/>
              <a:gd name="connsiteX30" fmla="*/ 7339538 w 8837424"/>
              <a:gd name="connsiteY30" fmla="*/ 667789 h 1339734"/>
              <a:gd name="connsiteX31" fmla="*/ 7672047 w 8837424"/>
              <a:gd name="connsiteY31" fmla="*/ 634538 h 1339734"/>
              <a:gd name="connsiteX32" fmla="*/ 7929741 w 8837424"/>
              <a:gd name="connsiteY32" fmla="*/ 950421 h 1339734"/>
              <a:gd name="connsiteX33" fmla="*/ 7979618 w 8837424"/>
              <a:gd name="connsiteY33" fmla="*/ 1191491 h 1339734"/>
              <a:gd name="connsiteX34" fmla="*/ 8104309 w 8837424"/>
              <a:gd name="connsiteY34" fmla="*/ 1332807 h 1339734"/>
              <a:gd name="connsiteX35" fmla="*/ 8495007 w 8837424"/>
              <a:gd name="connsiteY35" fmla="*/ 1233054 h 1339734"/>
              <a:gd name="connsiteX36" fmla="*/ 8837424 w 8837424"/>
              <a:gd name="connsiteY36" fmla="*/ 1048489 h 1339734"/>
              <a:gd name="connsiteX0" fmla="*/ 239222 w 9027370"/>
              <a:gd name="connsiteY0" fmla="*/ 543098 h 1339734"/>
              <a:gd name="connsiteX1" fmla="*/ 24938 w 9027370"/>
              <a:gd name="connsiteY1" fmla="*/ 582495 h 1339734"/>
              <a:gd name="connsiteX2" fmla="*/ 388851 w 9027370"/>
              <a:gd name="connsiteY2" fmla="*/ 667789 h 1339734"/>
              <a:gd name="connsiteX3" fmla="*/ 671484 w 9027370"/>
              <a:gd name="connsiteY3" fmla="*/ 401781 h 1339734"/>
              <a:gd name="connsiteX4" fmla="*/ 1045557 w 9027370"/>
              <a:gd name="connsiteY4" fmla="*/ 376843 h 1339734"/>
              <a:gd name="connsiteX5" fmla="*/ 1278313 w 9027370"/>
              <a:gd name="connsiteY5" fmla="*/ 518160 h 1339734"/>
              <a:gd name="connsiteX6" fmla="*/ 1328189 w 9027370"/>
              <a:gd name="connsiteY6" fmla="*/ 692727 h 1339734"/>
              <a:gd name="connsiteX7" fmla="*/ 1469506 w 9027370"/>
              <a:gd name="connsiteY7" fmla="*/ 742603 h 1339734"/>
              <a:gd name="connsiteX8" fmla="*/ 1926706 w 9027370"/>
              <a:gd name="connsiteY8" fmla="*/ 293716 h 1339734"/>
              <a:gd name="connsiteX9" fmla="*/ 2068022 w 9027370"/>
              <a:gd name="connsiteY9" fmla="*/ 94211 h 1339734"/>
              <a:gd name="connsiteX10" fmla="*/ 2242589 w 9027370"/>
              <a:gd name="connsiteY10" fmla="*/ 27709 h 1339734"/>
              <a:gd name="connsiteX11" fmla="*/ 2600037 w 9027370"/>
              <a:gd name="connsiteY11" fmla="*/ 260465 h 1339734"/>
              <a:gd name="connsiteX12" fmla="*/ 2716415 w 9027370"/>
              <a:gd name="connsiteY12" fmla="*/ 326967 h 1339734"/>
              <a:gd name="connsiteX13" fmla="*/ 2940858 w 9027370"/>
              <a:gd name="connsiteY13" fmla="*/ 285403 h 1339734"/>
              <a:gd name="connsiteX14" fmla="*/ 3339869 w 9027370"/>
              <a:gd name="connsiteY14" fmla="*/ 177338 h 1339734"/>
              <a:gd name="connsiteX15" fmla="*/ 3556000 w 9027370"/>
              <a:gd name="connsiteY15" fmla="*/ 243840 h 1339734"/>
              <a:gd name="connsiteX16" fmla="*/ 3589251 w 9027370"/>
              <a:gd name="connsiteY16" fmla="*/ 435032 h 1339734"/>
              <a:gd name="connsiteX17" fmla="*/ 3738880 w 9027370"/>
              <a:gd name="connsiteY17" fmla="*/ 559723 h 1339734"/>
              <a:gd name="connsiteX18" fmla="*/ 4071389 w 9027370"/>
              <a:gd name="connsiteY18" fmla="*/ 701040 h 1339734"/>
              <a:gd name="connsiteX19" fmla="*/ 4362335 w 9027370"/>
              <a:gd name="connsiteY19" fmla="*/ 734291 h 1339734"/>
              <a:gd name="connsiteX20" fmla="*/ 4628342 w 9027370"/>
              <a:gd name="connsiteY20" fmla="*/ 568036 h 1339734"/>
              <a:gd name="connsiteX21" fmla="*/ 4661593 w 9027370"/>
              <a:gd name="connsiteY21" fmla="*/ 435032 h 1339734"/>
              <a:gd name="connsiteX22" fmla="*/ 4728095 w 9027370"/>
              <a:gd name="connsiteY22" fmla="*/ 260465 h 1339734"/>
              <a:gd name="connsiteX23" fmla="*/ 4836160 w 9027370"/>
              <a:gd name="connsiteY23" fmla="*/ 210589 h 1339734"/>
              <a:gd name="connsiteX24" fmla="*/ 5077229 w 9027370"/>
              <a:gd name="connsiteY24" fmla="*/ 410094 h 1339734"/>
              <a:gd name="connsiteX25" fmla="*/ 5559367 w 9027370"/>
              <a:gd name="connsiteY25" fmla="*/ 518160 h 1339734"/>
              <a:gd name="connsiteX26" fmla="*/ 5925127 w 9027370"/>
              <a:gd name="connsiteY26" fmla="*/ 509847 h 1339734"/>
              <a:gd name="connsiteX27" fmla="*/ 6448829 w 9027370"/>
              <a:gd name="connsiteY27" fmla="*/ 676101 h 1339734"/>
              <a:gd name="connsiteX28" fmla="*/ 6856153 w 9027370"/>
              <a:gd name="connsiteY28" fmla="*/ 850669 h 1339734"/>
              <a:gd name="connsiteX29" fmla="*/ 7147099 w 9027370"/>
              <a:gd name="connsiteY29" fmla="*/ 750915 h 1339734"/>
              <a:gd name="connsiteX30" fmla="*/ 7529484 w 9027370"/>
              <a:gd name="connsiteY30" fmla="*/ 667789 h 1339734"/>
              <a:gd name="connsiteX31" fmla="*/ 7861993 w 9027370"/>
              <a:gd name="connsiteY31" fmla="*/ 634538 h 1339734"/>
              <a:gd name="connsiteX32" fmla="*/ 8119687 w 9027370"/>
              <a:gd name="connsiteY32" fmla="*/ 950421 h 1339734"/>
              <a:gd name="connsiteX33" fmla="*/ 8169564 w 9027370"/>
              <a:gd name="connsiteY33" fmla="*/ 1191491 h 1339734"/>
              <a:gd name="connsiteX34" fmla="*/ 8294255 w 9027370"/>
              <a:gd name="connsiteY34" fmla="*/ 1332807 h 1339734"/>
              <a:gd name="connsiteX35" fmla="*/ 8684953 w 9027370"/>
              <a:gd name="connsiteY35" fmla="*/ 1233054 h 1339734"/>
              <a:gd name="connsiteX36" fmla="*/ 9027370 w 9027370"/>
              <a:gd name="connsiteY36" fmla="*/ 1048489 h 1339734"/>
              <a:gd name="connsiteX0" fmla="*/ 4057 w 9542198"/>
              <a:gd name="connsiteY0" fmla="*/ 1164988 h 1339734"/>
              <a:gd name="connsiteX1" fmla="*/ 539766 w 9542198"/>
              <a:gd name="connsiteY1" fmla="*/ 582495 h 1339734"/>
              <a:gd name="connsiteX2" fmla="*/ 903679 w 9542198"/>
              <a:gd name="connsiteY2" fmla="*/ 667789 h 1339734"/>
              <a:gd name="connsiteX3" fmla="*/ 1186312 w 9542198"/>
              <a:gd name="connsiteY3" fmla="*/ 401781 h 1339734"/>
              <a:gd name="connsiteX4" fmla="*/ 1560385 w 9542198"/>
              <a:gd name="connsiteY4" fmla="*/ 376843 h 1339734"/>
              <a:gd name="connsiteX5" fmla="*/ 1793141 w 9542198"/>
              <a:gd name="connsiteY5" fmla="*/ 518160 h 1339734"/>
              <a:gd name="connsiteX6" fmla="*/ 1843017 w 9542198"/>
              <a:gd name="connsiteY6" fmla="*/ 692727 h 1339734"/>
              <a:gd name="connsiteX7" fmla="*/ 1984334 w 9542198"/>
              <a:gd name="connsiteY7" fmla="*/ 742603 h 1339734"/>
              <a:gd name="connsiteX8" fmla="*/ 2441534 w 9542198"/>
              <a:gd name="connsiteY8" fmla="*/ 293716 h 1339734"/>
              <a:gd name="connsiteX9" fmla="*/ 2582850 w 9542198"/>
              <a:gd name="connsiteY9" fmla="*/ 94211 h 1339734"/>
              <a:gd name="connsiteX10" fmla="*/ 2757417 w 9542198"/>
              <a:gd name="connsiteY10" fmla="*/ 27709 h 1339734"/>
              <a:gd name="connsiteX11" fmla="*/ 3114865 w 9542198"/>
              <a:gd name="connsiteY11" fmla="*/ 260465 h 1339734"/>
              <a:gd name="connsiteX12" fmla="*/ 3231243 w 9542198"/>
              <a:gd name="connsiteY12" fmla="*/ 326967 h 1339734"/>
              <a:gd name="connsiteX13" fmla="*/ 3455686 w 9542198"/>
              <a:gd name="connsiteY13" fmla="*/ 285403 h 1339734"/>
              <a:gd name="connsiteX14" fmla="*/ 3854697 w 9542198"/>
              <a:gd name="connsiteY14" fmla="*/ 177338 h 1339734"/>
              <a:gd name="connsiteX15" fmla="*/ 4070828 w 9542198"/>
              <a:gd name="connsiteY15" fmla="*/ 243840 h 1339734"/>
              <a:gd name="connsiteX16" fmla="*/ 4104079 w 9542198"/>
              <a:gd name="connsiteY16" fmla="*/ 435032 h 1339734"/>
              <a:gd name="connsiteX17" fmla="*/ 4253708 w 9542198"/>
              <a:gd name="connsiteY17" fmla="*/ 559723 h 1339734"/>
              <a:gd name="connsiteX18" fmla="*/ 4586217 w 9542198"/>
              <a:gd name="connsiteY18" fmla="*/ 701040 h 1339734"/>
              <a:gd name="connsiteX19" fmla="*/ 4877163 w 9542198"/>
              <a:gd name="connsiteY19" fmla="*/ 734291 h 1339734"/>
              <a:gd name="connsiteX20" fmla="*/ 5143170 w 9542198"/>
              <a:gd name="connsiteY20" fmla="*/ 568036 h 1339734"/>
              <a:gd name="connsiteX21" fmla="*/ 5176421 w 9542198"/>
              <a:gd name="connsiteY21" fmla="*/ 435032 h 1339734"/>
              <a:gd name="connsiteX22" fmla="*/ 5242923 w 9542198"/>
              <a:gd name="connsiteY22" fmla="*/ 260465 h 1339734"/>
              <a:gd name="connsiteX23" fmla="*/ 5350988 w 9542198"/>
              <a:gd name="connsiteY23" fmla="*/ 210589 h 1339734"/>
              <a:gd name="connsiteX24" fmla="*/ 5592057 w 9542198"/>
              <a:gd name="connsiteY24" fmla="*/ 410094 h 1339734"/>
              <a:gd name="connsiteX25" fmla="*/ 6074195 w 9542198"/>
              <a:gd name="connsiteY25" fmla="*/ 518160 h 1339734"/>
              <a:gd name="connsiteX26" fmla="*/ 6439955 w 9542198"/>
              <a:gd name="connsiteY26" fmla="*/ 509847 h 1339734"/>
              <a:gd name="connsiteX27" fmla="*/ 6963657 w 9542198"/>
              <a:gd name="connsiteY27" fmla="*/ 676101 h 1339734"/>
              <a:gd name="connsiteX28" fmla="*/ 7370981 w 9542198"/>
              <a:gd name="connsiteY28" fmla="*/ 850669 h 1339734"/>
              <a:gd name="connsiteX29" fmla="*/ 7661927 w 9542198"/>
              <a:gd name="connsiteY29" fmla="*/ 750915 h 1339734"/>
              <a:gd name="connsiteX30" fmla="*/ 8044312 w 9542198"/>
              <a:gd name="connsiteY30" fmla="*/ 667789 h 1339734"/>
              <a:gd name="connsiteX31" fmla="*/ 8376821 w 9542198"/>
              <a:gd name="connsiteY31" fmla="*/ 634538 h 1339734"/>
              <a:gd name="connsiteX32" fmla="*/ 8634515 w 9542198"/>
              <a:gd name="connsiteY32" fmla="*/ 950421 h 1339734"/>
              <a:gd name="connsiteX33" fmla="*/ 8684392 w 9542198"/>
              <a:gd name="connsiteY33" fmla="*/ 1191491 h 1339734"/>
              <a:gd name="connsiteX34" fmla="*/ 8809083 w 9542198"/>
              <a:gd name="connsiteY34" fmla="*/ 1332807 h 1339734"/>
              <a:gd name="connsiteX35" fmla="*/ 9199781 w 9542198"/>
              <a:gd name="connsiteY35" fmla="*/ 1233054 h 1339734"/>
              <a:gd name="connsiteX36" fmla="*/ 9542198 w 9542198"/>
              <a:gd name="connsiteY36" fmla="*/ 1048489 h 1339734"/>
              <a:gd name="connsiteX0" fmla="*/ 1 w 9538142"/>
              <a:gd name="connsiteY0" fmla="*/ 1164988 h 1339734"/>
              <a:gd name="connsiteX1" fmla="*/ 111101 w 9538142"/>
              <a:gd name="connsiteY1" fmla="*/ 1033120 h 1339734"/>
              <a:gd name="connsiteX2" fmla="*/ 535710 w 9538142"/>
              <a:gd name="connsiteY2" fmla="*/ 582495 h 1339734"/>
              <a:gd name="connsiteX3" fmla="*/ 899623 w 9538142"/>
              <a:gd name="connsiteY3" fmla="*/ 667789 h 1339734"/>
              <a:gd name="connsiteX4" fmla="*/ 1182256 w 9538142"/>
              <a:gd name="connsiteY4" fmla="*/ 401781 h 1339734"/>
              <a:gd name="connsiteX5" fmla="*/ 1556329 w 9538142"/>
              <a:gd name="connsiteY5" fmla="*/ 376843 h 1339734"/>
              <a:gd name="connsiteX6" fmla="*/ 1789085 w 9538142"/>
              <a:gd name="connsiteY6" fmla="*/ 518160 h 1339734"/>
              <a:gd name="connsiteX7" fmla="*/ 1838961 w 9538142"/>
              <a:gd name="connsiteY7" fmla="*/ 692727 h 1339734"/>
              <a:gd name="connsiteX8" fmla="*/ 1980278 w 9538142"/>
              <a:gd name="connsiteY8" fmla="*/ 742603 h 1339734"/>
              <a:gd name="connsiteX9" fmla="*/ 2437478 w 9538142"/>
              <a:gd name="connsiteY9" fmla="*/ 293716 h 1339734"/>
              <a:gd name="connsiteX10" fmla="*/ 2578794 w 9538142"/>
              <a:gd name="connsiteY10" fmla="*/ 94211 h 1339734"/>
              <a:gd name="connsiteX11" fmla="*/ 2753361 w 9538142"/>
              <a:gd name="connsiteY11" fmla="*/ 27709 h 1339734"/>
              <a:gd name="connsiteX12" fmla="*/ 3110809 w 9538142"/>
              <a:gd name="connsiteY12" fmla="*/ 260465 h 1339734"/>
              <a:gd name="connsiteX13" fmla="*/ 3227187 w 9538142"/>
              <a:gd name="connsiteY13" fmla="*/ 326967 h 1339734"/>
              <a:gd name="connsiteX14" fmla="*/ 3451630 w 9538142"/>
              <a:gd name="connsiteY14" fmla="*/ 285403 h 1339734"/>
              <a:gd name="connsiteX15" fmla="*/ 3850641 w 9538142"/>
              <a:gd name="connsiteY15" fmla="*/ 177338 h 1339734"/>
              <a:gd name="connsiteX16" fmla="*/ 4066772 w 9538142"/>
              <a:gd name="connsiteY16" fmla="*/ 243840 h 1339734"/>
              <a:gd name="connsiteX17" fmla="*/ 4100023 w 9538142"/>
              <a:gd name="connsiteY17" fmla="*/ 435032 h 1339734"/>
              <a:gd name="connsiteX18" fmla="*/ 4249652 w 9538142"/>
              <a:gd name="connsiteY18" fmla="*/ 559723 h 1339734"/>
              <a:gd name="connsiteX19" fmla="*/ 4582161 w 9538142"/>
              <a:gd name="connsiteY19" fmla="*/ 701040 h 1339734"/>
              <a:gd name="connsiteX20" fmla="*/ 4873107 w 9538142"/>
              <a:gd name="connsiteY20" fmla="*/ 734291 h 1339734"/>
              <a:gd name="connsiteX21" fmla="*/ 5139114 w 9538142"/>
              <a:gd name="connsiteY21" fmla="*/ 568036 h 1339734"/>
              <a:gd name="connsiteX22" fmla="*/ 5172365 w 9538142"/>
              <a:gd name="connsiteY22" fmla="*/ 435032 h 1339734"/>
              <a:gd name="connsiteX23" fmla="*/ 5238867 w 9538142"/>
              <a:gd name="connsiteY23" fmla="*/ 260465 h 1339734"/>
              <a:gd name="connsiteX24" fmla="*/ 5346932 w 9538142"/>
              <a:gd name="connsiteY24" fmla="*/ 210589 h 1339734"/>
              <a:gd name="connsiteX25" fmla="*/ 5588001 w 9538142"/>
              <a:gd name="connsiteY25" fmla="*/ 410094 h 1339734"/>
              <a:gd name="connsiteX26" fmla="*/ 6070139 w 9538142"/>
              <a:gd name="connsiteY26" fmla="*/ 518160 h 1339734"/>
              <a:gd name="connsiteX27" fmla="*/ 6435899 w 9538142"/>
              <a:gd name="connsiteY27" fmla="*/ 509847 h 1339734"/>
              <a:gd name="connsiteX28" fmla="*/ 6959601 w 9538142"/>
              <a:gd name="connsiteY28" fmla="*/ 676101 h 1339734"/>
              <a:gd name="connsiteX29" fmla="*/ 7366925 w 9538142"/>
              <a:gd name="connsiteY29" fmla="*/ 850669 h 1339734"/>
              <a:gd name="connsiteX30" fmla="*/ 7657871 w 9538142"/>
              <a:gd name="connsiteY30" fmla="*/ 750915 h 1339734"/>
              <a:gd name="connsiteX31" fmla="*/ 8040256 w 9538142"/>
              <a:gd name="connsiteY31" fmla="*/ 667789 h 1339734"/>
              <a:gd name="connsiteX32" fmla="*/ 8372765 w 9538142"/>
              <a:gd name="connsiteY32" fmla="*/ 634538 h 1339734"/>
              <a:gd name="connsiteX33" fmla="*/ 8630459 w 9538142"/>
              <a:gd name="connsiteY33" fmla="*/ 950421 h 1339734"/>
              <a:gd name="connsiteX34" fmla="*/ 8680336 w 9538142"/>
              <a:gd name="connsiteY34" fmla="*/ 1191491 h 1339734"/>
              <a:gd name="connsiteX35" fmla="*/ 8805027 w 9538142"/>
              <a:gd name="connsiteY35" fmla="*/ 1332807 h 1339734"/>
              <a:gd name="connsiteX36" fmla="*/ 9195725 w 9538142"/>
              <a:gd name="connsiteY36" fmla="*/ 1233054 h 1339734"/>
              <a:gd name="connsiteX37" fmla="*/ 9538142 w 9538142"/>
              <a:gd name="connsiteY37" fmla="*/ 1048489 h 1339734"/>
              <a:gd name="connsiteX0" fmla="*/ 0 w 9859568"/>
              <a:gd name="connsiteY0" fmla="*/ 990240 h 1339734"/>
              <a:gd name="connsiteX1" fmla="*/ 432527 w 9859568"/>
              <a:gd name="connsiteY1" fmla="*/ 1033120 h 1339734"/>
              <a:gd name="connsiteX2" fmla="*/ 857136 w 9859568"/>
              <a:gd name="connsiteY2" fmla="*/ 582495 h 1339734"/>
              <a:gd name="connsiteX3" fmla="*/ 1221049 w 9859568"/>
              <a:gd name="connsiteY3" fmla="*/ 667789 h 1339734"/>
              <a:gd name="connsiteX4" fmla="*/ 1503682 w 9859568"/>
              <a:gd name="connsiteY4" fmla="*/ 401781 h 1339734"/>
              <a:gd name="connsiteX5" fmla="*/ 1877755 w 9859568"/>
              <a:gd name="connsiteY5" fmla="*/ 376843 h 1339734"/>
              <a:gd name="connsiteX6" fmla="*/ 2110511 w 9859568"/>
              <a:gd name="connsiteY6" fmla="*/ 518160 h 1339734"/>
              <a:gd name="connsiteX7" fmla="*/ 2160387 w 9859568"/>
              <a:gd name="connsiteY7" fmla="*/ 692727 h 1339734"/>
              <a:gd name="connsiteX8" fmla="*/ 2301704 w 9859568"/>
              <a:gd name="connsiteY8" fmla="*/ 742603 h 1339734"/>
              <a:gd name="connsiteX9" fmla="*/ 2758904 w 9859568"/>
              <a:gd name="connsiteY9" fmla="*/ 293716 h 1339734"/>
              <a:gd name="connsiteX10" fmla="*/ 2900220 w 9859568"/>
              <a:gd name="connsiteY10" fmla="*/ 94211 h 1339734"/>
              <a:gd name="connsiteX11" fmla="*/ 3074787 w 9859568"/>
              <a:gd name="connsiteY11" fmla="*/ 27709 h 1339734"/>
              <a:gd name="connsiteX12" fmla="*/ 3432235 w 9859568"/>
              <a:gd name="connsiteY12" fmla="*/ 260465 h 1339734"/>
              <a:gd name="connsiteX13" fmla="*/ 3548613 w 9859568"/>
              <a:gd name="connsiteY13" fmla="*/ 326967 h 1339734"/>
              <a:gd name="connsiteX14" fmla="*/ 3773056 w 9859568"/>
              <a:gd name="connsiteY14" fmla="*/ 285403 h 1339734"/>
              <a:gd name="connsiteX15" fmla="*/ 4172067 w 9859568"/>
              <a:gd name="connsiteY15" fmla="*/ 177338 h 1339734"/>
              <a:gd name="connsiteX16" fmla="*/ 4388198 w 9859568"/>
              <a:gd name="connsiteY16" fmla="*/ 243840 h 1339734"/>
              <a:gd name="connsiteX17" fmla="*/ 4421449 w 9859568"/>
              <a:gd name="connsiteY17" fmla="*/ 435032 h 1339734"/>
              <a:gd name="connsiteX18" fmla="*/ 4571078 w 9859568"/>
              <a:gd name="connsiteY18" fmla="*/ 559723 h 1339734"/>
              <a:gd name="connsiteX19" fmla="*/ 4903587 w 9859568"/>
              <a:gd name="connsiteY19" fmla="*/ 701040 h 1339734"/>
              <a:gd name="connsiteX20" fmla="*/ 5194533 w 9859568"/>
              <a:gd name="connsiteY20" fmla="*/ 734291 h 1339734"/>
              <a:gd name="connsiteX21" fmla="*/ 5460540 w 9859568"/>
              <a:gd name="connsiteY21" fmla="*/ 568036 h 1339734"/>
              <a:gd name="connsiteX22" fmla="*/ 5493791 w 9859568"/>
              <a:gd name="connsiteY22" fmla="*/ 435032 h 1339734"/>
              <a:gd name="connsiteX23" fmla="*/ 5560293 w 9859568"/>
              <a:gd name="connsiteY23" fmla="*/ 260465 h 1339734"/>
              <a:gd name="connsiteX24" fmla="*/ 5668358 w 9859568"/>
              <a:gd name="connsiteY24" fmla="*/ 210589 h 1339734"/>
              <a:gd name="connsiteX25" fmla="*/ 5909427 w 9859568"/>
              <a:gd name="connsiteY25" fmla="*/ 410094 h 1339734"/>
              <a:gd name="connsiteX26" fmla="*/ 6391565 w 9859568"/>
              <a:gd name="connsiteY26" fmla="*/ 518160 h 1339734"/>
              <a:gd name="connsiteX27" fmla="*/ 6757325 w 9859568"/>
              <a:gd name="connsiteY27" fmla="*/ 509847 h 1339734"/>
              <a:gd name="connsiteX28" fmla="*/ 7281027 w 9859568"/>
              <a:gd name="connsiteY28" fmla="*/ 676101 h 1339734"/>
              <a:gd name="connsiteX29" fmla="*/ 7688351 w 9859568"/>
              <a:gd name="connsiteY29" fmla="*/ 850669 h 1339734"/>
              <a:gd name="connsiteX30" fmla="*/ 7979297 w 9859568"/>
              <a:gd name="connsiteY30" fmla="*/ 750915 h 1339734"/>
              <a:gd name="connsiteX31" fmla="*/ 8361682 w 9859568"/>
              <a:gd name="connsiteY31" fmla="*/ 667789 h 1339734"/>
              <a:gd name="connsiteX32" fmla="*/ 8694191 w 9859568"/>
              <a:gd name="connsiteY32" fmla="*/ 634538 h 1339734"/>
              <a:gd name="connsiteX33" fmla="*/ 8951885 w 9859568"/>
              <a:gd name="connsiteY33" fmla="*/ 950421 h 1339734"/>
              <a:gd name="connsiteX34" fmla="*/ 9001762 w 9859568"/>
              <a:gd name="connsiteY34" fmla="*/ 1191491 h 1339734"/>
              <a:gd name="connsiteX35" fmla="*/ 9126453 w 9859568"/>
              <a:gd name="connsiteY35" fmla="*/ 1332807 h 1339734"/>
              <a:gd name="connsiteX36" fmla="*/ 9517151 w 9859568"/>
              <a:gd name="connsiteY36" fmla="*/ 1233054 h 1339734"/>
              <a:gd name="connsiteX37" fmla="*/ 9859568 w 9859568"/>
              <a:gd name="connsiteY37" fmla="*/ 1048489 h 1339734"/>
              <a:gd name="connsiteX0" fmla="*/ 0 w 9859568"/>
              <a:gd name="connsiteY0" fmla="*/ 990240 h 1339734"/>
              <a:gd name="connsiteX1" fmla="*/ 212214 w 9859568"/>
              <a:gd name="connsiteY1" fmla="*/ 1020513 h 1339734"/>
              <a:gd name="connsiteX2" fmla="*/ 432527 w 9859568"/>
              <a:gd name="connsiteY2" fmla="*/ 1033120 h 1339734"/>
              <a:gd name="connsiteX3" fmla="*/ 857136 w 9859568"/>
              <a:gd name="connsiteY3" fmla="*/ 582495 h 1339734"/>
              <a:gd name="connsiteX4" fmla="*/ 1221049 w 9859568"/>
              <a:gd name="connsiteY4" fmla="*/ 667789 h 1339734"/>
              <a:gd name="connsiteX5" fmla="*/ 1503682 w 9859568"/>
              <a:gd name="connsiteY5" fmla="*/ 401781 h 1339734"/>
              <a:gd name="connsiteX6" fmla="*/ 1877755 w 9859568"/>
              <a:gd name="connsiteY6" fmla="*/ 376843 h 1339734"/>
              <a:gd name="connsiteX7" fmla="*/ 2110511 w 9859568"/>
              <a:gd name="connsiteY7" fmla="*/ 518160 h 1339734"/>
              <a:gd name="connsiteX8" fmla="*/ 2160387 w 9859568"/>
              <a:gd name="connsiteY8" fmla="*/ 692727 h 1339734"/>
              <a:gd name="connsiteX9" fmla="*/ 2301704 w 9859568"/>
              <a:gd name="connsiteY9" fmla="*/ 742603 h 1339734"/>
              <a:gd name="connsiteX10" fmla="*/ 2758904 w 9859568"/>
              <a:gd name="connsiteY10" fmla="*/ 293716 h 1339734"/>
              <a:gd name="connsiteX11" fmla="*/ 2900220 w 9859568"/>
              <a:gd name="connsiteY11" fmla="*/ 94211 h 1339734"/>
              <a:gd name="connsiteX12" fmla="*/ 3074787 w 9859568"/>
              <a:gd name="connsiteY12" fmla="*/ 27709 h 1339734"/>
              <a:gd name="connsiteX13" fmla="*/ 3432235 w 9859568"/>
              <a:gd name="connsiteY13" fmla="*/ 260465 h 1339734"/>
              <a:gd name="connsiteX14" fmla="*/ 3548613 w 9859568"/>
              <a:gd name="connsiteY14" fmla="*/ 326967 h 1339734"/>
              <a:gd name="connsiteX15" fmla="*/ 3773056 w 9859568"/>
              <a:gd name="connsiteY15" fmla="*/ 285403 h 1339734"/>
              <a:gd name="connsiteX16" fmla="*/ 4172067 w 9859568"/>
              <a:gd name="connsiteY16" fmla="*/ 177338 h 1339734"/>
              <a:gd name="connsiteX17" fmla="*/ 4388198 w 9859568"/>
              <a:gd name="connsiteY17" fmla="*/ 243840 h 1339734"/>
              <a:gd name="connsiteX18" fmla="*/ 4421449 w 9859568"/>
              <a:gd name="connsiteY18" fmla="*/ 435032 h 1339734"/>
              <a:gd name="connsiteX19" fmla="*/ 4571078 w 9859568"/>
              <a:gd name="connsiteY19" fmla="*/ 559723 h 1339734"/>
              <a:gd name="connsiteX20" fmla="*/ 4903587 w 9859568"/>
              <a:gd name="connsiteY20" fmla="*/ 701040 h 1339734"/>
              <a:gd name="connsiteX21" fmla="*/ 5194533 w 9859568"/>
              <a:gd name="connsiteY21" fmla="*/ 734291 h 1339734"/>
              <a:gd name="connsiteX22" fmla="*/ 5460540 w 9859568"/>
              <a:gd name="connsiteY22" fmla="*/ 568036 h 1339734"/>
              <a:gd name="connsiteX23" fmla="*/ 5493791 w 9859568"/>
              <a:gd name="connsiteY23" fmla="*/ 435032 h 1339734"/>
              <a:gd name="connsiteX24" fmla="*/ 5560293 w 9859568"/>
              <a:gd name="connsiteY24" fmla="*/ 260465 h 1339734"/>
              <a:gd name="connsiteX25" fmla="*/ 5668358 w 9859568"/>
              <a:gd name="connsiteY25" fmla="*/ 210589 h 1339734"/>
              <a:gd name="connsiteX26" fmla="*/ 5909427 w 9859568"/>
              <a:gd name="connsiteY26" fmla="*/ 410094 h 1339734"/>
              <a:gd name="connsiteX27" fmla="*/ 6391565 w 9859568"/>
              <a:gd name="connsiteY27" fmla="*/ 518160 h 1339734"/>
              <a:gd name="connsiteX28" fmla="*/ 6757325 w 9859568"/>
              <a:gd name="connsiteY28" fmla="*/ 509847 h 1339734"/>
              <a:gd name="connsiteX29" fmla="*/ 7281027 w 9859568"/>
              <a:gd name="connsiteY29" fmla="*/ 676101 h 1339734"/>
              <a:gd name="connsiteX30" fmla="*/ 7688351 w 9859568"/>
              <a:gd name="connsiteY30" fmla="*/ 850669 h 1339734"/>
              <a:gd name="connsiteX31" fmla="*/ 7979297 w 9859568"/>
              <a:gd name="connsiteY31" fmla="*/ 750915 h 1339734"/>
              <a:gd name="connsiteX32" fmla="*/ 8361682 w 9859568"/>
              <a:gd name="connsiteY32" fmla="*/ 667789 h 1339734"/>
              <a:gd name="connsiteX33" fmla="*/ 8694191 w 9859568"/>
              <a:gd name="connsiteY33" fmla="*/ 634538 h 1339734"/>
              <a:gd name="connsiteX34" fmla="*/ 8951885 w 9859568"/>
              <a:gd name="connsiteY34" fmla="*/ 950421 h 1339734"/>
              <a:gd name="connsiteX35" fmla="*/ 9001762 w 9859568"/>
              <a:gd name="connsiteY35" fmla="*/ 1191491 h 1339734"/>
              <a:gd name="connsiteX36" fmla="*/ 9126453 w 9859568"/>
              <a:gd name="connsiteY36" fmla="*/ 1332807 h 1339734"/>
              <a:gd name="connsiteX37" fmla="*/ 9517151 w 9859568"/>
              <a:gd name="connsiteY37" fmla="*/ 1233054 h 1339734"/>
              <a:gd name="connsiteX38" fmla="*/ 9859568 w 9859568"/>
              <a:gd name="connsiteY38" fmla="*/ 1048489 h 1339734"/>
              <a:gd name="connsiteX0" fmla="*/ 0 w 9859568"/>
              <a:gd name="connsiteY0" fmla="*/ 990240 h 1346882"/>
              <a:gd name="connsiteX1" fmla="*/ 107142 w 9859568"/>
              <a:gd name="connsiteY1" fmla="*/ 1339736 h 1346882"/>
              <a:gd name="connsiteX2" fmla="*/ 432527 w 9859568"/>
              <a:gd name="connsiteY2" fmla="*/ 1033120 h 1346882"/>
              <a:gd name="connsiteX3" fmla="*/ 857136 w 9859568"/>
              <a:gd name="connsiteY3" fmla="*/ 582495 h 1346882"/>
              <a:gd name="connsiteX4" fmla="*/ 1221049 w 9859568"/>
              <a:gd name="connsiteY4" fmla="*/ 667789 h 1346882"/>
              <a:gd name="connsiteX5" fmla="*/ 1503682 w 9859568"/>
              <a:gd name="connsiteY5" fmla="*/ 401781 h 1346882"/>
              <a:gd name="connsiteX6" fmla="*/ 1877755 w 9859568"/>
              <a:gd name="connsiteY6" fmla="*/ 376843 h 1346882"/>
              <a:gd name="connsiteX7" fmla="*/ 2110511 w 9859568"/>
              <a:gd name="connsiteY7" fmla="*/ 518160 h 1346882"/>
              <a:gd name="connsiteX8" fmla="*/ 2160387 w 9859568"/>
              <a:gd name="connsiteY8" fmla="*/ 692727 h 1346882"/>
              <a:gd name="connsiteX9" fmla="*/ 2301704 w 9859568"/>
              <a:gd name="connsiteY9" fmla="*/ 742603 h 1346882"/>
              <a:gd name="connsiteX10" fmla="*/ 2758904 w 9859568"/>
              <a:gd name="connsiteY10" fmla="*/ 293716 h 1346882"/>
              <a:gd name="connsiteX11" fmla="*/ 2900220 w 9859568"/>
              <a:gd name="connsiteY11" fmla="*/ 94211 h 1346882"/>
              <a:gd name="connsiteX12" fmla="*/ 3074787 w 9859568"/>
              <a:gd name="connsiteY12" fmla="*/ 27709 h 1346882"/>
              <a:gd name="connsiteX13" fmla="*/ 3432235 w 9859568"/>
              <a:gd name="connsiteY13" fmla="*/ 260465 h 1346882"/>
              <a:gd name="connsiteX14" fmla="*/ 3548613 w 9859568"/>
              <a:gd name="connsiteY14" fmla="*/ 326967 h 1346882"/>
              <a:gd name="connsiteX15" fmla="*/ 3773056 w 9859568"/>
              <a:gd name="connsiteY15" fmla="*/ 285403 h 1346882"/>
              <a:gd name="connsiteX16" fmla="*/ 4172067 w 9859568"/>
              <a:gd name="connsiteY16" fmla="*/ 177338 h 1346882"/>
              <a:gd name="connsiteX17" fmla="*/ 4388198 w 9859568"/>
              <a:gd name="connsiteY17" fmla="*/ 243840 h 1346882"/>
              <a:gd name="connsiteX18" fmla="*/ 4421449 w 9859568"/>
              <a:gd name="connsiteY18" fmla="*/ 435032 h 1346882"/>
              <a:gd name="connsiteX19" fmla="*/ 4571078 w 9859568"/>
              <a:gd name="connsiteY19" fmla="*/ 559723 h 1346882"/>
              <a:gd name="connsiteX20" fmla="*/ 4903587 w 9859568"/>
              <a:gd name="connsiteY20" fmla="*/ 701040 h 1346882"/>
              <a:gd name="connsiteX21" fmla="*/ 5194533 w 9859568"/>
              <a:gd name="connsiteY21" fmla="*/ 734291 h 1346882"/>
              <a:gd name="connsiteX22" fmla="*/ 5460540 w 9859568"/>
              <a:gd name="connsiteY22" fmla="*/ 568036 h 1346882"/>
              <a:gd name="connsiteX23" fmla="*/ 5493791 w 9859568"/>
              <a:gd name="connsiteY23" fmla="*/ 435032 h 1346882"/>
              <a:gd name="connsiteX24" fmla="*/ 5560293 w 9859568"/>
              <a:gd name="connsiteY24" fmla="*/ 260465 h 1346882"/>
              <a:gd name="connsiteX25" fmla="*/ 5668358 w 9859568"/>
              <a:gd name="connsiteY25" fmla="*/ 210589 h 1346882"/>
              <a:gd name="connsiteX26" fmla="*/ 5909427 w 9859568"/>
              <a:gd name="connsiteY26" fmla="*/ 410094 h 1346882"/>
              <a:gd name="connsiteX27" fmla="*/ 6391565 w 9859568"/>
              <a:gd name="connsiteY27" fmla="*/ 518160 h 1346882"/>
              <a:gd name="connsiteX28" fmla="*/ 6757325 w 9859568"/>
              <a:gd name="connsiteY28" fmla="*/ 509847 h 1346882"/>
              <a:gd name="connsiteX29" fmla="*/ 7281027 w 9859568"/>
              <a:gd name="connsiteY29" fmla="*/ 676101 h 1346882"/>
              <a:gd name="connsiteX30" fmla="*/ 7688351 w 9859568"/>
              <a:gd name="connsiteY30" fmla="*/ 850669 h 1346882"/>
              <a:gd name="connsiteX31" fmla="*/ 7979297 w 9859568"/>
              <a:gd name="connsiteY31" fmla="*/ 750915 h 1346882"/>
              <a:gd name="connsiteX32" fmla="*/ 8361682 w 9859568"/>
              <a:gd name="connsiteY32" fmla="*/ 667789 h 1346882"/>
              <a:gd name="connsiteX33" fmla="*/ 8694191 w 9859568"/>
              <a:gd name="connsiteY33" fmla="*/ 634538 h 1346882"/>
              <a:gd name="connsiteX34" fmla="*/ 8951885 w 9859568"/>
              <a:gd name="connsiteY34" fmla="*/ 950421 h 1346882"/>
              <a:gd name="connsiteX35" fmla="*/ 9001762 w 9859568"/>
              <a:gd name="connsiteY35" fmla="*/ 1191491 h 1346882"/>
              <a:gd name="connsiteX36" fmla="*/ 9126453 w 9859568"/>
              <a:gd name="connsiteY36" fmla="*/ 1332807 h 1346882"/>
              <a:gd name="connsiteX37" fmla="*/ 9517151 w 9859568"/>
              <a:gd name="connsiteY37" fmla="*/ 1233054 h 1346882"/>
              <a:gd name="connsiteX38" fmla="*/ 9859568 w 9859568"/>
              <a:gd name="connsiteY38" fmla="*/ 1048489 h 1346882"/>
              <a:gd name="connsiteX0" fmla="*/ 0 w 9859568"/>
              <a:gd name="connsiteY0" fmla="*/ 990240 h 1352344"/>
              <a:gd name="connsiteX1" fmla="*/ 26687 w 9859568"/>
              <a:gd name="connsiteY1" fmla="*/ 1108767 h 1352344"/>
              <a:gd name="connsiteX2" fmla="*/ 107142 w 9859568"/>
              <a:gd name="connsiteY2" fmla="*/ 1339736 h 1352344"/>
              <a:gd name="connsiteX3" fmla="*/ 432527 w 9859568"/>
              <a:gd name="connsiteY3" fmla="*/ 1033120 h 1352344"/>
              <a:gd name="connsiteX4" fmla="*/ 857136 w 9859568"/>
              <a:gd name="connsiteY4" fmla="*/ 582495 h 1352344"/>
              <a:gd name="connsiteX5" fmla="*/ 1221049 w 9859568"/>
              <a:gd name="connsiteY5" fmla="*/ 667789 h 1352344"/>
              <a:gd name="connsiteX6" fmla="*/ 1503682 w 9859568"/>
              <a:gd name="connsiteY6" fmla="*/ 401781 h 1352344"/>
              <a:gd name="connsiteX7" fmla="*/ 1877755 w 9859568"/>
              <a:gd name="connsiteY7" fmla="*/ 376843 h 1352344"/>
              <a:gd name="connsiteX8" fmla="*/ 2110511 w 9859568"/>
              <a:gd name="connsiteY8" fmla="*/ 518160 h 1352344"/>
              <a:gd name="connsiteX9" fmla="*/ 2160387 w 9859568"/>
              <a:gd name="connsiteY9" fmla="*/ 692727 h 1352344"/>
              <a:gd name="connsiteX10" fmla="*/ 2301704 w 9859568"/>
              <a:gd name="connsiteY10" fmla="*/ 742603 h 1352344"/>
              <a:gd name="connsiteX11" fmla="*/ 2758904 w 9859568"/>
              <a:gd name="connsiteY11" fmla="*/ 293716 h 1352344"/>
              <a:gd name="connsiteX12" fmla="*/ 2900220 w 9859568"/>
              <a:gd name="connsiteY12" fmla="*/ 94211 h 1352344"/>
              <a:gd name="connsiteX13" fmla="*/ 3074787 w 9859568"/>
              <a:gd name="connsiteY13" fmla="*/ 27709 h 1352344"/>
              <a:gd name="connsiteX14" fmla="*/ 3432235 w 9859568"/>
              <a:gd name="connsiteY14" fmla="*/ 260465 h 1352344"/>
              <a:gd name="connsiteX15" fmla="*/ 3548613 w 9859568"/>
              <a:gd name="connsiteY15" fmla="*/ 326967 h 1352344"/>
              <a:gd name="connsiteX16" fmla="*/ 3773056 w 9859568"/>
              <a:gd name="connsiteY16" fmla="*/ 285403 h 1352344"/>
              <a:gd name="connsiteX17" fmla="*/ 4172067 w 9859568"/>
              <a:gd name="connsiteY17" fmla="*/ 177338 h 1352344"/>
              <a:gd name="connsiteX18" fmla="*/ 4388198 w 9859568"/>
              <a:gd name="connsiteY18" fmla="*/ 243840 h 1352344"/>
              <a:gd name="connsiteX19" fmla="*/ 4421449 w 9859568"/>
              <a:gd name="connsiteY19" fmla="*/ 435032 h 1352344"/>
              <a:gd name="connsiteX20" fmla="*/ 4571078 w 9859568"/>
              <a:gd name="connsiteY20" fmla="*/ 559723 h 1352344"/>
              <a:gd name="connsiteX21" fmla="*/ 4903587 w 9859568"/>
              <a:gd name="connsiteY21" fmla="*/ 701040 h 1352344"/>
              <a:gd name="connsiteX22" fmla="*/ 5194533 w 9859568"/>
              <a:gd name="connsiteY22" fmla="*/ 734291 h 1352344"/>
              <a:gd name="connsiteX23" fmla="*/ 5460540 w 9859568"/>
              <a:gd name="connsiteY23" fmla="*/ 568036 h 1352344"/>
              <a:gd name="connsiteX24" fmla="*/ 5493791 w 9859568"/>
              <a:gd name="connsiteY24" fmla="*/ 435032 h 1352344"/>
              <a:gd name="connsiteX25" fmla="*/ 5560293 w 9859568"/>
              <a:gd name="connsiteY25" fmla="*/ 260465 h 1352344"/>
              <a:gd name="connsiteX26" fmla="*/ 5668358 w 9859568"/>
              <a:gd name="connsiteY26" fmla="*/ 210589 h 1352344"/>
              <a:gd name="connsiteX27" fmla="*/ 5909427 w 9859568"/>
              <a:gd name="connsiteY27" fmla="*/ 410094 h 1352344"/>
              <a:gd name="connsiteX28" fmla="*/ 6391565 w 9859568"/>
              <a:gd name="connsiteY28" fmla="*/ 518160 h 1352344"/>
              <a:gd name="connsiteX29" fmla="*/ 6757325 w 9859568"/>
              <a:gd name="connsiteY29" fmla="*/ 509847 h 1352344"/>
              <a:gd name="connsiteX30" fmla="*/ 7281027 w 9859568"/>
              <a:gd name="connsiteY30" fmla="*/ 676101 h 1352344"/>
              <a:gd name="connsiteX31" fmla="*/ 7688351 w 9859568"/>
              <a:gd name="connsiteY31" fmla="*/ 850669 h 1352344"/>
              <a:gd name="connsiteX32" fmla="*/ 7979297 w 9859568"/>
              <a:gd name="connsiteY32" fmla="*/ 750915 h 1352344"/>
              <a:gd name="connsiteX33" fmla="*/ 8361682 w 9859568"/>
              <a:gd name="connsiteY33" fmla="*/ 667789 h 1352344"/>
              <a:gd name="connsiteX34" fmla="*/ 8694191 w 9859568"/>
              <a:gd name="connsiteY34" fmla="*/ 634538 h 1352344"/>
              <a:gd name="connsiteX35" fmla="*/ 8951885 w 9859568"/>
              <a:gd name="connsiteY35" fmla="*/ 950421 h 1352344"/>
              <a:gd name="connsiteX36" fmla="*/ 9001762 w 9859568"/>
              <a:gd name="connsiteY36" fmla="*/ 1191491 h 1352344"/>
              <a:gd name="connsiteX37" fmla="*/ 9126453 w 9859568"/>
              <a:gd name="connsiteY37" fmla="*/ 1332807 h 1352344"/>
              <a:gd name="connsiteX38" fmla="*/ 9517151 w 9859568"/>
              <a:gd name="connsiteY38" fmla="*/ 1233054 h 1352344"/>
              <a:gd name="connsiteX39" fmla="*/ 9859568 w 9859568"/>
              <a:gd name="connsiteY39" fmla="*/ 1048489 h 1352344"/>
              <a:gd name="connsiteX0" fmla="*/ 439894 w 10299462"/>
              <a:gd name="connsiteY0" fmla="*/ 990240 h 1352344"/>
              <a:gd name="connsiteX1" fmla="*/ 466581 w 10299462"/>
              <a:gd name="connsiteY1" fmla="*/ 1108767 h 1352344"/>
              <a:gd name="connsiteX2" fmla="*/ 547036 w 10299462"/>
              <a:gd name="connsiteY2" fmla="*/ 1339736 h 1352344"/>
              <a:gd name="connsiteX3" fmla="*/ 872421 w 10299462"/>
              <a:gd name="connsiteY3" fmla="*/ 1033120 h 1352344"/>
              <a:gd name="connsiteX4" fmla="*/ 1297030 w 10299462"/>
              <a:gd name="connsiteY4" fmla="*/ 582495 h 1352344"/>
              <a:gd name="connsiteX5" fmla="*/ 1660943 w 10299462"/>
              <a:gd name="connsiteY5" fmla="*/ 667789 h 1352344"/>
              <a:gd name="connsiteX6" fmla="*/ 1943576 w 10299462"/>
              <a:gd name="connsiteY6" fmla="*/ 401781 h 1352344"/>
              <a:gd name="connsiteX7" fmla="*/ 2317649 w 10299462"/>
              <a:gd name="connsiteY7" fmla="*/ 376843 h 1352344"/>
              <a:gd name="connsiteX8" fmla="*/ 2550405 w 10299462"/>
              <a:gd name="connsiteY8" fmla="*/ 518160 h 1352344"/>
              <a:gd name="connsiteX9" fmla="*/ 2600281 w 10299462"/>
              <a:gd name="connsiteY9" fmla="*/ 692727 h 1352344"/>
              <a:gd name="connsiteX10" fmla="*/ 2741598 w 10299462"/>
              <a:gd name="connsiteY10" fmla="*/ 742603 h 1352344"/>
              <a:gd name="connsiteX11" fmla="*/ 3198798 w 10299462"/>
              <a:gd name="connsiteY11" fmla="*/ 293716 h 1352344"/>
              <a:gd name="connsiteX12" fmla="*/ 3340114 w 10299462"/>
              <a:gd name="connsiteY12" fmla="*/ 94211 h 1352344"/>
              <a:gd name="connsiteX13" fmla="*/ 3514681 w 10299462"/>
              <a:gd name="connsiteY13" fmla="*/ 27709 h 1352344"/>
              <a:gd name="connsiteX14" fmla="*/ 3872129 w 10299462"/>
              <a:gd name="connsiteY14" fmla="*/ 260465 h 1352344"/>
              <a:gd name="connsiteX15" fmla="*/ 3988507 w 10299462"/>
              <a:gd name="connsiteY15" fmla="*/ 326967 h 1352344"/>
              <a:gd name="connsiteX16" fmla="*/ 4212950 w 10299462"/>
              <a:gd name="connsiteY16" fmla="*/ 285403 h 1352344"/>
              <a:gd name="connsiteX17" fmla="*/ 4611961 w 10299462"/>
              <a:gd name="connsiteY17" fmla="*/ 177338 h 1352344"/>
              <a:gd name="connsiteX18" fmla="*/ 4828092 w 10299462"/>
              <a:gd name="connsiteY18" fmla="*/ 243840 h 1352344"/>
              <a:gd name="connsiteX19" fmla="*/ 4861343 w 10299462"/>
              <a:gd name="connsiteY19" fmla="*/ 435032 h 1352344"/>
              <a:gd name="connsiteX20" fmla="*/ 5010972 w 10299462"/>
              <a:gd name="connsiteY20" fmla="*/ 559723 h 1352344"/>
              <a:gd name="connsiteX21" fmla="*/ 5343481 w 10299462"/>
              <a:gd name="connsiteY21" fmla="*/ 701040 h 1352344"/>
              <a:gd name="connsiteX22" fmla="*/ 5634427 w 10299462"/>
              <a:gd name="connsiteY22" fmla="*/ 734291 h 1352344"/>
              <a:gd name="connsiteX23" fmla="*/ 5900434 w 10299462"/>
              <a:gd name="connsiteY23" fmla="*/ 568036 h 1352344"/>
              <a:gd name="connsiteX24" fmla="*/ 5933685 w 10299462"/>
              <a:gd name="connsiteY24" fmla="*/ 435032 h 1352344"/>
              <a:gd name="connsiteX25" fmla="*/ 6000187 w 10299462"/>
              <a:gd name="connsiteY25" fmla="*/ 260465 h 1352344"/>
              <a:gd name="connsiteX26" fmla="*/ 6108252 w 10299462"/>
              <a:gd name="connsiteY26" fmla="*/ 210589 h 1352344"/>
              <a:gd name="connsiteX27" fmla="*/ 6349321 w 10299462"/>
              <a:gd name="connsiteY27" fmla="*/ 410094 h 1352344"/>
              <a:gd name="connsiteX28" fmla="*/ 6831459 w 10299462"/>
              <a:gd name="connsiteY28" fmla="*/ 518160 h 1352344"/>
              <a:gd name="connsiteX29" fmla="*/ 7197219 w 10299462"/>
              <a:gd name="connsiteY29" fmla="*/ 509847 h 1352344"/>
              <a:gd name="connsiteX30" fmla="*/ 7720921 w 10299462"/>
              <a:gd name="connsiteY30" fmla="*/ 676101 h 1352344"/>
              <a:gd name="connsiteX31" fmla="*/ 8128245 w 10299462"/>
              <a:gd name="connsiteY31" fmla="*/ 850669 h 1352344"/>
              <a:gd name="connsiteX32" fmla="*/ 8419191 w 10299462"/>
              <a:gd name="connsiteY32" fmla="*/ 750915 h 1352344"/>
              <a:gd name="connsiteX33" fmla="*/ 8801576 w 10299462"/>
              <a:gd name="connsiteY33" fmla="*/ 667789 h 1352344"/>
              <a:gd name="connsiteX34" fmla="*/ 9134085 w 10299462"/>
              <a:gd name="connsiteY34" fmla="*/ 634538 h 1352344"/>
              <a:gd name="connsiteX35" fmla="*/ 9391779 w 10299462"/>
              <a:gd name="connsiteY35" fmla="*/ 950421 h 1352344"/>
              <a:gd name="connsiteX36" fmla="*/ 9441656 w 10299462"/>
              <a:gd name="connsiteY36" fmla="*/ 1191491 h 1352344"/>
              <a:gd name="connsiteX37" fmla="*/ 9566347 w 10299462"/>
              <a:gd name="connsiteY37" fmla="*/ 1332807 h 1352344"/>
              <a:gd name="connsiteX38" fmla="*/ 9957045 w 10299462"/>
              <a:gd name="connsiteY38" fmla="*/ 1233054 h 1352344"/>
              <a:gd name="connsiteX39" fmla="*/ 10299462 w 10299462"/>
              <a:gd name="connsiteY39" fmla="*/ 1048489 h 1352344"/>
              <a:gd name="connsiteX0" fmla="*/ 433014 w 10292582"/>
              <a:gd name="connsiteY0" fmla="*/ 990240 h 1352344"/>
              <a:gd name="connsiteX1" fmla="*/ 4447 w 10292582"/>
              <a:gd name="connsiteY1" fmla="*/ 582493 h 1352344"/>
              <a:gd name="connsiteX2" fmla="*/ 459701 w 10292582"/>
              <a:gd name="connsiteY2" fmla="*/ 1108767 h 1352344"/>
              <a:gd name="connsiteX3" fmla="*/ 540156 w 10292582"/>
              <a:gd name="connsiteY3" fmla="*/ 1339736 h 1352344"/>
              <a:gd name="connsiteX4" fmla="*/ 865541 w 10292582"/>
              <a:gd name="connsiteY4" fmla="*/ 1033120 h 1352344"/>
              <a:gd name="connsiteX5" fmla="*/ 1290150 w 10292582"/>
              <a:gd name="connsiteY5" fmla="*/ 582495 h 1352344"/>
              <a:gd name="connsiteX6" fmla="*/ 1654063 w 10292582"/>
              <a:gd name="connsiteY6" fmla="*/ 667789 h 1352344"/>
              <a:gd name="connsiteX7" fmla="*/ 1936696 w 10292582"/>
              <a:gd name="connsiteY7" fmla="*/ 401781 h 1352344"/>
              <a:gd name="connsiteX8" fmla="*/ 2310769 w 10292582"/>
              <a:gd name="connsiteY8" fmla="*/ 376843 h 1352344"/>
              <a:gd name="connsiteX9" fmla="*/ 2543525 w 10292582"/>
              <a:gd name="connsiteY9" fmla="*/ 518160 h 1352344"/>
              <a:gd name="connsiteX10" fmla="*/ 2593401 w 10292582"/>
              <a:gd name="connsiteY10" fmla="*/ 692727 h 1352344"/>
              <a:gd name="connsiteX11" fmla="*/ 2734718 w 10292582"/>
              <a:gd name="connsiteY11" fmla="*/ 742603 h 1352344"/>
              <a:gd name="connsiteX12" fmla="*/ 3191918 w 10292582"/>
              <a:gd name="connsiteY12" fmla="*/ 293716 h 1352344"/>
              <a:gd name="connsiteX13" fmla="*/ 3333234 w 10292582"/>
              <a:gd name="connsiteY13" fmla="*/ 94211 h 1352344"/>
              <a:gd name="connsiteX14" fmla="*/ 3507801 w 10292582"/>
              <a:gd name="connsiteY14" fmla="*/ 27709 h 1352344"/>
              <a:gd name="connsiteX15" fmla="*/ 3865249 w 10292582"/>
              <a:gd name="connsiteY15" fmla="*/ 260465 h 1352344"/>
              <a:gd name="connsiteX16" fmla="*/ 3981627 w 10292582"/>
              <a:gd name="connsiteY16" fmla="*/ 326967 h 1352344"/>
              <a:gd name="connsiteX17" fmla="*/ 4206070 w 10292582"/>
              <a:gd name="connsiteY17" fmla="*/ 285403 h 1352344"/>
              <a:gd name="connsiteX18" fmla="*/ 4605081 w 10292582"/>
              <a:gd name="connsiteY18" fmla="*/ 177338 h 1352344"/>
              <a:gd name="connsiteX19" fmla="*/ 4821212 w 10292582"/>
              <a:gd name="connsiteY19" fmla="*/ 243840 h 1352344"/>
              <a:gd name="connsiteX20" fmla="*/ 4854463 w 10292582"/>
              <a:gd name="connsiteY20" fmla="*/ 435032 h 1352344"/>
              <a:gd name="connsiteX21" fmla="*/ 5004092 w 10292582"/>
              <a:gd name="connsiteY21" fmla="*/ 559723 h 1352344"/>
              <a:gd name="connsiteX22" fmla="*/ 5336601 w 10292582"/>
              <a:gd name="connsiteY22" fmla="*/ 701040 h 1352344"/>
              <a:gd name="connsiteX23" fmla="*/ 5627547 w 10292582"/>
              <a:gd name="connsiteY23" fmla="*/ 734291 h 1352344"/>
              <a:gd name="connsiteX24" fmla="*/ 5893554 w 10292582"/>
              <a:gd name="connsiteY24" fmla="*/ 568036 h 1352344"/>
              <a:gd name="connsiteX25" fmla="*/ 5926805 w 10292582"/>
              <a:gd name="connsiteY25" fmla="*/ 435032 h 1352344"/>
              <a:gd name="connsiteX26" fmla="*/ 5993307 w 10292582"/>
              <a:gd name="connsiteY26" fmla="*/ 260465 h 1352344"/>
              <a:gd name="connsiteX27" fmla="*/ 6101372 w 10292582"/>
              <a:gd name="connsiteY27" fmla="*/ 210589 h 1352344"/>
              <a:gd name="connsiteX28" fmla="*/ 6342441 w 10292582"/>
              <a:gd name="connsiteY28" fmla="*/ 410094 h 1352344"/>
              <a:gd name="connsiteX29" fmla="*/ 6824579 w 10292582"/>
              <a:gd name="connsiteY29" fmla="*/ 518160 h 1352344"/>
              <a:gd name="connsiteX30" fmla="*/ 7190339 w 10292582"/>
              <a:gd name="connsiteY30" fmla="*/ 509847 h 1352344"/>
              <a:gd name="connsiteX31" fmla="*/ 7714041 w 10292582"/>
              <a:gd name="connsiteY31" fmla="*/ 676101 h 1352344"/>
              <a:gd name="connsiteX32" fmla="*/ 8121365 w 10292582"/>
              <a:gd name="connsiteY32" fmla="*/ 850669 h 1352344"/>
              <a:gd name="connsiteX33" fmla="*/ 8412311 w 10292582"/>
              <a:gd name="connsiteY33" fmla="*/ 750915 h 1352344"/>
              <a:gd name="connsiteX34" fmla="*/ 8794696 w 10292582"/>
              <a:gd name="connsiteY34" fmla="*/ 667789 h 1352344"/>
              <a:gd name="connsiteX35" fmla="*/ 9127205 w 10292582"/>
              <a:gd name="connsiteY35" fmla="*/ 634538 h 1352344"/>
              <a:gd name="connsiteX36" fmla="*/ 9384899 w 10292582"/>
              <a:gd name="connsiteY36" fmla="*/ 950421 h 1352344"/>
              <a:gd name="connsiteX37" fmla="*/ 9434776 w 10292582"/>
              <a:gd name="connsiteY37" fmla="*/ 1191491 h 1352344"/>
              <a:gd name="connsiteX38" fmla="*/ 9559467 w 10292582"/>
              <a:gd name="connsiteY38" fmla="*/ 1332807 h 1352344"/>
              <a:gd name="connsiteX39" fmla="*/ 9950165 w 10292582"/>
              <a:gd name="connsiteY39" fmla="*/ 1233054 h 1352344"/>
              <a:gd name="connsiteX40" fmla="*/ 10292582 w 10292582"/>
              <a:gd name="connsiteY40" fmla="*/ 1048489 h 1352344"/>
              <a:gd name="connsiteX0" fmla="*/ 433047 w 10292615"/>
              <a:gd name="connsiteY0" fmla="*/ 990240 h 1352344"/>
              <a:gd name="connsiteX1" fmla="*/ 486618 w 10292615"/>
              <a:gd name="connsiteY1" fmla="*/ 465994 h 1352344"/>
              <a:gd name="connsiteX2" fmla="*/ 4480 w 10292615"/>
              <a:gd name="connsiteY2" fmla="*/ 582493 h 1352344"/>
              <a:gd name="connsiteX3" fmla="*/ 459734 w 10292615"/>
              <a:gd name="connsiteY3" fmla="*/ 1108767 h 1352344"/>
              <a:gd name="connsiteX4" fmla="*/ 540189 w 10292615"/>
              <a:gd name="connsiteY4" fmla="*/ 1339736 h 1352344"/>
              <a:gd name="connsiteX5" fmla="*/ 865574 w 10292615"/>
              <a:gd name="connsiteY5" fmla="*/ 1033120 h 1352344"/>
              <a:gd name="connsiteX6" fmla="*/ 1290183 w 10292615"/>
              <a:gd name="connsiteY6" fmla="*/ 582495 h 1352344"/>
              <a:gd name="connsiteX7" fmla="*/ 1654096 w 10292615"/>
              <a:gd name="connsiteY7" fmla="*/ 667789 h 1352344"/>
              <a:gd name="connsiteX8" fmla="*/ 1936729 w 10292615"/>
              <a:gd name="connsiteY8" fmla="*/ 401781 h 1352344"/>
              <a:gd name="connsiteX9" fmla="*/ 2310802 w 10292615"/>
              <a:gd name="connsiteY9" fmla="*/ 376843 h 1352344"/>
              <a:gd name="connsiteX10" fmla="*/ 2543558 w 10292615"/>
              <a:gd name="connsiteY10" fmla="*/ 518160 h 1352344"/>
              <a:gd name="connsiteX11" fmla="*/ 2593434 w 10292615"/>
              <a:gd name="connsiteY11" fmla="*/ 692727 h 1352344"/>
              <a:gd name="connsiteX12" fmla="*/ 2734751 w 10292615"/>
              <a:gd name="connsiteY12" fmla="*/ 742603 h 1352344"/>
              <a:gd name="connsiteX13" fmla="*/ 3191951 w 10292615"/>
              <a:gd name="connsiteY13" fmla="*/ 293716 h 1352344"/>
              <a:gd name="connsiteX14" fmla="*/ 3333267 w 10292615"/>
              <a:gd name="connsiteY14" fmla="*/ 94211 h 1352344"/>
              <a:gd name="connsiteX15" fmla="*/ 3507834 w 10292615"/>
              <a:gd name="connsiteY15" fmla="*/ 27709 h 1352344"/>
              <a:gd name="connsiteX16" fmla="*/ 3865282 w 10292615"/>
              <a:gd name="connsiteY16" fmla="*/ 260465 h 1352344"/>
              <a:gd name="connsiteX17" fmla="*/ 3981660 w 10292615"/>
              <a:gd name="connsiteY17" fmla="*/ 326967 h 1352344"/>
              <a:gd name="connsiteX18" fmla="*/ 4206103 w 10292615"/>
              <a:gd name="connsiteY18" fmla="*/ 285403 h 1352344"/>
              <a:gd name="connsiteX19" fmla="*/ 4605114 w 10292615"/>
              <a:gd name="connsiteY19" fmla="*/ 177338 h 1352344"/>
              <a:gd name="connsiteX20" fmla="*/ 4821245 w 10292615"/>
              <a:gd name="connsiteY20" fmla="*/ 243840 h 1352344"/>
              <a:gd name="connsiteX21" fmla="*/ 4854496 w 10292615"/>
              <a:gd name="connsiteY21" fmla="*/ 435032 h 1352344"/>
              <a:gd name="connsiteX22" fmla="*/ 5004125 w 10292615"/>
              <a:gd name="connsiteY22" fmla="*/ 559723 h 1352344"/>
              <a:gd name="connsiteX23" fmla="*/ 5336634 w 10292615"/>
              <a:gd name="connsiteY23" fmla="*/ 701040 h 1352344"/>
              <a:gd name="connsiteX24" fmla="*/ 5627580 w 10292615"/>
              <a:gd name="connsiteY24" fmla="*/ 734291 h 1352344"/>
              <a:gd name="connsiteX25" fmla="*/ 5893587 w 10292615"/>
              <a:gd name="connsiteY25" fmla="*/ 568036 h 1352344"/>
              <a:gd name="connsiteX26" fmla="*/ 5926838 w 10292615"/>
              <a:gd name="connsiteY26" fmla="*/ 435032 h 1352344"/>
              <a:gd name="connsiteX27" fmla="*/ 5993340 w 10292615"/>
              <a:gd name="connsiteY27" fmla="*/ 260465 h 1352344"/>
              <a:gd name="connsiteX28" fmla="*/ 6101405 w 10292615"/>
              <a:gd name="connsiteY28" fmla="*/ 210589 h 1352344"/>
              <a:gd name="connsiteX29" fmla="*/ 6342474 w 10292615"/>
              <a:gd name="connsiteY29" fmla="*/ 410094 h 1352344"/>
              <a:gd name="connsiteX30" fmla="*/ 6824612 w 10292615"/>
              <a:gd name="connsiteY30" fmla="*/ 518160 h 1352344"/>
              <a:gd name="connsiteX31" fmla="*/ 7190372 w 10292615"/>
              <a:gd name="connsiteY31" fmla="*/ 509847 h 1352344"/>
              <a:gd name="connsiteX32" fmla="*/ 7714074 w 10292615"/>
              <a:gd name="connsiteY32" fmla="*/ 676101 h 1352344"/>
              <a:gd name="connsiteX33" fmla="*/ 8121398 w 10292615"/>
              <a:gd name="connsiteY33" fmla="*/ 850669 h 1352344"/>
              <a:gd name="connsiteX34" fmla="*/ 8412344 w 10292615"/>
              <a:gd name="connsiteY34" fmla="*/ 750915 h 1352344"/>
              <a:gd name="connsiteX35" fmla="*/ 8794729 w 10292615"/>
              <a:gd name="connsiteY35" fmla="*/ 667789 h 1352344"/>
              <a:gd name="connsiteX36" fmla="*/ 9127238 w 10292615"/>
              <a:gd name="connsiteY36" fmla="*/ 634538 h 1352344"/>
              <a:gd name="connsiteX37" fmla="*/ 9384932 w 10292615"/>
              <a:gd name="connsiteY37" fmla="*/ 950421 h 1352344"/>
              <a:gd name="connsiteX38" fmla="*/ 9434809 w 10292615"/>
              <a:gd name="connsiteY38" fmla="*/ 1191491 h 1352344"/>
              <a:gd name="connsiteX39" fmla="*/ 9559500 w 10292615"/>
              <a:gd name="connsiteY39" fmla="*/ 1332807 h 1352344"/>
              <a:gd name="connsiteX40" fmla="*/ 9950198 w 10292615"/>
              <a:gd name="connsiteY40" fmla="*/ 1233054 h 1352344"/>
              <a:gd name="connsiteX41" fmla="*/ 10292615 w 10292615"/>
              <a:gd name="connsiteY41" fmla="*/ 1048489 h 1352344"/>
              <a:gd name="connsiteX0" fmla="*/ 433048 w 10292616"/>
              <a:gd name="connsiteY0" fmla="*/ 990240 h 1352344"/>
              <a:gd name="connsiteX1" fmla="*/ 808045 w 10292616"/>
              <a:gd name="connsiteY1" fmla="*/ 524244 h 1352344"/>
              <a:gd name="connsiteX2" fmla="*/ 486619 w 10292616"/>
              <a:gd name="connsiteY2" fmla="*/ 465994 h 1352344"/>
              <a:gd name="connsiteX3" fmla="*/ 4481 w 10292616"/>
              <a:gd name="connsiteY3" fmla="*/ 582493 h 1352344"/>
              <a:gd name="connsiteX4" fmla="*/ 459735 w 10292616"/>
              <a:gd name="connsiteY4" fmla="*/ 1108767 h 1352344"/>
              <a:gd name="connsiteX5" fmla="*/ 540190 w 10292616"/>
              <a:gd name="connsiteY5" fmla="*/ 1339736 h 1352344"/>
              <a:gd name="connsiteX6" fmla="*/ 865575 w 10292616"/>
              <a:gd name="connsiteY6" fmla="*/ 1033120 h 1352344"/>
              <a:gd name="connsiteX7" fmla="*/ 1290184 w 10292616"/>
              <a:gd name="connsiteY7" fmla="*/ 582495 h 1352344"/>
              <a:gd name="connsiteX8" fmla="*/ 1654097 w 10292616"/>
              <a:gd name="connsiteY8" fmla="*/ 667789 h 1352344"/>
              <a:gd name="connsiteX9" fmla="*/ 1936730 w 10292616"/>
              <a:gd name="connsiteY9" fmla="*/ 401781 h 1352344"/>
              <a:gd name="connsiteX10" fmla="*/ 2310803 w 10292616"/>
              <a:gd name="connsiteY10" fmla="*/ 376843 h 1352344"/>
              <a:gd name="connsiteX11" fmla="*/ 2543559 w 10292616"/>
              <a:gd name="connsiteY11" fmla="*/ 518160 h 1352344"/>
              <a:gd name="connsiteX12" fmla="*/ 2593435 w 10292616"/>
              <a:gd name="connsiteY12" fmla="*/ 692727 h 1352344"/>
              <a:gd name="connsiteX13" fmla="*/ 2734752 w 10292616"/>
              <a:gd name="connsiteY13" fmla="*/ 742603 h 1352344"/>
              <a:gd name="connsiteX14" fmla="*/ 3191952 w 10292616"/>
              <a:gd name="connsiteY14" fmla="*/ 293716 h 1352344"/>
              <a:gd name="connsiteX15" fmla="*/ 3333268 w 10292616"/>
              <a:gd name="connsiteY15" fmla="*/ 94211 h 1352344"/>
              <a:gd name="connsiteX16" fmla="*/ 3507835 w 10292616"/>
              <a:gd name="connsiteY16" fmla="*/ 27709 h 1352344"/>
              <a:gd name="connsiteX17" fmla="*/ 3865283 w 10292616"/>
              <a:gd name="connsiteY17" fmla="*/ 260465 h 1352344"/>
              <a:gd name="connsiteX18" fmla="*/ 3981661 w 10292616"/>
              <a:gd name="connsiteY18" fmla="*/ 326967 h 1352344"/>
              <a:gd name="connsiteX19" fmla="*/ 4206104 w 10292616"/>
              <a:gd name="connsiteY19" fmla="*/ 285403 h 1352344"/>
              <a:gd name="connsiteX20" fmla="*/ 4605115 w 10292616"/>
              <a:gd name="connsiteY20" fmla="*/ 177338 h 1352344"/>
              <a:gd name="connsiteX21" fmla="*/ 4821246 w 10292616"/>
              <a:gd name="connsiteY21" fmla="*/ 243840 h 1352344"/>
              <a:gd name="connsiteX22" fmla="*/ 4854497 w 10292616"/>
              <a:gd name="connsiteY22" fmla="*/ 435032 h 1352344"/>
              <a:gd name="connsiteX23" fmla="*/ 5004126 w 10292616"/>
              <a:gd name="connsiteY23" fmla="*/ 559723 h 1352344"/>
              <a:gd name="connsiteX24" fmla="*/ 5336635 w 10292616"/>
              <a:gd name="connsiteY24" fmla="*/ 701040 h 1352344"/>
              <a:gd name="connsiteX25" fmla="*/ 5627581 w 10292616"/>
              <a:gd name="connsiteY25" fmla="*/ 734291 h 1352344"/>
              <a:gd name="connsiteX26" fmla="*/ 5893588 w 10292616"/>
              <a:gd name="connsiteY26" fmla="*/ 568036 h 1352344"/>
              <a:gd name="connsiteX27" fmla="*/ 5926839 w 10292616"/>
              <a:gd name="connsiteY27" fmla="*/ 435032 h 1352344"/>
              <a:gd name="connsiteX28" fmla="*/ 5993341 w 10292616"/>
              <a:gd name="connsiteY28" fmla="*/ 260465 h 1352344"/>
              <a:gd name="connsiteX29" fmla="*/ 6101406 w 10292616"/>
              <a:gd name="connsiteY29" fmla="*/ 210589 h 1352344"/>
              <a:gd name="connsiteX30" fmla="*/ 6342475 w 10292616"/>
              <a:gd name="connsiteY30" fmla="*/ 410094 h 1352344"/>
              <a:gd name="connsiteX31" fmla="*/ 6824613 w 10292616"/>
              <a:gd name="connsiteY31" fmla="*/ 518160 h 1352344"/>
              <a:gd name="connsiteX32" fmla="*/ 7190373 w 10292616"/>
              <a:gd name="connsiteY32" fmla="*/ 509847 h 1352344"/>
              <a:gd name="connsiteX33" fmla="*/ 7714075 w 10292616"/>
              <a:gd name="connsiteY33" fmla="*/ 676101 h 1352344"/>
              <a:gd name="connsiteX34" fmla="*/ 8121399 w 10292616"/>
              <a:gd name="connsiteY34" fmla="*/ 850669 h 1352344"/>
              <a:gd name="connsiteX35" fmla="*/ 8412345 w 10292616"/>
              <a:gd name="connsiteY35" fmla="*/ 750915 h 1352344"/>
              <a:gd name="connsiteX36" fmla="*/ 8794730 w 10292616"/>
              <a:gd name="connsiteY36" fmla="*/ 667789 h 1352344"/>
              <a:gd name="connsiteX37" fmla="*/ 9127239 w 10292616"/>
              <a:gd name="connsiteY37" fmla="*/ 634538 h 1352344"/>
              <a:gd name="connsiteX38" fmla="*/ 9384933 w 10292616"/>
              <a:gd name="connsiteY38" fmla="*/ 950421 h 1352344"/>
              <a:gd name="connsiteX39" fmla="*/ 9434810 w 10292616"/>
              <a:gd name="connsiteY39" fmla="*/ 1191491 h 1352344"/>
              <a:gd name="connsiteX40" fmla="*/ 9559501 w 10292616"/>
              <a:gd name="connsiteY40" fmla="*/ 1332807 h 1352344"/>
              <a:gd name="connsiteX41" fmla="*/ 9950199 w 10292616"/>
              <a:gd name="connsiteY41" fmla="*/ 1233054 h 1352344"/>
              <a:gd name="connsiteX42" fmla="*/ 10292616 w 10292616"/>
              <a:gd name="connsiteY42" fmla="*/ 1048489 h 1352344"/>
              <a:gd name="connsiteX0" fmla="*/ 808046 w 10292616"/>
              <a:gd name="connsiteY0" fmla="*/ 931989 h 1352344"/>
              <a:gd name="connsiteX1" fmla="*/ 808045 w 10292616"/>
              <a:gd name="connsiteY1" fmla="*/ 524244 h 1352344"/>
              <a:gd name="connsiteX2" fmla="*/ 486619 w 10292616"/>
              <a:gd name="connsiteY2" fmla="*/ 465994 h 1352344"/>
              <a:gd name="connsiteX3" fmla="*/ 4481 w 10292616"/>
              <a:gd name="connsiteY3" fmla="*/ 582493 h 1352344"/>
              <a:gd name="connsiteX4" fmla="*/ 459735 w 10292616"/>
              <a:gd name="connsiteY4" fmla="*/ 1108767 h 1352344"/>
              <a:gd name="connsiteX5" fmla="*/ 540190 w 10292616"/>
              <a:gd name="connsiteY5" fmla="*/ 1339736 h 1352344"/>
              <a:gd name="connsiteX6" fmla="*/ 865575 w 10292616"/>
              <a:gd name="connsiteY6" fmla="*/ 1033120 h 1352344"/>
              <a:gd name="connsiteX7" fmla="*/ 1290184 w 10292616"/>
              <a:gd name="connsiteY7" fmla="*/ 582495 h 1352344"/>
              <a:gd name="connsiteX8" fmla="*/ 1654097 w 10292616"/>
              <a:gd name="connsiteY8" fmla="*/ 667789 h 1352344"/>
              <a:gd name="connsiteX9" fmla="*/ 1936730 w 10292616"/>
              <a:gd name="connsiteY9" fmla="*/ 401781 h 1352344"/>
              <a:gd name="connsiteX10" fmla="*/ 2310803 w 10292616"/>
              <a:gd name="connsiteY10" fmla="*/ 376843 h 1352344"/>
              <a:gd name="connsiteX11" fmla="*/ 2543559 w 10292616"/>
              <a:gd name="connsiteY11" fmla="*/ 518160 h 1352344"/>
              <a:gd name="connsiteX12" fmla="*/ 2593435 w 10292616"/>
              <a:gd name="connsiteY12" fmla="*/ 692727 h 1352344"/>
              <a:gd name="connsiteX13" fmla="*/ 2734752 w 10292616"/>
              <a:gd name="connsiteY13" fmla="*/ 742603 h 1352344"/>
              <a:gd name="connsiteX14" fmla="*/ 3191952 w 10292616"/>
              <a:gd name="connsiteY14" fmla="*/ 293716 h 1352344"/>
              <a:gd name="connsiteX15" fmla="*/ 3333268 w 10292616"/>
              <a:gd name="connsiteY15" fmla="*/ 94211 h 1352344"/>
              <a:gd name="connsiteX16" fmla="*/ 3507835 w 10292616"/>
              <a:gd name="connsiteY16" fmla="*/ 27709 h 1352344"/>
              <a:gd name="connsiteX17" fmla="*/ 3865283 w 10292616"/>
              <a:gd name="connsiteY17" fmla="*/ 260465 h 1352344"/>
              <a:gd name="connsiteX18" fmla="*/ 3981661 w 10292616"/>
              <a:gd name="connsiteY18" fmla="*/ 326967 h 1352344"/>
              <a:gd name="connsiteX19" fmla="*/ 4206104 w 10292616"/>
              <a:gd name="connsiteY19" fmla="*/ 285403 h 1352344"/>
              <a:gd name="connsiteX20" fmla="*/ 4605115 w 10292616"/>
              <a:gd name="connsiteY20" fmla="*/ 177338 h 1352344"/>
              <a:gd name="connsiteX21" fmla="*/ 4821246 w 10292616"/>
              <a:gd name="connsiteY21" fmla="*/ 243840 h 1352344"/>
              <a:gd name="connsiteX22" fmla="*/ 4854497 w 10292616"/>
              <a:gd name="connsiteY22" fmla="*/ 435032 h 1352344"/>
              <a:gd name="connsiteX23" fmla="*/ 5004126 w 10292616"/>
              <a:gd name="connsiteY23" fmla="*/ 559723 h 1352344"/>
              <a:gd name="connsiteX24" fmla="*/ 5336635 w 10292616"/>
              <a:gd name="connsiteY24" fmla="*/ 701040 h 1352344"/>
              <a:gd name="connsiteX25" fmla="*/ 5627581 w 10292616"/>
              <a:gd name="connsiteY25" fmla="*/ 734291 h 1352344"/>
              <a:gd name="connsiteX26" fmla="*/ 5893588 w 10292616"/>
              <a:gd name="connsiteY26" fmla="*/ 568036 h 1352344"/>
              <a:gd name="connsiteX27" fmla="*/ 5926839 w 10292616"/>
              <a:gd name="connsiteY27" fmla="*/ 435032 h 1352344"/>
              <a:gd name="connsiteX28" fmla="*/ 5993341 w 10292616"/>
              <a:gd name="connsiteY28" fmla="*/ 260465 h 1352344"/>
              <a:gd name="connsiteX29" fmla="*/ 6101406 w 10292616"/>
              <a:gd name="connsiteY29" fmla="*/ 210589 h 1352344"/>
              <a:gd name="connsiteX30" fmla="*/ 6342475 w 10292616"/>
              <a:gd name="connsiteY30" fmla="*/ 410094 h 1352344"/>
              <a:gd name="connsiteX31" fmla="*/ 6824613 w 10292616"/>
              <a:gd name="connsiteY31" fmla="*/ 518160 h 1352344"/>
              <a:gd name="connsiteX32" fmla="*/ 7190373 w 10292616"/>
              <a:gd name="connsiteY32" fmla="*/ 509847 h 1352344"/>
              <a:gd name="connsiteX33" fmla="*/ 7714075 w 10292616"/>
              <a:gd name="connsiteY33" fmla="*/ 676101 h 1352344"/>
              <a:gd name="connsiteX34" fmla="*/ 8121399 w 10292616"/>
              <a:gd name="connsiteY34" fmla="*/ 850669 h 1352344"/>
              <a:gd name="connsiteX35" fmla="*/ 8412345 w 10292616"/>
              <a:gd name="connsiteY35" fmla="*/ 750915 h 1352344"/>
              <a:gd name="connsiteX36" fmla="*/ 8794730 w 10292616"/>
              <a:gd name="connsiteY36" fmla="*/ 667789 h 1352344"/>
              <a:gd name="connsiteX37" fmla="*/ 9127239 w 10292616"/>
              <a:gd name="connsiteY37" fmla="*/ 634538 h 1352344"/>
              <a:gd name="connsiteX38" fmla="*/ 9384933 w 10292616"/>
              <a:gd name="connsiteY38" fmla="*/ 950421 h 1352344"/>
              <a:gd name="connsiteX39" fmla="*/ 9434810 w 10292616"/>
              <a:gd name="connsiteY39" fmla="*/ 1191491 h 1352344"/>
              <a:gd name="connsiteX40" fmla="*/ 9559501 w 10292616"/>
              <a:gd name="connsiteY40" fmla="*/ 1332807 h 1352344"/>
              <a:gd name="connsiteX41" fmla="*/ 9950199 w 10292616"/>
              <a:gd name="connsiteY41" fmla="*/ 1233054 h 1352344"/>
              <a:gd name="connsiteX42" fmla="*/ 10292616 w 10292616"/>
              <a:gd name="connsiteY42" fmla="*/ 1048489 h 1352344"/>
              <a:gd name="connsiteX0" fmla="*/ 1473200 w 10957770"/>
              <a:gd name="connsiteY0" fmla="*/ 931989 h 1352344"/>
              <a:gd name="connsiteX1" fmla="*/ 1473199 w 10957770"/>
              <a:gd name="connsiteY1" fmla="*/ 524244 h 1352344"/>
              <a:gd name="connsiteX2" fmla="*/ 133927 w 10957770"/>
              <a:gd name="connsiteY2" fmla="*/ 291247 h 1352344"/>
              <a:gd name="connsiteX3" fmla="*/ 669635 w 10957770"/>
              <a:gd name="connsiteY3" fmla="*/ 582493 h 1352344"/>
              <a:gd name="connsiteX4" fmla="*/ 1124889 w 10957770"/>
              <a:gd name="connsiteY4" fmla="*/ 1108767 h 1352344"/>
              <a:gd name="connsiteX5" fmla="*/ 1205344 w 10957770"/>
              <a:gd name="connsiteY5" fmla="*/ 1339736 h 1352344"/>
              <a:gd name="connsiteX6" fmla="*/ 1530729 w 10957770"/>
              <a:gd name="connsiteY6" fmla="*/ 1033120 h 1352344"/>
              <a:gd name="connsiteX7" fmla="*/ 1955338 w 10957770"/>
              <a:gd name="connsiteY7" fmla="*/ 582495 h 1352344"/>
              <a:gd name="connsiteX8" fmla="*/ 2319251 w 10957770"/>
              <a:gd name="connsiteY8" fmla="*/ 667789 h 1352344"/>
              <a:gd name="connsiteX9" fmla="*/ 2601884 w 10957770"/>
              <a:gd name="connsiteY9" fmla="*/ 401781 h 1352344"/>
              <a:gd name="connsiteX10" fmla="*/ 2975957 w 10957770"/>
              <a:gd name="connsiteY10" fmla="*/ 376843 h 1352344"/>
              <a:gd name="connsiteX11" fmla="*/ 3208713 w 10957770"/>
              <a:gd name="connsiteY11" fmla="*/ 518160 h 1352344"/>
              <a:gd name="connsiteX12" fmla="*/ 3258589 w 10957770"/>
              <a:gd name="connsiteY12" fmla="*/ 692727 h 1352344"/>
              <a:gd name="connsiteX13" fmla="*/ 3399906 w 10957770"/>
              <a:gd name="connsiteY13" fmla="*/ 742603 h 1352344"/>
              <a:gd name="connsiteX14" fmla="*/ 3857106 w 10957770"/>
              <a:gd name="connsiteY14" fmla="*/ 293716 h 1352344"/>
              <a:gd name="connsiteX15" fmla="*/ 3998422 w 10957770"/>
              <a:gd name="connsiteY15" fmla="*/ 94211 h 1352344"/>
              <a:gd name="connsiteX16" fmla="*/ 4172989 w 10957770"/>
              <a:gd name="connsiteY16" fmla="*/ 27709 h 1352344"/>
              <a:gd name="connsiteX17" fmla="*/ 4530437 w 10957770"/>
              <a:gd name="connsiteY17" fmla="*/ 260465 h 1352344"/>
              <a:gd name="connsiteX18" fmla="*/ 4646815 w 10957770"/>
              <a:gd name="connsiteY18" fmla="*/ 326967 h 1352344"/>
              <a:gd name="connsiteX19" fmla="*/ 4871258 w 10957770"/>
              <a:gd name="connsiteY19" fmla="*/ 285403 h 1352344"/>
              <a:gd name="connsiteX20" fmla="*/ 5270269 w 10957770"/>
              <a:gd name="connsiteY20" fmla="*/ 177338 h 1352344"/>
              <a:gd name="connsiteX21" fmla="*/ 5486400 w 10957770"/>
              <a:gd name="connsiteY21" fmla="*/ 243840 h 1352344"/>
              <a:gd name="connsiteX22" fmla="*/ 5519651 w 10957770"/>
              <a:gd name="connsiteY22" fmla="*/ 435032 h 1352344"/>
              <a:gd name="connsiteX23" fmla="*/ 5669280 w 10957770"/>
              <a:gd name="connsiteY23" fmla="*/ 559723 h 1352344"/>
              <a:gd name="connsiteX24" fmla="*/ 6001789 w 10957770"/>
              <a:gd name="connsiteY24" fmla="*/ 701040 h 1352344"/>
              <a:gd name="connsiteX25" fmla="*/ 6292735 w 10957770"/>
              <a:gd name="connsiteY25" fmla="*/ 734291 h 1352344"/>
              <a:gd name="connsiteX26" fmla="*/ 6558742 w 10957770"/>
              <a:gd name="connsiteY26" fmla="*/ 568036 h 1352344"/>
              <a:gd name="connsiteX27" fmla="*/ 6591993 w 10957770"/>
              <a:gd name="connsiteY27" fmla="*/ 435032 h 1352344"/>
              <a:gd name="connsiteX28" fmla="*/ 6658495 w 10957770"/>
              <a:gd name="connsiteY28" fmla="*/ 260465 h 1352344"/>
              <a:gd name="connsiteX29" fmla="*/ 6766560 w 10957770"/>
              <a:gd name="connsiteY29" fmla="*/ 210589 h 1352344"/>
              <a:gd name="connsiteX30" fmla="*/ 7007629 w 10957770"/>
              <a:gd name="connsiteY30" fmla="*/ 410094 h 1352344"/>
              <a:gd name="connsiteX31" fmla="*/ 7489767 w 10957770"/>
              <a:gd name="connsiteY31" fmla="*/ 518160 h 1352344"/>
              <a:gd name="connsiteX32" fmla="*/ 7855527 w 10957770"/>
              <a:gd name="connsiteY32" fmla="*/ 509847 h 1352344"/>
              <a:gd name="connsiteX33" fmla="*/ 8379229 w 10957770"/>
              <a:gd name="connsiteY33" fmla="*/ 676101 h 1352344"/>
              <a:gd name="connsiteX34" fmla="*/ 8786553 w 10957770"/>
              <a:gd name="connsiteY34" fmla="*/ 850669 h 1352344"/>
              <a:gd name="connsiteX35" fmla="*/ 9077499 w 10957770"/>
              <a:gd name="connsiteY35" fmla="*/ 750915 h 1352344"/>
              <a:gd name="connsiteX36" fmla="*/ 9459884 w 10957770"/>
              <a:gd name="connsiteY36" fmla="*/ 667789 h 1352344"/>
              <a:gd name="connsiteX37" fmla="*/ 9792393 w 10957770"/>
              <a:gd name="connsiteY37" fmla="*/ 634538 h 1352344"/>
              <a:gd name="connsiteX38" fmla="*/ 10050087 w 10957770"/>
              <a:gd name="connsiteY38" fmla="*/ 950421 h 1352344"/>
              <a:gd name="connsiteX39" fmla="*/ 10099964 w 10957770"/>
              <a:gd name="connsiteY39" fmla="*/ 1191491 h 1352344"/>
              <a:gd name="connsiteX40" fmla="*/ 10224655 w 10957770"/>
              <a:gd name="connsiteY40" fmla="*/ 1332807 h 1352344"/>
              <a:gd name="connsiteX41" fmla="*/ 10615353 w 10957770"/>
              <a:gd name="connsiteY41" fmla="*/ 1233054 h 1352344"/>
              <a:gd name="connsiteX42" fmla="*/ 10957770 w 10957770"/>
              <a:gd name="connsiteY42" fmla="*/ 1048489 h 1352344"/>
              <a:gd name="connsiteX0" fmla="*/ 2098194 w 11582764"/>
              <a:gd name="connsiteY0" fmla="*/ 931989 h 1352344"/>
              <a:gd name="connsiteX1" fmla="*/ 223213 w 11582764"/>
              <a:gd name="connsiteY1" fmla="*/ 1048488 h 1352344"/>
              <a:gd name="connsiteX2" fmla="*/ 758921 w 11582764"/>
              <a:gd name="connsiteY2" fmla="*/ 291247 h 1352344"/>
              <a:gd name="connsiteX3" fmla="*/ 1294629 w 11582764"/>
              <a:gd name="connsiteY3" fmla="*/ 582493 h 1352344"/>
              <a:gd name="connsiteX4" fmla="*/ 1749883 w 11582764"/>
              <a:gd name="connsiteY4" fmla="*/ 1108767 h 1352344"/>
              <a:gd name="connsiteX5" fmla="*/ 1830338 w 11582764"/>
              <a:gd name="connsiteY5" fmla="*/ 1339736 h 1352344"/>
              <a:gd name="connsiteX6" fmla="*/ 2155723 w 11582764"/>
              <a:gd name="connsiteY6" fmla="*/ 1033120 h 1352344"/>
              <a:gd name="connsiteX7" fmla="*/ 2580332 w 11582764"/>
              <a:gd name="connsiteY7" fmla="*/ 582495 h 1352344"/>
              <a:gd name="connsiteX8" fmla="*/ 2944245 w 11582764"/>
              <a:gd name="connsiteY8" fmla="*/ 667789 h 1352344"/>
              <a:gd name="connsiteX9" fmla="*/ 3226878 w 11582764"/>
              <a:gd name="connsiteY9" fmla="*/ 401781 h 1352344"/>
              <a:gd name="connsiteX10" fmla="*/ 3600951 w 11582764"/>
              <a:gd name="connsiteY10" fmla="*/ 376843 h 1352344"/>
              <a:gd name="connsiteX11" fmla="*/ 3833707 w 11582764"/>
              <a:gd name="connsiteY11" fmla="*/ 518160 h 1352344"/>
              <a:gd name="connsiteX12" fmla="*/ 3883583 w 11582764"/>
              <a:gd name="connsiteY12" fmla="*/ 692727 h 1352344"/>
              <a:gd name="connsiteX13" fmla="*/ 4024900 w 11582764"/>
              <a:gd name="connsiteY13" fmla="*/ 742603 h 1352344"/>
              <a:gd name="connsiteX14" fmla="*/ 4482100 w 11582764"/>
              <a:gd name="connsiteY14" fmla="*/ 293716 h 1352344"/>
              <a:gd name="connsiteX15" fmla="*/ 4623416 w 11582764"/>
              <a:gd name="connsiteY15" fmla="*/ 94211 h 1352344"/>
              <a:gd name="connsiteX16" fmla="*/ 4797983 w 11582764"/>
              <a:gd name="connsiteY16" fmla="*/ 27709 h 1352344"/>
              <a:gd name="connsiteX17" fmla="*/ 5155431 w 11582764"/>
              <a:gd name="connsiteY17" fmla="*/ 260465 h 1352344"/>
              <a:gd name="connsiteX18" fmla="*/ 5271809 w 11582764"/>
              <a:gd name="connsiteY18" fmla="*/ 326967 h 1352344"/>
              <a:gd name="connsiteX19" fmla="*/ 5496252 w 11582764"/>
              <a:gd name="connsiteY19" fmla="*/ 285403 h 1352344"/>
              <a:gd name="connsiteX20" fmla="*/ 5895263 w 11582764"/>
              <a:gd name="connsiteY20" fmla="*/ 177338 h 1352344"/>
              <a:gd name="connsiteX21" fmla="*/ 6111394 w 11582764"/>
              <a:gd name="connsiteY21" fmla="*/ 243840 h 1352344"/>
              <a:gd name="connsiteX22" fmla="*/ 6144645 w 11582764"/>
              <a:gd name="connsiteY22" fmla="*/ 435032 h 1352344"/>
              <a:gd name="connsiteX23" fmla="*/ 6294274 w 11582764"/>
              <a:gd name="connsiteY23" fmla="*/ 559723 h 1352344"/>
              <a:gd name="connsiteX24" fmla="*/ 6626783 w 11582764"/>
              <a:gd name="connsiteY24" fmla="*/ 701040 h 1352344"/>
              <a:gd name="connsiteX25" fmla="*/ 6917729 w 11582764"/>
              <a:gd name="connsiteY25" fmla="*/ 734291 h 1352344"/>
              <a:gd name="connsiteX26" fmla="*/ 7183736 w 11582764"/>
              <a:gd name="connsiteY26" fmla="*/ 568036 h 1352344"/>
              <a:gd name="connsiteX27" fmla="*/ 7216987 w 11582764"/>
              <a:gd name="connsiteY27" fmla="*/ 435032 h 1352344"/>
              <a:gd name="connsiteX28" fmla="*/ 7283489 w 11582764"/>
              <a:gd name="connsiteY28" fmla="*/ 260465 h 1352344"/>
              <a:gd name="connsiteX29" fmla="*/ 7391554 w 11582764"/>
              <a:gd name="connsiteY29" fmla="*/ 210589 h 1352344"/>
              <a:gd name="connsiteX30" fmla="*/ 7632623 w 11582764"/>
              <a:gd name="connsiteY30" fmla="*/ 410094 h 1352344"/>
              <a:gd name="connsiteX31" fmla="*/ 8114761 w 11582764"/>
              <a:gd name="connsiteY31" fmla="*/ 518160 h 1352344"/>
              <a:gd name="connsiteX32" fmla="*/ 8480521 w 11582764"/>
              <a:gd name="connsiteY32" fmla="*/ 509847 h 1352344"/>
              <a:gd name="connsiteX33" fmla="*/ 9004223 w 11582764"/>
              <a:gd name="connsiteY33" fmla="*/ 676101 h 1352344"/>
              <a:gd name="connsiteX34" fmla="*/ 9411547 w 11582764"/>
              <a:gd name="connsiteY34" fmla="*/ 850669 h 1352344"/>
              <a:gd name="connsiteX35" fmla="*/ 9702493 w 11582764"/>
              <a:gd name="connsiteY35" fmla="*/ 750915 h 1352344"/>
              <a:gd name="connsiteX36" fmla="*/ 10084878 w 11582764"/>
              <a:gd name="connsiteY36" fmla="*/ 667789 h 1352344"/>
              <a:gd name="connsiteX37" fmla="*/ 10417387 w 11582764"/>
              <a:gd name="connsiteY37" fmla="*/ 634538 h 1352344"/>
              <a:gd name="connsiteX38" fmla="*/ 10675081 w 11582764"/>
              <a:gd name="connsiteY38" fmla="*/ 950421 h 1352344"/>
              <a:gd name="connsiteX39" fmla="*/ 10724958 w 11582764"/>
              <a:gd name="connsiteY39" fmla="*/ 1191491 h 1352344"/>
              <a:gd name="connsiteX40" fmla="*/ 10849649 w 11582764"/>
              <a:gd name="connsiteY40" fmla="*/ 1332807 h 1352344"/>
              <a:gd name="connsiteX41" fmla="*/ 11240347 w 11582764"/>
              <a:gd name="connsiteY41" fmla="*/ 1233054 h 1352344"/>
              <a:gd name="connsiteX42" fmla="*/ 11582764 w 11582764"/>
              <a:gd name="connsiteY42" fmla="*/ 1048489 h 1352344"/>
              <a:gd name="connsiteX0" fmla="*/ 0 w 12216686"/>
              <a:gd name="connsiteY0" fmla="*/ 582493 h 1352344"/>
              <a:gd name="connsiteX1" fmla="*/ 857135 w 12216686"/>
              <a:gd name="connsiteY1" fmla="*/ 1048488 h 1352344"/>
              <a:gd name="connsiteX2" fmla="*/ 1392843 w 12216686"/>
              <a:gd name="connsiteY2" fmla="*/ 291247 h 1352344"/>
              <a:gd name="connsiteX3" fmla="*/ 1928551 w 12216686"/>
              <a:gd name="connsiteY3" fmla="*/ 582493 h 1352344"/>
              <a:gd name="connsiteX4" fmla="*/ 2383805 w 12216686"/>
              <a:gd name="connsiteY4" fmla="*/ 1108767 h 1352344"/>
              <a:gd name="connsiteX5" fmla="*/ 2464260 w 12216686"/>
              <a:gd name="connsiteY5" fmla="*/ 1339736 h 1352344"/>
              <a:gd name="connsiteX6" fmla="*/ 2789645 w 12216686"/>
              <a:gd name="connsiteY6" fmla="*/ 1033120 h 1352344"/>
              <a:gd name="connsiteX7" fmla="*/ 3214254 w 12216686"/>
              <a:gd name="connsiteY7" fmla="*/ 582495 h 1352344"/>
              <a:gd name="connsiteX8" fmla="*/ 3578167 w 12216686"/>
              <a:gd name="connsiteY8" fmla="*/ 667789 h 1352344"/>
              <a:gd name="connsiteX9" fmla="*/ 3860800 w 12216686"/>
              <a:gd name="connsiteY9" fmla="*/ 401781 h 1352344"/>
              <a:gd name="connsiteX10" fmla="*/ 4234873 w 12216686"/>
              <a:gd name="connsiteY10" fmla="*/ 376843 h 1352344"/>
              <a:gd name="connsiteX11" fmla="*/ 4467629 w 12216686"/>
              <a:gd name="connsiteY11" fmla="*/ 518160 h 1352344"/>
              <a:gd name="connsiteX12" fmla="*/ 4517505 w 12216686"/>
              <a:gd name="connsiteY12" fmla="*/ 692727 h 1352344"/>
              <a:gd name="connsiteX13" fmla="*/ 4658822 w 12216686"/>
              <a:gd name="connsiteY13" fmla="*/ 742603 h 1352344"/>
              <a:gd name="connsiteX14" fmla="*/ 5116022 w 12216686"/>
              <a:gd name="connsiteY14" fmla="*/ 293716 h 1352344"/>
              <a:gd name="connsiteX15" fmla="*/ 5257338 w 12216686"/>
              <a:gd name="connsiteY15" fmla="*/ 94211 h 1352344"/>
              <a:gd name="connsiteX16" fmla="*/ 5431905 w 12216686"/>
              <a:gd name="connsiteY16" fmla="*/ 27709 h 1352344"/>
              <a:gd name="connsiteX17" fmla="*/ 5789353 w 12216686"/>
              <a:gd name="connsiteY17" fmla="*/ 260465 h 1352344"/>
              <a:gd name="connsiteX18" fmla="*/ 5905731 w 12216686"/>
              <a:gd name="connsiteY18" fmla="*/ 326967 h 1352344"/>
              <a:gd name="connsiteX19" fmla="*/ 6130174 w 12216686"/>
              <a:gd name="connsiteY19" fmla="*/ 285403 h 1352344"/>
              <a:gd name="connsiteX20" fmla="*/ 6529185 w 12216686"/>
              <a:gd name="connsiteY20" fmla="*/ 177338 h 1352344"/>
              <a:gd name="connsiteX21" fmla="*/ 6745316 w 12216686"/>
              <a:gd name="connsiteY21" fmla="*/ 243840 h 1352344"/>
              <a:gd name="connsiteX22" fmla="*/ 6778567 w 12216686"/>
              <a:gd name="connsiteY22" fmla="*/ 435032 h 1352344"/>
              <a:gd name="connsiteX23" fmla="*/ 6928196 w 12216686"/>
              <a:gd name="connsiteY23" fmla="*/ 559723 h 1352344"/>
              <a:gd name="connsiteX24" fmla="*/ 7260705 w 12216686"/>
              <a:gd name="connsiteY24" fmla="*/ 701040 h 1352344"/>
              <a:gd name="connsiteX25" fmla="*/ 7551651 w 12216686"/>
              <a:gd name="connsiteY25" fmla="*/ 734291 h 1352344"/>
              <a:gd name="connsiteX26" fmla="*/ 7817658 w 12216686"/>
              <a:gd name="connsiteY26" fmla="*/ 568036 h 1352344"/>
              <a:gd name="connsiteX27" fmla="*/ 7850909 w 12216686"/>
              <a:gd name="connsiteY27" fmla="*/ 435032 h 1352344"/>
              <a:gd name="connsiteX28" fmla="*/ 7917411 w 12216686"/>
              <a:gd name="connsiteY28" fmla="*/ 260465 h 1352344"/>
              <a:gd name="connsiteX29" fmla="*/ 8025476 w 12216686"/>
              <a:gd name="connsiteY29" fmla="*/ 210589 h 1352344"/>
              <a:gd name="connsiteX30" fmla="*/ 8266545 w 12216686"/>
              <a:gd name="connsiteY30" fmla="*/ 410094 h 1352344"/>
              <a:gd name="connsiteX31" fmla="*/ 8748683 w 12216686"/>
              <a:gd name="connsiteY31" fmla="*/ 518160 h 1352344"/>
              <a:gd name="connsiteX32" fmla="*/ 9114443 w 12216686"/>
              <a:gd name="connsiteY32" fmla="*/ 509847 h 1352344"/>
              <a:gd name="connsiteX33" fmla="*/ 9638145 w 12216686"/>
              <a:gd name="connsiteY33" fmla="*/ 676101 h 1352344"/>
              <a:gd name="connsiteX34" fmla="*/ 10045469 w 12216686"/>
              <a:gd name="connsiteY34" fmla="*/ 850669 h 1352344"/>
              <a:gd name="connsiteX35" fmla="*/ 10336415 w 12216686"/>
              <a:gd name="connsiteY35" fmla="*/ 750915 h 1352344"/>
              <a:gd name="connsiteX36" fmla="*/ 10718800 w 12216686"/>
              <a:gd name="connsiteY36" fmla="*/ 667789 h 1352344"/>
              <a:gd name="connsiteX37" fmla="*/ 11051309 w 12216686"/>
              <a:gd name="connsiteY37" fmla="*/ 634538 h 1352344"/>
              <a:gd name="connsiteX38" fmla="*/ 11309003 w 12216686"/>
              <a:gd name="connsiteY38" fmla="*/ 950421 h 1352344"/>
              <a:gd name="connsiteX39" fmla="*/ 11358880 w 12216686"/>
              <a:gd name="connsiteY39" fmla="*/ 1191491 h 1352344"/>
              <a:gd name="connsiteX40" fmla="*/ 11483571 w 12216686"/>
              <a:gd name="connsiteY40" fmla="*/ 1332807 h 1352344"/>
              <a:gd name="connsiteX41" fmla="*/ 11874269 w 12216686"/>
              <a:gd name="connsiteY41" fmla="*/ 1233054 h 1352344"/>
              <a:gd name="connsiteX42" fmla="*/ 12216686 w 12216686"/>
              <a:gd name="connsiteY42" fmla="*/ 1048489 h 1352344"/>
              <a:gd name="connsiteX0" fmla="*/ 0 w 12216686"/>
              <a:gd name="connsiteY0" fmla="*/ 582493 h 1352344"/>
              <a:gd name="connsiteX1" fmla="*/ 749993 w 12216686"/>
              <a:gd name="connsiteY1" fmla="*/ 990238 h 1352344"/>
              <a:gd name="connsiteX2" fmla="*/ 1392843 w 12216686"/>
              <a:gd name="connsiteY2" fmla="*/ 291247 h 1352344"/>
              <a:gd name="connsiteX3" fmla="*/ 1928551 w 12216686"/>
              <a:gd name="connsiteY3" fmla="*/ 582493 h 1352344"/>
              <a:gd name="connsiteX4" fmla="*/ 2383805 w 12216686"/>
              <a:gd name="connsiteY4" fmla="*/ 1108767 h 1352344"/>
              <a:gd name="connsiteX5" fmla="*/ 2464260 w 12216686"/>
              <a:gd name="connsiteY5" fmla="*/ 1339736 h 1352344"/>
              <a:gd name="connsiteX6" fmla="*/ 2789645 w 12216686"/>
              <a:gd name="connsiteY6" fmla="*/ 1033120 h 1352344"/>
              <a:gd name="connsiteX7" fmla="*/ 3214254 w 12216686"/>
              <a:gd name="connsiteY7" fmla="*/ 582495 h 1352344"/>
              <a:gd name="connsiteX8" fmla="*/ 3578167 w 12216686"/>
              <a:gd name="connsiteY8" fmla="*/ 667789 h 1352344"/>
              <a:gd name="connsiteX9" fmla="*/ 3860800 w 12216686"/>
              <a:gd name="connsiteY9" fmla="*/ 401781 h 1352344"/>
              <a:gd name="connsiteX10" fmla="*/ 4234873 w 12216686"/>
              <a:gd name="connsiteY10" fmla="*/ 376843 h 1352344"/>
              <a:gd name="connsiteX11" fmla="*/ 4467629 w 12216686"/>
              <a:gd name="connsiteY11" fmla="*/ 518160 h 1352344"/>
              <a:gd name="connsiteX12" fmla="*/ 4517505 w 12216686"/>
              <a:gd name="connsiteY12" fmla="*/ 692727 h 1352344"/>
              <a:gd name="connsiteX13" fmla="*/ 4658822 w 12216686"/>
              <a:gd name="connsiteY13" fmla="*/ 742603 h 1352344"/>
              <a:gd name="connsiteX14" fmla="*/ 5116022 w 12216686"/>
              <a:gd name="connsiteY14" fmla="*/ 293716 h 1352344"/>
              <a:gd name="connsiteX15" fmla="*/ 5257338 w 12216686"/>
              <a:gd name="connsiteY15" fmla="*/ 94211 h 1352344"/>
              <a:gd name="connsiteX16" fmla="*/ 5431905 w 12216686"/>
              <a:gd name="connsiteY16" fmla="*/ 27709 h 1352344"/>
              <a:gd name="connsiteX17" fmla="*/ 5789353 w 12216686"/>
              <a:gd name="connsiteY17" fmla="*/ 260465 h 1352344"/>
              <a:gd name="connsiteX18" fmla="*/ 5905731 w 12216686"/>
              <a:gd name="connsiteY18" fmla="*/ 326967 h 1352344"/>
              <a:gd name="connsiteX19" fmla="*/ 6130174 w 12216686"/>
              <a:gd name="connsiteY19" fmla="*/ 285403 h 1352344"/>
              <a:gd name="connsiteX20" fmla="*/ 6529185 w 12216686"/>
              <a:gd name="connsiteY20" fmla="*/ 177338 h 1352344"/>
              <a:gd name="connsiteX21" fmla="*/ 6745316 w 12216686"/>
              <a:gd name="connsiteY21" fmla="*/ 243840 h 1352344"/>
              <a:gd name="connsiteX22" fmla="*/ 6778567 w 12216686"/>
              <a:gd name="connsiteY22" fmla="*/ 435032 h 1352344"/>
              <a:gd name="connsiteX23" fmla="*/ 6928196 w 12216686"/>
              <a:gd name="connsiteY23" fmla="*/ 559723 h 1352344"/>
              <a:gd name="connsiteX24" fmla="*/ 7260705 w 12216686"/>
              <a:gd name="connsiteY24" fmla="*/ 701040 h 1352344"/>
              <a:gd name="connsiteX25" fmla="*/ 7551651 w 12216686"/>
              <a:gd name="connsiteY25" fmla="*/ 734291 h 1352344"/>
              <a:gd name="connsiteX26" fmla="*/ 7817658 w 12216686"/>
              <a:gd name="connsiteY26" fmla="*/ 568036 h 1352344"/>
              <a:gd name="connsiteX27" fmla="*/ 7850909 w 12216686"/>
              <a:gd name="connsiteY27" fmla="*/ 435032 h 1352344"/>
              <a:gd name="connsiteX28" fmla="*/ 7917411 w 12216686"/>
              <a:gd name="connsiteY28" fmla="*/ 260465 h 1352344"/>
              <a:gd name="connsiteX29" fmla="*/ 8025476 w 12216686"/>
              <a:gd name="connsiteY29" fmla="*/ 210589 h 1352344"/>
              <a:gd name="connsiteX30" fmla="*/ 8266545 w 12216686"/>
              <a:gd name="connsiteY30" fmla="*/ 410094 h 1352344"/>
              <a:gd name="connsiteX31" fmla="*/ 8748683 w 12216686"/>
              <a:gd name="connsiteY31" fmla="*/ 518160 h 1352344"/>
              <a:gd name="connsiteX32" fmla="*/ 9114443 w 12216686"/>
              <a:gd name="connsiteY32" fmla="*/ 509847 h 1352344"/>
              <a:gd name="connsiteX33" fmla="*/ 9638145 w 12216686"/>
              <a:gd name="connsiteY33" fmla="*/ 676101 h 1352344"/>
              <a:gd name="connsiteX34" fmla="*/ 10045469 w 12216686"/>
              <a:gd name="connsiteY34" fmla="*/ 850669 h 1352344"/>
              <a:gd name="connsiteX35" fmla="*/ 10336415 w 12216686"/>
              <a:gd name="connsiteY35" fmla="*/ 750915 h 1352344"/>
              <a:gd name="connsiteX36" fmla="*/ 10718800 w 12216686"/>
              <a:gd name="connsiteY36" fmla="*/ 667789 h 1352344"/>
              <a:gd name="connsiteX37" fmla="*/ 11051309 w 12216686"/>
              <a:gd name="connsiteY37" fmla="*/ 634538 h 1352344"/>
              <a:gd name="connsiteX38" fmla="*/ 11309003 w 12216686"/>
              <a:gd name="connsiteY38" fmla="*/ 950421 h 1352344"/>
              <a:gd name="connsiteX39" fmla="*/ 11358880 w 12216686"/>
              <a:gd name="connsiteY39" fmla="*/ 1191491 h 1352344"/>
              <a:gd name="connsiteX40" fmla="*/ 11483571 w 12216686"/>
              <a:gd name="connsiteY40" fmla="*/ 1332807 h 1352344"/>
              <a:gd name="connsiteX41" fmla="*/ 11874269 w 12216686"/>
              <a:gd name="connsiteY41" fmla="*/ 1233054 h 1352344"/>
              <a:gd name="connsiteX42" fmla="*/ 12216686 w 12216686"/>
              <a:gd name="connsiteY42" fmla="*/ 1048489 h 1352344"/>
              <a:gd name="connsiteX0" fmla="*/ 0 w 12216686"/>
              <a:gd name="connsiteY0" fmla="*/ 582493 h 1352344"/>
              <a:gd name="connsiteX1" fmla="*/ 749993 w 12216686"/>
              <a:gd name="connsiteY1" fmla="*/ 990238 h 1352344"/>
              <a:gd name="connsiteX2" fmla="*/ 1499986 w 12216686"/>
              <a:gd name="connsiteY2" fmla="*/ 349496 h 1352344"/>
              <a:gd name="connsiteX3" fmla="*/ 1928551 w 12216686"/>
              <a:gd name="connsiteY3" fmla="*/ 582493 h 1352344"/>
              <a:gd name="connsiteX4" fmla="*/ 2383805 w 12216686"/>
              <a:gd name="connsiteY4" fmla="*/ 1108767 h 1352344"/>
              <a:gd name="connsiteX5" fmla="*/ 2464260 w 12216686"/>
              <a:gd name="connsiteY5" fmla="*/ 1339736 h 1352344"/>
              <a:gd name="connsiteX6" fmla="*/ 2789645 w 12216686"/>
              <a:gd name="connsiteY6" fmla="*/ 1033120 h 1352344"/>
              <a:gd name="connsiteX7" fmla="*/ 3214254 w 12216686"/>
              <a:gd name="connsiteY7" fmla="*/ 582495 h 1352344"/>
              <a:gd name="connsiteX8" fmla="*/ 3578167 w 12216686"/>
              <a:gd name="connsiteY8" fmla="*/ 667789 h 1352344"/>
              <a:gd name="connsiteX9" fmla="*/ 3860800 w 12216686"/>
              <a:gd name="connsiteY9" fmla="*/ 401781 h 1352344"/>
              <a:gd name="connsiteX10" fmla="*/ 4234873 w 12216686"/>
              <a:gd name="connsiteY10" fmla="*/ 376843 h 1352344"/>
              <a:gd name="connsiteX11" fmla="*/ 4467629 w 12216686"/>
              <a:gd name="connsiteY11" fmla="*/ 518160 h 1352344"/>
              <a:gd name="connsiteX12" fmla="*/ 4517505 w 12216686"/>
              <a:gd name="connsiteY12" fmla="*/ 692727 h 1352344"/>
              <a:gd name="connsiteX13" fmla="*/ 4658822 w 12216686"/>
              <a:gd name="connsiteY13" fmla="*/ 742603 h 1352344"/>
              <a:gd name="connsiteX14" fmla="*/ 5116022 w 12216686"/>
              <a:gd name="connsiteY14" fmla="*/ 293716 h 1352344"/>
              <a:gd name="connsiteX15" fmla="*/ 5257338 w 12216686"/>
              <a:gd name="connsiteY15" fmla="*/ 94211 h 1352344"/>
              <a:gd name="connsiteX16" fmla="*/ 5431905 w 12216686"/>
              <a:gd name="connsiteY16" fmla="*/ 27709 h 1352344"/>
              <a:gd name="connsiteX17" fmla="*/ 5789353 w 12216686"/>
              <a:gd name="connsiteY17" fmla="*/ 260465 h 1352344"/>
              <a:gd name="connsiteX18" fmla="*/ 5905731 w 12216686"/>
              <a:gd name="connsiteY18" fmla="*/ 326967 h 1352344"/>
              <a:gd name="connsiteX19" fmla="*/ 6130174 w 12216686"/>
              <a:gd name="connsiteY19" fmla="*/ 285403 h 1352344"/>
              <a:gd name="connsiteX20" fmla="*/ 6529185 w 12216686"/>
              <a:gd name="connsiteY20" fmla="*/ 177338 h 1352344"/>
              <a:gd name="connsiteX21" fmla="*/ 6745316 w 12216686"/>
              <a:gd name="connsiteY21" fmla="*/ 243840 h 1352344"/>
              <a:gd name="connsiteX22" fmla="*/ 6778567 w 12216686"/>
              <a:gd name="connsiteY22" fmla="*/ 435032 h 1352344"/>
              <a:gd name="connsiteX23" fmla="*/ 6928196 w 12216686"/>
              <a:gd name="connsiteY23" fmla="*/ 559723 h 1352344"/>
              <a:gd name="connsiteX24" fmla="*/ 7260705 w 12216686"/>
              <a:gd name="connsiteY24" fmla="*/ 701040 h 1352344"/>
              <a:gd name="connsiteX25" fmla="*/ 7551651 w 12216686"/>
              <a:gd name="connsiteY25" fmla="*/ 734291 h 1352344"/>
              <a:gd name="connsiteX26" fmla="*/ 7817658 w 12216686"/>
              <a:gd name="connsiteY26" fmla="*/ 568036 h 1352344"/>
              <a:gd name="connsiteX27" fmla="*/ 7850909 w 12216686"/>
              <a:gd name="connsiteY27" fmla="*/ 435032 h 1352344"/>
              <a:gd name="connsiteX28" fmla="*/ 7917411 w 12216686"/>
              <a:gd name="connsiteY28" fmla="*/ 260465 h 1352344"/>
              <a:gd name="connsiteX29" fmla="*/ 8025476 w 12216686"/>
              <a:gd name="connsiteY29" fmla="*/ 210589 h 1352344"/>
              <a:gd name="connsiteX30" fmla="*/ 8266545 w 12216686"/>
              <a:gd name="connsiteY30" fmla="*/ 410094 h 1352344"/>
              <a:gd name="connsiteX31" fmla="*/ 8748683 w 12216686"/>
              <a:gd name="connsiteY31" fmla="*/ 518160 h 1352344"/>
              <a:gd name="connsiteX32" fmla="*/ 9114443 w 12216686"/>
              <a:gd name="connsiteY32" fmla="*/ 509847 h 1352344"/>
              <a:gd name="connsiteX33" fmla="*/ 9638145 w 12216686"/>
              <a:gd name="connsiteY33" fmla="*/ 676101 h 1352344"/>
              <a:gd name="connsiteX34" fmla="*/ 10045469 w 12216686"/>
              <a:gd name="connsiteY34" fmla="*/ 850669 h 1352344"/>
              <a:gd name="connsiteX35" fmla="*/ 10336415 w 12216686"/>
              <a:gd name="connsiteY35" fmla="*/ 750915 h 1352344"/>
              <a:gd name="connsiteX36" fmla="*/ 10718800 w 12216686"/>
              <a:gd name="connsiteY36" fmla="*/ 667789 h 1352344"/>
              <a:gd name="connsiteX37" fmla="*/ 11051309 w 12216686"/>
              <a:gd name="connsiteY37" fmla="*/ 634538 h 1352344"/>
              <a:gd name="connsiteX38" fmla="*/ 11309003 w 12216686"/>
              <a:gd name="connsiteY38" fmla="*/ 950421 h 1352344"/>
              <a:gd name="connsiteX39" fmla="*/ 11358880 w 12216686"/>
              <a:gd name="connsiteY39" fmla="*/ 1191491 h 1352344"/>
              <a:gd name="connsiteX40" fmla="*/ 11483571 w 12216686"/>
              <a:gd name="connsiteY40" fmla="*/ 1332807 h 1352344"/>
              <a:gd name="connsiteX41" fmla="*/ 11874269 w 12216686"/>
              <a:gd name="connsiteY41" fmla="*/ 1233054 h 1352344"/>
              <a:gd name="connsiteX42" fmla="*/ 12216686 w 12216686"/>
              <a:gd name="connsiteY42" fmla="*/ 1048489 h 1352344"/>
              <a:gd name="connsiteX0" fmla="*/ 0 w 12216686"/>
              <a:gd name="connsiteY0" fmla="*/ 582493 h 1352344"/>
              <a:gd name="connsiteX1" fmla="*/ 215472 w 12216686"/>
              <a:gd name="connsiteY1" fmla="*/ 780959 h 1352344"/>
              <a:gd name="connsiteX2" fmla="*/ 749993 w 12216686"/>
              <a:gd name="connsiteY2" fmla="*/ 990238 h 1352344"/>
              <a:gd name="connsiteX3" fmla="*/ 1499986 w 12216686"/>
              <a:gd name="connsiteY3" fmla="*/ 349496 h 1352344"/>
              <a:gd name="connsiteX4" fmla="*/ 1928551 w 12216686"/>
              <a:gd name="connsiteY4" fmla="*/ 582493 h 1352344"/>
              <a:gd name="connsiteX5" fmla="*/ 2383805 w 12216686"/>
              <a:gd name="connsiteY5" fmla="*/ 1108767 h 1352344"/>
              <a:gd name="connsiteX6" fmla="*/ 2464260 w 12216686"/>
              <a:gd name="connsiteY6" fmla="*/ 1339736 h 1352344"/>
              <a:gd name="connsiteX7" fmla="*/ 2789645 w 12216686"/>
              <a:gd name="connsiteY7" fmla="*/ 1033120 h 1352344"/>
              <a:gd name="connsiteX8" fmla="*/ 3214254 w 12216686"/>
              <a:gd name="connsiteY8" fmla="*/ 582495 h 1352344"/>
              <a:gd name="connsiteX9" fmla="*/ 3578167 w 12216686"/>
              <a:gd name="connsiteY9" fmla="*/ 667789 h 1352344"/>
              <a:gd name="connsiteX10" fmla="*/ 3860800 w 12216686"/>
              <a:gd name="connsiteY10" fmla="*/ 401781 h 1352344"/>
              <a:gd name="connsiteX11" fmla="*/ 4234873 w 12216686"/>
              <a:gd name="connsiteY11" fmla="*/ 376843 h 1352344"/>
              <a:gd name="connsiteX12" fmla="*/ 4467629 w 12216686"/>
              <a:gd name="connsiteY12" fmla="*/ 518160 h 1352344"/>
              <a:gd name="connsiteX13" fmla="*/ 4517505 w 12216686"/>
              <a:gd name="connsiteY13" fmla="*/ 692727 h 1352344"/>
              <a:gd name="connsiteX14" fmla="*/ 4658822 w 12216686"/>
              <a:gd name="connsiteY14" fmla="*/ 742603 h 1352344"/>
              <a:gd name="connsiteX15" fmla="*/ 5116022 w 12216686"/>
              <a:gd name="connsiteY15" fmla="*/ 293716 h 1352344"/>
              <a:gd name="connsiteX16" fmla="*/ 5257338 w 12216686"/>
              <a:gd name="connsiteY16" fmla="*/ 94211 h 1352344"/>
              <a:gd name="connsiteX17" fmla="*/ 5431905 w 12216686"/>
              <a:gd name="connsiteY17" fmla="*/ 27709 h 1352344"/>
              <a:gd name="connsiteX18" fmla="*/ 5789353 w 12216686"/>
              <a:gd name="connsiteY18" fmla="*/ 260465 h 1352344"/>
              <a:gd name="connsiteX19" fmla="*/ 5905731 w 12216686"/>
              <a:gd name="connsiteY19" fmla="*/ 326967 h 1352344"/>
              <a:gd name="connsiteX20" fmla="*/ 6130174 w 12216686"/>
              <a:gd name="connsiteY20" fmla="*/ 285403 h 1352344"/>
              <a:gd name="connsiteX21" fmla="*/ 6529185 w 12216686"/>
              <a:gd name="connsiteY21" fmla="*/ 177338 h 1352344"/>
              <a:gd name="connsiteX22" fmla="*/ 6745316 w 12216686"/>
              <a:gd name="connsiteY22" fmla="*/ 243840 h 1352344"/>
              <a:gd name="connsiteX23" fmla="*/ 6778567 w 12216686"/>
              <a:gd name="connsiteY23" fmla="*/ 435032 h 1352344"/>
              <a:gd name="connsiteX24" fmla="*/ 6928196 w 12216686"/>
              <a:gd name="connsiteY24" fmla="*/ 559723 h 1352344"/>
              <a:gd name="connsiteX25" fmla="*/ 7260705 w 12216686"/>
              <a:gd name="connsiteY25" fmla="*/ 701040 h 1352344"/>
              <a:gd name="connsiteX26" fmla="*/ 7551651 w 12216686"/>
              <a:gd name="connsiteY26" fmla="*/ 734291 h 1352344"/>
              <a:gd name="connsiteX27" fmla="*/ 7817658 w 12216686"/>
              <a:gd name="connsiteY27" fmla="*/ 568036 h 1352344"/>
              <a:gd name="connsiteX28" fmla="*/ 7850909 w 12216686"/>
              <a:gd name="connsiteY28" fmla="*/ 435032 h 1352344"/>
              <a:gd name="connsiteX29" fmla="*/ 7917411 w 12216686"/>
              <a:gd name="connsiteY29" fmla="*/ 260465 h 1352344"/>
              <a:gd name="connsiteX30" fmla="*/ 8025476 w 12216686"/>
              <a:gd name="connsiteY30" fmla="*/ 210589 h 1352344"/>
              <a:gd name="connsiteX31" fmla="*/ 8266545 w 12216686"/>
              <a:gd name="connsiteY31" fmla="*/ 410094 h 1352344"/>
              <a:gd name="connsiteX32" fmla="*/ 8748683 w 12216686"/>
              <a:gd name="connsiteY32" fmla="*/ 518160 h 1352344"/>
              <a:gd name="connsiteX33" fmla="*/ 9114443 w 12216686"/>
              <a:gd name="connsiteY33" fmla="*/ 509847 h 1352344"/>
              <a:gd name="connsiteX34" fmla="*/ 9638145 w 12216686"/>
              <a:gd name="connsiteY34" fmla="*/ 676101 h 1352344"/>
              <a:gd name="connsiteX35" fmla="*/ 10045469 w 12216686"/>
              <a:gd name="connsiteY35" fmla="*/ 850669 h 1352344"/>
              <a:gd name="connsiteX36" fmla="*/ 10336415 w 12216686"/>
              <a:gd name="connsiteY36" fmla="*/ 750915 h 1352344"/>
              <a:gd name="connsiteX37" fmla="*/ 10718800 w 12216686"/>
              <a:gd name="connsiteY37" fmla="*/ 667789 h 1352344"/>
              <a:gd name="connsiteX38" fmla="*/ 11051309 w 12216686"/>
              <a:gd name="connsiteY38" fmla="*/ 634538 h 1352344"/>
              <a:gd name="connsiteX39" fmla="*/ 11309003 w 12216686"/>
              <a:gd name="connsiteY39" fmla="*/ 950421 h 1352344"/>
              <a:gd name="connsiteX40" fmla="*/ 11358880 w 12216686"/>
              <a:gd name="connsiteY40" fmla="*/ 1191491 h 1352344"/>
              <a:gd name="connsiteX41" fmla="*/ 11483571 w 12216686"/>
              <a:gd name="connsiteY41" fmla="*/ 1332807 h 1352344"/>
              <a:gd name="connsiteX42" fmla="*/ 11874269 w 12216686"/>
              <a:gd name="connsiteY42" fmla="*/ 1233054 h 1352344"/>
              <a:gd name="connsiteX43" fmla="*/ 12216686 w 12216686"/>
              <a:gd name="connsiteY43" fmla="*/ 1048489 h 1352344"/>
              <a:gd name="connsiteX0" fmla="*/ 0 w 12538112"/>
              <a:gd name="connsiteY0" fmla="*/ 640742 h 1352344"/>
              <a:gd name="connsiteX1" fmla="*/ 536898 w 12538112"/>
              <a:gd name="connsiteY1" fmla="*/ 780959 h 1352344"/>
              <a:gd name="connsiteX2" fmla="*/ 1071419 w 12538112"/>
              <a:gd name="connsiteY2" fmla="*/ 990238 h 1352344"/>
              <a:gd name="connsiteX3" fmla="*/ 1821412 w 12538112"/>
              <a:gd name="connsiteY3" fmla="*/ 349496 h 1352344"/>
              <a:gd name="connsiteX4" fmla="*/ 2249977 w 12538112"/>
              <a:gd name="connsiteY4" fmla="*/ 582493 h 1352344"/>
              <a:gd name="connsiteX5" fmla="*/ 2705231 w 12538112"/>
              <a:gd name="connsiteY5" fmla="*/ 1108767 h 1352344"/>
              <a:gd name="connsiteX6" fmla="*/ 2785686 w 12538112"/>
              <a:gd name="connsiteY6" fmla="*/ 1339736 h 1352344"/>
              <a:gd name="connsiteX7" fmla="*/ 3111071 w 12538112"/>
              <a:gd name="connsiteY7" fmla="*/ 1033120 h 1352344"/>
              <a:gd name="connsiteX8" fmla="*/ 3535680 w 12538112"/>
              <a:gd name="connsiteY8" fmla="*/ 582495 h 1352344"/>
              <a:gd name="connsiteX9" fmla="*/ 3899593 w 12538112"/>
              <a:gd name="connsiteY9" fmla="*/ 667789 h 1352344"/>
              <a:gd name="connsiteX10" fmla="*/ 4182226 w 12538112"/>
              <a:gd name="connsiteY10" fmla="*/ 401781 h 1352344"/>
              <a:gd name="connsiteX11" fmla="*/ 4556299 w 12538112"/>
              <a:gd name="connsiteY11" fmla="*/ 376843 h 1352344"/>
              <a:gd name="connsiteX12" fmla="*/ 4789055 w 12538112"/>
              <a:gd name="connsiteY12" fmla="*/ 518160 h 1352344"/>
              <a:gd name="connsiteX13" fmla="*/ 4838931 w 12538112"/>
              <a:gd name="connsiteY13" fmla="*/ 692727 h 1352344"/>
              <a:gd name="connsiteX14" fmla="*/ 4980248 w 12538112"/>
              <a:gd name="connsiteY14" fmla="*/ 742603 h 1352344"/>
              <a:gd name="connsiteX15" fmla="*/ 5437448 w 12538112"/>
              <a:gd name="connsiteY15" fmla="*/ 293716 h 1352344"/>
              <a:gd name="connsiteX16" fmla="*/ 5578764 w 12538112"/>
              <a:gd name="connsiteY16" fmla="*/ 94211 h 1352344"/>
              <a:gd name="connsiteX17" fmla="*/ 5753331 w 12538112"/>
              <a:gd name="connsiteY17" fmla="*/ 27709 h 1352344"/>
              <a:gd name="connsiteX18" fmla="*/ 6110779 w 12538112"/>
              <a:gd name="connsiteY18" fmla="*/ 260465 h 1352344"/>
              <a:gd name="connsiteX19" fmla="*/ 6227157 w 12538112"/>
              <a:gd name="connsiteY19" fmla="*/ 326967 h 1352344"/>
              <a:gd name="connsiteX20" fmla="*/ 6451600 w 12538112"/>
              <a:gd name="connsiteY20" fmla="*/ 285403 h 1352344"/>
              <a:gd name="connsiteX21" fmla="*/ 6850611 w 12538112"/>
              <a:gd name="connsiteY21" fmla="*/ 177338 h 1352344"/>
              <a:gd name="connsiteX22" fmla="*/ 7066742 w 12538112"/>
              <a:gd name="connsiteY22" fmla="*/ 243840 h 1352344"/>
              <a:gd name="connsiteX23" fmla="*/ 7099993 w 12538112"/>
              <a:gd name="connsiteY23" fmla="*/ 435032 h 1352344"/>
              <a:gd name="connsiteX24" fmla="*/ 7249622 w 12538112"/>
              <a:gd name="connsiteY24" fmla="*/ 559723 h 1352344"/>
              <a:gd name="connsiteX25" fmla="*/ 7582131 w 12538112"/>
              <a:gd name="connsiteY25" fmla="*/ 701040 h 1352344"/>
              <a:gd name="connsiteX26" fmla="*/ 7873077 w 12538112"/>
              <a:gd name="connsiteY26" fmla="*/ 734291 h 1352344"/>
              <a:gd name="connsiteX27" fmla="*/ 8139084 w 12538112"/>
              <a:gd name="connsiteY27" fmla="*/ 568036 h 1352344"/>
              <a:gd name="connsiteX28" fmla="*/ 8172335 w 12538112"/>
              <a:gd name="connsiteY28" fmla="*/ 435032 h 1352344"/>
              <a:gd name="connsiteX29" fmla="*/ 8238837 w 12538112"/>
              <a:gd name="connsiteY29" fmla="*/ 260465 h 1352344"/>
              <a:gd name="connsiteX30" fmla="*/ 8346902 w 12538112"/>
              <a:gd name="connsiteY30" fmla="*/ 210589 h 1352344"/>
              <a:gd name="connsiteX31" fmla="*/ 8587971 w 12538112"/>
              <a:gd name="connsiteY31" fmla="*/ 410094 h 1352344"/>
              <a:gd name="connsiteX32" fmla="*/ 9070109 w 12538112"/>
              <a:gd name="connsiteY32" fmla="*/ 518160 h 1352344"/>
              <a:gd name="connsiteX33" fmla="*/ 9435869 w 12538112"/>
              <a:gd name="connsiteY33" fmla="*/ 509847 h 1352344"/>
              <a:gd name="connsiteX34" fmla="*/ 9959571 w 12538112"/>
              <a:gd name="connsiteY34" fmla="*/ 676101 h 1352344"/>
              <a:gd name="connsiteX35" fmla="*/ 10366895 w 12538112"/>
              <a:gd name="connsiteY35" fmla="*/ 850669 h 1352344"/>
              <a:gd name="connsiteX36" fmla="*/ 10657841 w 12538112"/>
              <a:gd name="connsiteY36" fmla="*/ 750915 h 1352344"/>
              <a:gd name="connsiteX37" fmla="*/ 11040226 w 12538112"/>
              <a:gd name="connsiteY37" fmla="*/ 667789 h 1352344"/>
              <a:gd name="connsiteX38" fmla="*/ 11372735 w 12538112"/>
              <a:gd name="connsiteY38" fmla="*/ 634538 h 1352344"/>
              <a:gd name="connsiteX39" fmla="*/ 11630429 w 12538112"/>
              <a:gd name="connsiteY39" fmla="*/ 950421 h 1352344"/>
              <a:gd name="connsiteX40" fmla="*/ 11680306 w 12538112"/>
              <a:gd name="connsiteY40" fmla="*/ 1191491 h 1352344"/>
              <a:gd name="connsiteX41" fmla="*/ 11804997 w 12538112"/>
              <a:gd name="connsiteY41" fmla="*/ 1332807 h 1352344"/>
              <a:gd name="connsiteX42" fmla="*/ 12195695 w 12538112"/>
              <a:gd name="connsiteY42" fmla="*/ 1233054 h 1352344"/>
              <a:gd name="connsiteX43" fmla="*/ 12538112 w 12538112"/>
              <a:gd name="connsiteY43" fmla="*/ 1048489 h 1352344"/>
              <a:gd name="connsiteX0" fmla="*/ 180890 w 12719002"/>
              <a:gd name="connsiteY0" fmla="*/ 640742 h 1352344"/>
              <a:gd name="connsiteX1" fmla="*/ 717788 w 12719002"/>
              <a:gd name="connsiteY1" fmla="*/ 780959 h 1352344"/>
              <a:gd name="connsiteX2" fmla="*/ 1252309 w 12719002"/>
              <a:gd name="connsiteY2" fmla="*/ 990238 h 1352344"/>
              <a:gd name="connsiteX3" fmla="*/ 2002302 w 12719002"/>
              <a:gd name="connsiteY3" fmla="*/ 349496 h 1352344"/>
              <a:gd name="connsiteX4" fmla="*/ 2430867 w 12719002"/>
              <a:gd name="connsiteY4" fmla="*/ 582493 h 1352344"/>
              <a:gd name="connsiteX5" fmla="*/ 2886121 w 12719002"/>
              <a:gd name="connsiteY5" fmla="*/ 1108767 h 1352344"/>
              <a:gd name="connsiteX6" fmla="*/ 2966576 w 12719002"/>
              <a:gd name="connsiteY6" fmla="*/ 1339736 h 1352344"/>
              <a:gd name="connsiteX7" fmla="*/ 3291961 w 12719002"/>
              <a:gd name="connsiteY7" fmla="*/ 1033120 h 1352344"/>
              <a:gd name="connsiteX8" fmla="*/ 3716570 w 12719002"/>
              <a:gd name="connsiteY8" fmla="*/ 582495 h 1352344"/>
              <a:gd name="connsiteX9" fmla="*/ 4080483 w 12719002"/>
              <a:gd name="connsiteY9" fmla="*/ 667789 h 1352344"/>
              <a:gd name="connsiteX10" fmla="*/ 4363116 w 12719002"/>
              <a:gd name="connsiteY10" fmla="*/ 401781 h 1352344"/>
              <a:gd name="connsiteX11" fmla="*/ 4737189 w 12719002"/>
              <a:gd name="connsiteY11" fmla="*/ 376843 h 1352344"/>
              <a:gd name="connsiteX12" fmla="*/ 4969945 w 12719002"/>
              <a:gd name="connsiteY12" fmla="*/ 518160 h 1352344"/>
              <a:gd name="connsiteX13" fmla="*/ 5019821 w 12719002"/>
              <a:gd name="connsiteY13" fmla="*/ 692727 h 1352344"/>
              <a:gd name="connsiteX14" fmla="*/ 5161138 w 12719002"/>
              <a:gd name="connsiteY14" fmla="*/ 742603 h 1352344"/>
              <a:gd name="connsiteX15" fmla="*/ 5618338 w 12719002"/>
              <a:gd name="connsiteY15" fmla="*/ 293716 h 1352344"/>
              <a:gd name="connsiteX16" fmla="*/ 5759654 w 12719002"/>
              <a:gd name="connsiteY16" fmla="*/ 94211 h 1352344"/>
              <a:gd name="connsiteX17" fmla="*/ 5934221 w 12719002"/>
              <a:gd name="connsiteY17" fmla="*/ 27709 h 1352344"/>
              <a:gd name="connsiteX18" fmla="*/ 6291669 w 12719002"/>
              <a:gd name="connsiteY18" fmla="*/ 260465 h 1352344"/>
              <a:gd name="connsiteX19" fmla="*/ 6408047 w 12719002"/>
              <a:gd name="connsiteY19" fmla="*/ 326967 h 1352344"/>
              <a:gd name="connsiteX20" fmla="*/ 6632490 w 12719002"/>
              <a:gd name="connsiteY20" fmla="*/ 285403 h 1352344"/>
              <a:gd name="connsiteX21" fmla="*/ 7031501 w 12719002"/>
              <a:gd name="connsiteY21" fmla="*/ 177338 h 1352344"/>
              <a:gd name="connsiteX22" fmla="*/ 7247632 w 12719002"/>
              <a:gd name="connsiteY22" fmla="*/ 243840 h 1352344"/>
              <a:gd name="connsiteX23" fmla="*/ 7280883 w 12719002"/>
              <a:gd name="connsiteY23" fmla="*/ 435032 h 1352344"/>
              <a:gd name="connsiteX24" fmla="*/ 7430512 w 12719002"/>
              <a:gd name="connsiteY24" fmla="*/ 559723 h 1352344"/>
              <a:gd name="connsiteX25" fmla="*/ 7763021 w 12719002"/>
              <a:gd name="connsiteY25" fmla="*/ 701040 h 1352344"/>
              <a:gd name="connsiteX26" fmla="*/ 8053967 w 12719002"/>
              <a:gd name="connsiteY26" fmla="*/ 734291 h 1352344"/>
              <a:gd name="connsiteX27" fmla="*/ 8319974 w 12719002"/>
              <a:gd name="connsiteY27" fmla="*/ 568036 h 1352344"/>
              <a:gd name="connsiteX28" fmla="*/ 8353225 w 12719002"/>
              <a:gd name="connsiteY28" fmla="*/ 435032 h 1352344"/>
              <a:gd name="connsiteX29" fmla="*/ 8419727 w 12719002"/>
              <a:gd name="connsiteY29" fmla="*/ 260465 h 1352344"/>
              <a:gd name="connsiteX30" fmla="*/ 8527792 w 12719002"/>
              <a:gd name="connsiteY30" fmla="*/ 210589 h 1352344"/>
              <a:gd name="connsiteX31" fmla="*/ 8768861 w 12719002"/>
              <a:gd name="connsiteY31" fmla="*/ 410094 h 1352344"/>
              <a:gd name="connsiteX32" fmla="*/ 9250999 w 12719002"/>
              <a:gd name="connsiteY32" fmla="*/ 518160 h 1352344"/>
              <a:gd name="connsiteX33" fmla="*/ 9616759 w 12719002"/>
              <a:gd name="connsiteY33" fmla="*/ 509847 h 1352344"/>
              <a:gd name="connsiteX34" fmla="*/ 10140461 w 12719002"/>
              <a:gd name="connsiteY34" fmla="*/ 676101 h 1352344"/>
              <a:gd name="connsiteX35" fmla="*/ 10547785 w 12719002"/>
              <a:gd name="connsiteY35" fmla="*/ 850669 h 1352344"/>
              <a:gd name="connsiteX36" fmla="*/ 10838731 w 12719002"/>
              <a:gd name="connsiteY36" fmla="*/ 750915 h 1352344"/>
              <a:gd name="connsiteX37" fmla="*/ 11221116 w 12719002"/>
              <a:gd name="connsiteY37" fmla="*/ 667789 h 1352344"/>
              <a:gd name="connsiteX38" fmla="*/ 11553625 w 12719002"/>
              <a:gd name="connsiteY38" fmla="*/ 634538 h 1352344"/>
              <a:gd name="connsiteX39" fmla="*/ 11811319 w 12719002"/>
              <a:gd name="connsiteY39" fmla="*/ 950421 h 1352344"/>
              <a:gd name="connsiteX40" fmla="*/ 11861196 w 12719002"/>
              <a:gd name="connsiteY40" fmla="*/ 1191491 h 1352344"/>
              <a:gd name="connsiteX41" fmla="*/ 11985887 w 12719002"/>
              <a:gd name="connsiteY41" fmla="*/ 1332807 h 1352344"/>
              <a:gd name="connsiteX42" fmla="*/ 12376585 w 12719002"/>
              <a:gd name="connsiteY42" fmla="*/ 1233054 h 1352344"/>
              <a:gd name="connsiteX43" fmla="*/ 12719002 w 12719002"/>
              <a:gd name="connsiteY43" fmla="*/ 1048489 h 1352344"/>
              <a:gd name="connsiteX0" fmla="*/ 0 w 12538112"/>
              <a:gd name="connsiteY0" fmla="*/ 640742 h 1352344"/>
              <a:gd name="connsiteX1" fmla="*/ 536898 w 12538112"/>
              <a:gd name="connsiteY1" fmla="*/ 780959 h 1352344"/>
              <a:gd name="connsiteX2" fmla="*/ 1071419 w 12538112"/>
              <a:gd name="connsiteY2" fmla="*/ 990238 h 1352344"/>
              <a:gd name="connsiteX3" fmla="*/ 1821412 w 12538112"/>
              <a:gd name="connsiteY3" fmla="*/ 349496 h 1352344"/>
              <a:gd name="connsiteX4" fmla="*/ 2249977 w 12538112"/>
              <a:gd name="connsiteY4" fmla="*/ 582493 h 1352344"/>
              <a:gd name="connsiteX5" fmla="*/ 2705231 w 12538112"/>
              <a:gd name="connsiteY5" fmla="*/ 1108767 h 1352344"/>
              <a:gd name="connsiteX6" fmla="*/ 2785686 w 12538112"/>
              <a:gd name="connsiteY6" fmla="*/ 1339736 h 1352344"/>
              <a:gd name="connsiteX7" fmla="*/ 3111071 w 12538112"/>
              <a:gd name="connsiteY7" fmla="*/ 1033120 h 1352344"/>
              <a:gd name="connsiteX8" fmla="*/ 3535680 w 12538112"/>
              <a:gd name="connsiteY8" fmla="*/ 582495 h 1352344"/>
              <a:gd name="connsiteX9" fmla="*/ 3899593 w 12538112"/>
              <a:gd name="connsiteY9" fmla="*/ 667789 h 1352344"/>
              <a:gd name="connsiteX10" fmla="*/ 4182226 w 12538112"/>
              <a:gd name="connsiteY10" fmla="*/ 401781 h 1352344"/>
              <a:gd name="connsiteX11" fmla="*/ 4556299 w 12538112"/>
              <a:gd name="connsiteY11" fmla="*/ 376843 h 1352344"/>
              <a:gd name="connsiteX12" fmla="*/ 4789055 w 12538112"/>
              <a:gd name="connsiteY12" fmla="*/ 518160 h 1352344"/>
              <a:gd name="connsiteX13" fmla="*/ 4838931 w 12538112"/>
              <a:gd name="connsiteY13" fmla="*/ 692727 h 1352344"/>
              <a:gd name="connsiteX14" fmla="*/ 4980248 w 12538112"/>
              <a:gd name="connsiteY14" fmla="*/ 742603 h 1352344"/>
              <a:gd name="connsiteX15" fmla="*/ 5437448 w 12538112"/>
              <a:gd name="connsiteY15" fmla="*/ 293716 h 1352344"/>
              <a:gd name="connsiteX16" fmla="*/ 5578764 w 12538112"/>
              <a:gd name="connsiteY16" fmla="*/ 94211 h 1352344"/>
              <a:gd name="connsiteX17" fmla="*/ 5753331 w 12538112"/>
              <a:gd name="connsiteY17" fmla="*/ 27709 h 1352344"/>
              <a:gd name="connsiteX18" fmla="*/ 6110779 w 12538112"/>
              <a:gd name="connsiteY18" fmla="*/ 260465 h 1352344"/>
              <a:gd name="connsiteX19" fmla="*/ 6227157 w 12538112"/>
              <a:gd name="connsiteY19" fmla="*/ 326967 h 1352344"/>
              <a:gd name="connsiteX20" fmla="*/ 6451600 w 12538112"/>
              <a:gd name="connsiteY20" fmla="*/ 285403 h 1352344"/>
              <a:gd name="connsiteX21" fmla="*/ 6850611 w 12538112"/>
              <a:gd name="connsiteY21" fmla="*/ 177338 h 1352344"/>
              <a:gd name="connsiteX22" fmla="*/ 7066742 w 12538112"/>
              <a:gd name="connsiteY22" fmla="*/ 243840 h 1352344"/>
              <a:gd name="connsiteX23" fmla="*/ 7099993 w 12538112"/>
              <a:gd name="connsiteY23" fmla="*/ 435032 h 1352344"/>
              <a:gd name="connsiteX24" fmla="*/ 7249622 w 12538112"/>
              <a:gd name="connsiteY24" fmla="*/ 559723 h 1352344"/>
              <a:gd name="connsiteX25" fmla="*/ 7582131 w 12538112"/>
              <a:gd name="connsiteY25" fmla="*/ 701040 h 1352344"/>
              <a:gd name="connsiteX26" fmla="*/ 7873077 w 12538112"/>
              <a:gd name="connsiteY26" fmla="*/ 734291 h 1352344"/>
              <a:gd name="connsiteX27" fmla="*/ 8139084 w 12538112"/>
              <a:gd name="connsiteY27" fmla="*/ 568036 h 1352344"/>
              <a:gd name="connsiteX28" fmla="*/ 8172335 w 12538112"/>
              <a:gd name="connsiteY28" fmla="*/ 435032 h 1352344"/>
              <a:gd name="connsiteX29" fmla="*/ 8238837 w 12538112"/>
              <a:gd name="connsiteY29" fmla="*/ 260465 h 1352344"/>
              <a:gd name="connsiteX30" fmla="*/ 8346902 w 12538112"/>
              <a:gd name="connsiteY30" fmla="*/ 210589 h 1352344"/>
              <a:gd name="connsiteX31" fmla="*/ 8587971 w 12538112"/>
              <a:gd name="connsiteY31" fmla="*/ 410094 h 1352344"/>
              <a:gd name="connsiteX32" fmla="*/ 9070109 w 12538112"/>
              <a:gd name="connsiteY32" fmla="*/ 518160 h 1352344"/>
              <a:gd name="connsiteX33" fmla="*/ 9435869 w 12538112"/>
              <a:gd name="connsiteY33" fmla="*/ 509847 h 1352344"/>
              <a:gd name="connsiteX34" fmla="*/ 9959571 w 12538112"/>
              <a:gd name="connsiteY34" fmla="*/ 676101 h 1352344"/>
              <a:gd name="connsiteX35" fmla="*/ 10366895 w 12538112"/>
              <a:gd name="connsiteY35" fmla="*/ 850669 h 1352344"/>
              <a:gd name="connsiteX36" fmla="*/ 10657841 w 12538112"/>
              <a:gd name="connsiteY36" fmla="*/ 750915 h 1352344"/>
              <a:gd name="connsiteX37" fmla="*/ 11040226 w 12538112"/>
              <a:gd name="connsiteY37" fmla="*/ 667789 h 1352344"/>
              <a:gd name="connsiteX38" fmla="*/ 11372735 w 12538112"/>
              <a:gd name="connsiteY38" fmla="*/ 634538 h 1352344"/>
              <a:gd name="connsiteX39" fmla="*/ 11630429 w 12538112"/>
              <a:gd name="connsiteY39" fmla="*/ 950421 h 1352344"/>
              <a:gd name="connsiteX40" fmla="*/ 11680306 w 12538112"/>
              <a:gd name="connsiteY40" fmla="*/ 1191491 h 1352344"/>
              <a:gd name="connsiteX41" fmla="*/ 11804997 w 12538112"/>
              <a:gd name="connsiteY41" fmla="*/ 1332807 h 1352344"/>
              <a:gd name="connsiteX42" fmla="*/ 12195695 w 12538112"/>
              <a:gd name="connsiteY42" fmla="*/ 1233054 h 1352344"/>
              <a:gd name="connsiteX43" fmla="*/ 12538112 w 12538112"/>
              <a:gd name="connsiteY43" fmla="*/ 1048489 h 1352344"/>
              <a:gd name="connsiteX0" fmla="*/ 0 w 12754913"/>
              <a:gd name="connsiteY0" fmla="*/ 698992 h 1352344"/>
              <a:gd name="connsiteX1" fmla="*/ 753699 w 12754913"/>
              <a:gd name="connsiteY1" fmla="*/ 780959 h 1352344"/>
              <a:gd name="connsiteX2" fmla="*/ 1288220 w 12754913"/>
              <a:gd name="connsiteY2" fmla="*/ 990238 h 1352344"/>
              <a:gd name="connsiteX3" fmla="*/ 2038213 w 12754913"/>
              <a:gd name="connsiteY3" fmla="*/ 349496 h 1352344"/>
              <a:gd name="connsiteX4" fmla="*/ 2466778 w 12754913"/>
              <a:gd name="connsiteY4" fmla="*/ 582493 h 1352344"/>
              <a:gd name="connsiteX5" fmla="*/ 2922032 w 12754913"/>
              <a:gd name="connsiteY5" fmla="*/ 1108767 h 1352344"/>
              <a:gd name="connsiteX6" fmla="*/ 3002487 w 12754913"/>
              <a:gd name="connsiteY6" fmla="*/ 1339736 h 1352344"/>
              <a:gd name="connsiteX7" fmla="*/ 3327872 w 12754913"/>
              <a:gd name="connsiteY7" fmla="*/ 1033120 h 1352344"/>
              <a:gd name="connsiteX8" fmla="*/ 3752481 w 12754913"/>
              <a:gd name="connsiteY8" fmla="*/ 582495 h 1352344"/>
              <a:gd name="connsiteX9" fmla="*/ 4116394 w 12754913"/>
              <a:gd name="connsiteY9" fmla="*/ 667789 h 1352344"/>
              <a:gd name="connsiteX10" fmla="*/ 4399027 w 12754913"/>
              <a:gd name="connsiteY10" fmla="*/ 401781 h 1352344"/>
              <a:gd name="connsiteX11" fmla="*/ 4773100 w 12754913"/>
              <a:gd name="connsiteY11" fmla="*/ 376843 h 1352344"/>
              <a:gd name="connsiteX12" fmla="*/ 5005856 w 12754913"/>
              <a:gd name="connsiteY12" fmla="*/ 518160 h 1352344"/>
              <a:gd name="connsiteX13" fmla="*/ 5055732 w 12754913"/>
              <a:gd name="connsiteY13" fmla="*/ 692727 h 1352344"/>
              <a:gd name="connsiteX14" fmla="*/ 5197049 w 12754913"/>
              <a:gd name="connsiteY14" fmla="*/ 742603 h 1352344"/>
              <a:gd name="connsiteX15" fmla="*/ 5654249 w 12754913"/>
              <a:gd name="connsiteY15" fmla="*/ 293716 h 1352344"/>
              <a:gd name="connsiteX16" fmla="*/ 5795565 w 12754913"/>
              <a:gd name="connsiteY16" fmla="*/ 94211 h 1352344"/>
              <a:gd name="connsiteX17" fmla="*/ 5970132 w 12754913"/>
              <a:gd name="connsiteY17" fmla="*/ 27709 h 1352344"/>
              <a:gd name="connsiteX18" fmla="*/ 6327580 w 12754913"/>
              <a:gd name="connsiteY18" fmla="*/ 260465 h 1352344"/>
              <a:gd name="connsiteX19" fmla="*/ 6443958 w 12754913"/>
              <a:gd name="connsiteY19" fmla="*/ 326967 h 1352344"/>
              <a:gd name="connsiteX20" fmla="*/ 6668401 w 12754913"/>
              <a:gd name="connsiteY20" fmla="*/ 285403 h 1352344"/>
              <a:gd name="connsiteX21" fmla="*/ 7067412 w 12754913"/>
              <a:gd name="connsiteY21" fmla="*/ 177338 h 1352344"/>
              <a:gd name="connsiteX22" fmla="*/ 7283543 w 12754913"/>
              <a:gd name="connsiteY22" fmla="*/ 243840 h 1352344"/>
              <a:gd name="connsiteX23" fmla="*/ 7316794 w 12754913"/>
              <a:gd name="connsiteY23" fmla="*/ 435032 h 1352344"/>
              <a:gd name="connsiteX24" fmla="*/ 7466423 w 12754913"/>
              <a:gd name="connsiteY24" fmla="*/ 559723 h 1352344"/>
              <a:gd name="connsiteX25" fmla="*/ 7798932 w 12754913"/>
              <a:gd name="connsiteY25" fmla="*/ 701040 h 1352344"/>
              <a:gd name="connsiteX26" fmla="*/ 8089878 w 12754913"/>
              <a:gd name="connsiteY26" fmla="*/ 734291 h 1352344"/>
              <a:gd name="connsiteX27" fmla="*/ 8355885 w 12754913"/>
              <a:gd name="connsiteY27" fmla="*/ 568036 h 1352344"/>
              <a:gd name="connsiteX28" fmla="*/ 8389136 w 12754913"/>
              <a:gd name="connsiteY28" fmla="*/ 435032 h 1352344"/>
              <a:gd name="connsiteX29" fmla="*/ 8455638 w 12754913"/>
              <a:gd name="connsiteY29" fmla="*/ 260465 h 1352344"/>
              <a:gd name="connsiteX30" fmla="*/ 8563703 w 12754913"/>
              <a:gd name="connsiteY30" fmla="*/ 210589 h 1352344"/>
              <a:gd name="connsiteX31" fmla="*/ 8804772 w 12754913"/>
              <a:gd name="connsiteY31" fmla="*/ 410094 h 1352344"/>
              <a:gd name="connsiteX32" fmla="*/ 9286910 w 12754913"/>
              <a:gd name="connsiteY32" fmla="*/ 518160 h 1352344"/>
              <a:gd name="connsiteX33" fmla="*/ 9652670 w 12754913"/>
              <a:gd name="connsiteY33" fmla="*/ 509847 h 1352344"/>
              <a:gd name="connsiteX34" fmla="*/ 10176372 w 12754913"/>
              <a:gd name="connsiteY34" fmla="*/ 676101 h 1352344"/>
              <a:gd name="connsiteX35" fmla="*/ 10583696 w 12754913"/>
              <a:gd name="connsiteY35" fmla="*/ 850669 h 1352344"/>
              <a:gd name="connsiteX36" fmla="*/ 10874642 w 12754913"/>
              <a:gd name="connsiteY36" fmla="*/ 750915 h 1352344"/>
              <a:gd name="connsiteX37" fmla="*/ 11257027 w 12754913"/>
              <a:gd name="connsiteY37" fmla="*/ 667789 h 1352344"/>
              <a:gd name="connsiteX38" fmla="*/ 11589536 w 12754913"/>
              <a:gd name="connsiteY38" fmla="*/ 634538 h 1352344"/>
              <a:gd name="connsiteX39" fmla="*/ 11847230 w 12754913"/>
              <a:gd name="connsiteY39" fmla="*/ 950421 h 1352344"/>
              <a:gd name="connsiteX40" fmla="*/ 11897107 w 12754913"/>
              <a:gd name="connsiteY40" fmla="*/ 1191491 h 1352344"/>
              <a:gd name="connsiteX41" fmla="*/ 12021798 w 12754913"/>
              <a:gd name="connsiteY41" fmla="*/ 1332807 h 1352344"/>
              <a:gd name="connsiteX42" fmla="*/ 12412496 w 12754913"/>
              <a:gd name="connsiteY42" fmla="*/ 1233054 h 1352344"/>
              <a:gd name="connsiteX43" fmla="*/ 12754913 w 12754913"/>
              <a:gd name="connsiteY43" fmla="*/ 1048489 h 1352344"/>
              <a:gd name="connsiteX0" fmla="*/ 0 w 12754913"/>
              <a:gd name="connsiteY0" fmla="*/ 698992 h 1352344"/>
              <a:gd name="connsiteX1" fmla="*/ 485048 w 12754913"/>
              <a:gd name="connsiteY1" fmla="*/ 746864 h 1352344"/>
              <a:gd name="connsiteX2" fmla="*/ 753699 w 12754913"/>
              <a:gd name="connsiteY2" fmla="*/ 780959 h 1352344"/>
              <a:gd name="connsiteX3" fmla="*/ 1288220 w 12754913"/>
              <a:gd name="connsiteY3" fmla="*/ 990238 h 1352344"/>
              <a:gd name="connsiteX4" fmla="*/ 2038213 w 12754913"/>
              <a:gd name="connsiteY4" fmla="*/ 349496 h 1352344"/>
              <a:gd name="connsiteX5" fmla="*/ 2466778 w 12754913"/>
              <a:gd name="connsiteY5" fmla="*/ 582493 h 1352344"/>
              <a:gd name="connsiteX6" fmla="*/ 2922032 w 12754913"/>
              <a:gd name="connsiteY6" fmla="*/ 1108767 h 1352344"/>
              <a:gd name="connsiteX7" fmla="*/ 3002487 w 12754913"/>
              <a:gd name="connsiteY7" fmla="*/ 1339736 h 1352344"/>
              <a:gd name="connsiteX8" fmla="*/ 3327872 w 12754913"/>
              <a:gd name="connsiteY8" fmla="*/ 1033120 h 1352344"/>
              <a:gd name="connsiteX9" fmla="*/ 3752481 w 12754913"/>
              <a:gd name="connsiteY9" fmla="*/ 582495 h 1352344"/>
              <a:gd name="connsiteX10" fmla="*/ 4116394 w 12754913"/>
              <a:gd name="connsiteY10" fmla="*/ 667789 h 1352344"/>
              <a:gd name="connsiteX11" fmla="*/ 4399027 w 12754913"/>
              <a:gd name="connsiteY11" fmla="*/ 401781 h 1352344"/>
              <a:gd name="connsiteX12" fmla="*/ 4773100 w 12754913"/>
              <a:gd name="connsiteY12" fmla="*/ 376843 h 1352344"/>
              <a:gd name="connsiteX13" fmla="*/ 5005856 w 12754913"/>
              <a:gd name="connsiteY13" fmla="*/ 518160 h 1352344"/>
              <a:gd name="connsiteX14" fmla="*/ 5055732 w 12754913"/>
              <a:gd name="connsiteY14" fmla="*/ 692727 h 1352344"/>
              <a:gd name="connsiteX15" fmla="*/ 5197049 w 12754913"/>
              <a:gd name="connsiteY15" fmla="*/ 742603 h 1352344"/>
              <a:gd name="connsiteX16" fmla="*/ 5654249 w 12754913"/>
              <a:gd name="connsiteY16" fmla="*/ 293716 h 1352344"/>
              <a:gd name="connsiteX17" fmla="*/ 5795565 w 12754913"/>
              <a:gd name="connsiteY17" fmla="*/ 94211 h 1352344"/>
              <a:gd name="connsiteX18" fmla="*/ 5970132 w 12754913"/>
              <a:gd name="connsiteY18" fmla="*/ 27709 h 1352344"/>
              <a:gd name="connsiteX19" fmla="*/ 6327580 w 12754913"/>
              <a:gd name="connsiteY19" fmla="*/ 260465 h 1352344"/>
              <a:gd name="connsiteX20" fmla="*/ 6443958 w 12754913"/>
              <a:gd name="connsiteY20" fmla="*/ 326967 h 1352344"/>
              <a:gd name="connsiteX21" fmla="*/ 6668401 w 12754913"/>
              <a:gd name="connsiteY21" fmla="*/ 285403 h 1352344"/>
              <a:gd name="connsiteX22" fmla="*/ 7067412 w 12754913"/>
              <a:gd name="connsiteY22" fmla="*/ 177338 h 1352344"/>
              <a:gd name="connsiteX23" fmla="*/ 7283543 w 12754913"/>
              <a:gd name="connsiteY23" fmla="*/ 243840 h 1352344"/>
              <a:gd name="connsiteX24" fmla="*/ 7316794 w 12754913"/>
              <a:gd name="connsiteY24" fmla="*/ 435032 h 1352344"/>
              <a:gd name="connsiteX25" fmla="*/ 7466423 w 12754913"/>
              <a:gd name="connsiteY25" fmla="*/ 559723 h 1352344"/>
              <a:gd name="connsiteX26" fmla="*/ 7798932 w 12754913"/>
              <a:gd name="connsiteY26" fmla="*/ 701040 h 1352344"/>
              <a:gd name="connsiteX27" fmla="*/ 8089878 w 12754913"/>
              <a:gd name="connsiteY27" fmla="*/ 734291 h 1352344"/>
              <a:gd name="connsiteX28" fmla="*/ 8355885 w 12754913"/>
              <a:gd name="connsiteY28" fmla="*/ 568036 h 1352344"/>
              <a:gd name="connsiteX29" fmla="*/ 8389136 w 12754913"/>
              <a:gd name="connsiteY29" fmla="*/ 435032 h 1352344"/>
              <a:gd name="connsiteX30" fmla="*/ 8455638 w 12754913"/>
              <a:gd name="connsiteY30" fmla="*/ 260465 h 1352344"/>
              <a:gd name="connsiteX31" fmla="*/ 8563703 w 12754913"/>
              <a:gd name="connsiteY31" fmla="*/ 210589 h 1352344"/>
              <a:gd name="connsiteX32" fmla="*/ 8804772 w 12754913"/>
              <a:gd name="connsiteY32" fmla="*/ 410094 h 1352344"/>
              <a:gd name="connsiteX33" fmla="*/ 9286910 w 12754913"/>
              <a:gd name="connsiteY33" fmla="*/ 518160 h 1352344"/>
              <a:gd name="connsiteX34" fmla="*/ 9652670 w 12754913"/>
              <a:gd name="connsiteY34" fmla="*/ 509847 h 1352344"/>
              <a:gd name="connsiteX35" fmla="*/ 10176372 w 12754913"/>
              <a:gd name="connsiteY35" fmla="*/ 676101 h 1352344"/>
              <a:gd name="connsiteX36" fmla="*/ 10583696 w 12754913"/>
              <a:gd name="connsiteY36" fmla="*/ 850669 h 1352344"/>
              <a:gd name="connsiteX37" fmla="*/ 10874642 w 12754913"/>
              <a:gd name="connsiteY37" fmla="*/ 750915 h 1352344"/>
              <a:gd name="connsiteX38" fmla="*/ 11257027 w 12754913"/>
              <a:gd name="connsiteY38" fmla="*/ 667789 h 1352344"/>
              <a:gd name="connsiteX39" fmla="*/ 11589536 w 12754913"/>
              <a:gd name="connsiteY39" fmla="*/ 634538 h 1352344"/>
              <a:gd name="connsiteX40" fmla="*/ 11847230 w 12754913"/>
              <a:gd name="connsiteY40" fmla="*/ 950421 h 1352344"/>
              <a:gd name="connsiteX41" fmla="*/ 11897107 w 12754913"/>
              <a:gd name="connsiteY41" fmla="*/ 1191491 h 1352344"/>
              <a:gd name="connsiteX42" fmla="*/ 12021798 w 12754913"/>
              <a:gd name="connsiteY42" fmla="*/ 1332807 h 1352344"/>
              <a:gd name="connsiteX43" fmla="*/ 12412496 w 12754913"/>
              <a:gd name="connsiteY43" fmla="*/ 1233054 h 1352344"/>
              <a:gd name="connsiteX44" fmla="*/ 12754913 w 12754913"/>
              <a:gd name="connsiteY44" fmla="*/ 1048489 h 1352344"/>
              <a:gd name="connsiteX0" fmla="*/ 0 w 12754913"/>
              <a:gd name="connsiteY0" fmla="*/ 698992 h 1352344"/>
              <a:gd name="connsiteX1" fmla="*/ 538228 w 12754913"/>
              <a:gd name="connsiteY1" fmla="*/ 640742 h 1352344"/>
              <a:gd name="connsiteX2" fmla="*/ 753699 w 12754913"/>
              <a:gd name="connsiteY2" fmla="*/ 780959 h 1352344"/>
              <a:gd name="connsiteX3" fmla="*/ 1288220 w 12754913"/>
              <a:gd name="connsiteY3" fmla="*/ 990238 h 1352344"/>
              <a:gd name="connsiteX4" fmla="*/ 2038213 w 12754913"/>
              <a:gd name="connsiteY4" fmla="*/ 349496 h 1352344"/>
              <a:gd name="connsiteX5" fmla="*/ 2466778 w 12754913"/>
              <a:gd name="connsiteY5" fmla="*/ 582493 h 1352344"/>
              <a:gd name="connsiteX6" fmla="*/ 2922032 w 12754913"/>
              <a:gd name="connsiteY6" fmla="*/ 1108767 h 1352344"/>
              <a:gd name="connsiteX7" fmla="*/ 3002487 w 12754913"/>
              <a:gd name="connsiteY7" fmla="*/ 1339736 h 1352344"/>
              <a:gd name="connsiteX8" fmla="*/ 3327872 w 12754913"/>
              <a:gd name="connsiteY8" fmla="*/ 1033120 h 1352344"/>
              <a:gd name="connsiteX9" fmla="*/ 3752481 w 12754913"/>
              <a:gd name="connsiteY9" fmla="*/ 582495 h 1352344"/>
              <a:gd name="connsiteX10" fmla="*/ 4116394 w 12754913"/>
              <a:gd name="connsiteY10" fmla="*/ 667789 h 1352344"/>
              <a:gd name="connsiteX11" fmla="*/ 4399027 w 12754913"/>
              <a:gd name="connsiteY11" fmla="*/ 401781 h 1352344"/>
              <a:gd name="connsiteX12" fmla="*/ 4773100 w 12754913"/>
              <a:gd name="connsiteY12" fmla="*/ 376843 h 1352344"/>
              <a:gd name="connsiteX13" fmla="*/ 5005856 w 12754913"/>
              <a:gd name="connsiteY13" fmla="*/ 518160 h 1352344"/>
              <a:gd name="connsiteX14" fmla="*/ 5055732 w 12754913"/>
              <a:gd name="connsiteY14" fmla="*/ 692727 h 1352344"/>
              <a:gd name="connsiteX15" fmla="*/ 5197049 w 12754913"/>
              <a:gd name="connsiteY15" fmla="*/ 742603 h 1352344"/>
              <a:gd name="connsiteX16" fmla="*/ 5654249 w 12754913"/>
              <a:gd name="connsiteY16" fmla="*/ 293716 h 1352344"/>
              <a:gd name="connsiteX17" fmla="*/ 5795565 w 12754913"/>
              <a:gd name="connsiteY17" fmla="*/ 94211 h 1352344"/>
              <a:gd name="connsiteX18" fmla="*/ 5970132 w 12754913"/>
              <a:gd name="connsiteY18" fmla="*/ 27709 h 1352344"/>
              <a:gd name="connsiteX19" fmla="*/ 6327580 w 12754913"/>
              <a:gd name="connsiteY19" fmla="*/ 260465 h 1352344"/>
              <a:gd name="connsiteX20" fmla="*/ 6443958 w 12754913"/>
              <a:gd name="connsiteY20" fmla="*/ 326967 h 1352344"/>
              <a:gd name="connsiteX21" fmla="*/ 6668401 w 12754913"/>
              <a:gd name="connsiteY21" fmla="*/ 285403 h 1352344"/>
              <a:gd name="connsiteX22" fmla="*/ 7067412 w 12754913"/>
              <a:gd name="connsiteY22" fmla="*/ 177338 h 1352344"/>
              <a:gd name="connsiteX23" fmla="*/ 7283543 w 12754913"/>
              <a:gd name="connsiteY23" fmla="*/ 243840 h 1352344"/>
              <a:gd name="connsiteX24" fmla="*/ 7316794 w 12754913"/>
              <a:gd name="connsiteY24" fmla="*/ 435032 h 1352344"/>
              <a:gd name="connsiteX25" fmla="*/ 7466423 w 12754913"/>
              <a:gd name="connsiteY25" fmla="*/ 559723 h 1352344"/>
              <a:gd name="connsiteX26" fmla="*/ 7798932 w 12754913"/>
              <a:gd name="connsiteY26" fmla="*/ 701040 h 1352344"/>
              <a:gd name="connsiteX27" fmla="*/ 8089878 w 12754913"/>
              <a:gd name="connsiteY27" fmla="*/ 734291 h 1352344"/>
              <a:gd name="connsiteX28" fmla="*/ 8355885 w 12754913"/>
              <a:gd name="connsiteY28" fmla="*/ 568036 h 1352344"/>
              <a:gd name="connsiteX29" fmla="*/ 8389136 w 12754913"/>
              <a:gd name="connsiteY29" fmla="*/ 435032 h 1352344"/>
              <a:gd name="connsiteX30" fmla="*/ 8455638 w 12754913"/>
              <a:gd name="connsiteY30" fmla="*/ 260465 h 1352344"/>
              <a:gd name="connsiteX31" fmla="*/ 8563703 w 12754913"/>
              <a:gd name="connsiteY31" fmla="*/ 210589 h 1352344"/>
              <a:gd name="connsiteX32" fmla="*/ 8804772 w 12754913"/>
              <a:gd name="connsiteY32" fmla="*/ 410094 h 1352344"/>
              <a:gd name="connsiteX33" fmla="*/ 9286910 w 12754913"/>
              <a:gd name="connsiteY33" fmla="*/ 518160 h 1352344"/>
              <a:gd name="connsiteX34" fmla="*/ 9652670 w 12754913"/>
              <a:gd name="connsiteY34" fmla="*/ 509847 h 1352344"/>
              <a:gd name="connsiteX35" fmla="*/ 10176372 w 12754913"/>
              <a:gd name="connsiteY35" fmla="*/ 676101 h 1352344"/>
              <a:gd name="connsiteX36" fmla="*/ 10583696 w 12754913"/>
              <a:gd name="connsiteY36" fmla="*/ 850669 h 1352344"/>
              <a:gd name="connsiteX37" fmla="*/ 10874642 w 12754913"/>
              <a:gd name="connsiteY37" fmla="*/ 750915 h 1352344"/>
              <a:gd name="connsiteX38" fmla="*/ 11257027 w 12754913"/>
              <a:gd name="connsiteY38" fmla="*/ 667789 h 1352344"/>
              <a:gd name="connsiteX39" fmla="*/ 11589536 w 12754913"/>
              <a:gd name="connsiteY39" fmla="*/ 634538 h 1352344"/>
              <a:gd name="connsiteX40" fmla="*/ 11847230 w 12754913"/>
              <a:gd name="connsiteY40" fmla="*/ 950421 h 1352344"/>
              <a:gd name="connsiteX41" fmla="*/ 11897107 w 12754913"/>
              <a:gd name="connsiteY41" fmla="*/ 1191491 h 1352344"/>
              <a:gd name="connsiteX42" fmla="*/ 12021798 w 12754913"/>
              <a:gd name="connsiteY42" fmla="*/ 1332807 h 1352344"/>
              <a:gd name="connsiteX43" fmla="*/ 12412496 w 12754913"/>
              <a:gd name="connsiteY43" fmla="*/ 1233054 h 1352344"/>
              <a:gd name="connsiteX44" fmla="*/ 12754913 w 12754913"/>
              <a:gd name="connsiteY44" fmla="*/ 1048489 h 1352344"/>
              <a:gd name="connsiteX0" fmla="*/ 0 w 12754913"/>
              <a:gd name="connsiteY0" fmla="*/ 698992 h 1352344"/>
              <a:gd name="connsiteX1" fmla="*/ 538228 w 12754913"/>
              <a:gd name="connsiteY1" fmla="*/ 640742 h 1352344"/>
              <a:gd name="connsiteX2" fmla="*/ 753699 w 12754913"/>
              <a:gd name="connsiteY2" fmla="*/ 780959 h 1352344"/>
              <a:gd name="connsiteX3" fmla="*/ 1288220 w 12754913"/>
              <a:gd name="connsiteY3" fmla="*/ 990238 h 1352344"/>
              <a:gd name="connsiteX4" fmla="*/ 2038213 w 12754913"/>
              <a:gd name="connsiteY4" fmla="*/ 349496 h 1352344"/>
              <a:gd name="connsiteX5" fmla="*/ 2466778 w 12754913"/>
              <a:gd name="connsiteY5" fmla="*/ 582493 h 1352344"/>
              <a:gd name="connsiteX6" fmla="*/ 2922032 w 12754913"/>
              <a:gd name="connsiteY6" fmla="*/ 1108767 h 1352344"/>
              <a:gd name="connsiteX7" fmla="*/ 3002487 w 12754913"/>
              <a:gd name="connsiteY7" fmla="*/ 1339736 h 1352344"/>
              <a:gd name="connsiteX8" fmla="*/ 3327872 w 12754913"/>
              <a:gd name="connsiteY8" fmla="*/ 1033120 h 1352344"/>
              <a:gd name="connsiteX9" fmla="*/ 3752481 w 12754913"/>
              <a:gd name="connsiteY9" fmla="*/ 582495 h 1352344"/>
              <a:gd name="connsiteX10" fmla="*/ 4116394 w 12754913"/>
              <a:gd name="connsiteY10" fmla="*/ 667789 h 1352344"/>
              <a:gd name="connsiteX11" fmla="*/ 4399027 w 12754913"/>
              <a:gd name="connsiteY11" fmla="*/ 401781 h 1352344"/>
              <a:gd name="connsiteX12" fmla="*/ 4773100 w 12754913"/>
              <a:gd name="connsiteY12" fmla="*/ 376843 h 1352344"/>
              <a:gd name="connsiteX13" fmla="*/ 5005856 w 12754913"/>
              <a:gd name="connsiteY13" fmla="*/ 518160 h 1352344"/>
              <a:gd name="connsiteX14" fmla="*/ 5055732 w 12754913"/>
              <a:gd name="connsiteY14" fmla="*/ 692727 h 1352344"/>
              <a:gd name="connsiteX15" fmla="*/ 5197049 w 12754913"/>
              <a:gd name="connsiteY15" fmla="*/ 742603 h 1352344"/>
              <a:gd name="connsiteX16" fmla="*/ 5654249 w 12754913"/>
              <a:gd name="connsiteY16" fmla="*/ 293716 h 1352344"/>
              <a:gd name="connsiteX17" fmla="*/ 5795565 w 12754913"/>
              <a:gd name="connsiteY17" fmla="*/ 94211 h 1352344"/>
              <a:gd name="connsiteX18" fmla="*/ 5970132 w 12754913"/>
              <a:gd name="connsiteY18" fmla="*/ 27709 h 1352344"/>
              <a:gd name="connsiteX19" fmla="*/ 6327580 w 12754913"/>
              <a:gd name="connsiteY19" fmla="*/ 260465 h 1352344"/>
              <a:gd name="connsiteX20" fmla="*/ 6443958 w 12754913"/>
              <a:gd name="connsiteY20" fmla="*/ 326967 h 1352344"/>
              <a:gd name="connsiteX21" fmla="*/ 6668401 w 12754913"/>
              <a:gd name="connsiteY21" fmla="*/ 285403 h 1352344"/>
              <a:gd name="connsiteX22" fmla="*/ 7067412 w 12754913"/>
              <a:gd name="connsiteY22" fmla="*/ 177338 h 1352344"/>
              <a:gd name="connsiteX23" fmla="*/ 7283543 w 12754913"/>
              <a:gd name="connsiteY23" fmla="*/ 243840 h 1352344"/>
              <a:gd name="connsiteX24" fmla="*/ 7316794 w 12754913"/>
              <a:gd name="connsiteY24" fmla="*/ 435032 h 1352344"/>
              <a:gd name="connsiteX25" fmla="*/ 7466423 w 12754913"/>
              <a:gd name="connsiteY25" fmla="*/ 559723 h 1352344"/>
              <a:gd name="connsiteX26" fmla="*/ 7798932 w 12754913"/>
              <a:gd name="connsiteY26" fmla="*/ 701040 h 1352344"/>
              <a:gd name="connsiteX27" fmla="*/ 8089878 w 12754913"/>
              <a:gd name="connsiteY27" fmla="*/ 734291 h 1352344"/>
              <a:gd name="connsiteX28" fmla="*/ 8355885 w 12754913"/>
              <a:gd name="connsiteY28" fmla="*/ 568036 h 1352344"/>
              <a:gd name="connsiteX29" fmla="*/ 8389136 w 12754913"/>
              <a:gd name="connsiteY29" fmla="*/ 435032 h 1352344"/>
              <a:gd name="connsiteX30" fmla="*/ 8455638 w 12754913"/>
              <a:gd name="connsiteY30" fmla="*/ 260465 h 1352344"/>
              <a:gd name="connsiteX31" fmla="*/ 8563703 w 12754913"/>
              <a:gd name="connsiteY31" fmla="*/ 210589 h 1352344"/>
              <a:gd name="connsiteX32" fmla="*/ 8804772 w 12754913"/>
              <a:gd name="connsiteY32" fmla="*/ 410094 h 1352344"/>
              <a:gd name="connsiteX33" fmla="*/ 9286910 w 12754913"/>
              <a:gd name="connsiteY33" fmla="*/ 518160 h 1352344"/>
              <a:gd name="connsiteX34" fmla="*/ 9652670 w 12754913"/>
              <a:gd name="connsiteY34" fmla="*/ 509847 h 1352344"/>
              <a:gd name="connsiteX35" fmla="*/ 10176372 w 12754913"/>
              <a:gd name="connsiteY35" fmla="*/ 676101 h 1352344"/>
              <a:gd name="connsiteX36" fmla="*/ 10583696 w 12754913"/>
              <a:gd name="connsiteY36" fmla="*/ 850669 h 1352344"/>
              <a:gd name="connsiteX37" fmla="*/ 10874642 w 12754913"/>
              <a:gd name="connsiteY37" fmla="*/ 750915 h 1352344"/>
              <a:gd name="connsiteX38" fmla="*/ 11257027 w 12754913"/>
              <a:gd name="connsiteY38" fmla="*/ 667789 h 1352344"/>
              <a:gd name="connsiteX39" fmla="*/ 11589536 w 12754913"/>
              <a:gd name="connsiteY39" fmla="*/ 634538 h 1352344"/>
              <a:gd name="connsiteX40" fmla="*/ 11847230 w 12754913"/>
              <a:gd name="connsiteY40" fmla="*/ 950421 h 1352344"/>
              <a:gd name="connsiteX41" fmla="*/ 11897107 w 12754913"/>
              <a:gd name="connsiteY41" fmla="*/ 1191491 h 1352344"/>
              <a:gd name="connsiteX42" fmla="*/ 12021798 w 12754913"/>
              <a:gd name="connsiteY42" fmla="*/ 1332807 h 1352344"/>
              <a:gd name="connsiteX43" fmla="*/ 12412496 w 12754913"/>
              <a:gd name="connsiteY43" fmla="*/ 1233054 h 1352344"/>
              <a:gd name="connsiteX44" fmla="*/ 12754913 w 12754913"/>
              <a:gd name="connsiteY44" fmla="*/ 1048489 h 1352344"/>
              <a:gd name="connsiteX0" fmla="*/ 0 w 12754912"/>
              <a:gd name="connsiteY0" fmla="*/ 990238 h 1352344"/>
              <a:gd name="connsiteX1" fmla="*/ 538227 w 12754912"/>
              <a:gd name="connsiteY1" fmla="*/ 640742 h 1352344"/>
              <a:gd name="connsiteX2" fmla="*/ 753698 w 12754912"/>
              <a:gd name="connsiteY2" fmla="*/ 780959 h 1352344"/>
              <a:gd name="connsiteX3" fmla="*/ 1288219 w 12754912"/>
              <a:gd name="connsiteY3" fmla="*/ 990238 h 1352344"/>
              <a:gd name="connsiteX4" fmla="*/ 2038212 w 12754912"/>
              <a:gd name="connsiteY4" fmla="*/ 349496 h 1352344"/>
              <a:gd name="connsiteX5" fmla="*/ 2466777 w 12754912"/>
              <a:gd name="connsiteY5" fmla="*/ 582493 h 1352344"/>
              <a:gd name="connsiteX6" fmla="*/ 2922031 w 12754912"/>
              <a:gd name="connsiteY6" fmla="*/ 1108767 h 1352344"/>
              <a:gd name="connsiteX7" fmla="*/ 3002486 w 12754912"/>
              <a:gd name="connsiteY7" fmla="*/ 1339736 h 1352344"/>
              <a:gd name="connsiteX8" fmla="*/ 3327871 w 12754912"/>
              <a:gd name="connsiteY8" fmla="*/ 1033120 h 1352344"/>
              <a:gd name="connsiteX9" fmla="*/ 3752480 w 12754912"/>
              <a:gd name="connsiteY9" fmla="*/ 582495 h 1352344"/>
              <a:gd name="connsiteX10" fmla="*/ 4116393 w 12754912"/>
              <a:gd name="connsiteY10" fmla="*/ 667789 h 1352344"/>
              <a:gd name="connsiteX11" fmla="*/ 4399026 w 12754912"/>
              <a:gd name="connsiteY11" fmla="*/ 401781 h 1352344"/>
              <a:gd name="connsiteX12" fmla="*/ 4773099 w 12754912"/>
              <a:gd name="connsiteY12" fmla="*/ 376843 h 1352344"/>
              <a:gd name="connsiteX13" fmla="*/ 5005855 w 12754912"/>
              <a:gd name="connsiteY13" fmla="*/ 518160 h 1352344"/>
              <a:gd name="connsiteX14" fmla="*/ 5055731 w 12754912"/>
              <a:gd name="connsiteY14" fmla="*/ 692727 h 1352344"/>
              <a:gd name="connsiteX15" fmla="*/ 5197048 w 12754912"/>
              <a:gd name="connsiteY15" fmla="*/ 742603 h 1352344"/>
              <a:gd name="connsiteX16" fmla="*/ 5654248 w 12754912"/>
              <a:gd name="connsiteY16" fmla="*/ 293716 h 1352344"/>
              <a:gd name="connsiteX17" fmla="*/ 5795564 w 12754912"/>
              <a:gd name="connsiteY17" fmla="*/ 94211 h 1352344"/>
              <a:gd name="connsiteX18" fmla="*/ 5970131 w 12754912"/>
              <a:gd name="connsiteY18" fmla="*/ 27709 h 1352344"/>
              <a:gd name="connsiteX19" fmla="*/ 6327579 w 12754912"/>
              <a:gd name="connsiteY19" fmla="*/ 260465 h 1352344"/>
              <a:gd name="connsiteX20" fmla="*/ 6443957 w 12754912"/>
              <a:gd name="connsiteY20" fmla="*/ 326967 h 1352344"/>
              <a:gd name="connsiteX21" fmla="*/ 6668400 w 12754912"/>
              <a:gd name="connsiteY21" fmla="*/ 285403 h 1352344"/>
              <a:gd name="connsiteX22" fmla="*/ 7067411 w 12754912"/>
              <a:gd name="connsiteY22" fmla="*/ 177338 h 1352344"/>
              <a:gd name="connsiteX23" fmla="*/ 7283542 w 12754912"/>
              <a:gd name="connsiteY23" fmla="*/ 243840 h 1352344"/>
              <a:gd name="connsiteX24" fmla="*/ 7316793 w 12754912"/>
              <a:gd name="connsiteY24" fmla="*/ 435032 h 1352344"/>
              <a:gd name="connsiteX25" fmla="*/ 7466422 w 12754912"/>
              <a:gd name="connsiteY25" fmla="*/ 559723 h 1352344"/>
              <a:gd name="connsiteX26" fmla="*/ 7798931 w 12754912"/>
              <a:gd name="connsiteY26" fmla="*/ 701040 h 1352344"/>
              <a:gd name="connsiteX27" fmla="*/ 8089877 w 12754912"/>
              <a:gd name="connsiteY27" fmla="*/ 734291 h 1352344"/>
              <a:gd name="connsiteX28" fmla="*/ 8355884 w 12754912"/>
              <a:gd name="connsiteY28" fmla="*/ 568036 h 1352344"/>
              <a:gd name="connsiteX29" fmla="*/ 8389135 w 12754912"/>
              <a:gd name="connsiteY29" fmla="*/ 435032 h 1352344"/>
              <a:gd name="connsiteX30" fmla="*/ 8455637 w 12754912"/>
              <a:gd name="connsiteY30" fmla="*/ 260465 h 1352344"/>
              <a:gd name="connsiteX31" fmla="*/ 8563702 w 12754912"/>
              <a:gd name="connsiteY31" fmla="*/ 210589 h 1352344"/>
              <a:gd name="connsiteX32" fmla="*/ 8804771 w 12754912"/>
              <a:gd name="connsiteY32" fmla="*/ 410094 h 1352344"/>
              <a:gd name="connsiteX33" fmla="*/ 9286909 w 12754912"/>
              <a:gd name="connsiteY33" fmla="*/ 518160 h 1352344"/>
              <a:gd name="connsiteX34" fmla="*/ 9652669 w 12754912"/>
              <a:gd name="connsiteY34" fmla="*/ 509847 h 1352344"/>
              <a:gd name="connsiteX35" fmla="*/ 10176371 w 12754912"/>
              <a:gd name="connsiteY35" fmla="*/ 676101 h 1352344"/>
              <a:gd name="connsiteX36" fmla="*/ 10583695 w 12754912"/>
              <a:gd name="connsiteY36" fmla="*/ 850669 h 1352344"/>
              <a:gd name="connsiteX37" fmla="*/ 10874641 w 12754912"/>
              <a:gd name="connsiteY37" fmla="*/ 750915 h 1352344"/>
              <a:gd name="connsiteX38" fmla="*/ 11257026 w 12754912"/>
              <a:gd name="connsiteY38" fmla="*/ 667789 h 1352344"/>
              <a:gd name="connsiteX39" fmla="*/ 11589535 w 12754912"/>
              <a:gd name="connsiteY39" fmla="*/ 634538 h 1352344"/>
              <a:gd name="connsiteX40" fmla="*/ 11847229 w 12754912"/>
              <a:gd name="connsiteY40" fmla="*/ 950421 h 1352344"/>
              <a:gd name="connsiteX41" fmla="*/ 11897106 w 12754912"/>
              <a:gd name="connsiteY41" fmla="*/ 1191491 h 1352344"/>
              <a:gd name="connsiteX42" fmla="*/ 12021797 w 12754912"/>
              <a:gd name="connsiteY42" fmla="*/ 1332807 h 1352344"/>
              <a:gd name="connsiteX43" fmla="*/ 12412495 w 12754912"/>
              <a:gd name="connsiteY43" fmla="*/ 1233054 h 1352344"/>
              <a:gd name="connsiteX44" fmla="*/ 12754912 w 12754912"/>
              <a:gd name="connsiteY44" fmla="*/ 1048489 h 1352344"/>
              <a:gd name="connsiteX0" fmla="*/ 0 w 12754912"/>
              <a:gd name="connsiteY0" fmla="*/ 990238 h 1352344"/>
              <a:gd name="connsiteX1" fmla="*/ 431084 w 12754912"/>
              <a:gd name="connsiteY1" fmla="*/ 640742 h 1352344"/>
              <a:gd name="connsiteX2" fmla="*/ 753698 w 12754912"/>
              <a:gd name="connsiteY2" fmla="*/ 780959 h 1352344"/>
              <a:gd name="connsiteX3" fmla="*/ 1288219 w 12754912"/>
              <a:gd name="connsiteY3" fmla="*/ 990238 h 1352344"/>
              <a:gd name="connsiteX4" fmla="*/ 2038212 w 12754912"/>
              <a:gd name="connsiteY4" fmla="*/ 349496 h 1352344"/>
              <a:gd name="connsiteX5" fmla="*/ 2466777 w 12754912"/>
              <a:gd name="connsiteY5" fmla="*/ 582493 h 1352344"/>
              <a:gd name="connsiteX6" fmla="*/ 2922031 w 12754912"/>
              <a:gd name="connsiteY6" fmla="*/ 1108767 h 1352344"/>
              <a:gd name="connsiteX7" fmla="*/ 3002486 w 12754912"/>
              <a:gd name="connsiteY7" fmla="*/ 1339736 h 1352344"/>
              <a:gd name="connsiteX8" fmla="*/ 3327871 w 12754912"/>
              <a:gd name="connsiteY8" fmla="*/ 1033120 h 1352344"/>
              <a:gd name="connsiteX9" fmla="*/ 3752480 w 12754912"/>
              <a:gd name="connsiteY9" fmla="*/ 582495 h 1352344"/>
              <a:gd name="connsiteX10" fmla="*/ 4116393 w 12754912"/>
              <a:gd name="connsiteY10" fmla="*/ 667789 h 1352344"/>
              <a:gd name="connsiteX11" fmla="*/ 4399026 w 12754912"/>
              <a:gd name="connsiteY11" fmla="*/ 401781 h 1352344"/>
              <a:gd name="connsiteX12" fmla="*/ 4773099 w 12754912"/>
              <a:gd name="connsiteY12" fmla="*/ 376843 h 1352344"/>
              <a:gd name="connsiteX13" fmla="*/ 5005855 w 12754912"/>
              <a:gd name="connsiteY13" fmla="*/ 518160 h 1352344"/>
              <a:gd name="connsiteX14" fmla="*/ 5055731 w 12754912"/>
              <a:gd name="connsiteY14" fmla="*/ 692727 h 1352344"/>
              <a:gd name="connsiteX15" fmla="*/ 5197048 w 12754912"/>
              <a:gd name="connsiteY15" fmla="*/ 742603 h 1352344"/>
              <a:gd name="connsiteX16" fmla="*/ 5654248 w 12754912"/>
              <a:gd name="connsiteY16" fmla="*/ 293716 h 1352344"/>
              <a:gd name="connsiteX17" fmla="*/ 5795564 w 12754912"/>
              <a:gd name="connsiteY17" fmla="*/ 94211 h 1352344"/>
              <a:gd name="connsiteX18" fmla="*/ 5970131 w 12754912"/>
              <a:gd name="connsiteY18" fmla="*/ 27709 h 1352344"/>
              <a:gd name="connsiteX19" fmla="*/ 6327579 w 12754912"/>
              <a:gd name="connsiteY19" fmla="*/ 260465 h 1352344"/>
              <a:gd name="connsiteX20" fmla="*/ 6443957 w 12754912"/>
              <a:gd name="connsiteY20" fmla="*/ 326967 h 1352344"/>
              <a:gd name="connsiteX21" fmla="*/ 6668400 w 12754912"/>
              <a:gd name="connsiteY21" fmla="*/ 285403 h 1352344"/>
              <a:gd name="connsiteX22" fmla="*/ 7067411 w 12754912"/>
              <a:gd name="connsiteY22" fmla="*/ 177338 h 1352344"/>
              <a:gd name="connsiteX23" fmla="*/ 7283542 w 12754912"/>
              <a:gd name="connsiteY23" fmla="*/ 243840 h 1352344"/>
              <a:gd name="connsiteX24" fmla="*/ 7316793 w 12754912"/>
              <a:gd name="connsiteY24" fmla="*/ 435032 h 1352344"/>
              <a:gd name="connsiteX25" fmla="*/ 7466422 w 12754912"/>
              <a:gd name="connsiteY25" fmla="*/ 559723 h 1352344"/>
              <a:gd name="connsiteX26" fmla="*/ 7798931 w 12754912"/>
              <a:gd name="connsiteY26" fmla="*/ 701040 h 1352344"/>
              <a:gd name="connsiteX27" fmla="*/ 8089877 w 12754912"/>
              <a:gd name="connsiteY27" fmla="*/ 734291 h 1352344"/>
              <a:gd name="connsiteX28" fmla="*/ 8355884 w 12754912"/>
              <a:gd name="connsiteY28" fmla="*/ 568036 h 1352344"/>
              <a:gd name="connsiteX29" fmla="*/ 8389135 w 12754912"/>
              <a:gd name="connsiteY29" fmla="*/ 435032 h 1352344"/>
              <a:gd name="connsiteX30" fmla="*/ 8455637 w 12754912"/>
              <a:gd name="connsiteY30" fmla="*/ 260465 h 1352344"/>
              <a:gd name="connsiteX31" fmla="*/ 8563702 w 12754912"/>
              <a:gd name="connsiteY31" fmla="*/ 210589 h 1352344"/>
              <a:gd name="connsiteX32" fmla="*/ 8804771 w 12754912"/>
              <a:gd name="connsiteY32" fmla="*/ 410094 h 1352344"/>
              <a:gd name="connsiteX33" fmla="*/ 9286909 w 12754912"/>
              <a:gd name="connsiteY33" fmla="*/ 518160 h 1352344"/>
              <a:gd name="connsiteX34" fmla="*/ 9652669 w 12754912"/>
              <a:gd name="connsiteY34" fmla="*/ 509847 h 1352344"/>
              <a:gd name="connsiteX35" fmla="*/ 10176371 w 12754912"/>
              <a:gd name="connsiteY35" fmla="*/ 676101 h 1352344"/>
              <a:gd name="connsiteX36" fmla="*/ 10583695 w 12754912"/>
              <a:gd name="connsiteY36" fmla="*/ 850669 h 1352344"/>
              <a:gd name="connsiteX37" fmla="*/ 10874641 w 12754912"/>
              <a:gd name="connsiteY37" fmla="*/ 750915 h 1352344"/>
              <a:gd name="connsiteX38" fmla="*/ 11257026 w 12754912"/>
              <a:gd name="connsiteY38" fmla="*/ 667789 h 1352344"/>
              <a:gd name="connsiteX39" fmla="*/ 11589535 w 12754912"/>
              <a:gd name="connsiteY39" fmla="*/ 634538 h 1352344"/>
              <a:gd name="connsiteX40" fmla="*/ 11847229 w 12754912"/>
              <a:gd name="connsiteY40" fmla="*/ 950421 h 1352344"/>
              <a:gd name="connsiteX41" fmla="*/ 11897106 w 12754912"/>
              <a:gd name="connsiteY41" fmla="*/ 1191491 h 1352344"/>
              <a:gd name="connsiteX42" fmla="*/ 12021797 w 12754912"/>
              <a:gd name="connsiteY42" fmla="*/ 1332807 h 1352344"/>
              <a:gd name="connsiteX43" fmla="*/ 12412495 w 12754912"/>
              <a:gd name="connsiteY43" fmla="*/ 1233054 h 1352344"/>
              <a:gd name="connsiteX44" fmla="*/ 12754912 w 12754912"/>
              <a:gd name="connsiteY44" fmla="*/ 1048489 h 1352344"/>
              <a:gd name="connsiteX0" fmla="*/ 0 w 12754913"/>
              <a:gd name="connsiteY0" fmla="*/ 698992 h 1352344"/>
              <a:gd name="connsiteX1" fmla="*/ 431085 w 12754913"/>
              <a:gd name="connsiteY1" fmla="*/ 640742 h 1352344"/>
              <a:gd name="connsiteX2" fmla="*/ 753699 w 12754913"/>
              <a:gd name="connsiteY2" fmla="*/ 780959 h 1352344"/>
              <a:gd name="connsiteX3" fmla="*/ 1288220 w 12754913"/>
              <a:gd name="connsiteY3" fmla="*/ 990238 h 1352344"/>
              <a:gd name="connsiteX4" fmla="*/ 2038213 w 12754913"/>
              <a:gd name="connsiteY4" fmla="*/ 349496 h 1352344"/>
              <a:gd name="connsiteX5" fmla="*/ 2466778 w 12754913"/>
              <a:gd name="connsiteY5" fmla="*/ 582493 h 1352344"/>
              <a:gd name="connsiteX6" fmla="*/ 2922032 w 12754913"/>
              <a:gd name="connsiteY6" fmla="*/ 1108767 h 1352344"/>
              <a:gd name="connsiteX7" fmla="*/ 3002487 w 12754913"/>
              <a:gd name="connsiteY7" fmla="*/ 1339736 h 1352344"/>
              <a:gd name="connsiteX8" fmla="*/ 3327872 w 12754913"/>
              <a:gd name="connsiteY8" fmla="*/ 1033120 h 1352344"/>
              <a:gd name="connsiteX9" fmla="*/ 3752481 w 12754913"/>
              <a:gd name="connsiteY9" fmla="*/ 582495 h 1352344"/>
              <a:gd name="connsiteX10" fmla="*/ 4116394 w 12754913"/>
              <a:gd name="connsiteY10" fmla="*/ 667789 h 1352344"/>
              <a:gd name="connsiteX11" fmla="*/ 4399027 w 12754913"/>
              <a:gd name="connsiteY11" fmla="*/ 401781 h 1352344"/>
              <a:gd name="connsiteX12" fmla="*/ 4773100 w 12754913"/>
              <a:gd name="connsiteY12" fmla="*/ 376843 h 1352344"/>
              <a:gd name="connsiteX13" fmla="*/ 5005856 w 12754913"/>
              <a:gd name="connsiteY13" fmla="*/ 518160 h 1352344"/>
              <a:gd name="connsiteX14" fmla="*/ 5055732 w 12754913"/>
              <a:gd name="connsiteY14" fmla="*/ 692727 h 1352344"/>
              <a:gd name="connsiteX15" fmla="*/ 5197049 w 12754913"/>
              <a:gd name="connsiteY15" fmla="*/ 742603 h 1352344"/>
              <a:gd name="connsiteX16" fmla="*/ 5654249 w 12754913"/>
              <a:gd name="connsiteY16" fmla="*/ 293716 h 1352344"/>
              <a:gd name="connsiteX17" fmla="*/ 5795565 w 12754913"/>
              <a:gd name="connsiteY17" fmla="*/ 94211 h 1352344"/>
              <a:gd name="connsiteX18" fmla="*/ 5970132 w 12754913"/>
              <a:gd name="connsiteY18" fmla="*/ 27709 h 1352344"/>
              <a:gd name="connsiteX19" fmla="*/ 6327580 w 12754913"/>
              <a:gd name="connsiteY19" fmla="*/ 260465 h 1352344"/>
              <a:gd name="connsiteX20" fmla="*/ 6443958 w 12754913"/>
              <a:gd name="connsiteY20" fmla="*/ 326967 h 1352344"/>
              <a:gd name="connsiteX21" fmla="*/ 6668401 w 12754913"/>
              <a:gd name="connsiteY21" fmla="*/ 285403 h 1352344"/>
              <a:gd name="connsiteX22" fmla="*/ 7067412 w 12754913"/>
              <a:gd name="connsiteY22" fmla="*/ 177338 h 1352344"/>
              <a:gd name="connsiteX23" fmla="*/ 7283543 w 12754913"/>
              <a:gd name="connsiteY23" fmla="*/ 243840 h 1352344"/>
              <a:gd name="connsiteX24" fmla="*/ 7316794 w 12754913"/>
              <a:gd name="connsiteY24" fmla="*/ 435032 h 1352344"/>
              <a:gd name="connsiteX25" fmla="*/ 7466423 w 12754913"/>
              <a:gd name="connsiteY25" fmla="*/ 559723 h 1352344"/>
              <a:gd name="connsiteX26" fmla="*/ 7798932 w 12754913"/>
              <a:gd name="connsiteY26" fmla="*/ 701040 h 1352344"/>
              <a:gd name="connsiteX27" fmla="*/ 8089878 w 12754913"/>
              <a:gd name="connsiteY27" fmla="*/ 734291 h 1352344"/>
              <a:gd name="connsiteX28" fmla="*/ 8355885 w 12754913"/>
              <a:gd name="connsiteY28" fmla="*/ 568036 h 1352344"/>
              <a:gd name="connsiteX29" fmla="*/ 8389136 w 12754913"/>
              <a:gd name="connsiteY29" fmla="*/ 435032 h 1352344"/>
              <a:gd name="connsiteX30" fmla="*/ 8455638 w 12754913"/>
              <a:gd name="connsiteY30" fmla="*/ 260465 h 1352344"/>
              <a:gd name="connsiteX31" fmla="*/ 8563703 w 12754913"/>
              <a:gd name="connsiteY31" fmla="*/ 210589 h 1352344"/>
              <a:gd name="connsiteX32" fmla="*/ 8804772 w 12754913"/>
              <a:gd name="connsiteY32" fmla="*/ 410094 h 1352344"/>
              <a:gd name="connsiteX33" fmla="*/ 9286910 w 12754913"/>
              <a:gd name="connsiteY33" fmla="*/ 518160 h 1352344"/>
              <a:gd name="connsiteX34" fmla="*/ 9652670 w 12754913"/>
              <a:gd name="connsiteY34" fmla="*/ 509847 h 1352344"/>
              <a:gd name="connsiteX35" fmla="*/ 10176372 w 12754913"/>
              <a:gd name="connsiteY35" fmla="*/ 676101 h 1352344"/>
              <a:gd name="connsiteX36" fmla="*/ 10583696 w 12754913"/>
              <a:gd name="connsiteY36" fmla="*/ 850669 h 1352344"/>
              <a:gd name="connsiteX37" fmla="*/ 10874642 w 12754913"/>
              <a:gd name="connsiteY37" fmla="*/ 750915 h 1352344"/>
              <a:gd name="connsiteX38" fmla="*/ 11257027 w 12754913"/>
              <a:gd name="connsiteY38" fmla="*/ 667789 h 1352344"/>
              <a:gd name="connsiteX39" fmla="*/ 11589536 w 12754913"/>
              <a:gd name="connsiteY39" fmla="*/ 634538 h 1352344"/>
              <a:gd name="connsiteX40" fmla="*/ 11847230 w 12754913"/>
              <a:gd name="connsiteY40" fmla="*/ 950421 h 1352344"/>
              <a:gd name="connsiteX41" fmla="*/ 11897107 w 12754913"/>
              <a:gd name="connsiteY41" fmla="*/ 1191491 h 1352344"/>
              <a:gd name="connsiteX42" fmla="*/ 12021798 w 12754913"/>
              <a:gd name="connsiteY42" fmla="*/ 1332807 h 1352344"/>
              <a:gd name="connsiteX43" fmla="*/ 12412496 w 12754913"/>
              <a:gd name="connsiteY43" fmla="*/ 1233054 h 1352344"/>
              <a:gd name="connsiteX44" fmla="*/ 12754913 w 12754913"/>
              <a:gd name="connsiteY44" fmla="*/ 1048489 h 1352344"/>
              <a:gd name="connsiteX0" fmla="*/ 0 w 12754913"/>
              <a:gd name="connsiteY0" fmla="*/ 698992 h 1352344"/>
              <a:gd name="connsiteX1" fmla="*/ 431085 w 12754913"/>
              <a:gd name="connsiteY1" fmla="*/ 640742 h 1352344"/>
              <a:gd name="connsiteX2" fmla="*/ 753699 w 12754913"/>
              <a:gd name="connsiteY2" fmla="*/ 780959 h 1352344"/>
              <a:gd name="connsiteX3" fmla="*/ 1288220 w 12754913"/>
              <a:gd name="connsiteY3" fmla="*/ 990238 h 1352344"/>
              <a:gd name="connsiteX4" fmla="*/ 2038213 w 12754913"/>
              <a:gd name="connsiteY4" fmla="*/ 349496 h 1352344"/>
              <a:gd name="connsiteX5" fmla="*/ 2466778 w 12754913"/>
              <a:gd name="connsiteY5" fmla="*/ 582493 h 1352344"/>
              <a:gd name="connsiteX6" fmla="*/ 2922032 w 12754913"/>
              <a:gd name="connsiteY6" fmla="*/ 1108767 h 1352344"/>
              <a:gd name="connsiteX7" fmla="*/ 3002487 w 12754913"/>
              <a:gd name="connsiteY7" fmla="*/ 1339736 h 1352344"/>
              <a:gd name="connsiteX8" fmla="*/ 3327872 w 12754913"/>
              <a:gd name="connsiteY8" fmla="*/ 1033120 h 1352344"/>
              <a:gd name="connsiteX9" fmla="*/ 3752481 w 12754913"/>
              <a:gd name="connsiteY9" fmla="*/ 582495 h 1352344"/>
              <a:gd name="connsiteX10" fmla="*/ 4116394 w 12754913"/>
              <a:gd name="connsiteY10" fmla="*/ 667789 h 1352344"/>
              <a:gd name="connsiteX11" fmla="*/ 4399027 w 12754913"/>
              <a:gd name="connsiteY11" fmla="*/ 401781 h 1352344"/>
              <a:gd name="connsiteX12" fmla="*/ 4773100 w 12754913"/>
              <a:gd name="connsiteY12" fmla="*/ 376843 h 1352344"/>
              <a:gd name="connsiteX13" fmla="*/ 5005856 w 12754913"/>
              <a:gd name="connsiteY13" fmla="*/ 518160 h 1352344"/>
              <a:gd name="connsiteX14" fmla="*/ 5055732 w 12754913"/>
              <a:gd name="connsiteY14" fmla="*/ 692727 h 1352344"/>
              <a:gd name="connsiteX15" fmla="*/ 5197049 w 12754913"/>
              <a:gd name="connsiteY15" fmla="*/ 742603 h 1352344"/>
              <a:gd name="connsiteX16" fmla="*/ 5654249 w 12754913"/>
              <a:gd name="connsiteY16" fmla="*/ 293716 h 1352344"/>
              <a:gd name="connsiteX17" fmla="*/ 5795565 w 12754913"/>
              <a:gd name="connsiteY17" fmla="*/ 94211 h 1352344"/>
              <a:gd name="connsiteX18" fmla="*/ 5970132 w 12754913"/>
              <a:gd name="connsiteY18" fmla="*/ 27709 h 1352344"/>
              <a:gd name="connsiteX19" fmla="*/ 6327580 w 12754913"/>
              <a:gd name="connsiteY19" fmla="*/ 260465 h 1352344"/>
              <a:gd name="connsiteX20" fmla="*/ 6443958 w 12754913"/>
              <a:gd name="connsiteY20" fmla="*/ 326967 h 1352344"/>
              <a:gd name="connsiteX21" fmla="*/ 6668401 w 12754913"/>
              <a:gd name="connsiteY21" fmla="*/ 285403 h 1352344"/>
              <a:gd name="connsiteX22" fmla="*/ 7067412 w 12754913"/>
              <a:gd name="connsiteY22" fmla="*/ 177338 h 1352344"/>
              <a:gd name="connsiteX23" fmla="*/ 7283543 w 12754913"/>
              <a:gd name="connsiteY23" fmla="*/ 243840 h 1352344"/>
              <a:gd name="connsiteX24" fmla="*/ 7316794 w 12754913"/>
              <a:gd name="connsiteY24" fmla="*/ 435032 h 1352344"/>
              <a:gd name="connsiteX25" fmla="*/ 7466423 w 12754913"/>
              <a:gd name="connsiteY25" fmla="*/ 559723 h 1352344"/>
              <a:gd name="connsiteX26" fmla="*/ 7798932 w 12754913"/>
              <a:gd name="connsiteY26" fmla="*/ 701040 h 1352344"/>
              <a:gd name="connsiteX27" fmla="*/ 8089878 w 12754913"/>
              <a:gd name="connsiteY27" fmla="*/ 734291 h 1352344"/>
              <a:gd name="connsiteX28" fmla="*/ 8355885 w 12754913"/>
              <a:gd name="connsiteY28" fmla="*/ 568036 h 1352344"/>
              <a:gd name="connsiteX29" fmla="*/ 8389136 w 12754913"/>
              <a:gd name="connsiteY29" fmla="*/ 435032 h 1352344"/>
              <a:gd name="connsiteX30" fmla="*/ 8455638 w 12754913"/>
              <a:gd name="connsiteY30" fmla="*/ 260465 h 1352344"/>
              <a:gd name="connsiteX31" fmla="*/ 8563703 w 12754913"/>
              <a:gd name="connsiteY31" fmla="*/ 210589 h 1352344"/>
              <a:gd name="connsiteX32" fmla="*/ 8804772 w 12754913"/>
              <a:gd name="connsiteY32" fmla="*/ 410094 h 1352344"/>
              <a:gd name="connsiteX33" fmla="*/ 9286910 w 12754913"/>
              <a:gd name="connsiteY33" fmla="*/ 518160 h 1352344"/>
              <a:gd name="connsiteX34" fmla="*/ 9652670 w 12754913"/>
              <a:gd name="connsiteY34" fmla="*/ 509847 h 1352344"/>
              <a:gd name="connsiteX35" fmla="*/ 10176372 w 12754913"/>
              <a:gd name="connsiteY35" fmla="*/ 676101 h 1352344"/>
              <a:gd name="connsiteX36" fmla="*/ 10583696 w 12754913"/>
              <a:gd name="connsiteY36" fmla="*/ 850669 h 1352344"/>
              <a:gd name="connsiteX37" fmla="*/ 10874642 w 12754913"/>
              <a:gd name="connsiteY37" fmla="*/ 750915 h 1352344"/>
              <a:gd name="connsiteX38" fmla="*/ 11257027 w 12754913"/>
              <a:gd name="connsiteY38" fmla="*/ 667789 h 1352344"/>
              <a:gd name="connsiteX39" fmla="*/ 11589536 w 12754913"/>
              <a:gd name="connsiteY39" fmla="*/ 634538 h 1352344"/>
              <a:gd name="connsiteX40" fmla="*/ 11847230 w 12754913"/>
              <a:gd name="connsiteY40" fmla="*/ 950421 h 1352344"/>
              <a:gd name="connsiteX41" fmla="*/ 11897107 w 12754913"/>
              <a:gd name="connsiteY41" fmla="*/ 1191491 h 1352344"/>
              <a:gd name="connsiteX42" fmla="*/ 12021798 w 12754913"/>
              <a:gd name="connsiteY42" fmla="*/ 1332807 h 1352344"/>
              <a:gd name="connsiteX43" fmla="*/ 12412496 w 12754913"/>
              <a:gd name="connsiteY43" fmla="*/ 1233054 h 1352344"/>
              <a:gd name="connsiteX44" fmla="*/ 12754913 w 12754913"/>
              <a:gd name="connsiteY44" fmla="*/ 1048489 h 1352344"/>
              <a:gd name="connsiteX0" fmla="*/ 0 w 12754913"/>
              <a:gd name="connsiteY0" fmla="*/ 698992 h 1352342"/>
              <a:gd name="connsiteX1" fmla="*/ 431085 w 12754913"/>
              <a:gd name="connsiteY1" fmla="*/ 640742 h 1352342"/>
              <a:gd name="connsiteX2" fmla="*/ 753699 w 12754913"/>
              <a:gd name="connsiteY2" fmla="*/ 780959 h 1352342"/>
              <a:gd name="connsiteX3" fmla="*/ 1288220 w 12754913"/>
              <a:gd name="connsiteY3" fmla="*/ 990238 h 1352342"/>
              <a:gd name="connsiteX4" fmla="*/ 2038213 w 12754913"/>
              <a:gd name="connsiteY4" fmla="*/ 349496 h 1352342"/>
              <a:gd name="connsiteX5" fmla="*/ 2466778 w 12754913"/>
              <a:gd name="connsiteY5" fmla="*/ 582493 h 1352342"/>
              <a:gd name="connsiteX6" fmla="*/ 2922032 w 12754913"/>
              <a:gd name="connsiteY6" fmla="*/ 1108767 h 1352342"/>
              <a:gd name="connsiteX7" fmla="*/ 3056062 w 12754913"/>
              <a:gd name="connsiteY7" fmla="*/ 1339734 h 1352342"/>
              <a:gd name="connsiteX8" fmla="*/ 3327872 w 12754913"/>
              <a:gd name="connsiteY8" fmla="*/ 1033120 h 1352342"/>
              <a:gd name="connsiteX9" fmla="*/ 3752481 w 12754913"/>
              <a:gd name="connsiteY9" fmla="*/ 582495 h 1352342"/>
              <a:gd name="connsiteX10" fmla="*/ 4116394 w 12754913"/>
              <a:gd name="connsiteY10" fmla="*/ 667789 h 1352342"/>
              <a:gd name="connsiteX11" fmla="*/ 4399027 w 12754913"/>
              <a:gd name="connsiteY11" fmla="*/ 401781 h 1352342"/>
              <a:gd name="connsiteX12" fmla="*/ 4773100 w 12754913"/>
              <a:gd name="connsiteY12" fmla="*/ 376843 h 1352342"/>
              <a:gd name="connsiteX13" fmla="*/ 5005856 w 12754913"/>
              <a:gd name="connsiteY13" fmla="*/ 518160 h 1352342"/>
              <a:gd name="connsiteX14" fmla="*/ 5055732 w 12754913"/>
              <a:gd name="connsiteY14" fmla="*/ 692727 h 1352342"/>
              <a:gd name="connsiteX15" fmla="*/ 5197049 w 12754913"/>
              <a:gd name="connsiteY15" fmla="*/ 742603 h 1352342"/>
              <a:gd name="connsiteX16" fmla="*/ 5654249 w 12754913"/>
              <a:gd name="connsiteY16" fmla="*/ 293716 h 1352342"/>
              <a:gd name="connsiteX17" fmla="*/ 5795565 w 12754913"/>
              <a:gd name="connsiteY17" fmla="*/ 94211 h 1352342"/>
              <a:gd name="connsiteX18" fmla="*/ 5970132 w 12754913"/>
              <a:gd name="connsiteY18" fmla="*/ 27709 h 1352342"/>
              <a:gd name="connsiteX19" fmla="*/ 6327580 w 12754913"/>
              <a:gd name="connsiteY19" fmla="*/ 260465 h 1352342"/>
              <a:gd name="connsiteX20" fmla="*/ 6443958 w 12754913"/>
              <a:gd name="connsiteY20" fmla="*/ 326967 h 1352342"/>
              <a:gd name="connsiteX21" fmla="*/ 6668401 w 12754913"/>
              <a:gd name="connsiteY21" fmla="*/ 285403 h 1352342"/>
              <a:gd name="connsiteX22" fmla="*/ 7067412 w 12754913"/>
              <a:gd name="connsiteY22" fmla="*/ 177338 h 1352342"/>
              <a:gd name="connsiteX23" fmla="*/ 7283543 w 12754913"/>
              <a:gd name="connsiteY23" fmla="*/ 243840 h 1352342"/>
              <a:gd name="connsiteX24" fmla="*/ 7316794 w 12754913"/>
              <a:gd name="connsiteY24" fmla="*/ 435032 h 1352342"/>
              <a:gd name="connsiteX25" fmla="*/ 7466423 w 12754913"/>
              <a:gd name="connsiteY25" fmla="*/ 559723 h 1352342"/>
              <a:gd name="connsiteX26" fmla="*/ 7798932 w 12754913"/>
              <a:gd name="connsiteY26" fmla="*/ 701040 h 1352342"/>
              <a:gd name="connsiteX27" fmla="*/ 8089878 w 12754913"/>
              <a:gd name="connsiteY27" fmla="*/ 734291 h 1352342"/>
              <a:gd name="connsiteX28" fmla="*/ 8355885 w 12754913"/>
              <a:gd name="connsiteY28" fmla="*/ 568036 h 1352342"/>
              <a:gd name="connsiteX29" fmla="*/ 8389136 w 12754913"/>
              <a:gd name="connsiteY29" fmla="*/ 435032 h 1352342"/>
              <a:gd name="connsiteX30" fmla="*/ 8455638 w 12754913"/>
              <a:gd name="connsiteY30" fmla="*/ 260465 h 1352342"/>
              <a:gd name="connsiteX31" fmla="*/ 8563703 w 12754913"/>
              <a:gd name="connsiteY31" fmla="*/ 210589 h 1352342"/>
              <a:gd name="connsiteX32" fmla="*/ 8804772 w 12754913"/>
              <a:gd name="connsiteY32" fmla="*/ 410094 h 1352342"/>
              <a:gd name="connsiteX33" fmla="*/ 9286910 w 12754913"/>
              <a:gd name="connsiteY33" fmla="*/ 518160 h 1352342"/>
              <a:gd name="connsiteX34" fmla="*/ 9652670 w 12754913"/>
              <a:gd name="connsiteY34" fmla="*/ 509847 h 1352342"/>
              <a:gd name="connsiteX35" fmla="*/ 10176372 w 12754913"/>
              <a:gd name="connsiteY35" fmla="*/ 676101 h 1352342"/>
              <a:gd name="connsiteX36" fmla="*/ 10583696 w 12754913"/>
              <a:gd name="connsiteY36" fmla="*/ 850669 h 1352342"/>
              <a:gd name="connsiteX37" fmla="*/ 10874642 w 12754913"/>
              <a:gd name="connsiteY37" fmla="*/ 750915 h 1352342"/>
              <a:gd name="connsiteX38" fmla="*/ 11257027 w 12754913"/>
              <a:gd name="connsiteY38" fmla="*/ 667789 h 1352342"/>
              <a:gd name="connsiteX39" fmla="*/ 11589536 w 12754913"/>
              <a:gd name="connsiteY39" fmla="*/ 634538 h 1352342"/>
              <a:gd name="connsiteX40" fmla="*/ 11847230 w 12754913"/>
              <a:gd name="connsiteY40" fmla="*/ 950421 h 1352342"/>
              <a:gd name="connsiteX41" fmla="*/ 11897107 w 12754913"/>
              <a:gd name="connsiteY41" fmla="*/ 1191491 h 1352342"/>
              <a:gd name="connsiteX42" fmla="*/ 12021798 w 12754913"/>
              <a:gd name="connsiteY42" fmla="*/ 1332807 h 1352342"/>
              <a:gd name="connsiteX43" fmla="*/ 12412496 w 12754913"/>
              <a:gd name="connsiteY43" fmla="*/ 1233054 h 1352342"/>
              <a:gd name="connsiteX44" fmla="*/ 12754913 w 12754913"/>
              <a:gd name="connsiteY44" fmla="*/ 1048489 h 1352342"/>
              <a:gd name="connsiteX0" fmla="*/ 0 w 12754913"/>
              <a:gd name="connsiteY0" fmla="*/ 698992 h 1339734"/>
              <a:gd name="connsiteX1" fmla="*/ 431085 w 12754913"/>
              <a:gd name="connsiteY1" fmla="*/ 640742 h 1339734"/>
              <a:gd name="connsiteX2" fmla="*/ 753699 w 12754913"/>
              <a:gd name="connsiteY2" fmla="*/ 780959 h 1339734"/>
              <a:gd name="connsiteX3" fmla="*/ 1288220 w 12754913"/>
              <a:gd name="connsiteY3" fmla="*/ 990238 h 1339734"/>
              <a:gd name="connsiteX4" fmla="*/ 2038213 w 12754913"/>
              <a:gd name="connsiteY4" fmla="*/ 349496 h 1339734"/>
              <a:gd name="connsiteX5" fmla="*/ 2466778 w 12754913"/>
              <a:gd name="connsiteY5" fmla="*/ 582493 h 1339734"/>
              <a:gd name="connsiteX6" fmla="*/ 2922032 w 12754913"/>
              <a:gd name="connsiteY6" fmla="*/ 1108767 h 1339734"/>
              <a:gd name="connsiteX7" fmla="*/ 3056062 w 12754913"/>
              <a:gd name="connsiteY7" fmla="*/ 1281484 h 1339734"/>
              <a:gd name="connsiteX8" fmla="*/ 3327872 w 12754913"/>
              <a:gd name="connsiteY8" fmla="*/ 1033120 h 1339734"/>
              <a:gd name="connsiteX9" fmla="*/ 3752481 w 12754913"/>
              <a:gd name="connsiteY9" fmla="*/ 582495 h 1339734"/>
              <a:gd name="connsiteX10" fmla="*/ 4116394 w 12754913"/>
              <a:gd name="connsiteY10" fmla="*/ 667789 h 1339734"/>
              <a:gd name="connsiteX11" fmla="*/ 4399027 w 12754913"/>
              <a:gd name="connsiteY11" fmla="*/ 401781 h 1339734"/>
              <a:gd name="connsiteX12" fmla="*/ 4773100 w 12754913"/>
              <a:gd name="connsiteY12" fmla="*/ 376843 h 1339734"/>
              <a:gd name="connsiteX13" fmla="*/ 5005856 w 12754913"/>
              <a:gd name="connsiteY13" fmla="*/ 518160 h 1339734"/>
              <a:gd name="connsiteX14" fmla="*/ 5055732 w 12754913"/>
              <a:gd name="connsiteY14" fmla="*/ 692727 h 1339734"/>
              <a:gd name="connsiteX15" fmla="*/ 5197049 w 12754913"/>
              <a:gd name="connsiteY15" fmla="*/ 742603 h 1339734"/>
              <a:gd name="connsiteX16" fmla="*/ 5654249 w 12754913"/>
              <a:gd name="connsiteY16" fmla="*/ 293716 h 1339734"/>
              <a:gd name="connsiteX17" fmla="*/ 5795565 w 12754913"/>
              <a:gd name="connsiteY17" fmla="*/ 94211 h 1339734"/>
              <a:gd name="connsiteX18" fmla="*/ 5970132 w 12754913"/>
              <a:gd name="connsiteY18" fmla="*/ 27709 h 1339734"/>
              <a:gd name="connsiteX19" fmla="*/ 6327580 w 12754913"/>
              <a:gd name="connsiteY19" fmla="*/ 260465 h 1339734"/>
              <a:gd name="connsiteX20" fmla="*/ 6443958 w 12754913"/>
              <a:gd name="connsiteY20" fmla="*/ 326967 h 1339734"/>
              <a:gd name="connsiteX21" fmla="*/ 6668401 w 12754913"/>
              <a:gd name="connsiteY21" fmla="*/ 285403 h 1339734"/>
              <a:gd name="connsiteX22" fmla="*/ 7067412 w 12754913"/>
              <a:gd name="connsiteY22" fmla="*/ 177338 h 1339734"/>
              <a:gd name="connsiteX23" fmla="*/ 7283543 w 12754913"/>
              <a:gd name="connsiteY23" fmla="*/ 243840 h 1339734"/>
              <a:gd name="connsiteX24" fmla="*/ 7316794 w 12754913"/>
              <a:gd name="connsiteY24" fmla="*/ 435032 h 1339734"/>
              <a:gd name="connsiteX25" fmla="*/ 7466423 w 12754913"/>
              <a:gd name="connsiteY25" fmla="*/ 559723 h 1339734"/>
              <a:gd name="connsiteX26" fmla="*/ 7798932 w 12754913"/>
              <a:gd name="connsiteY26" fmla="*/ 701040 h 1339734"/>
              <a:gd name="connsiteX27" fmla="*/ 8089878 w 12754913"/>
              <a:gd name="connsiteY27" fmla="*/ 734291 h 1339734"/>
              <a:gd name="connsiteX28" fmla="*/ 8355885 w 12754913"/>
              <a:gd name="connsiteY28" fmla="*/ 568036 h 1339734"/>
              <a:gd name="connsiteX29" fmla="*/ 8389136 w 12754913"/>
              <a:gd name="connsiteY29" fmla="*/ 435032 h 1339734"/>
              <a:gd name="connsiteX30" fmla="*/ 8455638 w 12754913"/>
              <a:gd name="connsiteY30" fmla="*/ 260465 h 1339734"/>
              <a:gd name="connsiteX31" fmla="*/ 8563703 w 12754913"/>
              <a:gd name="connsiteY31" fmla="*/ 210589 h 1339734"/>
              <a:gd name="connsiteX32" fmla="*/ 8804772 w 12754913"/>
              <a:gd name="connsiteY32" fmla="*/ 410094 h 1339734"/>
              <a:gd name="connsiteX33" fmla="*/ 9286910 w 12754913"/>
              <a:gd name="connsiteY33" fmla="*/ 518160 h 1339734"/>
              <a:gd name="connsiteX34" fmla="*/ 9652670 w 12754913"/>
              <a:gd name="connsiteY34" fmla="*/ 509847 h 1339734"/>
              <a:gd name="connsiteX35" fmla="*/ 10176372 w 12754913"/>
              <a:gd name="connsiteY35" fmla="*/ 676101 h 1339734"/>
              <a:gd name="connsiteX36" fmla="*/ 10583696 w 12754913"/>
              <a:gd name="connsiteY36" fmla="*/ 850669 h 1339734"/>
              <a:gd name="connsiteX37" fmla="*/ 10874642 w 12754913"/>
              <a:gd name="connsiteY37" fmla="*/ 750915 h 1339734"/>
              <a:gd name="connsiteX38" fmla="*/ 11257027 w 12754913"/>
              <a:gd name="connsiteY38" fmla="*/ 667789 h 1339734"/>
              <a:gd name="connsiteX39" fmla="*/ 11589536 w 12754913"/>
              <a:gd name="connsiteY39" fmla="*/ 634538 h 1339734"/>
              <a:gd name="connsiteX40" fmla="*/ 11847230 w 12754913"/>
              <a:gd name="connsiteY40" fmla="*/ 950421 h 1339734"/>
              <a:gd name="connsiteX41" fmla="*/ 11897107 w 12754913"/>
              <a:gd name="connsiteY41" fmla="*/ 1191491 h 1339734"/>
              <a:gd name="connsiteX42" fmla="*/ 12021798 w 12754913"/>
              <a:gd name="connsiteY42" fmla="*/ 1332807 h 1339734"/>
              <a:gd name="connsiteX43" fmla="*/ 12412496 w 12754913"/>
              <a:gd name="connsiteY43" fmla="*/ 1233054 h 1339734"/>
              <a:gd name="connsiteX44" fmla="*/ 12754913 w 12754913"/>
              <a:gd name="connsiteY44" fmla="*/ 1048489 h 1339734"/>
              <a:gd name="connsiteX0" fmla="*/ 0 w 12754913"/>
              <a:gd name="connsiteY0" fmla="*/ 698992 h 1339734"/>
              <a:gd name="connsiteX1" fmla="*/ 431085 w 12754913"/>
              <a:gd name="connsiteY1" fmla="*/ 640742 h 1339734"/>
              <a:gd name="connsiteX2" fmla="*/ 753699 w 12754913"/>
              <a:gd name="connsiteY2" fmla="*/ 780959 h 1339734"/>
              <a:gd name="connsiteX3" fmla="*/ 1288220 w 12754913"/>
              <a:gd name="connsiteY3" fmla="*/ 990238 h 1339734"/>
              <a:gd name="connsiteX4" fmla="*/ 2038213 w 12754913"/>
              <a:gd name="connsiteY4" fmla="*/ 349496 h 1339734"/>
              <a:gd name="connsiteX5" fmla="*/ 2466778 w 12754913"/>
              <a:gd name="connsiteY5" fmla="*/ 582493 h 1339734"/>
              <a:gd name="connsiteX6" fmla="*/ 2922032 w 12754913"/>
              <a:gd name="connsiteY6" fmla="*/ 1108767 h 1339734"/>
              <a:gd name="connsiteX7" fmla="*/ 3056062 w 12754913"/>
              <a:gd name="connsiteY7" fmla="*/ 1281486 h 1339734"/>
              <a:gd name="connsiteX8" fmla="*/ 3327872 w 12754913"/>
              <a:gd name="connsiteY8" fmla="*/ 1033120 h 1339734"/>
              <a:gd name="connsiteX9" fmla="*/ 3752481 w 12754913"/>
              <a:gd name="connsiteY9" fmla="*/ 582495 h 1339734"/>
              <a:gd name="connsiteX10" fmla="*/ 4116394 w 12754913"/>
              <a:gd name="connsiteY10" fmla="*/ 667789 h 1339734"/>
              <a:gd name="connsiteX11" fmla="*/ 4399027 w 12754913"/>
              <a:gd name="connsiteY11" fmla="*/ 401781 h 1339734"/>
              <a:gd name="connsiteX12" fmla="*/ 4773100 w 12754913"/>
              <a:gd name="connsiteY12" fmla="*/ 376843 h 1339734"/>
              <a:gd name="connsiteX13" fmla="*/ 5005856 w 12754913"/>
              <a:gd name="connsiteY13" fmla="*/ 518160 h 1339734"/>
              <a:gd name="connsiteX14" fmla="*/ 5055732 w 12754913"/>
              <a:gd name="connsiteY14" fmla="*/ 692727 h 1339734"/>
              <a:gd name="connsiteX15" fmla="*/ 5197049 w 12754913"/>
              <a:gd name="connsiteY15" fmla="*/ 742603 h 1339734"/>
              <a:gd name="connsiteX16" fmla="*/ 5654249 w 12754913"/>
              <a:gd name="connsiteY16" fmla="*/ 293716 h 1339734"/>
              <a:gd name="connsiteX17" fmla="*/ 5795565 w 12754913"/>
              <a:gd name="connsiteY17" fmla="*/ 94211 h 1339734"/>
              <a:gd name="connsiteX18" fmla="*/ 5970132 w 12754913"/>
              <a:gd name="connsiteY18" fmla="*/ 27709 h 1339734"/>
              <a:gd name="connsiteX19" fmla="*/ 6327580 w 12754913"/>
              <a:gd name="connsiteY19" fmla="*/ 260465 h 1339734"/>
              <a:gd name="connsiteX20" fmla="*/ 6443958 w 12754913"/>
              <a:gd name="connsiteY20" fmla="*/ 326967 h 1339734"/>
              <a:gd name="connsiteX21" fmla="*/ 6668401 w 12754913"/>
              <a:gd name="connsiteY21" fmla="*/ 285403 h 1339734"/>
              <a:gd name="connsiteX22" fmla="*/ 7067412 w 12754913"/>
              <a:gd name="connsiteY22" fmla="*/ 177338 h 1339734"/>
              <a:gd name="connsiteX23" fmla="*/ 7283543 w 12754913"/>
              <a:gd name="connsiteY23" fmla="*/ 243840 h 1339734"/>
              <a:gd name="connsiteX24" fmla="*/ 7316794 w 12754913"/>
              <a:gd name="connsiteY24" fmla="*/ 435032 h 1339734"/>
              <a:gd name="connsiteX25" fmla="*/ 7466423 w 12754913"/>
              <a:gd name="connsiteY25" fmla="*/ 559723 h 1339734"/>
              <a:gd name="connsiteX26" fmla="*/ 7798932 w 12754913"/>
              <a:gd name="connsiteY26" fmla="*/ 701040 h 1339734"/>
              <a:gd name="connsiteX27" fmla="*/ 8089878 w 12754913"/>
              <a:gd name="connsiteY27" fmla="*/ 734291 h 1339734"/>
              <a:gd name="connsiteX28" fmla="*/ 8355885 w 12754913"/>
              <a:gd name="connsiteY28" fmla="*/ 568036 h 1339734"/>
              <a:gd name="connsiteX29" fmla="*/ 8389136 w 12754913"/>
              <a:gd name="connsiteY29" fmla="*/ 435032 h 1339734"/>
              <a:gd name="connsiteX30" fmla="*/ 8455638 w 12754913"/>
              <a:gd name="connsiteY30" fmla="*/ 260465 h 1339734"/>
              <a:gd name="connsiteX31" fmla="*/ 8563703 w 12754913"/>
              <a:gd name="connsiteY31" fmla="*/ 210589 h 1339734"/>
              <a:gd name="connsiteX32" fmla="*/ 8804772 w 12754913"/>
              <a:gd name="connsiteY32" fmla="*/ 410094 h 1339734"/>
              <a:gd name="connsiteX33" fmla="*/ 9286910 w 12754913"/>
              <a:gd name="connsiteY33" fmla="*/ 518160 h 1339734"/>
              <a:gd name="connsiteX34" fmla="*/ 9652670 w 12754913"/>
              <a:gd name="connsiteY34" fmla="*/ 509847 h 1339734"/>
              <a:gd name="connsiteX35" fmla="*/ 10176372 w 12754913"/>
              <a:gd name="connsiteY35" fmla="*/ 676101 h 1339734"/>
              <a:gd name="connsiteX36" fmla="*/ 10583696 w 12754913"/>
              <a:gd name="connsiteY36" fmla="*/ 850669 h 1339734"/>
              <a:gd name="connsiteX37" fmla="*/ 10874642 w 12754913"/>
              <a:gd name="connsiteY37" fmla="*/ 750915 h 1339734"/>
              <a:gd name="connsiteX38" fmla="*/ 11257027 w 12754913"/>
              <a:gd name="connsiteY38" fmla="*/ 667789 h 1339734"/>
              <a:gd name="connsiteX39" fmla="*/ 11589536 w 12754913"/>
              <a:gd name="connsiteY39" fmla="*/ 634538 h 1339734"/>
              <a:gd name="connsiteX40" fmla="*/ 11847230 w 12754913"/>
              <a:gd name="connsiteY40" fmla="*/ 950421 h 1339734"/>
              <a:gd name="connsiteX41" fmla="*/ 11897107 w 12754913"/>
              <a:gd name="connsiteY41" fmla="*/ 1191491 h 1339734"/>
              <a:gd name="connsiteX42" fmla="*/ 12021798 w 12754913"/>
              <a:gd name="connsiteY42" fmla="*/ 1332807 h 1339734"/>
              <a:gd name="connsiteX43" fmla="*/ 12412496 w 12754913"/>
              <a:gd name="connsiteY43" fmla="*/ 1233054 h 1339734"/>
              <a:gd name="connsiteX44" fmla="*/ 12754913 w 12754913"/>
              <a:gd name="connsiteY44" fmla="*/ 1048489 h 1339734"/>
              <a:gd name="connsiteX0" fmla="*/ 0 w 12754913"/>
              <a:gd name="connsiteY0" fmla="*/ 698992 h 1339734"/>
              <a:gd name="connsiteX1" fmla="*/ 431085 w 12754913"/>
              <a:gd name="connsiteY1" fmla="*/ 640742 h 1339734"/>
              <a:gd name="connsiteX2" fmla="*/ 753699 w 12754913"/>
              <a:gd name="connsiteY2" fmla="*/ 780959 h 1339734"/>
              <a:gd name="connsiteX3" fmla="*/ 1288220 w 12754913"/>
              <a:gd name="connsiteY3" fmla="*/ 990238 h 1339734"/>
              <a:gd name="connsiteX4" fmla="*/ 2038213 w 12754913"/>
              <a:gd name="connsiteY4" fmla="*/ 349496 h 1339734"/>
              <a:gd name="connsiteX5" fmla="*/ 2466778 w 12754913"/>
              <a:gd name="connsiteY5" fmla="*/ 582493 h 1339734"/>
              <a:gd name="connsiteX6" fmla="*/ 2922032 w 12754913"/>
              <a:gd name="connsiteY6" fmla="*/ 1108767 h 1339734"/>
              <a:gd name="connsiteX7" fmla="*/ 3056062 w 12754913"/>
              <a:gd name="connsiteY7" fmla="*/ 1281486 h 1339734"/>
              <a:gd name="connsiteX8" fmla="*/ 3327872 w 12754913"/>
              <a:gd name="connsiteY8" fmla="*/ 1033120 h 1339734"/>
              <a:gd name="connsiteX9" fmla="*/ 3752481 w 12754913"/>
              <a:gd name="connsiteY9" fmla="*/ 582495 h 1339734"/>
              <a:gd name="connsiteX10" fmla="*/ 4116394 w 12754913"/>
              <a:gd name="connsiteY10" fmla="*/ 667789 h 1339734"/>
              <a:gd name="connsiteX11" fmla="*/ 4399027 w 12754913"/>
              <a:gd name="connsiteY11" fmla="*/ 401781 h 1339734"/>
              <a:gd name="connsiteX12" fmla="*/ 4773100 w 12754913"/>
              <a:gd name="connsiteY12" fmla="*/ 376843 h 1339734"/>
              <a:gd name="connsiteX13" fmla="*/ 5005856 w 12754913"/>
              <a:gd name="connsiteY13" fmla="*/ 518160 h 1339734"/>
              <a:gd name="connsiteX14" fmla="*/ 5055732 w 12754913"/>
              <a:gd name="connsiteY14" fmla="*/ 692727 h 1339734"/>
              <a:gd name="connsiteX15" fmla="*/ 5197049 w 12754913"/>
              <a:gd name="connsiteY15" fmla="*/ 742603 h 1339734"/>
              <a:gd name="connsiteX16" fmla="*/ 5654249 w 12754913"/>
              <a:gd name="connsiteY16" fmla="*/ 293716 h 1339734"/>
              <a:gd name="connsiteX17" fmla="*/ 5795565 w 12754913"/>
              <a:gd name="connsiteY17" fmla="*/ 94211 h 1339734"/>
              <a:gd name="connsiteX18" fmla="*/ 5970132 w 12754913"/>
              <a:gd name="connsiteY18" fmla="*/ 27709 h 1339734"/>
              <a:gd name="connsiteX19" fmla="*/ 6327580 w 12754913"/>
              <a:gd name="connsiteY19" fmla="*/ 260465 h 1339734"/>
              <a:gd name="connsiteX20" fmla="*/ 6443958 w 12754913"/>
              <a:gd name="connsiteY20" fmla="*/ 326967 h 1339734"/>
              <a:gd name="connsiteX21" fmla="*/ 6668401 w 12754913"/>
              <a:gd name="connsiteY21" fmla="*/ 285403 h 1339734"/>
              <a:gd name="connsiteX22" fmla="*/ 7067412 w 12754913"/>
              <a:gd name="connsiteY22" fmla="*/ 177338 h 1339734"/>
              <a:gd name="connsiteX23" fmla="*/ 7283543 w 12754913"/>
              <a:gd name="connsiteY23" fmla="*/ 243840 h 1339734"/>
              <a:gd name="connsiteX24" fmla="*/ 7316794 w 12754913"/>
              <a:gd name="connsiteY24" fmla="*/ 435032 h 1339734"/>
              <a:gd name="connsiteX25" fmla="*/ 7466423 w 12754913"/>
              <a:gd name="connsiteY25" fmla="*/ 559723 h 1339734"/>
              <a:gd name="connsiteX26" fmla="*/ 7798932 w 12754913"/>
              <a:gd name="connsiteY26" fmla="*/ 701040 h 1339734"/>
              <a:gd name="connsiteX27" fmla="*/ 8089878 w 12754913"/>
              <a:gd name="connsiteY27" fmla="*/ 734291 h 1339734"/>
              <a:gd name="connsiteX28" fmla="*/ 8355885 w 12754913"/>
              <a:gd name="connsiteY28" fmla="*/ 568036 h 1339734"/>
              <a:gd name="connsiteX29" fmla="*/ 8389136 w 12754913"/>
              <a:gd name="connsiteY29" fmla="*/ 435032 h 1339734"/>
              <a:gd name="connsiteX30" fmla="*/ 8455638 w 12754913"/>
              <a:gd name="connsiteY30" fmla="*/ 260465 h 1339734"/>
              <a:gd name="connsiteX31" fmla="*/ 8563703 w 12754913"/>
              <a:gd name="connsiteY31" fmla="*/ 210589 h 1339734"/>
              <a:gd name="connsiteX32" fmla="*/ 8804772 w 12754913"/>
              <a:gd name="connsiteY32" fmla="*/ 410094 h 1339734"/>
              <a:gd name="connsiteX33" fmla="*/ 9286910 w 12754913"/>
              <a:gd name="connsiteY33" fmla="*/ 518160 h 1339734"/>
              <a:gd name="connsiteX34" fmla="*/ 9652670 w 12754913"/>
              <a:gd name="connsiteY34" fmla="*/ 509847 h 1339734"/>
              <a:gd name="connsiteX35" fmla="*/ 10176372 w 12754913"/>
              <a:gd name="connsiteY35" fmla="*/ 676101 h 1339734"/>
              <a:gd name="connsiteX36" fmla="*/ 10583696 w 12754913"/>
              <a:gd name="connsiteY36" fmla="*/ 850669 h 1339734"/>
              <a:gd name="connsiteX37" fmla="*/ 10874642 w 12754913"/>
              <a:gd name="connsiteY37" fmla="*/ 750915 h 1339734"/>
              <a:gd name="connsiteX38" fmla="*/ 11257027 w 12754913"/>
              <a:gd name="connsiteY38" fmla="*/ 667789 h 1339734"/>
              <a:gd name="connsiteX39" fmla="*/ 11589536 w 12754913"/>
              <a:gd name="connsiteY39" fmla="*/ 634538 h 1339734"/>
              <a:gd name="connsiteX40" fmla="*/ 11847230 w 12754913"/>
              <a:gd name="connsiteY40" fmla="*/ 950421 h 1339734"/>
              <a:gd name="connsiteX41" fmla="*/ 11897107 w 12754913"/>
              <a:gd name="connsiteY41" fmla="*/ 1191491 h 1339734"/>
              <a:gd name="connsiteX42" fmla="*/ 12021798 w 12754913"/>
              <a:gd name="connsiteY42" fmla="*/ 1332807 h 1339734"/>
              <a:gd name="connsiteX43" fmla="*/ 12412496 w 12754913"/>
              <a:gd name="connsiteY43" fmla="*/ 1233054 h 1339734"/>
              <a:gd name="connsiteX44" fmla="*/ 12754913 w 12754913"/>
              <a:gd name="connsiteY44" fmla="*/ 1048489 h 1339734"/>
              <a:gd name="connsiteX0" fmla="*/ 0 w 12754913"/>
              <a:gd name="connsiteY0" fmla="*/ 698992 h 1339734"/>
              <a:gd name="connsiteX1" fmla="*/ 431085 w 12754913"/>
              <a:gd name="connsiteY1" fmla="*/ 640742 h 1339734"/>
              <a:gd name="connsiteX2" fmla="*/ 753699 w 12754913"/>
              <a:gd name="connsiteY2" fmla="*/ 780959 h 1339734"/>
              <a:gd name="connsiteX3" fmla="*/ 1288220 w 12754913"/>
              <a:gd name="connsiteY3" fmla="*/ 990238 h 1339734"/>
              <a:gd name="connsiteX4" fmla="*/ 2038213 w 12754913"/>
              <a:gd name="connsiteY4" fmla="*/ 349496 h 1339734"/>
              <a:gd name="connsiteX5" fmla="*/ 2466778 w 12754913"/>
              <a:gd name="connsiteY5" fmla="*/ 582493 h 1339734"/>
              <a:gd name="connsiteX6" fmla="*/ 2922032 w 12754913"/>
              <a:gd name="connsiteY6" fmla="*/ 1108767 h 1339734"/>
              <a:gd name="connsiteX7" fmla="*/ 3056062 w 12754913"/>
              <a:gd name="connsiteY7" fmla="*/ 1281486 h 1339734"/>
              <a:gd name="connsiteX8" fmla="*/ 3377487 w 12754913"/>
              <a:gd name="connsiteY8" fmla="*/ 873741 h 1339734"/>
              <a:gd name="connsiteX9" fmla="*/ 3752481 w 12754913"/>
              <a:gd name="connsiteY9" fmla="*/ 582495 h 1339734"/>
              <a:gd name="connsiteX10" fmla="*/ 4116394 w 12754913"/>
              <a:gd name="connsiteY10" fmla="*/ 667789 h 1339734"/>
              <a:gd name="connsiteX11" fmla="*/ 4399027 w 12754913"/>
              <a:gd name="connsiteY11" fmla="*/ 401781 h 1339734"/>
              <a:gd name="connsiteX12" fmla="*/ 4773100 w 12754913"/>
              <a:gd name="connsiteY12" fmla="*/ 376843 h 1339734"/>
              <a:gd name="connsiteX13" fmla="*/ 5005856 w 12754913"/>
              <a:gd name="connsiteY13" fmla="*/ 518160 h 1339734"/>
              <a:gd name="connsiteX14" fmla="*/ 5055732 w 12754913"/>
              <a:gd name="connsiteY14" fmla="*/ 692727 h 1339734"/>
              <a:gd name="connsiteX15" fmla="*/ 5197049 w 12754913"/>
              <a:gd name="connsiteY15" fmla="*/ 742603 h 1339734"/>
              <a:gd name="connsiteX16" fmla="*/ 5654249 w 12754913"/>
              <a:gd name="connsiteY16" fmla="*/ 293716 h 1339734"/>
              <a:gd name="connsiteX17" fmla="*/ 5795565 w 12754913"/>
              <a:gd name="connsiteY17" fmla="*/ 94211 h 1339734"/>
              <a:gd name="connsiteX18" fmla="*/ 5970132 w 12754913"/>
              <a:gd name="connsiteY18" fmla="*/ 27709 h 1339734"/>
              <a:gd name="connsiteX19" fmla="*/ 6327580 w 12754913"/>
              <a:gd name="connsiteY19" fmla="*/ 260465 h 1339734"/>
              <a:gd name="connsiteX20" fmla="*/ 6443958 w 12754913"/>
              <a:gd name="connsiteY20" fmla="*/ 326967 h 1339734"/>
              <a:gd name="connsiteX21" fmla="*/ 6668401 w 12754913"/>
              <a:gd name="connsiteY21" fmla="*/ 285403 h 1339734"/>
              <a:gd name="connsiteX22" fmla="*/ 7067412 w 12754913"/>
              <a:gd name="connsiteY22" fmla="*/ 177338 h 1339734"/>
              <a:gd name="connsiteX23" fmla="*/ 7283543 w 12754913"/>
              <a:gd name="connsiteY23" fmla="*/ 243840 h 1339734"/>
              <a:gd name="connsiteX24" fmla="*/ 7316794 w 12754913"/>
              <a:gd name="connsiteY24" fmla="*/ 435032 h 1339734"/>
              <a:gd name="connsiteX25" fmla="*/ 7466423 w 12754913"/>
              <a:gd name="connsiteY25" fmla="*/ 559723 h 1339734"/>
              <a:gd name="connsiteX26" fmla="*/ 7798932 w 12754913"/>
              <a:gd name="connsiteY26" fmla="*/ 701040 h 1339734"/>
              <a:gd name="connsiteX27" fmla="*/ 8089878 w 12754913"/>
              <a:gd name="connsiteY27" fmla="*/ 734291 h 1339734"/>
              <a:gd name="connsiteX28" fmla="*/ 8355885 w 12754913"/>
              <a:gd name="connsiteY28" fmla="*/ 568036 h 1339734"/>
              <a:gd name="connsiteX29" fmla="*/ 8389136 w 12754913"/>
              <a:gd name="connsiteY29" fmla="*/ 435032 h 1339734"/>
              <a:gd name="connsiteX30" fmla="*/ 8455638 w 12754913"/>
              <a:gd name="connsiteY30" fmla="*/ 260465 h 1339734"/>
              <a:gd name="connsiteX31" fmla="*/ 8563703 w 12754913"/>
              <a:gd name="connsiteY31" fmla="*/ 210589 h 1339734"/>
              <a:gd name="connsiteX32" fmla="*/ 8804772 w 12754913"/>
              <a:gd name="connsiteY32" fmla="*/ 410094 h 1339734"/>
              <a:gd name="connsiteX33" fmla="*/ 9286910 w 12754913"/>
              <a:gd name="connsiteY33" fmla="*/ 518160 h 1339734"/>
              <a:gd name="connsiteX34" fmla="*/ 9652670 w 12754913"/>
              <a:gd name="connsiteY34" fmla="*/ 509847 h 1339734"/>
              <a:gd name="connsiteX35" fmla="*/ 10176372 w 12754913"/>
              <a:gd name="connsiteY35" fmla="*/ 676101 h 1339734"/>
              <a:gd name="connsiteX36" fmla="*/ 10583696 w 12754913"/>
              <a:gd name="connsiteY36" fmla="*/ 850669 h 1339734"/>
              <a:gd name="connsiteX37" fmla="*/ 10874642 w 12754913"/>
              <a:gd name="connsiteY37" fmla="*/ 750915 h 1339734"/>
              <a:gd name="connsiteX38" fmla="*/ 11257027 w 12754913"/>
              <a:gd name="connsiteY38" fmla="*/ 667789 h 1339734"/>
              <a:gd name="connsiteX39" fmla="*/ 11589536 w 12754913"/>
              <a:gd name="connsiteY39" fmla="*/ 634538 h 1339734"/>
              <a:gd name="connsiteX40" fmla="*/ 11847230 w 12754913"/>
              <a:gd name="connsiteY40" fmla="*/ 950421 h 1339734"/>
              <a:gd name="connsiteX41" fmla="*/ 11897107 w 12754913"/>
              <a:gd name="connsiteY41" fmla="*/ 1191491 h 1339734"/>
              <a:gd name="connsiteX42" fmla="*/ 12021798 w 12754913"/>
              <a:gd name="connsiteY42" fmla="*/ 1332807 h 1339734"/>
              <a:gd name="connsiteX43" fmla="*/ 12412496 w 12754913"/>
              <a:gd name="connsiteY43" fmla="*/ 1233054 h 1339734"/>
              <a:gd name="connsiteX44" fmla="*/ 12754913 w 12754913"/>
              <a:gd name="connsiteY44" fmla="*/ 1048489 h 1339734"/>
              <a:gd name="connsiteX0" fmla="*/ 0 w 12754913"/>
              <a:gd name="connsiteY0" fmla="*/ 698992 h 2388221"/>
              <a:gd name="connsiteX1" fmla="*/ 431085 w 12754913"/>
              <a:gd name="connsiteY1" fmla="*/ 640742 h 2388221"/>
              <a:gd name="connsiteX2" fmla="*/ 753699 w 12754913"/>
              <a:gd name="connsiteY2" fmla="*/ 780959 h 2388221"/>
              <a:gd name="connsiteX3" fmla="*/ 1288220 w 12754913"/>
              <a:gd name="connsiteY3" fmla="*/ 990238 h 2388221"/>
              <a:gd name="connsiteX4" fmla="*/ 2038213 w 12754913"/>
              <a:gd name="connsiteY4" fmla="*/ 349496 h 2388221"/>
              <a:gd name="connsiteX5" fmla="*/ 2466778 w 12754913"/>
              <a:gd name="connsiteY5" fmla="*/ 582493 h 2388221"/>
              <a:gd name="connsiteX6" fmla="*/ 2922032 w 12754913"/>
              <a:gd name="connsiteY6" fmla="*/ 1108767 h 2388221"/>
              <a:gd name="connsiteX7" fmla="*/ 3056062 w 12754913"/>
              <a:gd name="connsiteY7" fmla="*/ 1281486 h 2388221"/>
              <a:gd name="connsiteX8" fmla="*/ 3163203 w 12754913"/>
              <a:gd name="connsiteY8" fmla="*/ 2271724 h 2388221"/>
              <a:gd name="connsiteX9" fmla="*/ 3752481 w 12754913"/>
              <a:gd name="connsiteY9" fmla="*/ 582495 h 2388221"/>
              <a:gd name="connsiteX10" fmla="*/ 4116394 w 12754913"/>
              <a:gd name="connsiteY10" fmla="*/ 667789 h 2388221"/>
              <a:gd name="connsiteX11" fmla="*/ 4399027 w 12754913"/>
              <a:gd name="connsiteY11" fmla="*/ 401781 h 2388221"/>
              <a:gd name="connsiteX12" fmla="*/ 4773100 w 12754913"/>
              <a:gd name="connsiteY12" fmla="*/ 376843 h 2388221"/>
              <a:gd name="connsiteX13" fmla="*/ 5005856 w 12754913"/>
              <a:gd name="connsiteY13" fmla="*/ 518160 h 2388221"/>
              <a:gd name="connsiteX14" fmla="*/ 5055732 w 12754913"/>
              <a:gd name="connsiteY14" fmla="*/ 692727 h 2388221"/>
              <a:gd name="connsiteX15" fmla="*/ 5197049 w 12754913"/>
              <a:gd name="connsiteY15" fmla="*/ 742603 h 2388221"/>
              <a:gd name="connsiteX16" fmla="*/ 5654249 w 12754913"/>
              <a:gd name="connsiteY16" fmla="*/ 293716 h 2388221"/>
              <a:gd name="connsiteX17" fmla="*/ 5795565 w 12754913"/>
              <a:gd name="connsiteY17" fmla="*/ 94211 h 2388221"/>
              <a:gd name="connsiteX18" fmla="*/ 5970132 w 12754913"/>
              <a:gd name="connsiteY18" fmla="*/ 27709 h 2388221"/>
              <a:gd name="connsiteX19" fmla="*/ 6327580 w 12754913"/>
              <a:gd name="connsiteY19" fmla="*/ 260465 h 2388221"/>
              <a:gd name="connsiteX20" fmla="*/ 6443958 w 12754913"/>
              <a:gd name="connsiteY20" fmla="*/ 326967 h 2388221"/>
              <a:gd name="connsiteX21" fmla="*/ 6668401 w 12754913"/>
              <a:gd name="connsiteY21" fmla="*/ 285403 h 2388221"/>
              <a:gd name="connsiteX22" fmla="*/ 7067412 w 12754913"/>
              <a:gd name="connsiteY22" fmla="*/ 177338 h 2388221"/>
              <a:gd name="connsiteX23" fmla="*/ 7283543 w 12754913"/>
              <a:gd name="connsiteY23" fmla="*/ 243840 h 2388221"/>
              <a:gd name="connsiteX24" fmla="*/ 7316794 w 12754913"/>
              <a:gd name="connsiteY24" fmla="*/ 435032 h 2388221"/>
              <a:gd name="connsiteX25" fmla="*/ 7466423 w 12754913"/>
              <a:gd name="connsiteY25" fmla="*/ 559723 h 2388221"/>
              <a:gd name="connsiteX26" fmla="*/ 7798932 w 12754913"/>
              <a:gd name="connsiteY26" fmla="*/ 701040 h 2388221"/>
              <a:gd name="connsiteX27" fmla="*/ 8089878 w 12754913"/>
              <a:gd name="connsiteY27" fmla="*/ 734291 h 2388221"/>
              <a:gd name="connsiteX28" fmla="*/ 8355885 w 12754913"/>
              <a:gd name="connsiteY28" fmla="*/ 568036 h 2388221"/>
              <a:gd name="connsiteX29" fmla="*/ 8389136 w 12754913"/>
              <a:gd name="connsiteY29" fmla="*/ 435032 h 2388221"/>
              <a:gd name="connsiteX30" fmla="*/ 8455638 w 12754913"/>
              <a:gd name="connsiteY30" fmla="*/ 260465 h 2388221"/>
              <a:gd name="connsiteX31" fmla="*/ 8563703 w 12754913"/>
              <a:gd name="connsiteY31" fmla="*/ 210589 h 2388221"/>
              <a:gd name="connsiteX32" fmla="*/ 8804772 w 12754913"/>
              <a:gd name="connsiteY32" fmla="*/ 410094 h 2388221"/>
              <a:gd name="connsiteX33" fmla="*/ 9286910 w 12754913"/>
              <a:gd name="connsiteY33" fmla="*/ 518160 h 2388221"/>
              <a:gd name="connsiteX34" fmla="*/ 9652670 w 12754913"/>
              <a:gd name="connsiteY34" fmla="*/ 509847 h 2388221"/>
              <a:gd name="connsiteX35" fmla="*/ 10176372 w 12754913"/>
              <a:gd name="connsiteY35" fmla="*/ 676101 h 2388221"/>
              <a:gd name="connsiteX36" fmla="*/ 10583696 w 12754913"/>
              <a:gd name="connsiteY36" fmla="*/ 850669 h 2388221"/>
              <a:gd name="connsiteX37" fmla="*/ 10874642 w 12754913"/>
              <a:gd name="connsiteY37" fmla="*/ 750915 h 2388221"/>
              <a:gd name="connsiteX38" fmla="*/ 11257027 w 12754913"/>
              <a:gd name="connsiteY38" fmla="*/ 667789 h 2388221"/>
              <a:gd name="connsiteX39" fmla="*/ 11589536 w 12754913"/>
              <a:gd name="connsiteY39" fmla="*/ 634538 h 2388221"/>
              <a:gd name="connsiteX40" fmla="*/ 11847230 w 12754913"/>
              <a:gd name="connsiteY40" fmla="*/ 950421 h 2388221"/>
              <a:gd name="connsiteX41" fmla="*/ 11897107 w 12754913"/>
              <a:gd name="connsiteY41" fmla="*/ 1191491 h 2388221"/>
              <a:gd name="connsiteX42" fmla="*/ 12021798 w 12754913"/>
              <a:gd name="connsiteY42" fmla="*/ 1332807 h 2388221"/>
              <a:gd name="connsiteX43" fmla="*/ 12412496 w 12754913"/>
              <a:gd name="connsiteY43" fmla="*/ 1233054 h 2388221"/>
              <a:gd name="connsiteX44" fmla="*/ 12754913 w 12754913"/>
              <a:gd name="connsiteY44" fmla="*/ 1048489 h 2388221"/>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752481 w 12754913"/>
              <a:gd name="connsiteY9" fmla="*/ 582495 h 2427055"/>
              <a:gd name="connsiteX10" fmla="*/ 4116394 w 12754913"/>
              <a:gd name="connsiteY10" fmla="*/ 667789 h 2427055"/>
              <a:gd name="connsiteX11" fmla="*/ 4399027 w 12754913"/>
              <a:gd name="connsiteY11" fmla="*/ 401781 h 2427055"/>
              <a:gd name="connsiteX12" fmla="*/ 4773100 w 12754913"/>
              <a:gd name="connsiteY12" fmla="*/ 376843 h 2427055"/>
              <a:gd name="connsiteX13" fmla="*/ 5005856 w 12754913"/>
              <a:gd name="connsiteY13" fmla="*/ 518160 h 2427055"/>
              <a:gd name="connsiteX14" fmla="*/ 5055732 w 12754913"/>
              <a:gd name="connsiteY14" fmla="*/ 692727 h 2427055"/>
              <a:gd name="connsiteX15" fmla="*/ 5197049 w 12754913"/>
              <a:gd name="connsiteY15" fmla="*/ 742603 h 2427055"/>
              <a:gd name="connsiteX16" fmla="*/ 5654249 w 12754913"/>
              <a:gd name="connsiteY16" fmla="*/ 293716 h 2427055"/>
              <a:gd name="connsiteX17" fmla="*/ 5795565 w 12754913"/>
              <a:gd name="connsiteY17" fmla="*/ 94211 h 2427055"/>
              <a:gd name="connsiteX18" fmla="*/ 5970132 w 12754913"/>
              <a:gd name="connsiteY18" fmla="*/ 27709 h 2427055"/>
              <a:gd name="connsiteX19" fmla="*/ 6327580 w 12754913"/>
              <a:gd name="connsiteY19" fmla="*/ 260465 h 2427055"/>
              <a:gd name="connsiteX20" fmla="*/ 6443958 w 12754913"/>
              <a:gd name="connsiteY20" fmla="*/ 326967 h 2427055"/>
              <a:gd name="connsiteX21" fmla="*/ 6668401 w 12754913"/>
              <a:gd name="connsiteY21" fmla="*/ 285403 h 2427055"/>
              <a:gd name="connsiteX22" fmla="*/ 7067412 w 12754913"/>
              <a:gd name="connsiteY22" fmla="*/ 177338 h 2427055"/>
              <a:gd name="connsiteX23" fmla="*/ 7283543 w 12754913"/>
              <a:gd name="connsiteY23" fmla="*/ 243840 h 2427055"/>
              <a:gd name="connsiteX24" fmla="*/ 7316794 w 12754913"/>
              <a:gd name="connsiteY24" fmla="*/ 435032 h 2427055"/>
              <a:gd name="connsiteX25" fmla="*/ 7466423 w 12754913"/>
              <a:gd name="connsiteY25" fmla="*/ 559723 h 2427055"/>
              <a:gd name="connsiteX26" fmla="*/ 7798932 w 12754913"/>
              <a:gd name="connsiteY26" fmla="*/ 701040 h 2427055"/>
              <a:gd name="connsiteX27" fmla="*/ 8089878 w 12754913"/>
              <a:gd name="connsiteY27" fmla="*/ 734291 h 2427055"/>
              <a:gd name="connsiteX28" fmla="*/ 8355885 w 12754913"/>
              <a:gd name="connsiteY28" fmla="*/ 568036 h 2427055"/>
              <a:gd name="connsiteX29" fmla="*/ 8389136 w 12754913"/>
              <a:gd name="connsiteY29" fmla="*/ 435032 h 2427055"/>
              <a:gd name="connsiteX30" fmla="*/ 8455638 w 12754913"/>
              <a:gd name="connsiteY30" fmla="*/ 260465 h 2427055"/>
              <a:gd name="connsiteX31" fmla="*/ 8563703 w 12754913"/>
              <a:gd name="connsiteY31" fmla="*/ 210589 h 2427055"/>
              <a:gd name="connsiteX32" fmla="*/ 8804772 w 12754913"/>
              <a:gd name="connsiteY32" fmla="*/ 410094 h 2427055"/>
              <a:gd name="connsiteX33" fmla="*/ 9286910 w 12754913"/>
              <a:gd name="connsiteY33" fmla="*/ 518160 h 2427055"/>
              <a:gd name="connsiteX34" fmla="*/ 9652670 w 12754913"/>
              <a:gd name="connsiteY34" fmla="*/ 509847 h 2427055"/>
              <a:gd name="connsiteX35" fmla="*/ 10176372 w 12754913"/>
              <a:gd name="connsiteY35" fmla="*/ 676101 h 2427055"/>
              <a:gd name="connsiteX36" fmla="*/ 10583696 w 12754913"/>
              <a:gd name="connsiteY36" fmla="*/ 850669 h 2427055"/>
              <a:gd name="connsiteX37" fmla="*/ 10874642 w 12754913"/>
              <a:gd name="connsiteY37" fmla="*/ 750915 h 2427055"/>
              <a:gd name="connsiteX38" fmla="*/ 11257027 w 12754913"/>
              <a:gd name="connsiteY38" fmla="*/ 667789 h 2427055"/>
              <a:gd name="connsiteX39" fmla="*/ 11589536 w 12754913"/>
              <a:gd name="connsiteY39" fmla="*/ 634538 h 2427055"/>
              <a:gd name="connsiteX40" fmla="*/ 11847230 w 12754913"/>
              <a:gd name="connsiteY40" fmla="*/ 950421 h 2427055"/>
              <a:gd name="connsiteX41" fmla="*/ 11897107 w 12754913"/>
              <a:gd name="connsiteY41" fmla="*/ 1191491 h 2427055"/>
              <a:gd name="connsiteX42" fmla="*/ 12021798 w 12754913"/>
              <a:gd name="connsiteY42" fmla="*/ 1332807 h 2427055"/>
              <a:gd name="connsiteX43" fmla="*/ 12412496 w 12754913"/>
              <a:gd name="connsiteY43" fmla="*/ 1233054 h 2427055"/>
              <a:gd name="connsiteX44" fmla="*/ 12754913 w 12754913"/>
              <a:gd name="connsiteY44"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39469 w 12754913"/>
              <a:gd name="connsiteY9" fmla="*/ 1713953 h 2427055"/>
              <a:gd name="connsiteX10" fmla="*/ 3752481 w 12754913"/>
              <a:gd name="connsiteY10" fmla="*/ 582495 h 2427055"/>
              <a:gd name="connsiteX11" fmla="*/ 4116394 w 12754913"/>
              <a:gd name="connsiteY11" fmla="*/ 667789 h 2427055"/>
              <a:gd name="connsiteX12" fmla="*/ 4399027 w 12754913"/>
              <a:gd name="connsiteY12" fmla="*/ 401781 h 2427055"/>
              <a:gd name="connsiteX13" fmla="*/ 4773100 w 12754913"/>
              <a:gd name="connsiteY13" fmla="*/ 376843 h 2427055"/>
              <a:gd name="connsiteX14" fmla="*/ 5005856 w 12754913"/>
              <a:gd name="connsiteY14" fmla="*/ 518160 h 2427055"/>
              <a:gd name="connsiteX15" fmla="*/ 5055732 w 12754913"/>
              <a:gd name="connsiteY15" fmla="*/ 692727 h 2427055"/>
              <a:gd name="connsiteX16" fmla="*/ 5197049 w 12754913"/>
              <a:gd name="connsiteY16" fmla="*/ 742603 h 2427055"/>
              <a:gd name="connsiteX17" fmla="*/ 5654249 w 12754913"/>
              <a:gd name="connsiteY17" fmla="*/ 293716 h 2427055"/>
              <a:gd name="connsiteX18" fmla="*/ 5795565 w 12754913"/>
              <a:gd name="connsiteY18" fmla="*/ 94211 h 2427055"/>
              <a:gd name="connsiteX19" fmla="*/ 5970132 w 12754913"/>
              <a:gd name="connsiteY19" fmla="*/ 27709 h 2427055"/>
              <a:gd name="connsiteX20" fmla="*/ 6327580 w 12754913"/>
              <a:gd name="connsiteY20" fmla="*/ 260465 h 2427055"/>
              <a:gd name="connsiteX21" fmla="*/ 6443958 w 12754913"/>
              <a:gd name="connsiteY21" fmla="*/ 326967 h 2427055"/>
              <a:gd name="connsiteX22" fmla="*/ 6668401 w 12754913"/>
              <a:gd name="connsiteY22" fmla="*/ 285403 h 2427055"/>
              <a:gd name="connsiteX23" fmla="*/ 7067412 w 12754913"/>
              <a:gd name="connsiteY23" fmla="*/ 177338 h 2427055"/>
              <a:gd name="connsiteX24" fmla="*/ 7283543 w 12754913"/>
              <a:gd name="connsiteY24" fmla="*/ 243840 h 2427055"/>
              <a:gd name="connsiteX25" fmla="*/ 7316794 w 12754913"/>
              <a:gd name="connsiteY25" fmla="*/ 435032 h 2427055"/>
              <a:gd name="connsiteX26" fmla="*/ 7466423 w 12754913"/>
              <a:gd name="connsiteY26" fmla="*/ 559723 h 2427055"/>
              <a:gd name="connsiteX27" fmla="*/ 7798932 w 12754913"/>
              <a:gd name="connsiteY27" fmla="*/ 701040 h 2427055"/>
              <a:gd name="connsiteX28" fmla="*/ 8089878 w 12754913"/>
              <a:gd name="connsiteY28" fmla="*/ 734291 h 2427055"/>
              <a:gd name="connsiteX29" fmla="*/ 8355885 w 12754913"/>
              <a:gd name="connsiteY29" fmla="*/ 568036 h 2427055"/>
              <a:gd name="connsiteX30" fmla="*/ 8389136 w 12754913"/>
              <a:gd name="connsiteY30" fmla="*/ 435032 h 2427055"/>
              <a:gd name="connsiteX31" fmla="*/ 8455638 w 12754913"/>
              <a:gd name="connsiteY31" fmla="*/ 260465 h 2427055"/>
              <a:gd name="connsiteX32" fmla="*/ 8563703 w 12754913"/>
              <a:gd name="connsiteY32" fmla="*/ 210589 h 2427055"/>
              <a:gd name="connsiteX33" fmla="*/ 8804772 w 12754913"/>
              <a:gd name="connsiteY33" fmla="*/ 410094 h 2427055"/>
              <a:gd name="connsiteX34" fmla="*/ 9286910 w 12754913"/>
              <a:gd name="connsiteY34" fmla="*/ 518160 h 2427055"/>
              <a:gd name="connsiteX35" fmla="*/ 9652670 w 12754913"/>
              <a:gd name="connsiteY35" fmla="*/ 509847 h 2427055"/>
              <a:gd name="connsiteX36" fmla="*/ 10176372 w 12754913"/>
              <a:gd name="connsiteY36" fmla="*/ 676101 h 2427055"/>
              <a:gd name="connsiteX37" fmla="*/ 10583696 w 12754913"/>
              <a:gd name="connsiteY37" fmla="*/ 850669 h 2427055"/>
              <a:gd name="connsiteX38" fmla="*/ 10874642 w 12754913"/>
              <a:gd name="connsiteY38" fmla="*/ 750915 h 2427055"/>
              <a:gd name="connsiteX39" fmla="*/ 11257027 w 12754913"/>
              <a:gd name="connsiteY39" fmla="*/ 667789 h 2427055"/>
              <a:gd name="connsiteX40" fmla="*/ 11589536 w 12754913"/>
              <a:gd name="connsiteY40" fmla="*/ 634538 h 2427055"/>
              <a:gd name="connsiteX41" fmla="*/ 11847230 w 12754913"/>
              <a:gd name="connsiteY41" fmla="*/ 950421 h 2427055"/>
              <a:gd name="connsiteX42" fmla="*/ 11897107 w 12754913"/>
              <a:gd name="connsiteY42" fmla="*/ 1191491 h 2427055"/>
              <a:gd name="connsiteX43" fmla="*/ 12021798 w 12754913"/>
              <a:gd name="connsiteY43" fmla="*/ 1332807 h 2427055"/>
              <a:gd name="connsiteX44" fmla="*/ 12412496 w 12754913"/>
              <a:gd name="connsiteY44" fmla="*/ 1233054 h 2427055"/>
              <a:gd name="connsiteX45" fmla="*/ 12754913 w 12754913"/>
              <a:gd name="connsiteY45"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752481 w 12754913"/>
              <a:gd name="connsiteY10" fmla="*/ 582495 h 2427055"/>
              <a:gd name="connsiteX11" fmla="*/ 4116394 w 12754913"/>
              <a:gd name="connsiteY11" fmla="*/ 667789 h 2427055"/>
              <a:gd name="connsiteX12" fmla="*/ 4399027 w 12754913"/>
              <a:gd name="connsiteY12" fmla="*/ 401781 h 2427055"/>
              <a:gd name="connsiteX13" fmla="*/ 4773100 w 12754913"/>
              <a:gd name="connsiteY13" fmla="*/ 376843 h 2427055"/>
              <a:gd name="connsiteX14" fmla="*/ 5005856 w 12754913"/>
              <a:gd name="connsiteY14" fmla="*/ 518160 h 2427055"/>
              <a:gd name="connsiteX15" fmla="*/ 5055732 w 12754913"/>
              <a:gd name="connsiteY15" fmla="*/ 692727 h 2427055"/>
              <a:gd name="connsiteX16" fmla="*/ 5197049 w 12754913"/>
              <a:gd name="connsiteY16" fmla="*/ 742603 h 2427055"/>
              <a:gd name="connsiteX17" fmla="*/ 5654249 w 12754913"/>
              <a:gd name="connsiteY17" fmla="*/ 293716 h 2427055"/>
              <a:gd name="connsiteX18" fmla="*/ 5795565 w 12754913"/>
              <a:gd name="connsiteY18" fmla="*/ 94211 h 2427055"/>
              <a:gd name="connsiteX19" fmla="*/ 5970132 w 12754913"/>
              <a:gd name="connsiteY19" fmla="*/ 27709 h 2427055"/>
              <a:gd name="connsiteX20" fmla="*/ 6327580 w 12754913"/>
              <a:gd name="connsiteY20" fmla="*/ 260465 h 2427055"/>
              <a:gd name="connsiteX21" fmla="*/ 6443958 w 12754913"/>
              <a:gd name="connsiteY21" fmla="*/ 326967 h 2427055"/>
              <a:gd name="connsiteX22" fmla="*/ 6668401 w 12754913"/>
              <a:gd name="connsiteY22" fmla="*/ 285403 h 2427055"/>
              <a:gd name="connsiteX23" fmla="*/ 7067412 w 12754913"/>
              <a:gd name="connsiteY23" fmla="*/ 177338 h 2427055"/>
              <a:gd name="connsiteX24" fmla="*/ 7283543 w 12754913"/>
              <a:gd name="connsiteY24" fmla="*/ 243840 h 2427055"/>
              <a:gd name="connsiteX25" fmla="*/ 7316794 w 12754913"/>
              <a:gd name="connsiteY25" fmla="*/ 435032 h 2427055"/>
              <a:gd name="connsiteX26" fmla="*/ 7466423 w 12754913"/>
              <a:gd name="connsiteY26" fmla="*/ 559723 h 2427055"/>
              <a:gd name="connsiteX27" fmla="*/ 7798932 w 12754913"/>
              <a:gd name="connsiteY27" fmla="*/ 701040 h 2427055"/>
              <a:gd name="connsiteX28" fmla="*/ 8089878 w 12754913"/>
              <a:gd name="connsiteY28" fmla="*/ 734291 h 2427055"/>
              <a:gd name="connsiteX29" fmla="*/ 8355885 w 12754913"/>
              <a:gd name="connsiteY29" fmla="*/ 568036 h 2427055"/>
              <a:gd name="connsiteX30" fmla="*/ 8389136 w 12754913"/>
              <a:gd name="connsiteY30" fmla="*/ 435032 h 2427055"/>
              <a:gd name="connsiteX31" fmla="*/ 8455638 w 12754913"/>
              <a:gd name="connsiteY31" fmla="*/ 260465 h 2427055"/>
              <a:gd name="connsiteX32" fmla="*/ 8563703 w 12754913"/>
              <a:gd name="connsiteY32" fmla="*/ 210589 h 2427055"/>
              <a:gd name="connsiteX33" fmla="*/ 8804772 w 12754913"/>
              <a:gd name="connsiteY33" fmla="*/ 410094 h 2427055"/>
              <a:gd name="connsiteX34" fmla="*/ 9286910 w 12754913"/>
              <a:gd name="connsiteY34" fmla="*/ 518160 h 2427055"/>
              <a:gd name="connsiteX35" fmla="*/ 9652670 w 12754913"/>
              <a:gd name="connsiteY35" fmla="*/ 509847 h 2427055"/>
              <a:gd name="connsiteX36" fmla="*/ 10176372 w 12754913"/>
              <a:gd name="connsiteY36" fmla="*/ 676101 h 2427055"/>
              <a:gd name="connsiteX37" fmla="*/ 10583696 w 12754913"/>
              <a:gd name="connsiteY37" fmla="*/ 850669 h 2427055"/>
              <a:gd name="connsiteX38" fmla="*/ 10874642 w 12754913"/>
              <a:gd name="connsiteY38" fmla="*/ 750915 h 2427055"/>
              <a:gd name="connsiteX39" fmla="*/ 11257027 w 12754913"/>
              <a:gd name="connsiteY39" fmla="*/ 667789 h 2427055"/>
              <a:gd name="connsiteX40" fmla="*/ 11589536 w 12754913"/>
              <a:gd name="connsiteY40" fmla="*/ 634538 h 2427055"/>
              <a:gd name="connsiteX41" fmla="*/ 11847230 w 12754913"/>
              <a:gd name="connsiteY41" fmla="*/ 950421 h 2427055"/>
              <a:gd name="connsiteX42" fmla="*/ 11897107 w 12754913"/>
              <a:gd name="connsiteY42" fmla="*/ 1191491 h 2427055"/>
              <a:gd name="connsiteX43" fmla="*/ 12021798 w 12754913"/>
              <a:gd name="connsiteY43" fmla="*/ 1332807 h 2427055"/>
              <a:gd name="connsiteX44" fmla="*/ 12412496 w 12754913"/>
              <a:gd name="connsiteY44" fmla="*/ 1233054 h 2427055"/>
              <a:gd name="connsiteX45" fmla="*/ 12754913 w 12754913"/>
              <a:gd name="connsiteY45"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571377 w 12754913"/>
              <a:gd name="connsiteY10" fmla="*/ 1247457 h 2427055"/>
              <a:gd name="connsiteX11" fmla="*/ 3752481 w 12754913"/>
              <a:gd name="connsiteY11" fmla="*/ 582495 h 2427055"/>
              <a:gd name="connsiteX12" fmla="*/ 4116394 w 12754913"/>
              <a:gd name="connsiteY12" fmla="*/ 667789 h 2427055"/>
              <a:gd name="connsiteX13" fmla="*/ 4399027 w 12754913"/>
              <a:gd name="connsiteY13" fmla="*/ 401781 h 2427055"/>
              <a:gd name="connsiteX14" fmla="*/ 4773100 w 12754913"/>
              <a:gd name="connsiteY14" fmla="*/ 376843 h 2427055"/>
              <a:gd name="connsiteX15" fmla="*/ 5005856 w 12754913"/>
              <a:gd name="connsiteY15" fmla="*/ 518160 h 2427055"/>
              <a:gd name="connsiteX16" fmla="*/ 5055732 w 12754913"/>
              <a:gd name="connsiteY16" fmla="*/ 692727 h 2427055"/>
              <a:gd name="connsiteX17" fmla="*/ 5197049 w 12754913"/>
              <a:gd name="connsiteY17" fmla="*/ 742603 h 2427055"/>
              <a:gd name="connsiteX18" fmla="*/ 5654249 w 12754913"/>
              <a:gd name="connsiteY18" fmla="*/ 293716 h 2427055"/>
              <a:gd name="connsiteX19" fmla="*/ 5795565 w 12754913"/>
              <a:gd name="connsiteY19" fmla="*/ 94211 h 2427055"/>
              <a:gd name="connsiteX20" fmla="*/ 5970132 w 12754913"/>
              <a:gd name="connsiteY20" fmla="*/ 27709 h 2427055"/>
              <a:gd name="connsiteX21" fmla="*/ 6327580 w 12754913"/>
              <a:gd name="connsiteY21" fmla="*/ 260465 h 2427055"/>
              <a:gd name="connsiteX22" fmla="*/ 6443958 w 12754913"/>
              <a:gd name="connsiteY22" fmla="*/ 326967 h 2427055"/>
              <a:gd name="connsiteX23" fmla="*/ 6668401 w 12754913"/>
              <a:gd name="connsiteY23" fmla="*/ 285403 h 2427055"/>
              <a:gd name="connsiteX24" fmla="*/ 7067412 w 12754913"/>
              <a:gd name="connsiteY24" fmla="*/ 177338 h 2427055"/>
              <a:gd name="connsiteX25" fmla="*/ 7283543 w 12754913"/>
              <a:gd name="connsiteY25" fmla="*/ 243840 h 2427055"/>
              <a:gd name="connsiteX26" fmla="*/ 7316794 w 12754913"/>
              <a:gd name="connsiteY26" fmla="*/ 435032 h 2427055"/>
              <a:gd name="connsiteX27" fmla="*/ 7466423 w 12754913"/>
              <a:gd name="connsiteY27" fmla="*/ 559723 h 2427055"/>
              <a:gd name="connsiteX28" fmla="*/ 7798932 w 12754913"/>
              <a:gd name="connsiteY28" fmla="*/ 701040 h 2427055"/>
              <a:gd name="connsiteX29" fmla="*/ 8089878 w 12754913"/>
              <a:gd name="connsiteY29" fmla="*/ 734291 h 2427055"/>
              <a:gd name="connsiteX30" fmla="*/ 8355885 w 12754913"/>
              <a:gd name="connsiteY30" fmla="*/ 568036 h 2427055"/>
              <a:gd name="connsiteX31" fmla="*/ 8389136 w 12754913"/>
              <a:gd name="connsiteY31" fmla="*/ 435032 h 2427055"/>
              <a:gd name="connsiteX32" fmla="*/ 8455638 w 12754913"/>
              <a:gd name="connsiteY32" fmla="*/ 260465 h 2427055"/>
              <a:gd name="connsiteX33" fmla="*/ 8563703 w 12754913"/>
              <a:gd name="connsiteY33" fmla="*/ 210589 h 2427055"/>
              <a:gd name="connsiteX34" fmla="*/ 8804772 w 12754913"/>
              <a:gd name="connsiteY34" fmla="*/ 410094 h 2427055"/>
              <a:gd name="connsiteX35" fmla="*/ 9286910 w 12754913"/>
              <a:gd name="connsiteY35" fmla="*/ 518160 h 2427055"/>
              <a:gd name="connsiteX36" fmla="*/ 9652670 w 12754913"/>
              <a:gd name="connsiteY36" fmla="*/ 509847 h 2427055"/>
              <a:gd name="connsiteX37" fmla="*/ 10176372 w 12754913"/>
              <a:gd name="connsiteY37" fmla="*/ 676101 h 2427055"/>
              <a:gd name="connsiteX38" fmla="*/ 10583696 w 12754913"/>
              <a:gd name="connsiteY38" fmla="*/ 850669 h 2427055"/>
              <a:gd name="connsiteX39" fmla="*/ 10874642 w 12754913"/>
              <a:gd name="connsiteY39" fmla="*/ 750915 h 2427055"/>
              <a:gd name="connsiteX40" fmla="*/ 11257027 w 12754913"/>
              <a:gd name="connsiteY40" fmla="*/ 667789 h 2427055"/>
              <a:gd name="connsiteX41" fmla="*/ 11589536 w 12754913"/>
              <a:gd name="connsiteY41" fmla="*/ 634538 h 2427055"/>
              <a:gd name="connsiteX42" fmla="*/ 11847230 w 12754913"/>
              <a:gd name="connsiteY42" fmla="*/ 950421 h 2427055"/>
              <a:gd name="connsiteX43" fmla="*/ 11897107 w 12754913"/>
              <a:gd name="connsiteY43" fmla="*/ 1191491 h 2427055"/>
              <a:gd name="connsiteX44" fmla="*/ 12021798 w 12754913"/>
              <a:gd name="connsiteY44" fmla="*/ 1332807 h 2427055"/>
              <a:gd name="connsiteX45" fmla="*/ 12412496 w 12754913"/>
              <a:gd name="connsiteY45" fmla="*/ 1233054 h 2427055"/>
              <a:gd name="connsiteX46" fmla="*/ 12754913 w 12754913"/>
              <a:gd name="connsiteY46"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859625 w 12754913"/>
              <a:gd name="connsiteY10" fmla="*/ 1922228 h 2427055"/>
              <a:gd name="connsiteX11" fmla="*/ 3571377 w 12754913"/>
              <a:gd name="connsiteY11" fmla="*/ 1247457 h 2427055"/>
              <a:gd name="connsiteX12" fmla="*/ 3752481 w 12754913"/>
              <a:gd name="connsiteY12" fmla="*/ 582495 h 2427055"/>
              <a:gd name="connsiteX13" fmla="*/ 4116394 w 12754913"/>
              <a:gd name="connsiteY13" fmla="*/ 667789 h 2427055"/>
              <a:gd name="connsiteX14" fmla="*/ 4399027 w 12754913"/>
              <a:gd name="connsiteY14" fmla="*/ 401781 h 2427055"/>
              <a:gd name="connsiteX15" fmla="*/ 4773100 w 12754913"/>
              <a:gd name="connsiteY15" fmla="*/ 376843 h 2427055"/>
              <a:gd name="connsiteX16" fmla="*/ 5005856 w 12754913"/>
              <a:gd name="connsiteY16" fmla="*/ 518160 h 2427055"/>
              <a:gd name="connsiteX17" fmla="*/ 5055732 w 12754913"/>
              <a:gd name="connsiteY17" fmla="*/ 692727 h 2427055"/>
              <a:gd name="connsiteX18" fmla="*/ 5197049 w 12754913"/>
              <a:gd name="connsiteY18" fmla="*/ 742603 h 2427055"/>
              <a:gd name="connsiteX19" fmla="*/ 5654249 w 12754913"/>
              <a:gd name="connsiteY19" fmla="*/ 293716 h 2427055"/>
              <a:gd name="connsiteX20" fmla="*/ 5795565 w 12754913"/>
              <a:gd name="connsiteY20" fmla="*/ 94211 h 2427055"/>
              <a:gd name="connsiteX21" fmla="*/ 5970132 w 12754913"/>
              <a:gd name="connsiteY21" fmla="*/ 27709 h 2427055"/>
              <a:gd name="connsiteX22" fmla="*/ 6327580 w 12754913"/>
              <a:gd name="connsiteY22" fmla="*/ 260465 h 2427055"/>
              <a:gd name="connsiteX23" fmla="*/ 6443958 w 12754913"/>
              <a:gd name="connsiteY23" fmla="*/ 326967 h 2427055"/>
              <a:gd name="connsiteX24" fmla="*/ 6668401 w 12754913"/>
              <a:gd name="connsiteY24" fmla="*/ 285403 h 2427055"/>
              <a:gd name="connsiteX25" fmla="*/ 7067412 w 12754913"/>
              <a:gd name="connsiteY25" fmla="*/ 177338 h 2427055"/>
              <a:gd name="connsiteX26" fmla="*/ 7283543 w 12754913"/>
              <a:gd name="connsiteY26" fmla="*/ 243840 h 2427055"/>
              <a:gd name="connsiteX27" fmla="*/ 7316794 w 12754913"/>
              <a:gd name="connsiteY27" fmla="*/ 435032 h 2427055"/>
              <a:gd name="connsiteX28" fmla="*/ 7466423 w 12754913"/>
              <a:gd name="connsiteY28" fmla="*/ 559723 h 2427055"/>
              <a:gd name="connsiteX29" fmla="*/ 7798932 w 12754913"/>
              <a:gd name="connsiteY29" fmla="*/ 701040 h 2427055"/>
              <a:gd name="connsiteX30" fmla="*/ 8089878 w 12754913"/>
              <a:gd name="connsiteY30" fmla="*/ 734291 h 2427055"/>
              <a:gd name="connsiteX31" fmla="*/ 8355885 w 12754913"/>
              <a:gd name="connsiteY31" fmla="*/ 568036 h 2427055"/>
              <a:gd name="connsiteX32" fmla="*/ 8389136 w 12754913"/>
              <a:gd name="connsiteY32" fmla="*/ 435032 h 2427055"/>
              <a:gd name="connsiteX33" fmla="*/ 8455638 w 12754913"/>
              <a:gd name="connsiteY33" fmla="*/ 260465 h 2427055"/>
              <a:gd name="connsiteX34" fmla="*/ 8563703 w 12754913"/>
              <a:gd name="connsiteY34" fmla="*/ 210589 h 2427055"/>
              <a:gd name="connsiteX35" fmla="*/ 8804772 w 12754913"/>
              <a:gd name="connsiteY35" fmla="*/ 410094 h 2427055"/>
              <a:gd name="connsiteX36" fmla="*/ 9286910 w 12754913"/>
              <a:gd name="connsiteY36" fmla="*/ 518160 h 2427055"/>
              <a:gd name="connsiteX37" fmla="*/ 9652670 w 12754913"/>
              <a:gd name="connsiteY37" fmla="*/ 509847 h 2427055"/>
              <a:gd name="connsiteX38" fmla="*/ 10176372 w 12754913"/>
              <a:gd name="connsiteY38" fmla="*/ 676101 h 2427055"/>
              <a:gd name="connsiteX39" fmla="*/ 10583696 w 12754913"/>
              <a:gd name="connsiteY39" fmla="*/ 850669 h 2427055"/>
              <a:gd name="connsiteX40" fmla="*/ 10874642 w 12754913"/>
              <a:gd name="connsiteY40" fmla="*/ 750915 h 2427055"/>
              <a:gd name="connsiteX41" fmla="*/ 11257027 w 12754913"/>
              <a:gd name="connsiteY41" fmla="*/ 667789 h 2427055"/>
              <a:gd name="connsiteX42" fmla="*/ 11589536 w 12754913"/>
              <a:gd name="connsiteY42" fmla="*/ 634538 h 2427055"/>
              <a:gd name="connsiteX43" fmla="*/ 11847230 w 12754913"/>
              <a:gd name="connsiteY43" fmla="*/ 950421 h 2427055"/>
              <a:gd name="connsiteX44" fmla="*/ 11897107 w 12754913"/>
              <a:gd name="connsiteY44" fmla="*/ 1191491 h 2427055"/>
              <a:gd name="connsiteX45" fmla="*/ 12021798 w 12754913"/>
              <a:gd name="connsiteY45" fmla="*/ 1332807 h 2427055"/>
              <a:gd name="connsiteX46" fmla="*/ 12412496 w 12754913"/>
              <a:gd name="connsiteY46" fmla="*/ 1233054 h 2427055"/>
              <a:gd name="connsiteX47" fmla="*/ 12754913 w 12754913"/>
              <a:gd name="connsiteY47"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859625 w 12754913"/>
              <a:gd name="connsiteY10" fmla="*/ 1922228 h 2427055"/>
              <a:gd name="connsiteX11" fmla="*/ 3806054 w 12754913"/>
              <a:gd name="connsiteY11" fmla="*/ 1223237 h 2427055"/>
              <a:gd name="connsiteX12" fmla="*/ 3752481 w 12754913"/>
              <a:gd name="connsiteY12" fmla="*/ 582495 h 2427055"/>
              <a:gd name="connsiteX13" fmla="*/ 4116394 w 12754913"/>
              <a:gd name="connsiteY13" fmla="*/ 667789 h 2427055"/>
              <a:gd name="connsiteX14" fmla="*/ 4399027 w 12754913"/>
              <a:gd name="connsiteY14" fmla="*/ 401781 h 2427055"/>
              <a:gd name="connsiteX15" fmla="*/ 4773100 w 12754913"/>
              <a:gd name="connsiteY15" fmla="*/ 376843 h 2427055"/>
              <a:gd name="connsiteX16" fmla="*/ 5005856 w 12754913"/>
              <a:gd name="connsiteY16" fmla="*/ 518160 h 2427055"/>
              <a:gd name="connsiteX17" fmla="*/ 5055732 w 12754913"/>
              <a:gd name="connsiteY17" fmla="*/ 692727 h 2427055"/>
              <a:gd name="connsiteX18" fmla="*/ 5197049 w 12754913"/>
              <a:gd name="connsiteY18" fmla="*/ 742603 h 2427055"/>
              <a:gd name="connsiteX19" fmla="*/ 5654249 w 12754913"/>
              <a:gd name="connsiteY19" fmla="*/ 293716 h 2427055"/>
              <a:gd name="connsiteX20" fmla="*/ 5795565 w 12754913"/>
              <a:gd name="connsiteY20" fmla="*/ 94211 h 2427055"/>
              <a:gd name="connsiteX21" fmla="*/ 5970132 w 12754913"/>
              <a:gd name="connsiteY21" fmla="*/ 27709 h 2427055"/>
              <a:gd name="connsiteX22" fmla="*/ 6327580 w 12754913"/>
              <a:gd name="connsiteY22" fmla="*/ 260465 h 2427055"/>
              <a:gd name="connsiteX23" fmla="*/ 6443958 w 12754913"/>
              <a:gd name="connsiteY23" fmla="*/ 326967 h 2427055"/>
              <a:gd name="connsiteX24" fmla="*/ 6668401 w 12754913"/>
              <a:gd name="connsiteY24" fmla="*/ 285403 h 2427055"/>
              <a:gd name="connsiteX25" fmla="*/ 7067412 w 12754913"/>
              <a:gd name="connsiteY25" fmla="*/ 177338 h 2427055"/>
              <a:gd name="connsiteX26" fmla="*/ 7283543 w 12754913"/>
              <a:gd name="connsiteY26" fmla="*/ 243840 h 2427055"/>
              <a:gd name="connsiteX27" fmla="*/ 7316794 w 12754913"/>
              <a:gd name="connsiteY27" fmla="*/ 435032 h 2427055"/>
              <a:gd name="connsiteX28" fmla="*/ 7466423 w 12754913"/>
              <a:gd name="connsiteY28" fmla="*/ 559723 h 2427055"/>
              <a:gd name="connsiteX29" fmla="*/ 7798932 w 12754913"/>
              <a:gd name="connsiteY29" fmla="*/ 701040 h 2427055"/>
              <a:gd name="connsiteX30" fmla="*/ 8089878 w 12754913"/>
              <a:gd name="connsiteY30" fmla="*/ 734291 h 2427055"/>
              <a:gd name="connsiteX31" fmla="*/ 8355885 w 12754913"/>
              <a:gd name="connsiteY31" fmla="*/ 568036 h 2427055"/>
              <a:gd name="connsiteX32" fmla="*/ 8389136 w 12754913"/>
              <a:gd name="connsiteY32" fmla="*/ 435032 h 2427055"/>
              <a:gd name="connsiteX33" fmla="*/ 8455638 w 12754913"/>
              <a:gd name="connsiteY33" fmla="*/ 260465 h 2427055"/>
              <a:gd name="connsiteX34" fmla="*/ 8563703 w 12754913"/>
              <a:gd name="connsiteY34" fmla="*/ 210589 h 2427055"/>
              <a:gd name="connsiteX35" fmla="*/ 8804772 w 12754913"/>
              <a:gd name="connsiteY35" fmla="*/ 410094 h 2427055"/>
              <a:gd name="connsiteX36" fmla="*/ 9286910 w 12754913"/>
              <a:gd name="connsiteY36" fmla="*/ 518160 h 2427055"/>
              <a:gd name="connsiteX37" fmla="*/ 9652670 w 12754913"/>
              <a:gd name="connsiteY37" fmla="*/ 509847 h 2427055"/>
              <a:gd name="connsiteX38" fmla="*/ 10176372 w 12754913"/>
              <a:gd name="connsiteY38" fmla="*/ 676101 h 2427055"/>
              <a:gd name="connsiteX39" fmla="*/ 10583696 w 12754913"/>
              <a:gd name="connsiteY39" fmla="*/ 850669 h 2427055"/>
              <a:gd name="connsiteX40" fmla="*/ 10874642 w 12754913"/>
              <a:gd name="connsiteY40" fmla="*/ 750915 h 2427055"/>
              <a:gd name="connsiteX41" fmla="*/ 11257027 w 12754913"/>
              <a:gd name="connsiteY41" fmla="*/ 667789 h 2427055"/>
              <a:gd name="connsiteX42" fmla="*/ 11589536 w 12754913"/>
              <a:gd name="connsiteY42" fmla="*/ 634538 h 2427055"/>
              <a:gd name="connsiteX43" fmla="*/ 11847230 w 12754913"/>
              <a:gd name="connsiteY43" fmla="*/ 950421 h 2427055"/>
              <a:gd name="connsiteX44" fmla="*/ 11897107 w 12754913"/>
              <a:gd name="connsiteY44" fmla="*/ 1191491 h 2427055"/>
              <a:gd name="connsiteX45" fmla="*/ 12021798 w 12754913"/>
              <a:gd name="connsiteY45" fmla="*/ 1332807 h 2427055"/>
              <a:gd name="connsiteX46" fmla="*/ 12412496 w 12754913"/>
              <a:gd name="connsiteY46" fmla="*/ 1233054 h 2427055"/>
              <a:gd name="connsiteX47" fmla="*/ 12754913 w 12754913"/>
              <a:gd name="connsiteY47"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859625 w 12754913"/>
              <a:gd name="connsiteY10" fmla="*/ 1922228 h 2427055"/>
              <a:gd name="connsiteX11" fmla="*/ 3806054 w 12754913"/>
              <a:gd name="connsiteY11" fmla="*/ 1223237 h 2427055"/>
              <a:gd name="connsiteX12" fmla="*/ 4116394 w 12754913"/>
              <a:gd name="connsiteY12" fmla="*/ 667789 h 2427055"/>
              <a:gd name="connsiteX13" fmla="*/ 4399027 w 12754913"/>
              <a:gd name="connsiteY13" fmla="*/ 401781 h 2427055"/>
              <a:gd name="connsiteX14" fmla="*/ 4773100 w 12754913"/>
              <a:gd name="connsiteY14" fmla="*/ 376843 h 2427055"/>
              <a:gd name="connsiteX15" fmla="*/ 5005856 w 12754913"/>
              <a:gd name="connsiteY15" fmla="*/ 518160 h 2427055"/>
              <a:gd name="connsiteX16" fmla="*/ 5055732 w 12754913"/>
              <a:gd name="connsiteY16" fmla="*/ 692727 h 2427055"/>
              <a:gd name="connsiteX17" fmla="*/ 5197049 w 12754913"/>
              <a:gd name="connsiteY17" fmla="*/ 742603 h 2427055"/>
              <a:gd name="connsiteX18" fmla="*/ 5654249 w 12754913"/>
              <a:gd name="connsiteY18" fmla="*/ 293716 h 2427055"/>
              <a:gd name="connsiteX19" fmla="*/ 5795565 w 12754913"/>
              <a:gd name="connsiteY19" fmla="*/ 94211 h 2427055"/>
              <a:gd name="connsiteX20" fmla="*/ 5970132 w 12754913"/>
              <a:gd name="connsiteY20" fmla="*/ 27709 h 2427055"/>
              <a:gd name="connsiteX21" fmla="*/ 6327580 w 12754913"/>
              <a:gd name="connsiteY21" fmla="*/ 260465 h 2427055"/>
              <a:gd name="connsiteX22" fmla="*/ 6443958 w 12754913"/>
              <a:gd name="connsiteY22" fmla="*/ 326967 h 2427055"/>
              <a:gd name="connsiteX23" fmla="*/ 6668401 w 12754913"/>
              <a:gd name="connsiteY23" fmla="*/ 285403 h 2427055"/>
              <a:gd name="connsiteX24" fmla="*/ 7067412 w 12754913"/>
              <a:gd name="connsiteY24" fmla="*/ 177338 h 2427055"/>
              <a:gd name="connsiteX25" fmla="*/ 7283543 w 12754913"/>
              <a:gd name="connsiteY25" fmla="*/ 243840 h 2427055"/>
              <a:gd name="connsiteX26" fmla="*/ 7316794 w 12754913"/>
              <a:gd name="connsiteY26" fmla="*/ 435032 h 2427055"/>
              <a:gd name="connsiteX27" fmla="*/ 7466423 w 12754913"/>
              <a:gd name="connsiteY27" fmla="*/ 559723 h 2427055"/>
              <a:gd name="connsiteX28" fmla="*/ 7798932 w 12754913"/>
              <a:gd name="connsiteY28" fmla="*/ 701040 h 2427055"/>
              <a:gd name="connsiteX29" fmla="*/ 8089878 w 12754913"/>
              <a:gd name="connsiteY29" fmla="*/ 734291 h 2427055"/>
              <a:gd name="connsiteX30" fmla="*/ 8355885 w 12754913"/>
              <a:gd name="connsiteY30" fmla="*/ 568036 h 2427055"/>
              <a:gd name="connsiteX31" fmla="*/ 8389136 w 12754913"/>
              <a:gd name="connsiteY31" fmla="*/ 435032 h 2427055"/>
              <a:gd name="connsiteX32" fmla="*/ 8455638 w 12754913"/>
              <a:gd name="connsiteY32" fmla="*/ 260465 h 2427055"/>
              <a:gd name="connsiteX33" fmla="*/ 8563703 w 12754913"/>
              <a:gd name="connsiteY33" fmla="*/ 210589 h 2427055"/>
              <a:gd name="connsiteX34" fmla="*/ 8804772 w 12754913"/>
              <a:gd name="connsiteY34" fmla="*/ 410094 h 2427055"/>
              <a:gd name="connsiteX35" fmla="*/ 9286910 w 12754913"/>
              <a:gd name="connsiteY35" fmla="*/ 518160 h 2427055"/>
              <a:gd name="connsiteX36" fmla="*/ 9652670 w 12754913"/>
              <a:gd name="connsiteY36" fmla="*/ 509847 h 2427055"/>
              <a:gd name="connsiteX37" fmla="*/ 10176372 w 12754913"/>
              <a:gd name="connsiteY37" fmla="*/ 676101 h 2427055"/>
              <a:gd name="connsiteX38" fmla="*/ 10583696 w 12754913"/>
              <a:gd name="connsiteY38" fmla="*/ 850669 h 2427055"/>
              <a:gd name="connsiteX39" fmla="*/ 10874642 w 12754913"/>
              <a:gd name="connsiteY39" fmla="*/ 750915 h 2427055"/>
              <a:gd name="connsiteX40" fmla="*/ 11257027 w 12754913"/>
              <a:gd name="connsiteY40" fmla="*/ 667789 h 2427055"/>
              <a:gd name="connsiteX41" fmla="*/ 11589536 w 12754913"/>
              <a:gd name="connsiteY41" fmla="*/ 634538 h 2427055"/>
              <a:gd name="connsiteX42" fmla="*/ 11847230 w 12754913"/>
              <a:gd name="connsiteY42" fmla="*/ 950421 h 2427055"/>
              <a:gd name="connsiteX43" fmla="*/ 11897107 w 12754913"/>
              <a:gd name="connsiteY43" fmla="*/ 1191491 h 2427055"/>
              <a:gd name="connsiteX44" fmla="*/ 12021798 w 12754913"/>
              <a:gd name="connsiteY44" fmla="*/ 1332807 h 2427055"/>
              <a:gd name="connsiteX45" fmla="*/ 12412496 w 12754913"/>
              <a:gd name="connsiteY45" fmla="*/ 1233054 h 2427055"/>
              <a:gd name="connsiteX46" fmla="*/ 12754913 w 12754913"/>
              <a:gd name="connsiteY46"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859625 w 12754913"/>
              <a:gd name="connsiteY10" fmla="*/ 1922228 h 2427055"/>
              <a:gd name="connsiteX11" fmla="*/ 4073909 w 12754913"/>
              <a:gd name="connsiteY11" fmla="*/ 1281486 h 2427055"/>
              <a:gd name="connsiteX12" fmla="*/ 4116394 w 12754913"/>
              <a:gd name="connsiteY12" fmla="*/ 667789 h 2427055"/>
              <a:gd name="connsiteX13" fmla="*/ 4399027 w 12754913"/>
              <a:gd name="connsiteY13" fmla="*/ 401781 h 2427055"/>
              <a:gd name="connsiteX14" fmla="*/ 4773100 w 12754913"/>
              <a:gd name="connsiteY14" fmla="*/ 376843 h 2427055"/>
              <a:gd name="connsiteX15" fmla="*/ 5005856 w 12754913"/>
              <a:gd name="connsiteY15" fmla="*/ 518160 h 2427055"/>
              <a:gd name="connsiteX16" fmla="*/ 5055732 w 12754913"/>
              <a:gd name="connsiteY16" fmla="*/ 692727 h 2427055"/>
              <a:gd name="connsiteX17" fmla="*/ 5197049 w 12754913"/>
              <a:gd name="connsiteY17" fmla="*/ 742603 h 2427055"/>
              <a:gd name="connsiteX18" fmla="*/ 5654249 w 12754913"/>
              <a:gd name="connsiteY18" fmla="*/ 293716 h 2427055"/>
              <a:gd name="connsiteX19" fmla="*/ 5795565 w 12754913"/>
              <a:gd name="connsiteY19" fmla="*/ 94211 h 2427055"/>
              <a:gd name="connsiteX20" fmla="*/ 5970132 w 12754913"/>
              <a:gd name="connsiteY20" fmla="*/ 27709 h 2427055"/>
              <a:gd name="connsiteX21" fmla="*/ 6327580 w 12754913"/>
              <a:gd name="connsiteY21" fmla="*/ 260465 h 2427055"/>
              <a:gd name="connsiteX22" fmla="*/ 6443958 w 12754913"/>
              <a:gd name="connsiteY22" fmla="*/ 326967 h 2427055"/>
              <a:gd name="connsiteX23" fmla="*/ 6668401 w 12754913"/>
              <a:gd name="connsiteY23" fmla="*/ 285403 h 2427055"/>
              <a:gd name="connsiteX24" fmla="*/ 7067412 w 12754913"/>
              <a:gd name="connsiteY24" fmla="*/ 177338 h 2427055"/>
              <a:gd name="connsiteX25" fmla="*/ 7283543 w 12754913"/>
              <a:gd name="connsiteY25" fmla="*/ 243840 h 2427055"/>
              <a:gd name="connsiteX26" fmla="*/ 7316794 w 12754913"/>
              <a:gd name="connsiteY26" fmla="*/ 435032 h 2427055"/>
              <a:gd name="connsiteX27" fmla="*/ 7466423 w 12754913"/>
              <a:gd name="connsiteY27" fmla="*/ 559723 h 2427055"/>
              <a:gd name="connsiteX28" fmla="*/ 7798932 w 12754913"/>
              <a:gd name="connsiteY28" fmla="*/ 701040 h 2427055"/>
              <a:gd name="connsiteX29" fmla="*/ 8089878 w 12754913"/>
              <a:gd name="connsiteY29" fmla="*/ 734291 h 2427055"/>
              <a:gd name="connsiteX30" fmla="*/ 8355885 w 12754913"/>
              <a:gd name="connsiteY30" fmla="*/ 568036 h 2427055"/>
              <a:gd name="connsiteX31" fmla="*/ 8389136 w 12754913"/>
              <a:gd name="connsiteY31" fmla="*/ 435032 h 2427055"/>
              <a:gd name="connsiteX32" fmla="*/ 8455638 w 12754913"/>
              <a:gd name="connsiteY32" fmla="*/ 260465 h 2427055"/>
              <a:gd name="connsiteX33" fmla="*/ 8563703 w 12754913"/>
              <a:gd name="connsiteY33" fmla="*/ 210589 h 2427055"/>
              <a:gd name="connsiteX34" fmla="*/ 8804772 w 12754913"/>
              <a:gd name="connsiteY34" fmla="*/ 410094 h 2427055"/>
              <a:gd name="connsiteX35" fmla="*/ 9286910 w 12754913"/>
              <a:gd name="connsiteY35" fmla="*/ 518160 h 2427055"/>
              <a:gd name="connsiteX36" fmla="*/ 9652670 w 12754913"/>
              <a:gd name="connsiteY36" fmla="*/ 509847 h 2427055"/>
              <a:gd name="connsiteX37" fmla="*/ 10176372 w 12754913"/>
              <a:gd name="connsiteY37" fmla="*/ 676101 h 2427055"/>
              <a:gd name="connsiteX38" fmla="*/ 10583696 w 12754913"/>
              <a:gd name="connsiteY38" fmla="*/ 850669 h 2427055"/>
              <a:gd name="connsiteX39" fmla="*/ 10874642 w 12754913"/>
              <a:gd name="connsiteY39" fmla="*/ 750915 h 2427055"/>
              <a:gd name="connsiteX40" fmla="*/ 11257027 w 12754913"/>
              <a:gd name="connsiteY40" fmla="*/ 667789 h 2427055"/>
              <a:gd name="connsiteX41" fmla="*/ 11589536 w 12754913"/>
              <a:gd name="connsiteY41" fmla="*/ 634538 h 2427055"/>
              <a:gd name="connsiteX42" fmla="*/ 11847230 w 12754913"/>
              <a:gd name="connsiteY42" fmla="*/ 950421 h 2427055"/>
              <a:gd name="connsiteX43" fmla="*/ 11897107 w 12754913"/>
              <a:gd name="connsiteY43" fmla="*/ 1191491 h 2427055"/>
              <a:gd name="connsiteX44" fmla="*/ 12021798 w 12754913"/>
              <a:gd name="connsiteY44" fmla="*/ 1332807 h 2427055"/>
              <a:gd name="connsiteX45" fmla="*/ 12412496 w 12754913"/>
              <a:gd name="connsiteY45" fmla="*/ 1233054 h 2427055"/>
              <a:gd name="connsiteX46" fmla="*/ 12754913 w 12754913"/>
              <a:gd name="connsiteY46"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859625 w 12754913"/>
              <a:gd name="connsiteY10" fmla="*/ 1922228 h 2427055"/>
              <a:gd name="connsiteX11" fmla="*/ 4073909 w 12754913"/>
              <a:gd name="connsiteY11" fmla="*/ 1281486 h 2427055"/>
              <a:gd name="connsiteX12" fmla="*/ 4181051 w 12754913"/>
              <a:gd name="connsiteY12" fmla="*/ 698993 h 2427055"/>
              <a:gd name="connsiteX13" fmla="*/ 4399027 w 12754913"/>
              <a:gd name="connsiteY13" fmla="*/ 401781 h 2427055"/>
              <a:gd name="connsiteX14" fmla="*/ 4773100 w 12754913"/>
              <a:gd name="connsiteY14" fmla="*/ 376843 h 2427055"/>
              <a:gd name="connsiteX15" fmla="*/ 5005856 w 12754913"/>
              <a:gd name="connsiteY15" fmla="*/ 518160 h 2427055"/>
              <a:gd name="connsiteX16" fmla="*/ 5055732 w 12754913"/>
              <a:gd name="connsiteY16" fmla="*/ 692727 h 2427055"/>
              <a:gd name="connsiteX17" fmla="*/ 5197049 w 12754913"/>
              <a:gd name="connsiteY17" fmla="*/ 742603 h 2427055"/>
              <a:gd name="connsiteX18" fmla="*/ 5654249 w 12754913"/>
              <a:gd name="connsiteY18" fmla="*/ 293716 h 2427055"/>
              <a:gd name="connsiteX19" fmla="*/ 5795565 w 12754913"/>
              <a:gd name="connsiteY19" fmla="*/ 94211 h 2427055"/>
              <a:gd name="connsiteX20" fmla="*/ 5970132 w 12754913"/>
              <a:gd name="connsiteY20" fmla="*/ 27709 h 2427055"/>
              <a:gd name="connsiteX21" fmla="*/ 6327580 w 12754913"/>
              <a:gd name="connsiteY21" fmla="*/ 260465 h 2427055"/>
              <a:gd name="connsiteX22" fmla="*/ 6443958 w 12754913"/>
              <a:gd name="connsiteY22" fmla="*/ 326967 h 2427055"/>
              <a:gd name="connsiteX23" fmla="*/ 6668401 w 12754913"/>
              <a:gd name="connsiteY23" fmla="*/ 285403 h 2427055"/>
              <a:gd name="connsiteX24" fmla="*/ 7067412 w 12754913"/>
              <a:gd name="connsiteY24" fmla="*/ 177338 h 2427055"/>
              <a:gd name="connsiteX25" fmla="*/ 7283543 w 12754913"/>
              <a:gd name="connsiteY25" fmla="*/ 243840 h 2427055"/>
              <a:gd name="connsiteX26" fmla="*/ 7316794 w 12754913"/>
              <a:gd name="connsiteY26" fmla="*/ 435032 h 2427055"/>
              <a:gd name="connsiteX27" fmla="*/ 7466423 w 12754913"/>
              <a:gd name="connsiteY27" fmla="*/ 559723 h 2427055"/>
              <a:gd name="connsiteX28" fmla="*/ 7798932 w 12754913"/>
              <a:gd name="connsiteY28" fmla="*/ 701040 h 2427055"/>
              <a:gd name="connsiteX29" fmla="*/ 8089878 w 12754913"/>
              <a:gd name="connsiteY29" fmla="*/ 734291 h 2427055"/>
              <a:gd name="connsiteX30" fmla="*/ 8355885 w 12754913"/>
              <a:gd name="connsiteY30" fmla="*/ 568036 h 2427055"/>
              <a:gd name="connsiteX31" fmla="*/ 8389136 w 12754913"/>
              <a:gd name="connsiteY31" fmla="*/ 435032 h 2427055"/>
              <a:gd name="connsiteX32" fmla="*/ 8455638 w 12754913"/>
              <a:gd name="connsiteY32" fmla="*/ 260465 h 2427055"/>
              <a:gd name="connsiteX33" fmla="*/ 8563703 w 12754913"/>
              <a:gd name="connsiteY33" fmla="*/ 210589 h 2427055"/>
              <a:gd name="connsiteX34" fmla="*/ 8804772 w 12754913"/>
              <a:gd name="connsiteY34" fmla="*/ 410094 h 2427055"/>
              <a:gd name="connsiteX35" fmla="*/ 9286910 w 12754913"/>
              <a:gd name="connsiteY35" fmla="*/ 518160 h 2427055"/>
              <a:gd name="connsiteX36" fmla="*/ 9652670 w 12754913"/>
              <a:gd name="connsiteY36" fmla="*/ 509847 h 2427055"/>
              <a:gd name="connsiteX37" fmla="*/ 10176372 w 12754913"/>
              <a:gd name="connsiteY37" fmla="*/ 676101 h 2427055"/>
              <a:gd name="connsiteX38" fmla="*/ 10583696 w 12754913"/>
              <a:gd name="connsiteY38" fmla="*/ 850669 h 2427055"/>
              <a:gd name="connsiteX39" fmla="*/ 10874642 w 12754913"/>
              <a:gd name="connsiteY39" fmla="*/ 750915 h 2427055"/>
              <a:gd name="connsiteX40" fmla="*/ 11257027 w 12754913"/>
              <a:gd name="connsiteY40" fmla="*/ 667789 h 2427055"/>
              <a:gd name="connsiteX41" fmla="*/ 11589536 w 12754913"/>
              <a:gd name="connsiteY41" fmla="*/ 634538 h 2427055"/>
              <a:gd name="connsiteX42" fmla="*/ 11847230 w 12754913"/>
              <a:gd name="connsiteY42" fmla="*/ 950421 h 2427055"/>
              <a:gd name="connsiteX43" fmla="*/ 11897107 w 12754913"/>
              <a:gd name="connsiteY43" fmla="*/ 1191491 h 2427055"/>
              <a:gd name="connsiteX44" fmla="*/ 12021798 w 12754913"/>
              <a:gd name="connsiteY44" fmla="*/ 1332807 h 2427055"/>
              <a:gd name="connsiteX45" fmla="*/ 12412496 w 12754913"/>
              <a:gd name="connsiteY45" fmla="*/ 1233054 h 2427055"/>
              <a:gd name="connsiteX46" fmla="*/ 12754913 w 12754913"/>
              <a:gd name="connsiteY46"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859625 w 12754913"/>
              <a:gd name="connsiteY10" fmla="*/ 1922228 h 2427055"/>
              <a:gd name="connsiteX11" fmla="*/ 4073909 w 12754913"/>
              <a:gd name="connsiteY11" fmla="*/ 1281486 h 2427055"/>
              <a:gd name="connsiteX12" fmla="*/ 4181051 w 12754913"/>
              <a:gd name="connsiteY12" fmla="*/ 698993 h 2427055"/>
              <a:gd name="connsiteX13" fmla="*/ 4399027 w 12754913"/>
              <a:gd name="connsiteY13" fmla="*/ 401781 h 2427055"/>
              <a:gd name="connsiteX14" fmla="*/ 4773100 w 12754913"/>
              <a:gd name="connsiteY14" fmla="*/ 376843 h 2427055"/>
              <a:gd name="connsiteX15" fmla="*/ 5005856 w 12754913"/>
              <a:gd name="connsiteY15" fmla="*/ 518160 h 2427055"/>
              <a:gd name="connsiteX16" fmla="*/ 5055732 w 12754913"/>
              <a:gd name="connsiteY16" fmla="*/ 692727 h 2427055"/>
              <a:gd name="connsiteX17" fmla="*/ 5197049 w 12754913"/>
              <a:gd name="connsiteY17" fmla="*/ 742603 h 2427055"/>
              <a:gd name="connsiteX18" fmla="*/ 5654249 w 12754913"/>
              <a:gd name="connsiteY18" fmla="*/ 293716 h 2427055"/>
              <a:gd name="connsiteX19" fmla="*/ 5795565 w 12754913"/>
              <a:gd name="connsiteY19" fmla="*/ 94211 h 2427055"/>
              <a:gd name="connsiteX20" fmla="*/ 5970132 w 12754913"/>
              <a:gd name="connsiteY20" fmla="*/ 27709 h 2427055"/>
              <a:gd name="connsiteX21" fmla="*/ 6327580 w 12754913"/>
              <a:gd name="connsiteY21" fmla="*/ 260465 h 2427055"/>
              <a:gd name="connsiteX22" fmla="*/ 6443958 w 12754913"/>
              <a:gd name="connsiteY22" fmla="*/ 326967 h 2427055"/>
              <a:gd name="connsiteX23" fmla="*/ 6668401 w 12754913"/>
              <a:gd name="connsiteY23" fmla="*/ 285403 h 2427055"/>
              <a:gd name="connsiteX24" fmla="*/ 7067412 w 12754913"/>
              <a:gd name="connsiteY24" fmla="*/ 177338 h 2427055"/>
              <a:gd name="connsiteX25" fmla="*/ 7283543 w 12754913"/>
              <a:gd name="connsiteY25" fmla="*/ 243840 h 2427055"/>
              <a:gd name="connsiteX26" fmla="*/ 7316794 w 12754913"/>
              <a:gd name="connsiteY26" fmla="*/ 435032 h 2427055"/>
              <a:gd name="connsiteX27" fmla="*/ 7466423 w 12754913"/>
              <a:gd name="connsiteY27" fmla="*/ 559723 h 2427055"/>
              <a:gd name="connsiteX28" fmla="*/ 7798932 w 12754913"/>
              <a:gd name="connsiteY28" fmla="*/ 701040 h 2427055"/>
              <a:gd name="connsiteX29" fmla="*/ 8089878 w 12754913"/>
              <a:gd name="connsiteY29" fmla="*/ 734291 h 2427055"/>
              <a:gd name="connsiteX30" fmla="*/ 8355885 w 12754913"/>
              <a:gd name="connsiteY30" fmla="*/ 568036 h 2427055"/>
              <a:gd name="connsiteX31" fmla="*/ 8389136 w 12754913"/>
              <a:gd name="connsiteY31" fmla="*/ 435032 h 2427055"/>
              <a:gd name="connsiteX32" fmla="*/ 8455638 w 12754913"/>
              <a:gd name="connsiteY32" fmla="*/ 260465 h 2427055"/>
              <a:gd name="connsiteX33" fmla="*/ 8563703 w 12754913"/>
              <a:gd name="connsiteY33" fmla="*/ 210589 h 2427055"/>
              <a:gd name="connsiteX34" fmla="*/ 8804772 w 12754913"/>
              <a:gd name="connsiteY34" fmla="*/ 410094 h 2427055"/>
              <a:gd name="connsiteX35" fmla="*/ 9286910 w 12754913"/>
              <a:gd name="connsiteY35" fmla="*/ 518160 h 2427055"/>
              <a:gd name="connsiteX36" fmla="*/ 9652670 w 12754913"/>
              <a:gd name="connsiteY36" fmla="*/ 509847 h 2427055"/>
              <a:gd name="connsiteX37" fmla="*/ 10176372 w 12754913"/>
              <a:gd name="connsiteY37" fmla="*/ 676101 h 2427055"/>
              <a:gd name="connsiteX38" fmla="*/ 10583696 w 12754913"/>
              <a:gd name="connsiteY38" fmla="*/ 850669 h 2427055"/>
              <a:gd name="connsiteX39" fmla="*/ 10874642 w 12754913"/>
              <a:gd name="connsiteY39" fmla="*/ 750915 h 2427055"/>
              <a:gd name="connsiteX40" fmla="*/ 11257027 w 12754913"/>
              <a:gd name="connsiteY40" fmla="*/ 667789 h 2427055"/>
              <a:gd name="connsiteX41" fmla="*/ 11589536 w 12754913"/>
              <a:gd name="connsiteY41" fmla="*/ 634538 h 2427055"/>
              <a:gd name="connsiteX42" fmla="*/ 11738533 w 12754913"/>
              <a:gd name="connsiteY42" fmla="*/ 957642 h 2427055"/>
              <a:gd name="connsiteX43" fmla="*/ 11897107 w 12754913"/>
              <a:gd name="connsiteY43" fmla="*/ 1191491 h 2427055"/>
              <a:gd name="connsiteX44" fmla="*/ 12021798 w 12754913"/>
              <a:gd name="connsiteY44" fmla="*/ 1332807 h 2427055"/>
              <a:gd name="connsiteX45" fmla="*/ 12412496 w 12754913"/>
              <a:gd name="connsiteY45" fmla="*/ 1233054 h 2427055"/>
              <a:gd name="connsiteX46" fmla="*/ 12754913 w 12754913"/>
              <a:gd name="connsiteY46"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859625 w 12754913"/>
              <a:gd name="connsiteY10" fmla="*/ 1922228 h 2427055"/>
              <a:gd name="connsiteX11" fmla="*/ 4073909 w 12754913"/>
              <a:gd name="connsiteY11" fmla="*/ 1281486 h 2427055"/>
              <a:gd name="connsiteX12" fmla="*/ 4181051 w 12754913"/>
              <a:gd name="connsiteY12" fmla="*/ 698993 h 2427055"/>
              <a:gd name="connsiteX13" fmla="*/ 4399027 w 12754913"/>
              <a:gd name="connsiteY13" fmla="*/ 401781 h 2427055"/>
              <a:gd name="connsiteX14" fmla="*/ 4773100 w 12754913"/>
              <a:gd name="connsiteY14" fmla="*/ 376843 h 2427055"/>
              <a:gd name="connsiteX15" fmla="*/ 5005856 w 12754913"/>
              <a:gd name="connsiteY15" fmla="*/ 518160 h 2427055"/>
              <a:gd name="connsiteX16" fmla="*/ 5055732 w 12754913"/>
              <a:gd name="connsiteY16" fmla="*/ 692727 h 2427055"/>
              <a:gd name="connsiteX17" fmla="*/ 5197049 w 12754913"/>
              <a:gd name="connsiteY17" fmla="*/ 742603 h 2427055"/>
              <a:gd name="connsiteX18" fmla="*/ 5654249 w 12754913"/>
              <a:gd name="connsiteY18" fmla="*/ 293716 h 2427055"/>
              <a:gd name="connsiteX19" fmla="*/ 5795565 w 12754913"/>
              <a:gd name="connsiteY19" fmla="*/ 94211 h 2427055"/>
              <a:gd name="connsiteX20" fmla="*/ 5970132 w 12754913"/>
              <a:gd name="connsiteY20" fmla="*/ 27709 h 2427055"/>
              <a:gd name="connsiteX21" fmla="*/ 6327580 w 12754913"/>
              <a:gd name="connsiteY21" fmla="*/ 260465 h 2427055"/>
              <a:gd name="connsiteX22" fmla="*/ 6443958 w 12754913"/>
              <a:gd name="connsiteY22" fmla="*/ 326967 h 2427055"/>
              <a:gd name="connsiteX23" fmla="*/ 6668401 w 12754913"/>
              <a:gd name="connsiteY23" fmla="*/ 285403 h 2427055"/>
              <a:gd name="connsiteX24" fmla="*/ 7067412 w 12754913"/>
              <a:gd name="connsiteY24" fmla="*/ 177338 h 2427055"/>
              <a:gd name="connsiteX25" fmla="*/ 7283543 w 12754913"/>
              <a:gd name="connsiteY25" fmla="*/ 243840 h 2427055"/>
              <a:gd name="connsiteX26" fmla="*/ 7316794 w 12754913"/>
              <a:gd name="connsiteY26" fmla="*/ 435032 h 2427055"/>
              <a:gd name="connsiteX27" fmla="*/ 7466423 w 12754913"/>
              <a:gd name="connsiteY27" fmla="*/ 559723 h 2427055"/>
              <a:gd name="connsiteX28" fmla="*/ 7798932 w 12754913"/>
              <a:gd name="connsiteY28" fmla="*/ 701040 h 2427055"/>
              <a:gd name="connsiteX29" fmla="*/ 8089878 w 12754913"/>
              <a:gd name="connsiteY29" fmla="*/ 734291 h 2427055"/>
              <a:gd name="connsiteX30" fmla="*/ 8355885 w 12754913"/>
              <a:gd name="connsiteY30" fmla="*/ 568036 h 2427055"/>
              <a:gd name="connsiteX31" fmla="*/ 8389136 w 12754913"/>
              <a:gd name="connsiteY31" fmla="*/ 435032 h 2427055"/>
              <a:gd name="connsiteX32" fmla="*/ 8455638 w 12754913"/>
              <a:gd name="connsiteY32" fmla="*/ 260465 h 2427055"/>
              <a:gd name="connsiteX33" fmla="*/ 8563703 w 12754913"/>
              <a:gd name="connsiteY33" fmla="*/ 210589 h 2427055"/>
              <a:gd name="connsiteX34" fmla="*/ 8804772 w 12754913"/>
              <a:gd name="connsiteY34" fmla="*/ 410094 h 2427055"/>
              <a:gd name="connsiteX35" fmla="*/ 9286910 w 12754913"/>
              <a:gd name="connsiteY35" fmla="*/ 518160 h 2427055"/>
              <a:gd name="connsiteX36" fmla="*/ 9652670 w 12754913"/>
              <a:gd name="connsiteY36" fmla="*/ 509847 h 2427055"/>
              <a:gd name="connsiteX37" fmla="*/ 10176372 w 12754913"/>
              <a:gd name="connsiteY37" fmla="*/ 676101 h 2427055"/>
              <a:gd name="connsiteX38" fmla="*/ 10583696 w 12754913"/>
              <a:gd name="connsiteY38" fmla="*/ 850669 h 2427055"/>
              <a:gd name="connsiteX39" fmla="*/ 10874642 w 12754913"/>
              <a:gd name="connsiteY39" fmla="*/ 750915 h 2427055"/>
              <a:gd name="connsiteX40" fmla="*/ 11257027 w 12754913"/>
              <a:gd name="connsiteY40" fmla="*/ 667789 h 2427055"/>
              <a:gd name="connsiteX41" fmla="*/ 11589536 w 12754913"/>
              <a:gd name="connsiteY41" fmla="*/ 634538 h 2427055"/>
              <a:gd name="connsiteX42" fmla="*/ 11738533 w 12754913"/>
              <a:gd name="connsiteY42" fmla="*/ 957642 h 2427055"/>
              <a:gd name="connsiteX43" fmla="*/ 11833199 w 12754913"/>
              <a:gd name="connsiteY43" fmla="*/ 1377446 h 2427055"/>
              <a:gd name="connsiteX44" fmla="*/ 12021798 w 12754913"/>
              <a:gd name="connsiteY44" fmla="*/ 1332807 h 2427055"/>
              <a:gd name="connsiteX45" fmla="*/ 12412496 w 12754913"/>
              <a:gd name="connsiteY45" fmla="*/ 1233054 h 2427055"/>
              <a:gd name="connsiteX46" fmla="*/ 12754913 w 12754913"/>
              <a:gd name="connsiteY46"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859625 w 12754913"/>
              <a:gd name="connsiteY10" fmla="*/ 1922228 h 2427055"/>
              <a:gd name="connsiteX11" fmla="*/ 4073909 w 12754913"/>
              <a:gd name="connsiteY11" fmla="*/ 1281486 h 2427055"/>
              <a:gd name="connsiteX12" fmla="*/ 4181051 w 12754913"/>
              <a:gd name="connsiteY12" fmla="*/ 698993 h 2427055"/>
              <a:gd name="connsiteX13" fmla="*/ 4399027 w 12754913"/>
              <a:gd name="connsiteY13" fmla="*/ 401781 h 2427055"/>
              <a:gd name="connsiteX14" fmla="*/ 4773100 w 12754913"/>
              <a:gd name="connsiteY14" fmla="*/ 376843 h 2427055"/>
              <a:gd name="connsiteX15" fmla="*/ 5005856 w 12754913"/>
              <a:gd name="connsiteY15" fmla="*/ 518160 h 2427055"/>
              <a:gd name="connsiteX16" fmla="*/ 5055732 w 12754913"/>
              <a:gd name="connsiteY16" fmla="*/ 692727 h 2427055"/>
              <a:gd name="connsiteX17" fmla="*/ 5197049 w 12754913"/>
              <a:gd name="connsiteY17" fmla="*/ 742603 h 2427055"/>
              <a:gd name="connsiteX18" fmla="*/ 5654249 w 12754913"/>
              <a:gd name="connsiteY18" fmla="*/ 293716 h 2427055"/>
              <a:gd name="connsiteX19" fmla="*/ 5795565 w 12754913"/>
              <a:gd name="connsiteY19" fmla="*/ 94211 h 2427055"/>
              <a:gd name="connsiteX20" fmla="*/ 5970132 w 12754913"/>
              <a:gd name="connsiteY20" fmla="*/ 27709 h 2427055"/>
              <a:gd name="connsiteX21" fmla="*/ 6327580 w 12754913"/>
              <a:gd name="connsiteY21" fmla="*/ 260465 h 2427055"/>
              <a:gd name="connsiteX22" fmla="*/ 6443958 w 12754913"/>
              <a:gd name="connsiteY22" fmla="*/ 326967 h 2427055"/>
              <a:gd name="connsiteX23" fmla="*/ 6668401 w 12754913"/>
              <a:gd name="connsiteY23" fmla="*/ 285403 h 2427055"/>
              <a:gd name="connsiteX24" fmla="*/ 7067412 w 12754913"/>
              <a:gd name="connsiteY24" fmla="*/ 177338 h 2427055"/>
              <a:gd name="connsiteX25" fmla="*/ 7283543 w 12754913"/>
              <a:gd name="connsiteY25" fmla="*/ 243840 h 2427055"/>
              <a:gd name="connsiteX26" fmla="*/ 7316794 w 12754913"/>
              <a:gd name="connsiteY26" fmla="*/ 435032 h 2427055"/>
              <a:gd name="connsiteX27" fmla="*/ 7466423 w 12754913"/>
              <a:gd name="connsiteY27" fmla="*/ 559723 h 2427055"/>
              <a:gd name="connsiteX28" fmla="*/ 7798932 w 12754913"/>
              <a:gd name="connsiteY28" fmla="*/ 701040 h 2427055"/>
              <a:gd name="connsiteX29" fmla="*/ 8089878 w 12754913"/>
              <a:gd name="connsiteY29" fmla="*/ 734291 h 2427055"/>
              <a:gd name="connsiteX30" fmla="*/ 8355885 w 12754913"/>
              <a:gd name="connsiteY30" fmla="*/ 568036 h 2427055"/>
              <a:gd name="connsiteX31" fmla="*/ 8389136 w 12754913"/>
              <a:gd name="connsiteY31" fmla="*/ 435032 h 2427055"/>
              <a:gd name="connsiteX32" fmla="*/ 8455638 w 12754913"/>
              <a:gd name="connsiteY32" fmla="*/ 260465 h 2427055"/>
              <a:gd name="connsiteX33" fmla="*/ 8563703 w 12754913"/>
              <a:gd name="connsiteY33" fmla="*/ 210589 h 2427055"/>
              <a:gd name="connsiteX34" fmla="*/ 8804772 w 12754913"/>
              <a:gd name="connsiteY34" fmla="*/ 410094 h 2427055"/>
              <a:gd name="connsiteX35" fmla="*/ 9286910 w 12754913"/>
              <a:gd name="connsiteY35" fmla="*/ 518160 h 2427055"/>
              <a:gd name="connsiteX36" fmla="*/ 9652670 w 12754913"/>
              <a:gd name="connsiteY36" fmla="*/ 509847 h 2427055"/>
              <a:gd name="connsiteX37" fmla="*/ 10176372 w 12754913"/>
              <a:gd name="connsiteY37" fmla="*/ 676101 h 2427055"/>
              <a:gd name="connsiteX38" fmla="*/ 10583696 w 12754913"/>
              <a:gd name="connsiteY38" fmla="*/ 850669 h 2427055"/>
              <a:gd name="connsiteX39" fmla="*/ 10874642 w 12754913"/>
              <a:gd name="connsiteY39" fmla="*/ 750915 h 2427055"/>
              <a:gd name="connsiteX40" fmla="*/ 11257027 w 12754913"/>
              <a:gd name="connsiteY40" fmla="*/ 667789 h 2427055"/>
              <a:gd name="connsiteX41" fmla="*/ 11589536 w 12754913"/>
              <a:gd name="connsiteY41" fmla="*/ 634538 h 2427055"/>
              <a:gd name="connsiteX42" fmla="*/ 11738533 w 12754913"/>
              <a:gd name="connsiteY42" fmla="*/ 957642 h 2427055"/>
              <a:gd name="connsiteX43" fmla="*/ 11833199 w 12754913"/>
              <a:gd name="connsiteY43" fmla="*/ 1377446 h 2427055"/>
              <a:gd name="connsiteX44" fmla="*/ 12211861 w 12754913"/>
              <a:gd name="connsiteY44" fmla="*/ 1377446 h 2427055"/>
              <a:gd name="connsiteX45" fmla="*/ 12412496 w 12754913"/>
              <a:gd name="connsiteY45" fmla="*/ 1233054 h 2427055"/>
              <a:gd name="connsiteX46" fmla="*/ 12754913 w 12754913"/>
              <a:gd name="connsiteY46" fmla="*/ 1048489 h 2427055"/>
              <a:gd name="connsiteX0" fmla="*/ 0 w 12754913"/>
              <a:gd name="connsiteY0" fmla="*/ 698992 h 2427055"/>
              <a:gd name="connsiteX1" fmla="*/ 431085 w 12754913"/>
              <a:gd name="connsiteY1" fmla="*/ 640742 h 2427055"/>
              <a:gd name="connsiteX2" fmla="*/ 753699 w 12754913"/>
              <a:gd name="connsiteY2" fmla="*/ 780959 h 2427055"/>
              <a:gd name="connsiteX3" fmla="*/ 1288220 w 12754913"/>
              <a:gd name="connsiteY3" fmla="*/ 990238 h 2427055"/>
              <a:gd name="connsiteX4" fmla="*/ 2038213 w 12754913"/>
              <a:gd name="connsiteY4" fmla="*/ 349496 h 2427055"/>
              <a:gd name="connsiteX5" fmla="*/ 2466778 w 12754913"/>
              <a:gd name="connsiteY5" fmla="*/ 582493 h 2427055"/>
              <a:gd name="connsiteX6" fmla="*/ 2922032 w 12754913"/>
              <a:gd name="connsiteY6" fmla="*/ 1108767 h 2427055"/>
              <a:gd name="connsiteX7" fmla="*/ 3056062 w 12754913"/>
              <a:gd name="connsiteY7" fmla="*/ 1514483 h 2427055"/>
              <a:gd name="connsiteX8" fmla="*/ 3163203 w 12754913"/>
              <a:gd name="connsiteY8" fmla="*/ 2271724 h 2427055"/>
              <a:gd name="connsiteX9" fmla="*/ 3377487 w 12754913"/>
              <a:gd name="connsiteY9" fmla="*/ 1922228 h 2427055"/>
              <a:gd name="connsiteX10" fmla="*/ 3859625 w 12754913"/>
              <a:gd name="connsiteY10" fmla="*/ 1922228 h 2427055"/>
              <a:gd name="connsiteX11" fmla="*/ 4073909 w 12754913"/>
              <a:gd name="connsiteY11" fmla="*/ 1281486 h 2427055"/>
              <a:gd name="connsiteX12" fmla="*/ 4181051 w 12754913"/>
              <a:gd name="connsiteY12" fmla="*/ 698993 h 2427055"/>
              <a:gd name="connsiteX13" fmla="*/ 4399027 w 12754913"/>
              <a:gd name="connsiteY13" fmla="*/ 401781 h 2427055"/>
              <a:gd name="connsiteX14" fmla="*/ 4773100 w 12754913"/>
              <a:gd name="connsiteY14" fmla="*/ 376843 h 2427055"/>
              <a:gd name="connsiteX15" fmla="*/ 5005856 w 12754913"/>
              <a:gd name="connsiteY15" fmla="*/ 518160 h 2427055"/>
              <a:gd name="connsiteX16" fmla="*/ 5055732 w 12754913"/>
              <a:gd name="connsiteY16" fmla="*/ 692727 h 2427055"/>
              <a:gd name="connsiteX17" fmla="*/ 5197049 w 12754913"/>
              <a:gd name="connsiteY17" fmla="*/ 742603 h 2427055"/>
              <a:gd name="connsiteX18" fmla="*/ 5654249 w 12754913"/>
              <a:gd name="connsiteY18" fmla="*/ 293716 h 2427055"/>
              <a:gd name="connsiteX19" fmla="*/ 5795565 w 12754913"/>
              <a:gd name="connsiteY19" fmla="*/ 94211 h 2427055"/>
              <a:gd name="connsiteX20" fmla="*/ 5970132 w 12754913"/>
              <a:gd name="connsiteY20" fmla="*/ 27709 h 2427055"/>
              <a:gd name="connsiteX21" fmla="*/ 6327580 w 12754913"/>
              <a:gd name="connsiteY21" fmla="*/ 260465 h 2427055"/>
              <a:gd name="connsiteX22" fmla="*/ 6443958 w 12754913"/>
              <a:gd name="connsiteY22" fmla="*/ 326967 h 2427055"/>
              <a:gd name="connsiteX23" fmla="*/ 6668401 w 12754913"/>
              <a:gd name="connsiteY23" fmla="*/ 285403 h 2427055"/>
              <a:gd name="connsiteX24" fmla="*/ 7067412 w 12754913"/>
              <a:gd name="connsiteY24" fmla="*/ 177338 h 2427055"/>
              <a:gd name="connsiteX25" fmla="*/ 7283543 w 12754913"/>
              <a:gd name="connsiteY25" fmla="*/ 243840 h 2427055"/>
              <a:gd name="connsiteX26" fmla="*/ 7316794 w 12754913"/>
              <a:gd name="connsiteY26" fmla="*/ 435032 h 2427055"/>
              <a:gd name="connsiteX27" fmla="*/ 7466423 w 12754913"/>
              <a:gd name="connsiteY27" fmla="*/ 559723 h 2427055"/>
              <a:gd name="connsiteX28" fmla="*/ 7798932 w 12754913"/>
              <a:gd name="connsiteY28" fmla="*/ 701040 h 2427055"/>
              <a:gd name="connsiteX29" fmla="*/ 8089878 w 12754913"/>
              <a:gd name="connsiteY29" fmla="*/ 734291 h 2427055"/>
              <a:gd name="connsiteX30" fmla="*/ 8355885 w 12754913"/>
              <a:gd name="connsiteY30" fmla="*/ 568036 h 2427055"/>
              <a:gd name="connsiteX31" fmla="*/ 8389136 w 12754913"/>
              <a:gd name="connsiteY31" fmla="*/ 435032 h 2427055"/>
              <a:gd name="connsiteX32" fmla="*/ 8455638 w 12754913"/>
              <a:gd name="connsiteY32" fmla="*/ 260465 h 2427055"/>
              <a:gd name="connsiteX33" fmla="*/ 8563703 w 12754913"/>
              <a:gd name="connsiteY33" fmla="*/ 210589 h 2427055"/>
              <a:gd name="connsiteX34" fmla="*/ 8804772 w 12754913"/>
              <a:gd name="connsiteY34" fmla="*/ 410094 h 2427055"/>
              <a:gd name="connsiteX35" fmla="*/ 9286910 w 12754913"/>
              <a:gd name="connsiteY35" fmla="*/ 518160 h 2427055"/>
              <a:gd name="connsiteX36" fmla="*/ 9652670 w 12754913"/>
              <a:gd name="connsiteY36" fmla="*/ 509847 h 2427055"/>
              <a:gd name="connsiteX37" fmla="*/ 10176372 w 12754913"/>
              <a:gd name="connsiteY37" fmla="*/ 676101 h 2427055"/>
              <a:gd name="connsiteX38" fmla="*/ 10583696 w 12754913"/>
              <a:gd name="connsiteY38" fmla="*/ 850669 h 2427055"/>
              <a:gd name="connsiteX39" fmla="*/ 10874642 w 12754913"/>
              <a:gd name="connsiteY39" fmla="*/ 750915 h 2427055"/>
              <a:gd name="connsiteX40" fmla="*/ 11257027 w 12754913"/>
              <a:gd name="connsiteY40" fmla="*/ 667789 h 2427055"/>
              <a:gd name="connsiteX41" fmla="*/ 11589536 w 12754913"/>
              <a:gd name="connsiteY41" fmla="*/ 634538 h 2427055"/>
              <a:gd name="connsiteX42" fmla="*/ 11738533 w 12754913"/>
              <a:gd name="connsiteY42" fmla="*/ 957642 h 2427055"/>
              <a:gd name="connsiteX43" fmla="*/ 11833199 w 12754913"/>
              <a:gd name="connsiteY43" fmla="*/ 1377446 h 2427055"/>
              <a:gd name="connsiteX44" fmla="*/ 12211861 w 12754913"/>
              <a:gd name="connsiteY44" fmla="*/ 1377446 h 2427055"/>
              <a:gd name="connsiteX45" fmla="*/ 12412496 w 12754913"/>
              <a:gd name="connsiteY45" fmla="*/ 1233054 h 2427055"/>
              <a:gd name="connsiteX46" fmla="*/ 12681206 w 12754913"/>
              <a:gd name="connsiteY46" fmla="*/ 1086729 h 2427055"/>
              <a:gd name="connsiteX47" fmla="*/ 12754913 w 12754913"/>
              <a:gd name="connsiteY47" fmla="*/ 1048489 h 2427055"/>
              <a:gd name="connsiteX0" fmla="*/ 0 w 13537180"/>
              <a:gd name="connsiteY0" fmla="*/ 698992 h 2427055"/>
              <a:gd name="connsiteX1" fmla="*/ 431085 w 13537180"/>
              <a:gd name="connsiteY1" fmla="*/ 640742 h 2427055"/>
              <a:gd name="connsiteX2" fmla="*/ 753699 w 13537180"/>
              <a:gd name="connsiteY2" fmla="*/ 780959 h 2427055"/>
              <a:gd name="connsiteX3" fmla="*/ 1288220 w 13537180"/>
              <a:gd name="connsiteY3" fmla="*/ 990238 h 2427055"/>
              <a:gd name="connsiteX4" fmla="*/ 2038213 w 13537180"/>
              <a:gd name="connsiteY4" fmla="*/ 349496 h 2427055"/>
              <a:gd name="connsiteX5" fmla="*/ 2466778 w 13537180"/>
              <a:gd name="connsiteY5" fmla="*/ 582493 h 2427055"/>
              <a:gd name="connsiteX6" fmla="*/ 2922032 w 13537180"/>
              <a:gd name="connsiteY6" fmla="*/ 1108767 h 2427055"/>
              <a:gd name="connsiteX7" fmla="*/ 3056062 w 13537180"/>
              <a:gd name="connsiteY7" fmla="*/ 1514483 h 2427055"/>
              <a:gd name="connsiteX8" fmla="*/ 3163203 w 13537180"/>
              <a:gd name="connsiteY8" fmla="*/ 2271724 h 2427055"/>
              <a:gd name="connsiteX9" fmla="*/ 3377487 w 13537180"/>
              <a:gd name="connsiteY9" fmla="*/ 1922228 h 2427055"/>
              <a:gd name="connsiteX10" fmla="*/ 3859625 w 13537180"/>
              <a:gd name="connsiteY10" fmla="*/ 1922228 h 2427055"/>
              <a:gd name="connsiteX11" fmla="*/ 4073909 w 13537180"/>
              <a:gd name="connsiteY11" fmla="*/ 1281486 h 2427055"/>
              <a:gd name="connsiteX12" fmla="*/ 4181051 w 13537180"/>
              <a:gd name="connsiteY12" fmla="*/ 698993 h 2427055"/>
              <a:gd name="connsiteX13" fmla="*/ 4399027 w 13537180"/>
              <a:gd name="connsiteY13" fmla="*/ 401781 h 2427055"/>
              <a:gd name="connsiteX14" fmla="*/ 4773100 w 13537180"/>
              <a:gd name="connsiteY14" fmla="*/ 376843 h 2427055"/>
              <a:gd name="connsiteX15" fmla="*/ 5005856 w 13537180"/>
              <a:gd name="connsiteY15" fmla="*/ 518160 h 2427055"/>
              <a:gd name="connsiteX16" fmla="*/ 5055732 w 13537180"/>
              <a:gd name="connsiteY16" fmla="*/ 692727 h 2427055"/>
              <a:gd name="connsiteX17" fmla="*/ 5197049 w 13537180"/>
              <a:gd name="connsiteY17" fmla="*/ 742603 h 2427055"/>
              <a:gd name="connsiteX18" fmla="*/ 5654249 w 13537180"/>
              <a:gd name="connsiteY18" fmla="*/ 293716 h 2427055"/>
              <a:gd name="connsiteX19" fmla="*/ 5795565 w 13537180"/>
              <a:gd name="connsiteY19" fmla="*/ 94211 h 2427055"/>
              <a:gd name="connsiteX20" fmla="*/ 5970132 w 13537180"/>
              <a:gd name="connsiteY20" fmla="*/ 27709 h 2427055"/>
              <a:gd name="connsiteX21" fmla="*/ 6327580 w 13537180"/>
              <a:gd name="connsiteY21" fmla="*/ 260465 h 2427055"/>
              <a:gd name="connsiteX22" fmla="*/ 6443958 w 13537180"/>
              <a:gd name="connsiteY22" fmla="*/ 326967 h 2427055"/>
              <a:gd name="connsiteX23" fmla="*/ 6668401 w 13537180"/>
              <a:gd name="connsiteY23" fmla="*/ 285403 h 2427055"/>
              <a:gd name="connsiteX24" fmla="*/ 7067412 w 13537180"/>
              <a:gd name="connsiteY24" fmla="*/ 177338 h 2427055"/>
              <a:gd name="connsiteX25" fmla="*/ 7283543 w 13537180"/>
              <a:gd name="connsiteY25" fmla="*/ 243840 h 2427055"/>
              <a:gd name="connsiteX26" fmla="*/ 7316794 w 13537180"/>
              <a:gd name="connsiteY26" fmla="*/ 435032 h 2427055"/>
              <a:gd name="connsiteX27" fmla="*/ 7466423 w 13537180"/>
              <a:gd name="connsiteY27" fmla="*/ 559723 h 2427055"/>
              <a:gd name="connsiteX28" fmla="*/ 7798932 w 13537180"/>
              <a:gd name="connsiteY28" fmla="*/ 701040 h 2427055"/>
              <a:gd name="connsiteX29" fmla="*/ 8089878 w 13537180"/>
              <a:gd name="connsiteY29" fmla="*/ 734291 h 2427055"/>
              <a:gd name="connsiteX30" fmla="*/ 8355885 w 13537180"/>
              <a:gd name="connsiteY30" fmla="*/ 568036 h 2427055"/>
              <a:gd name="connsiteX31" fmla="*/ 8389136 w 13537180"/>
              <a:gd name="connsiteY31" fmla="*/ 435032 h 2427055"/>
              <a:gd name="connsiteX32" fmla="*/ 8455638 w 13537180"/>
              <a:gd name="connsiteY32" fmla="*/ 260465 h 2427055"/>
              <a:gd name="connsiteX33" fmla="*/ 8563703 w 13537180"/>
              <a:gd name="connsiteY33" fmla="*/ 210589 h 2427055"/>
              <a:gd name="connsiteX34" fmla="*/ 8804772 w 13537180"/>
              <a:gd name="connsiteY34" fmla="*/ 410094 h 2427055"/>
              <a:gd name="connsiteX35" fmla="*/ 9286910 w 13537180"/>
              <a:gd name="connsiteY35" fmla="*/ 518160 h 2427055"/>
              <a:gd name="connsiteX36" fmla="*/ 9652670 w 13537180"/>
              <a:gd name="connsiteY36" fmla="*/ 509847 h 2427055"/>
              <a:gd name="connsiteX37" fmla="*/ 10176372 w 13537180"/>
              <a:gd name="connsiteY37" fmla="*/ 676101 h 2427055"/>
              <a:gd name="connsiteX38" fmla="*/ 10583696 w 13537180"/>
              <a:gd name="connsiteY38" fmla="*/ 850669 h 2427055"/>
              <a:gd name="connsiteX39" fmla="*/ 10874642 w 13537180"/>
              <a:gd name="connsiteY39" fmla="*/ 750915 h 2427055"/>
              <a:gd name="connsiteX40" fmla="*/ 11257027 w 13537180"/>
              <a:gd name="connsiteY40" fmla="*/ 667789 h 2427055"/>
              <a:gd name="connsiteX41" fmla="*/ 11589536 w 13537180"/>
              <a:gd name="connsiteY41" fmla="*/ 634538 h 2427055"/>
              <a:gd name="connsiteX42" fmla="*/ 11738533 w 13537180"/>
              <a:gd name="connsiteY42" fmla="*/ 957642 h 2427055"/>
              <a:gd name="connsiteX43" fmla="*/ 11833199 w 13537180"/>
              <a:gd name="connsiteY43" fmla="*/ 1377446 h 2427055"/>
              <a:gd name="connsiteX44" fmla="*/ 12211861 w 13537180"/>
              <a:gd name="connsiteY44" fmla="*/ 1377446 h 2427055"/>
              <a:gd name="connsiteX45" fmla="*/ 12412496 w 13537180"/>
              <a:gd name="connsiteY45" fmla="*/ 1233054 h 2427055"/>
              <a:gd name="connsiteX46" fmla="*/ 12681206 w 13537180"/>
              <a:gd name="connsiteY46" fmla="*/ 1086729 h 2427055"/>
              <a:gd name="connsiteX47" fmla="*/ 13537180 w 13537180"/>
              <a:gd name="connsiteY47" fmla="*/ 957642 h 2427055"/>
              <a:gd name="connsiteX0" fmla="*/ 0 w 13537180"/>
              <a:gd name="connsiteY0" fmla="*/ 698992 h 2427055"/>
              <a:gd name="connsiteX1" fmla="*/ 431085 w 13537180"/>
              <a:gd name="connsiteY1" fmla="*/ 640742 h 2427055"/>
              <a:gd name="connsiteX2" fmla="*/ 753699 w 13537180"/>
              <a:gd name="connsiteY2" fmla="*/ 780959 h 2427055"/>
              <a:gd name="connsiteX3" fmla="*/ 1288220 w 13537180"/>
              <a:gd name="connsiteY3" fmla="*/ 990238 h 2427055"/>
              <a:gd name="connsiteX4" fmla="*/ 2038213 w 13537180"/>
              <a:gd name="connsiteY4" fmla="*/ 349496 h 2427055"/>
              <a:gd name="connsiteX5" fmla="*/ 2466778 w 13537180"/>
              <a:gd name="connsiteY5" fmla="*/ 582493 h 2427055"/>
              <a:gd name="connsiteX6" fmla="*/ 2922032 w 13537180"/>
              <a:gd name="connsiteY6" fmla="*/ 1108767 h 2427055"/>
              <a:gd name="connsiteX7" fmla="*/ 3056062 w 13537180"/>
              <a:gd name="connsiteY7" fmla="*/ 1514483 h 2427055"/>
              <a:gd name="connsiteX8" fmla="*/ 3163203 w 13537180"/>
              <a:gd name="connsiteY8" fmla="*/ 2271724 h 2427055"/>
              <a:gd name="connsiteX9" fmla="*/ 3377487 w 13537180"/>
              <a:gd name="connsiteY9" fmla="*/ 1922228 h 2427055"/>
              <a:gd name="connsiteX10" fmla="*/ 3859625 w 13537180"/>
              <a:gd name="connsiteY10" fmla="*/ 1922228 h 2427055"/>
              <a:gd name="connsiteX11" fmla="*/ 4073909 w 13537180"/>
              <a:gd name="connsiteY11" fmla="*/ 1281486 h 2427055"/>
              <a:gd name="connsiteX12" fmla="*/ 4181051 w 13537180"/>
              <a:gd name="connsiteY12" fmla="*/ 698993 h 2427055"/>
              <a:gd name="connsiteX13" fmla="*/ 4399027 w 13537180"/>
              <a:gd name="connsiteY13" fmla="*/ 401781 h 2427055"/>
              <a:gd name="connsiteX14" fmla="*/ 4773100 w 13537180"/>
              <a:gd name="connsiteY14" fmla="*/ 376843 h 2427055"/>
              <a:gd name="connsiteX15" fmla="*/ 5005856 w 13537180"/>
              <a:gd name="connsiteY15" fmla="*/ 518160 h 2427055"/>
              <a:gd name="connsiteX16" fmla="*/ 5055732 w 13537180"/>
              <a:gd name="connsiteY16" fmla="*/ 692727 h 2427055"/>
              <a:gd name="connsiteX17" fmla="*/ 5197049 w 13537180"/>
              <a:gd name="connsiteY17" fmla="*/ 742603 h 2427055"/>
              <a:gd name="connsiteX18" fmla="*/ 5654249 w 13537180"/>
              <a:gd name="connsiteY18" fmla="*/ 293716 h 2427055"/>
              <a:gd name="connsiteX19" fmla="*/ 5795565 w 13537180"/>
              <a:gd name="connsiteY19" fmla="*/ 94211 h 2427055"/>
              <a:gd name="connsiteX20" fmla="*/ 5970132 w 13537180"/>
              <a:gd name="connsiteY20" fmla="*/ 27709 h 2427055"/>
              <a:gd name="connsiteX21" fmla="*/ 6327580 w 13537180"/>
              <a:gd name="connsiteY21" fmla="*/ 260465 h 2427055"/>
              <a:gd name="connsiteX22" fmla="*/ 6443958 w 13537180"/>
              <a:gd name="connsiteY22" fmla="*/ 326967 h 2427055"/>
              <a:gd name="connsiteX23" fmla="*/ 6668401 w 13537180"/>
              <a:gd name="connsiteY23" fmla="*/ 285403 h 2427055"/>
              <a:gd name="connsiteX24" fmla="*/ 7067412 w 13537180"/>
              <a:gd name="connsiteY24" fmla="*/ 177338 h 2427055"/>
              <a:gd name="connsiteX25" fmla="*/ 7283543 w 13537180"/>
              <a:gd name="connsiteY25" fmla="*/ 243840 h 2427055"/>
              <a:gd name="connsiteX26" fmla="*/ 7316794 w 13537180"/>
              <a:gd name="connsiteY26" fmla="*/ 435032 h 2427055"/>
              <a:gd name="connsiteX27" fmla="*/ 7466423 w 13537180"/>
              <a:gd name="connsiteY27" fmla="*/ 559723 h 2427055"/>
              <a:gd name="connsiteX28" fmla="*/ 7798932 w 13537180"/>
              <a:gd name="connsiteY28" fmla="*/ 701040 h 2427055"/>
              <a:gd name="connsiteX29" fmla="*/ 8089878 w 13537180"/>
              <a:gd name="connsiteY29" fmla="*/ 734291 h 2427055"/>
              <a:gd name="connsiteX30" fmla="*/ 8355885 w 13537180"/>
              <a:gd name="connsiteY30" fmla="*/ 568036 h 2427055"/>
              <a:gd name="connsiteX31" fmla="*/ 8389136 w 13537180"/>
              <a:gd name="connsiteY31" fmla="*/ 435032 h 2427055"/>
              <a:gd name="connsiteX32" fmla="*/ 8455638 w 13537180"/>
              <a:gd name="connsiteY32" fmla="*/ 260465 h 2427055"/>
              <a:gd name="connsiteX33" fmla="*/ 8563703 w 13537180"/>
              <a:gd name="connsiteY33" fmla="*/ 210589 h 2427055"/>
              <a:gd name="connsiteX34" fmla="*/ 8804772 w 13537180"/>
              <a:gd name="connsiteY34" fmla="*/ 410094 h 2427055"/>
              <a:gd name="connsiteX35" fmla="*/ 9286910 w 13537180"/>
              <a:gd name="connsiteY35" fmla="*/ 518160 h 2427055"/>
              <a:gd name="connsiteX36" fmla="*/ 9652670 w 13537180"/>
              <a:gd name="connsiteY36" fmla="*/ 509847 h 2427055"/>
              <a:gd name="connsiteX37" fmla="*/ 10176372 w 13537180"/>
              <a:gd name="connsiteY37" fmla="*/ 676101 h 2427055"/>
              <a:gd name="connsiteX38" fmla="*/ 10583696 w 13537180"/>
              <a:gd name="connsiteY38" fmla="*/ 850669 h 2427055"/>
              <a:gd name="connsiteX39" fmla="*/ 10874642 w 13537180"/>
              <a:gd name="connsiteY39" fmla="*/ 750915 h 2427055"/>
              <a:gd name="connsiteX40" fmla="*/ 11257027 w 13537180"/>
              <a:gd name="connsiteY40" fmla="*/ 667789 h 2427055"/>
              <a:gd name="connsiteX41" fmla="*/ 11589536 w 13537180"/>
              <a:gd name="connsiteY41" fmla="*/ 634538 h 2427055"/>
              <a:gd name="connsiteX42" fmla="*/ 11738533 w 13537180"/>
              <a:gd name="connsiteY42" fmla="*/ 957642 h 2427055"/>
              <a:gd name="connsiteX43" fmla="*/ 11833199 w 13537180"/>
              <a:gd name="connsiteY43" fmla="*/ 1377446 h 2427055"/>
              <a:gd name="connsiteX44" fmla="*/ 12211861 w 13537180"/>
              <a:gd name="connsiteY44" fmla="*/ 1377446 h 2427055"/>
              <a:gd name="connsiteX45" fmla="*/ 12412496 w 13537180"/>
              <a:gd name="connsiteY45" fmla="*/ 1233054 h 2427055"/>
              <a:gd name="connsiteX46" fmla="*/ 12681206 w 13537180"/>
              <a:gd name="connsiteY46" fmla="*/ 1086729 h 2427055"/>
              <a:gd name="connsiteX47" fmla="*/ 13420001 w 13537180"/>
              <a:gd name="connsiteY47" fmla="*/ 975669 h 2427055"/>
              <a:gd name="connsiteX48" fmla="*/ 13537180 w 13537180"/>
              <a:gd name="connsiteY48" fmla="*/ 957642 h 2427055"/>
              <a:gd name="connsiteX0" fmla="*/ 0 w 13915842"/>
              <a:gd name="connsiteY0" fmla="*/ 698992 h 2427055"/>
              <a:gd name="connsiteX1" fmla="*/ 431085 w 13915842"/>
              <a:gd name="connsiteY1" fmla="*/ 640742 h 2427055"/>
              <a:gd name="connsiteX2" fmla="*/ 753699 w 13915842"/>
              <a:gd name="connsiteY2" fmla="*/ 780959 h 2427055"/>
              <a:gd name="connsiteX3" fmla="*/ 1288220 w 13915842"/>
              <a:gd name="connsiteY3" fmla="*/ 990238 h 2427055"/>
              <a:gd name="connsiteX4" fmla="*/ 2038213 w 13915842"/>
              <a:gd name="connsiteY4" fmla="*/ 349496 h 2427055"/>
              <a:gd name="connsiteX5" fmla="*/ 2466778 w 13915842"/>
              <a:gd name="connsiteY5" fmla="*/ 582493 h 2427055"/>
              <a:gd name="connsiteX6" fmla="*/ 2922032 w 13915842"/>
              <a:gd name="connsiteY6" fmla="*/ 1108767 h 2427055"/>
              <a:gd name="connsiteX7" fmla="*/ 3056062 w 13915842"/>
              <a:gd name="connsiteY7" fmla="*/ 1514483 h 2427055"/>
              <a:gd name="connsiteX8" fmla="*/ 3163203 w 13915842"/>
              <a:gd name="connsiteY8" fmla="*/ 2271724 h 2427055"/>
              <a:gd name="connsiteX9" fmla="*/ 3377487 w 13915842"/>
              <a:gd name="connsiteY9" fmla="*/ 1922228 h 2427055"/>
              <a:gd name="connsiteX10" fmla="*/ 3859625 w 13915842"/>
              <a:gd name="connsiteY10" fmla="*/ 1922228 h 2427055"/>
              <a:gd name="connsiteX11" fmla="*/ 4073909 w 13915842"/>
              <a:gd name="connsiteY11" fmla="*/ 1281486 h 2427055"/>
              <a:gd name="connsiteX12" fmla="*/ 4181051 w 13915842"/>
              <a:gd name="connsiteY12" fmla="*/ 698993 h 2427055"/>
              <a:gd name="connsiteX13" fmla="*/ 4399027 w 13915842"/>
              <a:gd name="connsiteY13" fmla="*/ 401781 h 2427055"/>
              <a:gd name="connsiteX14" fmla="*/ 4773100 w 13915842"/>
              <a:gd name="connsiteY14" fmla="*/ 376843 h 2427055"/>
              <a:gd name="connsiteX15" fmla="*/ 5005856 w 13915842"/>
              <a:gd name="connsiteY15" fmla="*/ 518160 h 2427055"/>
              <a:gd name="connsiteX16" fmla="*/ 5055732 w 13915842"/>
              <a:gd name="connsiteY16" fmla="*/ 692727 h 2427055"/>
              <a:gd name="connsiteX17" fmla="*/ 5197049 w 13915842"/>
              <a:gd name="connsiteY17" fmla="*/ 742603 h 2427055"/>
              <a:gd name="connsiteX18" fmla="*/ 5654249 w 13915842"/>
              <a:gd name="connsiteY18" fmla="*/ 293716 h 2427055"/>
              <a:gd name="connsiteX19" fmla="*/ 5795565 w 13915842"/>
              <a:gd name="connsiteY19" fmla="*/ 94211 h 2427055"/>
              <a:gd name="connsiteX20" fmla="*/ 5970132 w 13915842"/>
              <a:gd name="connsiteY20" fmla="*/ 27709 h 2427055"/>
              <a:gd name="connsiteX21" fmla="*/ 6327580 w 13915842"/>
              <a:gd name="connsiteY21" fmla="*/ 260465 h 2427055"/>
              <a:gd name="connsiteX22" fmla="*/ 6443958 w 13915842"/>
              <a:gd name="connsiteY22" fmla="*/ 326967 h 2427055"/>
              <a:gd name="connsiteX23" fmla="*/ 6668401 w 13915842"/>
              <a:gd name="connsiteY23" fmla="*/ 285403 h 2427055"/>
              <a:gd name="connsiteX24" fmla="*/ 7067412 w 13915842"/>
              <a:gd name="connsiteY24" fmla="*/ 177338 h 2427055"/>
              <a:gd name="connsiteX25" fmla="*/ 7283543 w 13915842"/>
              <a:gd name="connsiteY25" fmla="*/ 243840 h 2427055"/>
              <a:gd name="connsiteX26" fmla="*/ 7316794 w 13915842"/>
              <a:gd name="connsiteY26" fmla="*/ 435032 h 2427055"/>
              <a:gd name="connsiteX27" fmla="*/ 7466423 w 13915842"/>
              <a:gd name="connsiteY27" fmla="*/ 559723 h 2427055"/>
              <a:gd name="connsiteX28" fmla="*/ 7798932 w 13915842"/>
              <a:gd name="connsiteY28" fmla="*/ 701040 h 2427055"/>
              <a:gd name="connsiteX29" fmla="*/ 8089878 w 13915842"/>
              <a:gd name="connsiteY29" fmla="*/ 734291 h 2427055"/>
              <a:gd name="connsiteX30" fmla="*/ 8355885 w 13915842"/>
              <a:gd name="connsiteY30" fmla="*/ 568036 h 2427055"/>
              <a:gd name="connsiteX31" fmla="*/ 8389136 w 13915842"/>
              <a:gd name="connsiteY31" fmla="*/ 435032 h 2427055"/>
              <a:gd name="connsiteX32" fmla="*/ 8455638 w 13915842"/>
              <a:gd name="connsiteY32" fmla="*/ 260465 h 2427055"/>
              <a:gd name="connsiteX33" fmla="*/ 8563703 w 13915842"/>
              <a:gd name="connsiteY33" fmla="*/ 210589 h 2427055"/>
              <a:gd name="connsiteX34" fmla="*/ 8804772 w 13915842"/>
              <a:gd name="connsiteY34" fmla="*/ 410094 h 2427055"/>
              <a:gd name="connsiteX35" fmla="*/ 9286910 w 13915842"/>
              <a:gd name="connsiteY35" fmla="*/ 518160 h 2427055"/>
              <a:gd name="connsiteX36" fmla="*/ 9652670 w 13915842"/>
              <a:gd name="connsiteY36" fmla="*/ 509847 h 2427055"/>
              <a:gd name="connsiteX37" fmla="*/ 10176372 w 13915842"/>
              <a:gd name="connsiteY37" fmla="*/ 676101 h 2427055"/>
              <a:gd name="connsiteX38" fmla="*/ 10583696 w 13915842"/>
              <a:gd name="connsiteY38" fmla="*/ 850669 h 2427055"/>
              <a:gd name="connsiteX39" fmla="*/ 10874642 w 13915842"/>
              <a:gd name="connsiteY39" fmla="*/ 750915 h 2427055"/>
              <a:gd name="connsiteX40" fmla="*/ 11257027 w 13915842"/>
              <a:gd name="connsiteY40" fmla="*/ 667789 h 2427055"/>
              <a:gd name="connsiteX41" fmla="*/ 11589536 w 13915842"/>
              <a:gd name="connsiteY41" fmla="*/ 634538 h 2427055"/>
              <a:gd name="connsiteX42" fmla="*/ 11738533 w 13915842"/>
              <a:gd name="connsiteY42" fmla="*/ 957642 h 2427055"/>
              <a:gd name="connsiteX43" fmla="*/ 11833199 w 13915842"/>
              <a:gd name="connsiteY43" fmla="*/ 1377446 h 2427055"/>
              <a:gd name="connsiteX44" fmla="*/ 12211861 w 13915842"/>
              <a:gd name="connsiteY44" fmla="*/ 1377446 h 2427055"/>
              <a:gd name="connsiteX45" fmla="*/ 12412496 w 13915842"/>
              <a:gd name="connsiteY45" fmla="*/ 1233054 h 2427055"/>
              <a:gd name="connsiteX46" fmla="*/ 12681206 w 13915842"/>
              <a:gd name="connsiteY46" fmla="*/ 1086729 h 2427055"/>
              <a:gd name="connsiteX47" fmla="*/ 13420001 w 13915842"/>
              <a:gd name="connsiteY47" fmla="*/ 975669 h 2427055"/>
              <a:gd name="connsiteX48" fmla="*/ 13915842 w 13915842"/>
              <a:gd name="connsiteY48" fmla="*/ 1167544 h 2427055"/>
              <a:gd name="connsiteX0" fmla="*/ 0 w 13915842"/>
              <a:gd name="connsiteY0" fmla="*/ 698992 h 2427055"/>
              <a:gd name="connsiteX1" fmla="*/ 431085 w 13915842"/>
              <a:gd name="connsiteY1" fmla="*/ 640742 h 2427055"/>
              <a:gd name="connsiteX2" fmla="*/ 753699 w 13915842"/>
              <a:gd name="connsiteY2" fmla="*/ 780959 h 2427055"/>
              <a:gd name="connsiteX3" fmla="*/ 1288220 w 13915842"/>
              <a:gd name="connsiteY3" fmla="*/ 990238 h 2427055"/>
              <a:gd name="connsiteX4" fmla="*/ 2038213 w 13915842"/>
              <a:gd name="connsiteY4" fmla="*/ 349496 h 2427055"/>
              <a:gd name="connsiteX5" fmla="*/ 2466778 w 13915842"/>
              <a:gd name="connsiteY5" fmla="*/ 582493 h 2427055"/>
              <a:gd name="connsiteX6" fmla="*/ 2922032 w 13915842"/>
              <a:gd name="connsiteY6" fmla="*/ 1108767 h 2427055"/>
              <a:gd name="connsiteX7" fmla="*/ 3056062 w 13915842"/>
              <a:gd name="connsiteY7" fmla="*/ 1514483 h 2427055"/>
              <a:gd name="connsiteX8" fmla="*/ 3163203 w 13915842"/>
              <a:gd name="connsiteY8" fmla="*/ 2271724 h 2427055"/>
              <a:gd name="connsiteX9" fmla="*/ 3377487 w 13915842"/>
              <a:gd name="connsiteY9" fmla="*/ 1922228 h 2427055"/>
              <a:gd name="connsiteX10" fmla="*/ 3859625 w 13915842"/>
              <a:gd name="connsiteY10" fmla="*/ 1922228 h 2427055"/>
              <a:gd name="connsiteX11" fmla="*/ 4073909 w 13915842"/>
              <a:gd name="connsiteY11" fmla="*/ 1281486 h 2427055"/>
              <a:gd name="connsiteX12" fmla="*/ 4181051 w 13915842"/>
              <a:gd name="connsiteY12" fmla="*/ 698993 h 2427055"/>
              <a:gd name="connsiteX13" fmla="*/ 4399027 w 13915842"/>
              <a:gd name="connsiteY13" fmla="*/ 401781 h 2427055"/>
              <a:gd name="connsiteX14" fmla="*/ 4773100 w 13915842"/>
              <a:gd name="connsiteY14" fmla="*/ 376843 h 2427055"/>
              <a:gd name="connsiteX15" fmla="*/ 5005856 w 13915842"/>
              <a:gd name="connsiteY15" fmla="*/ 518160 h 2427055"/>
              <a:gd name="connsiteX16" fmla="*/ 5055732 w 13915842"/>
              <a:gd name="connsiteY16" fmla="*/ 692727 h 2427055"/>
              <a:gd name="connsiteX17" fmla="*/ 5197049 w 13915842"/>
              <a:gd name="connsiteY17" fmla="*/ 742603 h 2427055"/>
              <a:gd name="connsiteX18" fmla="*/ 5654249 w 13915842"/>
              <a:gd name="connsiteY18" fmla="*/ 293716 h 2427055"/>
              <a:gd name="connsiteX19" fmla="*/ 5795565 w 13915842"/>
              <a:gd name="connsiteY19" fmla="*/ 94211 h 2427055"/>
              <a:gd name="connsiteX20" fmla="*/ 5970132 w 13915842"/>
              <a:gd name="connsiteY20" fmla="*/ 27709 h 2427055"/>
              <a:gd name="connsiteX21" fmla="*/ 6327580 w 13915842"/>
              <a:gd name="connsiteY21" fmla="*/ 260465 h 2427055"/>
              <a:gd name="connsiteX22" fmla="*/ 6443958 w 13915842"/>
              <a:gd name="connsiteY22" fmla="*/ 326967 h 2427055"/>
              <a:gd name="connsiteX23" fmla="*/ 6668401 w 13915842"/>
              <a:gd name="connsiteY23" fmla="*/ 285403 h 2427055"/>
              <a:gd name="connsiteX24" fmla="*/ 7067412 w 13915842"/>
              <a:gd name="connsiteY24" fmla="*/ 177338 h 2427055"/>
              <a:gd name="connsiteX25" fmla="*/ 7283543 w 13915842"/>
              <a:gd name="connsiteY25" fmla="*/ 243840 h 2427055"/>
              <a:gd name="connsiteX26" fmla="*/ 7316794 w 13915842"/>
              <a:gd name="connsiteY26" fmla="*/ 435032 h 2427055"/>
              <a:gd name="connsiteX27" fmla="*/ 7466423 w 13915842"/>
              <a:gd name="connsiteY27" fmla="*/ 559723 h 2427055"/>
              <a:gd name="connsiteX28" fmla="*/ 7798932 w 13915842"/>
              <a:gd name="connsiteY28" fmla="*/ 701040 h 2427055"/>
              <a:gd name="connsiteX29" fmla="*/ 8089878 w 13915842"/>
              <a:gd name="connsiteY29" fmla="*/ 734291 h 2427055"/>
              <a:gd name="connsiteX30" fmla="*/ 8355885 w 13915842"/>
              <a:gd name="connsiteY30" fmla="*/ 568036 h 2427055"/>
              <a:gd name="connsiteX31" fmla="*/ 8389136 w 13915842"/>
              <a:gd name="connsiteY31" fmla="*/ 435032 h 2427055"/>
              <a:gd name="connsiteX32" fmla="*/ 8455638 w 13915842"/>
              <a:gd name="connsiteY32" fmla="*/ 260465 h 2427055"/>
              <a:gd name="connsiteX33" fmla="*/ 8563703 w 13915842"/>
              <a:gd name="connsiteY33" fmla="*/ 210589 h 2427055"/>
              <a:gd name="connsiteX34" fmla="*/ 8804772 w 13915842"/>
              <a:gd name="connsiteY34" fmla="*/ 410094 h 2427055"/>
              <a:gd name="connsiteX35" fmla="*/ 9286910 w 13915842"/>
              <a:gd name="connsiteY35" fmla="*/ 518160 h 2427055"/>
              <a:gd name="connsiteX36" fmla="*/ 9652670 w 13915842"/>
              <a:gd name="connsiteY36" fmla="*/ 509847 h 2427055"/>
              <a:gd name="connsiteX37" fmla="*/ 10176372 w 13915842"/>
              <a:gd name="connsiteY37" fmla="*/ 676101 h 2427055"/>
              <a:gd name="connsiteX38" fmla="*/ 10583696 w 13915842"/>
              <a:gd name="connsiteY38" fmla="*/ 850669 h 2427055"/>
              <a:gd name="connsiteX39" fmla="*/ 10874642 w 13915842"/>
              <a:gd name="connsiteY39" fmla="*/ 750915 h 2427055"/>
              <a:gd name="connsiteX40" fmla="*/ 11257027 w 13915842"/>
              <a:gd name="connsiteY40" fmla="*/ 667789 h 2427055"/>
              <a:gd name="connsiteX41" fmla="*/ 11589536 w 13915842"/>
              <a:gd name="connsiteY41" fmla="*/ 634538 h 2427055"/>
              <a:gd name="connsiteX42" fmla="*/ 11738533 w 13915842"/>
              <a:gd name="connsiteY42" fmla="*/ 957642 h 2427055"/>
              <a:gd name="connsiteX43" fmla="*/ 11833199 w 13915842"/>
              <a:gd name="connsiteY43" fmla="*/ 1377446 h 2427055"/>
              <a:gd name="connsiteX44" fmla="*/ 12211861 w 13915842"/>
              <a:gd name="connsiteY44" fmla="*/ 1377446 h 2427055"/>
              <a:gd name="connsiteX45" fmla="*/ 12412496 w 13915842"/>
              <a:gd name="connsiteY45" fmla="*/ 1233054 h 2427055"/>
              <a:gd name="connsiteX46" fmla="*/ 12681206 w 13915842"/>
              <a:gd name="connsiteY46" fmla="*/ 1086729 h 2427055"/>
              <a:gd name="connsiteX47" fmla="*/ 13537180 w 13915842"/>
              <a:gd name="connsiteY47" fmla="*/ 852691 h 2427055"/>
              <a:gd name="connsiteX48" fmla="*/ 13915842 w 13915842"/>
              <a:gd name="connsiteY48" fmla="*/ 1167544 h 2427055"/>
              <a:gd name="connsiteX0" fmla="*/ 0 w 13915842"/>
              <a:gd name="connsiteY0" fmla="*/ 698992 h 2427055"/>
              <a:gd name="connsiteX1" fmla="*/ 431085 w 13915842"/>
              <a:gd name="connsiteY1" fmla="*/ 640742 h 2427055"/>
              <a:gd name="connsiteX2" fmla="*/ 753699 w 13915842"/>
              <a:gd name="connsiteY2" fmla="*/ 780959 h 2427055"/>
              <a:gd name="connsiteX3" fmla="*/ 1288220 w 13915842"/>
              <a:gd name="connsiteY3" fmla="*/ 990238 h 2427055"/>
              <a:gd name="connsiteX4" fmla="*/ 2038213 w 13915842"/>
              <a:gd name="connsiteY4" fmla="*/ 349496 h 2427055"/>
              <a:gd name="connsiteX5" fmla="*/ 2466778 w 13915842"/>
              <a:gd name="connsiteY5" fmla="*/ 582493 h 2427055"/>
              <a:gd name="connsiteX6" fmla="*/ 2922032 w 13915842"/>
              <a:gd name="connsiteY6" fmla="*/ 1108767 h 2427055"/>
              <a:gd name="connsiteX7" fmla="*/ 3056062 w 13915842"/>
              <a:gd name="connsiteY7" fmla="*/ 1514483 h 2427055"/>
              <a:gd name="connsiteX8" fmla="*/ 3163203 w 13915842"/>
              <a:gd name="connsiteY8" fmla="*/ 2271724 h 2427055"/>
              <a:gd name="connsiteX9" fmla="*/ 3377487 w 13915842"/>
              <a:gd name="connsiteY9" fmla="*/ 1922228 h 2427055"/>
              <a:gd name="connsiteX10" fmla="*/ 3859625 w 13915842"/>
              <a:gd name="connsiteY10" fmla="*/ 1922228 h 2427055"/>
              <a:gd name="connsiteX11" fmla="*/ 4073909 w 13915842"/>
              <a:gd name="connsiteY11" fmla="*/ 1281486 h 2427055"/>
              <a:gd name="connsiteX12" fmla="*/ 4181051 w 13915842"/>
              <a:gd name="connsiteY12" fmla="*/ 698993 h 2427055"/>
              <a:gd name="connsiteX13" fmla="*/ 4399027 w 13915842"/>
              <a:gd name="connsiteY13" fmla="*/ 401781 h 2427055"/>
              <a:gd name="connsiteX14" fmla="*/ 4773100 w 13915842"/>
              <a:gd name="connsiteY14" fmla="*/ 376843 h 2427055"/>
              <a:gd name="connsiteX15" fmla="*/ 5005856 w 13915842"/>
              <a:gd name="connsiteY15" fmla="*/ 518160 h 2427055"/>
              <a:gd name="connsiteX16" fmla="*/ 5055732 w 13915842"/>
              <a:gd name="connsiteY16" fmla="*/ 692727 h 2427055"/>
              <a:gd name="connsiteX17" fmla="*/ 5197049 w 13915842"/>
              <a:gd name="connsiteY17" fmla="*/ 742603 h 2427055"/>
              <a:gd name="connsiteX18" fmla="*/ 5654249 w 13915842"/>
              <a:gd name="connsiteY18" fmla="*/ 293716 h 2427055"/>
              <a:gd name="connsiteX19" fmla="*/ 5795565 w 13915842"/>
              <a:gd name="connsiteY19" fmla="*/ 94211 h 2427055"/>
              <a:gd name="connsiteX20" fmla="*/ 5970132 w 13915842"/>
              <a:gd name="connsiteY20" fmla="*/ 27709 h 2427055"/>
              <a:gd name="connsiteX21" fmla="*/ 6327580 w 13915842"/>
              <a:gd name="connsiteY21" fmla="*/ 260465 h 2427055"/>
              <a:gd name="connsiteX22" fmla="*/ 6443958 w 13915842"/>
              <a:gd name="connsiteY22" fmla="*/ 326967 h 2427055"/>
              <a:gd name="connsiteX23" fmla="*/ 6668401 w 13915842"/>
              <a:gd name="connsiteY23" fmla="*/ 285403 h 2427055"/>
              <a:gd name="connsiteX24" fmla="*/ 7067412 w 13915842"/>
              <a:gd name="connsiteY24" fmla="*/ 177338 h 2427055"/>
              <a:gd name="connsiteX25" fmla="*/ 7283543 w 13915842"/>
              <a:gd name="connsiteY25" fmla="*/ 243840 h 2427055"/>
              <a:gd name="connsiteX26" fmla="*/ 7316794 w 13915842"/>
              <a:gd name="connsiteY26" fmla="*/ 435032 h 2427055"/>
              <a:gd name="connsiteX27" fmla="*/ 7466423 w 13915842"/>
              <a:gd name="connsiteY27" fmla="*/ 559723 h 2427055"/>
              <a:gd name="connsiteX28" fmla="*/ 7798932 w 13915842"/>
              <a:gd name="connsiteY28" fmla="*/ 701040 h 2427055"/>
              <a:gd name="connsiteX29" fmla="*/ 8089878 w 13915842"/>
              <a:gd name="connsiteY29" fmla="*/ 734291 h 2427055"/>
              <a:gd name="connsiteX30" fmla="*/ 8355885 w 13915842"/>
              <a:gd name="connsiteY30" fmla="*/ 568036 h 2427055"/>
              <a:gd name="connsiteX31" fmla="*/ 8389136 w 13915842"/>
              <a:gd name="connsiteY31" fmla="*/ 435032 h 2427055"/>
              <a:gd name="connsiteX32" fmla="*/ 8455638 w 13915842"/>
              <a:gd name="connsiteY32" fmla="*/ 260465 h 2427055"/>
              <a:gd name="connsiteX33" fmla="*/ 8563703 w 13915842"/>
              <a:gd name="connsiteY33" fmla="*/ 210589 h 2427055"/>
              <a:gd name="connsiteX34" fmla="*/ 8804772 w 13915842"/>
              <a:gd name="connsiteY34" fmla="*/ 410094 h 2427055"/>
              <a:gd name="connsiteX35" fmla="*/ 9286910 w 13915842"/>
              <a:gd name="connsiteY35" fmla="*/ 518160 h 2427055"/>
              <a:gd name="connsiteX36" fmla="*/ 9652670 w 13915842"/>
              <a:gd name="connsiteY36" fmla="*/ 509847 h 2427055"/>
              <a:gd name="connsiteX37" fmla="*/ 10176372 w 13915842"/>
              <a:gd name="connsiteY37" fmla="*/ 676101 h 2427055"/>
              <a:gd name="connsiteX38" fmla="*/ 10583696 w 13915842"/>
              <a:gd name="connsiteY38" fmla="*/ 850669 h 2427055"/>
              <a:gd name="connsiteX39" fmla="*/ 10874642 w 13915842"/>
              <a:gd name="connsiteY39" fmla="*/ 750915 h 2427055"/>
              <a:gd name="connsiteX40" fmla="*/ 11257027 w 13915842"/>
              <a:gd name="connsiteY40" fmla="*/ 667789 h 2427055"/>
              <a:gd name="connsiteX41" fmla="*/ 11589536 w 13915842"/>
              <a:gd name="connsiteY41" fmla="*/ 634538 h 2427055"/>
              <a:gd name="connsiteX42" fmla="*/ 11738533 w 13915842"/>
              <a:gd name="connsiteY42" fmla="*/ 957642 h 2427055"/>
              <a:gd name="connsiteX43" fmla="*/ 11833199 w 13915842"/>
              <a:gd name="connsiteY43" fmla="*/ 1377446 h 2427055"/>
              <a:gd name="connsiteX44" fmla="*/ 12211861 w 13915842"/>
              <a:gd name="connsiteY44" fmla="*/ 1377446 h 2427055"/>
              <a:gd name="connsiteX45" fmla="*/ 12412496 w 13915842"/>
              <a:gd name="connsiteY45" fmla="*/ 1233054 h 2427055"/>
              <a:gd name="connsiteX46" fmla="*/ 12681206 w 13915842"/>
              <a:gd name="connsiteY46" fmla="*/ 1086729 h 2427055"/>
              <a:gd name="connsiteX47" fmla="*/ 13537180 w 13915842"/>
              <a:gd name="connsiteY47" fmla="*/ 852691 h 2427055"/>
              <a:gd name="connsiteX48" fmla="*/ 13915842 w 13915842"/>
              <a:gd name="connsiteY48" fmla="*/ 1167544 h 2427055"/>
              <a:gd name="connsiteX0" fmla="*/ 0 w 13915842"/>
              <a:gd name="connsiteY0" fmla="*/ 698992 h 2427055"/>
              <a:gd name="connsiteX1" fmla="*/ 431085 w 13915842"/>
              <a:gd name="connsiteY1" fmla="*/ 640742 h 2427055"/>
              <a:gd name="connsiteX2" fmla="*/ 753699 w 13915842"/>
              <a:gd name="connsiteY2" fmla="*/ 780959 h 2427055"/>
              <a:gd name="connsiteX3" fmla="*/ 1288220 w 13915842"/>
              <a:gd name="connsiteY3" fmla="*/ 990238 h 2427055"/>
              <a:gd name="connsiteX4" fmla="*/ 2038213 w 13915842"/>
              <a:gd name="connsiteY4" fmla="*/ 349496 h 2427055"/>
              <a:gd name="connsiteX5" fmla="*/ 2466778 w 13915842"/>
              <a:gd name="connsiteY5" fmla="*/ 582493 h 2427055"/>
              <a:gd name="connsiteX6" fmla="*/ 2922032 w 13915842"/>
              <a:gd name="connsiteY6" fmla="*/ 1108767 h 2427055"/>
              <a:gd name="connsiteX7" fmla="*/ 3056062 w 13915842"/>
              <a:gd name="connsiteY7" fmla="*/ 1514483 h 2427055"/>
              <a:gd name="connsiteX8" fmla="*/ 3163203 w 13915842"/>
              <a:gd name="connsiteY8" fmla="*/ 2271724 h 2427055"/>
              <a:gd name="connsiteX9" fmla="*/ 3377487 w 13915842"/>
              <a:gd name="connsiteY9" fmla="*/ 1922228 h 2427055"/>
              <a:gd name="connsiteX10" fmla="*/ 3859625 w 13915842"/>
              <a:gd name="connsiteY10" fmla="*/ 1922228 h 2427055"/>
              <a:gd name="connsiteX11" fmla="*/ 4073909 w 13915842"/>
              <a:gd name="connsiteY11" fmla="*/ 1281486 h 2427055"/>
              <a:gd name="connsiteX12" fmla="*/ 4181051 w 13915842"/>
              <a:gd name="connsiteY12" fmla="*/ 698993 h 2427055"/>
              <a:gd name="connsiteX13" fmla="*/ 4399027 w 13915842"/>
              <a:gd name="connsiteY13" fmla="*/ 401781 h 2427055"/>
              <a:gd name="connsiteX14" fmla="*/ 4773100 w 13915842"/>
              <a:gd name="connsiteY14" fmla="*/ 376843 h 2427055"/>
              <a:gd name="connsiteX15" fmla="*/ 5005856 w 13915842"/>
              <a:gd name="connsiteY15" fmla="*/ 518160 h 2427055"/>
              <a:gd name="connsiteX16" fmla="*/ 5055732 w 13915842"/>
              <a:gd name="connsiteY16" fmla="*/ 692727 h 2427055"/>
              <a:gd name="connsiteX17" fmla="*/ 5197049 w 13915842"/>
              <a:gd name="connsiteY17" fmla="*/ 742603 h 2427055"/>
              <a:gd name="connsiteX18" fmla="*/ 5654249 w 13915842"/>
              <a:gd name="connsiteY18" fmla="*/ 293716 h 2427055"/>
              <a:gd name="connsiteX19" fmla="*/ 5795565 w 13915842"/>
              <a:gd name="connsiteY19" fmla="*/ 94211 h 2427055"/>
              <a:gd name="connsiteX20" fmla="*/ 5970132 w 13915842"/>
              <a:gd name="connsiteY20" fmla="*/ 27709 h 2427055"/>
              <a:gd name="connsiteX21" fmla="*/ 6327580 w 13915842"/>
              <a:gd name="connsiteY21" fmla="*/ 260465 h 2427055"/>
              <a:gd name="connsiteX22" fmla="*/ 6443958 w 13915842"/>
              <a:gd name="connsiteY22" fmla="*/ 326967 h 2427055"/>
              <a:gd name="connsiteX23" fmla="*/ 6668401 w 13915842"/>
              <a:gd name="connsiteY23" fmla="*/ 285403 h 2427055"/>
              <a:gd name="connsiteX24" fmla="*/ 7067412 w 13915842"/>
              <a:gd name="connsiteY24" fmla="*/ 177338 h 2427055"/>
              <a:gd name="connsiteX25" fmla="*/ 7283543 w 13915842"/>
              <a:gd name="connsiteY25" fmla="*/ 243840 h 2427055"/>
              <a:gd name="connsiteX26" fmla="*/ 7316794 w 13915842"/>
              <a:gd name="connsiteY26" fmla="*/ 435032 h 2427055"/>
              <a:gd name="connsiteX27" fmla="*/ 7466423 w 13915842"/>
              <a:gd name="connsiteY27" fmla="*/ 559723 h 2427055"/>
              <a:gd name="connsiteX28" fmla="*/ 7798932 w 13915842"/>
              <a:gd name="connsiteY28" fmla="*/ 701040 h 2427055"/>
              <a:gd name="connsiteX29" fmla="*/ 8089878 w 13915842"/>
              <a:gd name="connsiteY29" fmla="*/ 734291 h 2427055"/>
              <a:gd name="connsiteX30" fmla="*/ 8355885 w 13915842"/>
              <a:gd name="connsiteY30" fmla="*/ 568036 h 2427055"/>
              <a:gd name="connsiteX31" fmla="*/ 8389136 w 13915842"/>
              <a:gd name="connsiteY31" fmla="*/ 435032 h 2427055"/>
              <a:gd name="connsiteX32" fmla="*/ 8455638 w 13915842"/>
              <a:gd name="connsiteY32" fmla="*/ 260465 h 2427055"/>
              <a:gd name="connsiteX33" fmla="*/ 8563703 w 13915842"/>
              <a:gd name="connsiteY33" fmla="*/ 210589 h 2427055"/>
              <a:gd name="connsiteX34" fmla="*/ 8804772 w 13915842"/>
              <a:gd name="connsiteY34" fmla="*/ 410094 h 2427055"/>
              <a:gd name="connsiteX35" fmla="*/ 9286910 w 13915842"/>
              <a:gd name="connsiteY35" fmla="*/ 518160 h 2427055"/>
              <a:gd name="connsiteX36" fmla="*/ 9652670 w 13915842"/>
              <a:gd name="connsiteY36" fmla="*/ 509847 h 2427055"/>
              <a:gd name="connsiteX37" fmla="*/ 10176372 w 13915842"/>
              <a:gd name="connsiteY37" fmla="*/ 676101 h 2427055"/>
              <a:gd name="connsiteX38" fmla="*/ 10583696 w 13915842"/>
              <a:gd name="connsiteY38" fmla="*/ 850669 h 2427055"/>
              <a:gd name="connsiteX39" fmla="*/ 10874642 w 13915842"/>
              <a:gd name="connsiteY39" fmla="*/ 750915 h 2427055"/>
              <a:gd name="connsiteX40" fmla="*/ 11257027 w 13915842"/>
              <a:gd name="connsiteY40" fmla="*/ 667789 h 2427055"/>
              <a:gd name="connsiteX41" fmla="*/ 11589536 w 13915842"/>
              <a:gd name="connsiteY41" fmla="*/ 634538 h 2427055"/>
              <a:gd name="connsiteX42" fmla="*/ 11738533 w 13915842"/>
              <a:gd name="connsiteY42" fmla="*/ 957642 h 2427055"/>
              <a:gd name="connsiteX43" fmla="*/ 11833199 w 13915842"/>
              <a:gd name="connsiteY43" fmla="*/ 1377446 h 2427055"/>
              <a:gd name="connsiteX44" fmla="*/ 12211861 w 13915842"/>
              <a:gd name="connsiteY44" fmla="*/ 1377446 h 2427055"/>
              <a:gd name="connsiteX45" fmla="*/ 12412496 w 13915842"/>
              <a:gd name="connsiteY45" fmla="*/ 1233054 h 2427055"/>
              <a:gd name="connsiteX46" fmla="*/ 12681206 w 13915842"/>
              <a:gd name="connsiteY46" fmla="*/ 1086729 h 2427055"/>
              <a:gd name="connsiteX47" fmla="*/ 13537180 w 13915842"/>
              <a:gd name="connsiteY47" fmla="*/ 852691 h 2427055"/>
              <a:gd name="connsiteX48" fmla="*/ 13852008 w 13915842"/>
              <a:gd name="connsiteY48" fmla="*/ 1107553 h 2427055"/>
              <a:gd name="connsiteX49" fmla="*/ 13915842 w 13915842"/>
              <a:gd name="connsiteY49" fmla="*/ 1167544 h 2427055"/>
              <a:gd name="connsiteX0" fmla="*/ 0 w 14294504"/>
              <a:gd name="connsiteY0" fmla="*/ 698992 h 2427055"/>
              <a:gd name="connsiteX1" fmla="*/ 431085 w 14294504"/>
              <a:gd name="connsiteY1" fmla="*/ 640742 h 2427055"/>
              <a:gd name="connsiteX2" fmla="*/ 753699 w 14294504"/>
              <a:gd name="connsiteY2" fmla="*/ 780959 h 2427055"/>
              <a:gd name="connsiteX3" fmla="*/ 1288220 w 14294504"/>
              <a:gd name="connsiteY3" fmla="*/ 990238 h 2427055"/>
              <a:gd name="connsiteX4" fmla="*/ 2038213 w 14294504"/>
              <a:gd name="connsiteY4" fmla="*/ 349496 h 2427055"/>
              <a:gd name="connsiteX5" fmla="*/ 2466778 w 14294504"/>
              <a:gd name="connsiteY5" fmla="*/ 582493 h 2427055"/>
              <a:gd name="connsiteX6" fmla="*/ 2922032 w 14294504"/>
              <a:gd name="connsiteY6" fmla="*/ 1108767 h 2427055"/>
              <a:gd name="connsiteX7" fmla="*/ 3056062 w 14294504"/>
              <a:gd name="connsiteY7" fmla="*/ 1514483 h 2427055"/>
              <a:gd name="connsiteX8" fmla="*/ 3163203 w 14294504"/>
              <a:gd name="connsiteY8" fmla="*/ 2271724 h 2427055"/>
              <a:gd name="connsiteX9" fmla="*/ 3377487 w 14294504"/>
              <a:gd name="connsiteY9" fmla="*/ 1922228 h 2427055"/>
              <a:gd name="connsiteX10" fmla="*/ 3859625 w 14294504"/>
              <a:gd name="connsiteY10" fmla="*/ 1922228 h 2427055"/>
              <a:gd name="connsiteX11" fmla="*/ 4073909 w 14294504"/>
              <a:gd name="connsiteY11" fmla="*/ 1281486 h 2427055"/>
              <a:gd name="connsiteX12" fmla="*/ 4181051 w 14294504"/>
              <a:gd name="connsiteY12" fmla="*/ 698993 h 2427055"/>
              <a:gd name="connsiteX13" fmla="*/ 4399027 w 14294504"/>
              <a:gd name="connsiteY13" fmla="*/ 401781 h 2427055"/>
              <a:gd name="connsiteX14" fmla="*/ 4773100 w 14294504"/>
              <a:gd name="connsiteY14" fmla="*/ 376843 h 2427055"/>
              <a:gd name="connsiteX15" fmla="*/ 5005856 w 14294504"/>
              <a:gd name="connsiteY15" fmla="*/ 518160 h 2427055"/>
              <a:gd name="connsiteX16" fmla="*/ 5055732 w 14294504"/>
              <a:gd name="connsiteY16" fmla="*/ 692727 h 2427055"/>
              <a:gd name="connsiteX17" fmla="*/ 5197049 w 14294504"/>
              <a:gd name="connsiteY17" fmla="*/ 742603 h 2427055"/>
              <a:gd name="connsiteX18" fmla="*/ 5654249 w 14294504"/>
              <a:gd name="connsiteY18" fmla="*/ 293716 h 2427055"/>
              <a:gd name="connsiteX19" fmla="*/ 5795565 w 14294504"/>
              <a:gd name="connsiteY19" fmla="*/ 94211 h 2427055"/>
              <a:gd name="connsiteX20" fmla="*/ 5970132 w 14294504"/>
              <a:gd name="connsiteY20" fmla="*/ 27709 h 2427055"/>
              <a:gd name="connsiteX21" fmla="*/ 6327580 w 14294504"/>
              <a:gd name="connsiteY21" fmla="*/ 260465 h 2427055"/>
              <a:gd name="connsiteX22" fmla="*/ 6443958 w 14294504"/>
              <a:gd name="connsiteY22" fmla="*/ 326967 h 2427055"/>
              <a:gd name="connsiteX23" fmla="*/ 6668401 w 14294504"/>
              <a:gd name="connsiteY23" fmla="*/ 285403 h 2427055"/>
              <a:gd name="connsiteX24" fmla="*/ 7067412 w 14294504"/>
              <a:gd name="connsiteY24" fmla="*/ 177338 h 2427055"/>
              <a:gd name="connsiteX25" fmla="*/ 7283543 w 14294504"/>
              <a:gd name="connsiteY25" fmla="*/ 243840 h 2427055"/>
              <a:gd name="connsiteX26" fmla="*/ 7316794 w 14294504"/>
              <a:gd name="connsiteY26" fmla="*/ 435032 h 2427055"/>
              <a:gd name="connsiteX27" fmla="*/ 7466423 w 14294504"/>
              <a:gd name="connsiteY27" fmla="*/ 559723 h 2427055"/>
              <a:gd name="connsiteX28" fmla="*/ 7798932 w 14294504"/>
              <a:gd name="connsiteY28" fmla="*/ 701040 h 2427055"/>
              <a:gd name="connsiteX29" fmla="*/ 8089878 w 14294504"/>
              <a:gd name="connsiteY29" fmla="*/ 734291 h 2427055"/>
              <a:gd name="connsiteX30" fmla="*/ 8355885 w 14294504"/>
              <a:gd name="connsiteY30" fmla="*/ 568036 h 2427055"/>
              <a:gd name="connsiteX31" fmla="*/ 8389136 w 14294504"/>
              <a:gd name="connsiteY31" fmla="*/ 435032 h 2427055"/>
              <a:gd name="connsiteX32" fmla="*/ 8455638 w 14294504"/>
              <a:gd name="connsiteY32" fmla="*/ 260465 h 2427055"/>
              <a:gd name="connsiteX33" fmla="*/ 8563703 w 14294504"/>
              <a:gd name="connsiteY33" fmla="*/ 210589 h 2427055"/>
              <a:gd name="connsiteX34" fmla="*/ 8804772 w 14294504"/>
              <a:gd name="connsiteY34" fmla="*/ 410094 h 2427055"/>
              <a:gd name="connsiteX35" fmla="*/ 9286910 w 14294504"/>
              <a:gd name="connsiteY35" fmla="*/ 518160 h 2427055"/>
              <a:gd name="connsiteX36" fmla="*/ 9652670 w 14294504"/>
              <a:gd name="connsiteY36" fmla="*/ 509847 h 2427055"/>
              <a:gd name="connsiteX37" fmla="*/ 10176372 w 14294504"/>
              <a:gd name="connsiteY37" fmla="*/ 676101 h 2427055"/>
              <a:gd name="connsiteX38" fmla="*/ 10583696 w 14294504"/>
              <a:gd name="connsiteY38" fmla="*/ 850669 h 2427055"/>
              <a:gd name="connsiteX39" fmla="*/ 10874642 w 14294504"/>
              <a:gd name="connsiteY39" fmla="*/ 750915 h 2427055"/>
              <a:gd name="connsiteX40" fmla="*/ 11257027 w 14294504"/>
              <a:gd name="connsiteY40" fmla="*/ 667789 h 2427055"/>
              <a:gd name="connsiteX41" fmla="*/ 11589536 w 14294504"/>
              <a:gd name="connsiteY41" fmla="*/ 634538 h 2427055"/>
              <a:gd name="connsiteX42" fmla="*/ 11738533 w 14294504"/>
              <a:gd name="connsiteY42" fmla="*/ 957642 h 2427055"/>
              <a:gd name="connsiteX43" fmla="*/ 11833199 w 14294504"/>
              <a:gd name="connsiteY43" fmla="*/ 1377446 h 2427055"/>
              <a:gd name="connsiteX44" fmla="*/ 12211861 w 14294504"/>
              <a:gd name="connsiteY44" fmla="*/ 1377446 h 2427055"/>
              <a:gd name="connsiteX45" fmla="*/ 12412496 w 14294504"/>
              <a:gd name="connsiteY45" fmla="*/ 1233054 h 2427055"/>
              <a:gd name="connsiteX46" fmla="*/ 12681206 w 14294504"/>
              <a:gd name="connsiteY46" fmla="*/ 1086729 h 2427055"/>
              <a:gd name="connsiteX47" fmla="*/ 13537180 w 14294504"/>
              <a:gd name="connsiteY47" fmla="*/ 852691 h 2427055"/>
              <a:gd name="connsiteX48" fmla="*/ 13852008 w 14294504"/>
              <a:gd name="connsiteY48" fmla="*/ 1107553 h 2427055"/>
              <a:gd name="connsiteX49" fmla="*/ 14294504 w 14294504"/>
              <a:gd name="connsiteY49" fmla="*/ 1272495 h 2427055"/>
              <a:gd name="connsiteX0" fmla="*/ 0 w 14294504"/>
              <a:gd name="connsiteY0" fmla="*/ 698992 h 2427055"/>
              <a:gd name="connsiteX1" fmla="*/ 431085 w 14294504"/>
              <a:gd name="connsiteY1" fmla="*/ 640742 h 2427055"/>
              <a:gd name="connsiteX2" fmla="*/ 753699 w 14294504"/>
              <a:gd name="connsiteY2" fmla="*/ 780959 h 2427055"/>
              <a:gd name="connsiteX3" fmla="*/ 1288220 w 14294504"/>
              <a:gd name="connsiteY3" fmla="*/ 990238 h 2427055"/>
              <a:gd name="connsiteX4" fmla="*/ 2038213 w 14294504"/>
              <a:gd name="connsiteY4" fmla="*/ 349496 h 2427055"/>
              <a:gd name="connsiteX5" fmla="*/ 2466778 w 14294504"/>
              <a:gd name="connsiteY5" fmla="*/ 582493 h 2427055"/>
              <a:gd name="connsiteX6" fmla="*/ 2922032 w 14294504"/>
              <a:gd name="connsiteY6" fmla="*/ 1108767 h 2427055"/>
              <a:gd name="connsiteX7" fmla="*/ 3056062 w 14294504"/>
              <a:gd name="connsiteY7" fmla="*/ 1514483 h 2427055"/>
              <a:gd name="connsiteX8" fmla="*/ 3163203 w 14294504"/>
              <a:gd name="connsiteY8" fmla="*/ 2271724 h 2427055"/>
              <a:gd name="connsiteX9" fmla="*/ 3377487 w 14294504"/>
              <a:gd name="connsiteY9" fmla="*/ 1922228 h 2427055"/>
              <a:gd name="connsiteX10" fmla="*/ 3859625 w 14294504"/>
              <a:gd name="connsiteY10" fmla="*/ 1922228 h 2427055"/>
              <a:gd name="connsiteX11" fmla="*/ 4073909 w 14294504"/>
              <a:gd name="connsiteY11" fmla="*/ 1281486 h 2427055"/>
              <a:gd name="connsiteX12" fmla="*/ 4181051 w 14294504"/>
              <a:gd name="connsiteY12" fmla="*/ 698993 h 2427055"/>
              <a:gd name="connsiteX13" fmla="*/ 4399027 w 14294504"/>
              <a:gd name="connsiteY13" fmla="*/ 401781 h 2427055"/>
              <a:gd name="connsiteX14" fmla="*/ 4773100 w 14294504"/>
              <a:gd name="connsiteY14" fmla="*/ 376843 h 2427055"/>
              <a:gd name="connsiteX15" fmla="*/ 5005856 w 14294504"/>
              <a:gd name="connsiteY15" fmla="*/ 518160 h 2427055"/>
              <a:gd name="connsiteX16" fmla="*/ 5055732 w 14294504"/>
              <a:gd name="connsiteY16" fmla="*/ 692727 h 2427055"/>
              <a:gd name="connsiteX17" fmla="*/ 5197049 w 14294504"/>
              <a:gd name="connsiteY17" fmla="*/ 742603 h 2427055"/>
              <a:gd name="connsiteX18" fmla="*/ 5654249 w 14294504"/>
              <a:gd name="connsiteY18" fmla="*/ 293716 h 2427055"/>
              <a:gd name="connsiteX19" fmla="*/ 5795565 w 14294504"/>
              <a:gd name="connsiteY19" fmla="*/ 94211 h 2427055"/>
              <a:gd name="connsiteX20" fmla="*/ 5970132 w 14294504"/>
              <a:gd name="connsiteY20" fmla="*/ 27709 h 2427055"/>
              <a:gd name="connsiteX21" fmla="*/ 6327580 w 14294504"/>
              <a:gd name="connsiteY21" fmla="*/ 260465 h 2427055"/>
              <a:gd name="connsiteX22" fmla="*/ 6443958 w 14294504"/>
              <a:gd name="connsiteY22" fmla="*/ 326967 h 2427055"/>
              <a:gd name="connsiteX23" fmla="*/ 6668401 w 14294504"/>
              <a:gd name="connsiteY23" fmla="*/ 285403 h 2427055"/>
              <a:gd name="connsiteX24" fmla="*/ 7067412 w 14294504"/>
              <a:gd name="connsiteY24" fmla="*/ 177338 h 2427055"/>
              <a:gd name="connsiteX25" fmla="*/ 7283543 w 14294504"/>
              <a:gd name="connsiteY25" fmla="*/ 243840 h 2427055"/>
              <a:gd name="connsiteX26" fmla="*/ 7316794 w 14294504"/>
              <a:gd name="connsiteY26" fmla="*/ 435032 h 2427055"/>
              <a:gd name="connsiteX27" fmla="*/ 7466423 w 14294504"/>
              <a:gd name="connsiteY27" fmla="*/ 559723 h 2427055"/>
              <a:gd name="connsiteX28" fmla="*/ 7798932 w 14294504"/>
              <a:gd name="connsiteY28" fmla="*/ 701040 h 2427055"/>
              <a:gd name="connsiteX29" fmla="*/ 8089878 w 14294504"/>
              <a:gd name="connsiteY29" fmla="*/ 734291 h 2427055"/>
              <a:gd name="connsiteX30" fmla="*/ 8355885 w 14294504"/>
              <a:gd name="connsiteY30" fmla="*/ 568036 h 2427055"/>
              <a:gd name="connsiteX31" fmla="*/ 8389136 w 14294504"/>
              <a:gd name="connsiteY31" fmla="*/ 435032 h 2427055"/>
              <a:gd name="connsiteX32" fmla="*/ 8455638 w 14294504"/>
              <a:gd name="connsiteY32" fmla="*/ 260465 h 2427055"/>
              <a:gd name="connsiteX33" fmla="*/ 8563703 w 14294504"/>
              <a:gd name="connsiteY33" fmla="*/ 210589 h 2427055"/>
              <a:gd name="connsiteX34" fmla="*/ 8804772 w 14294504"/>
              <a:gd name="connsiteY34" fmla="*/ 410094 h 2427055"/>
              <a:gd name="connsiteX35" fmla="*/ 9286910 w 14294504"/>
              <a:gd name="connsiteY35" fmla="*/ 518160 h 2427055"/>
              <a:gd name="connsiteX36" fmla="*/ 9652670 w 14294504"/>
              <a:gd name="connsiteY36" fmla="*/ 509847 h 2427055"/>
              <a:gd name="connsiteX37" fmla="*/ 10176372 w 14294504"/>
              <a:gd name="connsiteY37" fmla="*/ 676101 h 2427055"/>
              <a:gd name="connsiteX38" fmla="*/ 10583696 w 14294504"/>
              <a:gd name="connsiteY38" fmla="*/ 850669 h 2427055"/>
              <a:gd name="connsiteX39" fmla="*/ 10874642 w 14294504"/>
              <a:gd name="connsiteY39" fmla="*/ 750915 h 2427055"/>
              <a:gd name="connsiteX40" fmla="*/ 11257027 w 14294504"/>
              <a:gd name="connsiteY40" fmla="*/ 667789 h 2427055"/>
              <a:gd name="connsiteX41" fmla="*/ 11589536 w 14294504"/>
              <a:gd name="connsiteY41" fmla="*/ 634538 h 2427055"/>
              <a:gd name="connsiteX42" fmla="*/ 11738533 w 14294504"/>
              <a:gd name="connsiteY42" fmla="*/ 957642 h 2427055"/>
              <a:gd name="connsiteX43" fmla="*/ 11833199 w 14294504"/>
              <a:gd name="connsiteY43" fmla="*/ 1377446 h 2427055"/>
              <a:gd name="connsiteX44" fmla="*/ 12211861 w 14294504"/>
              <a:gd name="connsiteY44" fmla="*/ 1377446 h 2427055"/>
              <a:gd name="connsiteX45" fmla="*/ 12412496 w 14294504"/>
              <a:gd name="connsiteY45" fmla="*/ 1233054 h 2427055"/>
              <a:gd name="connsiteX46" fmla="*/ 12681206 w 14294504"/>
              <a:gd name="connsiteY46" fmla="*/ 1086729 h 2427055"/>
              <a:gd name="connsiteX47" fmla="*/ 13537180 w 14294504"/>
              <a:gd name="connsiteY47" fmla="*/ 852691 h 2427055"/>
              <a:gd name="connsiteX48" fmla="*/ 13852008 w 14294504"/>
              <a:gd name="connsiteY48" fmla="*/ 1107553 h 2427055"/>
              <a:gd name="connsiteX49" fmla="*/ 14096186 w 14294504"/>
              <a:gd name="connsiteY49" fmla="*/ 1197789 h 2427055"/>
              <a:gd name="connsiteX50" fmla="*/ 14294504 w 14294504"/>
              <a:gd name="connsiteY50" fmla="*/ 1272495 h 2427055"/>
              <a:gd name="connsiteX0" fmla="*/ 0 w 14294504"/>
              <a:gd name="connsiteY0" fmla="*/ 698992 h 2427055"/>
              <a:gd name="connsiteX1" fmla="*/ 431085 w 14294504"/>
              <a:gd name="connsiteY1" fmla="*/ 640742 h 2427055"/>
              <a:gd name="connsiteX2" fmla="*/ 753699 w 14294504"/>
              <a:gd name="connsiteY2" fmla="*/ 780959 h 2427055"/>
              <a:gd name="connsiteX3" fmla="*/ 1288220 w 14294504"/>
              <a:gd name="connsiteY3" fmla="*/ 990238 h 2427055"/>
              <a:gd name="connsiteX4" fmla="*/ 2038213 w 14294504"/>
              <a:gd name="connsiteY4" fmla="*/ 349496 h 2427055"/>
              <a:gd name="connsiteX5" fmla="*/ 2466778 w 14294504"/>
              <a:gd name="connsiteY5" fmla="*/ 582493 h 2427055"/>
              <a:gd name="connsiteX6" fmla="*/ 2922032 w 14294504"/>
              <a:gd name="connsiteY6" fmla="*/ 1108767 h 2427055"/>
              <a:gd name="connsiteX7" fmla="*/ 3056062 w 14294504"/>
              <a:gd name="connsiteY7" fmla="*/ 1514483 h 2427055"/>
              <a:gd name="connsiteX8" fmla="*/ 3163203 w 14294504"/>
              <a:gd name="connsiteY8" fmla="*/ 2271724 h 2427055"/>
              <a:gd name="connsiteX9" fmla="*/ 3377487 w 14294504"/>
              <a:gd name="connsiteY9" fmla="*/ 1922228 h 2427055"/>
              <a:gd name="connsiteX10" fmla="*/ 3859625 w 14294504"/>
              <a:gd name="connsiteY10" fmla="*/ 1922228 h 2427055"/>
              <a:gd name="connsiteX11" fmla="*/ 4073909 w 14294504"/>
              <a:gd name="connsiteY11" fmla="*/ 1281486 h 2427055"/>
              <a:gd name="connsiteX12" fmla="*/ 4181051 w 14294504"/>
              <a:gd name="connsiteY12" fmla="*/ 698993 h 2427055"/>
              <a:gd name="connsiteX13" fmla="*/ 4399027 w 14294504"/>
              <a:gd name="connsiteY13" fmla="*/ 401781 h 2427055"/>
              <a:gd name="connsiteX14" fmla="*/ 4773100 w 14294504"/>
              <a:gd name="connsiteY14" fmla="*/ 376843 h 2427055"/>
              <a:gd name="connsiteX15" fmla="*/ 5005856 w 14294504"/>
              <a:gd name="connsiteY15" fmla="*/ 518160 h 2427055"/>
              <a:gd name="connsiteX16" fmla="*/ 5055732 w 14294504"/>
              <a:gd name="connsiteY16" fmla="*/ 692727 h 2427055"/>
              <a:gd name="connsiteX17" fmla="*/ 5197049 w 14294504"/>
              <a:gd name="connsiteY17" fmla="*/ 742603 h 2427055"/>
              <a:gd name="connsiteX18" fmla="*/ 5654249 w 14294504"/>
              <a:gd name="connsiteY18" fmla="*/ 293716 h 2427055"/>
              <a:gd name="connsiteX19" fmla="*/ 5795565 w 14294504"/>
              <a:gd name="connsiteY19" fmla="*/ 94211 h 2427055"/>
              <a:gd name="connsiteX20" fmla="*/ 5970132 w 14294504"/>
              <a:gd name="connsiteY20" fmla="*/ 27709 h 2427055"/>
              <a:gd name="connsiteX21" fmla="*/ 6327580 w 14294504"/>
              <a:gd name="connsiteY21" fmla="*/ 260465 h 2427055"/>
              <a:gd name="connsiteX22" fmla="*/ 6443958 w 14294504"/>
              <a:gd name="connsiteY22" fmla="*/ 326967 h 2427055"/>
              <a:gd name="connsiteX23" fmla="*/ 6668401 w 14294504"/>
              <a:gd name="connsiteY23" fmla="*/ 285403 h 2427055"/>
              <a:gd name="connsiteX24" fmla="*/ 7067412 w 14294504"/>
              <a:gd name="connsiteY24" fmla="*/ 177338 h 2427055"/>
              <a:gd name="connsiteX25" fmla="*/ 7283543 w 14294504"/>
              <a:gd name="connsiteY25" fmla="*/ 243840 h 2427055"/>
              <a:gd name="connsiteX26" fmla="*/ 7316794 w 14294504"/>
              <a:gd name="connsiteY26" fmla="*/ 435032 h 2427055"/>
              <a:gd name="connsiteX27" fmla="*/ 7466423 w 14294504"/>
              <a:gd name="connsiteY27" fmla="*/ 559723 h 2427055"/>
              <a:gd name="connsiteX28" fmla="*/ 7798932 w 14294504"/>
              <a:gd name="connsiteY28" fmla="*/ 701040 h 2427055"/>
              <a:gd name="connsiteX29" fmla="*/ 8089878 w 14294504"/>
              <a:gd name="connsiteY29" fmla="*/ 734291 h 2427055"/>
              <a:gd name="connsiteX30" fmla="*/ 8355885 w 14294504"/>
              <a:gd name="connsiteY30" fmla="*/ 568036 h 2427055"/>
              <a:gd name="connsiteX31" fmla="*/ 8389136 w 14294504"/>
              <a:gd name="connsiteY31" fmla="*/ 435032 h 2427055"/>
              <a:gd name="connsiteX32" fmla="*/ 8455638 w 14294504"/>
              <a:gd name="connsiteY32" fmla="*/ 260465 h 2427055"/>
              <a:gd name="connsiteX33" fmla="*/ 8563703 w 14294504"/>
              <a:gd name="connsiteY33" fmla="*/ 210589 h 2427055"/>
              <a:gd name="connsiteX34" fmla="*/ 8804772 w 14294504"/>
              <a:gd name="connsiteY34" fmla="*/ 410094 h 2427055"/>
              <a:gd name="connsiteX35" fmla="*/ 9286910 w 14294504"/>
              <a:gd name="connsiteY35" fmla="*/ 518160 h 2427055"/>
              <a:gd name="connsiteX36" fmla="*/ 9652670 w 14294504"/>
              <a:gd name="connsiteY36" fmla="*/ 509847 h 2427055"/>
              <a:gd name="connsiteX37" fmla="*/ 10176372 w 14294504"/>
              <a:gd name="connsiteY37" fmla="*/ 676101 h 2427055"/>
              <a:gd name="connsiteX38" fmla="*/ 10583696 w 14294504"/>
              <a:gd name="connsiteY38" fmla="*/ 850669 h 2427055"/>
              <a:gd name="connsiteX39" fmla="*/ 10874642 w 14294504"/>
              <a:gd name="connsiteY39" fmla="*/ 750915 h 2427055"/>
              <a:gd name="connsiteX40" fmla="*/ 11257027 w 14294504"/>
              <a:gd name="connsiteY40" fmla="*/ 667789 h 2427055"/>
              <a:gd name="connsiteX41" fmla="*/ 11589536 w 14294504"/>
              <a:gd name="connsiteY41" fmla="*/ 634538 h 2427055"/>
              <a:gd name="connsiteX42" fmla="*/ 11738533 w 14294504"/>
              <a:gd name="connsiteY42" fmla="*/ 957642 h 2427055"/>
              <a:gd name="connsiteX43" fmla="*/ 11833199 w 14294504"/>
              <a:gd name="connsiteY43" fmla="*/ 1377446 h 2427055"/>
              <a:gd name="connsiteX44" fmla="*/ 12211861 w 14294504"/>
              <a:gd name="connsiteY44" fmla="*/ 1377446 h 2427055"/>
              <a:gd name="connsiteX45" fmla="*/ 12412496 w 14294504"/>
              <a:gd name="connsiteY45" fmla="*/ 1233054 h 2427055"/>
              <a:gd name="connsiteX46" fmla="*/ 12681206 w 14294504"/>
              <a:gd name="connsiteY46" fmla="*/ 1086729 h 2427055"/>
              <a:gd name="connsiteX47" fmla="*/ 13537180 w 14294504"/>
              <a:gd name="connsiteY47" fmla="*/ 852691 h 2427055"/>
              <a:gd name="connsiteX48" fmla="*/ 13852008 w 14294504"/>
              <a:gd name="connsiteY48" fmla="*/ 1107553 h 2427055"/>
              <a:gd name="connsiteX49" fmla="*/ 14105173 w 14294504"/>
              <a:gd name="connsiteY49" fmla="*/ 1062593 h 2427055"/>
              <a:gd name="connsiteX50" fmla="*/ 14294504 w 14294504"/>
              <a:gd name="connsiteY50" fmla="*/ 1272495 h 2427055"/>
              <a:gd name="connsiteX0" fmla="*/ 0 w 14294504"/>
              <a:gd name="connsiteY0" fmla="*/ 698992 h 2427055"/>
              <a:gd name="connsiteX1" fmla="*/ 431085 w 14294504"/>
              <a:gd name="connsiteY1" fmla="*/ 640742 h 2427055"/>
              <a:gd name="connsiteX2" fmla="*/ 753699 w 14294504"/>
              <a:gd name="connsiteY2" fmla="*/ 780959 h 2427055"/>
              <a:gd name="connsiteX3" fmla="*/ 1288220 w 14294504"/>
              <a:gd name="connsiteY3" fmla="*/ 990238 h 2427055"/>
              <a:gd name="connsiteX4" fmla="*/ 2038213 w 14294504"/>
              <a:gd name="connsiteY4" fmla="*/ 349496 h 2427055"/>
              <a:gd name="connsiteX5" fmla="*/ 2466778 w 14294504"/>
              <a:gd name="connsiteY5" fmla="*/ 582493 h 2427055"/>
              <a:gd name="connsiteX6" fmla="*/ 2922032 w 14294504"/>
              <a:gd name="connsiteY6" fmla="*/ 1108767 h 2427055"/>
              <a:gd name="connsiteX7" fmla="*/ 3056062 w 14294504"/>
              <a:gd name="connsiteY7" fmla="*/ 1514483 h 2427055"/>
              <a:gd name="connsiteX8" fmla="*/ 3163203 w 14294504"/>
              <a:gd name="connsiteY8" fmla="*/ 2271724 h 2427055"/>
              <a:gd name="connsiteX9" fmla="*/ 3377487 w 14294504"/>
              <a:gd name="connsiteY9" fmla="*/ 1922228 h 2427055"/>
              <a:gd name="connsiteX10" fmla="*/ 3859625 w 14294504"/>
              <a:gd name="connsiteY10" fmla="*/ 1922228 h 2427055"/>
              <a:gd name="connsiteX11" fmla="*/ 4073909 w 14294504"/>
              <a:gd name="connsiteY11" fmla="*/ 1281486 h 2427055"/>
              <a:gd name="connsiteX12" fmla="*/ 4181051 w 14294504"/>
              <a:gd name="connsiteY12" fmla="*/ 698993 h 2427055"/>
              <a:gd name="connsiteX13" fmla="*/ 4399027 w 14294504"/>
              <a:gd name="connsiteY13" fmla="*/ 401781 h 2427055"/>
              <a:gd name="connsiteX14" fmla="*/ 4773100 w 14294504"/>
              <a:gd name="connsiteY14" fmla="*/ 376843 h 2427055"/>
              <a:gd name="connsiteX15" fmla="*/ 5005856 w 14294504"/>
              <a:gd name="connsiteY15" fmla="*/ 518160 h 2427055"/>
              <a:gd name="connsiteX16" fmla="*/ 5055732 w 14294504"/>
              <a:gd name="connsiteY16" fmla="*/ 692727 h 2427055"/>
              <a:gd name="connsiteX17" fmla="*/ 5197049 w 14294504"/>
              <a:gd name="connsiteY17" fmla="*/ 742603 h 2427055"/>
              <a:gd name="connsiteX18" fmla="*/ 5654249 w 14294504"/>
              <a:gd name="connsiteY18" fmla="*/ 293716 h 2427055"/>
              <a:gd name="connsiteX19" fmla="*/ 5795565 w 14294504"/>
              <a:gd name="connsiteY19" fmla="*/ 94211 h 2427055"/>
              <a:gd name="connsiteX20" fmla="*/ 5970132 w 14294504"/>
              <a:gd name="connsiteY20" fmla="*/ 27709 h 2427055"/>
              <a:gd name="connsiteX21" fmla="*/ 6327580 w 14294504"/>
              <a:gd name="connsiteY21" fmla="*/ 260465 h 2427055"/>
              <a:gd name="connsiteX22" fmla="*/ 6443958 w 14294504"/>
              <a:gd name="connsiteY22" fmla="*/ 326967 h 2427055"/>
              <a:gd name="connsiteX23" fmla="*/ 6668401 w 14294504"/>
              <a:gd name="connsiteY23" fmla="*/ 285403 h 2427055"/>
              <a:gd name="connsiteX24" fmla="*/ 7067412 w 14294504"/>
              <a:gd name="connsiteY24" fmla="*/ 177338 h 2427055"/>
              <a:gd name="connsiteX25" fmla="*/ 7283543 w 14294504"/>
              <a:gd name="connsiteY25" fmla="*/ 243840 h 2427055"/>
              <a:gd name="connsiteX26" fmla="*/ 7316794 w 14294504"/>
              <a:gd name="connsiteY26" fmla="*/ 435032 h 2427055"/>
              <a:gd name="connsiteX27" fmla="*/ 7466423 w 14294504"/>
              <a:gd name="connsiteY27" fmla="*/ 559723 h 2427055"/>
              <a:gd name="connsiteX28" fmla="*/ 7798932 w 14294504"/>
              <a:gd name="connsiteY28" fmla="*/ 701040 h 2427055"/>
              <a:gd name="connsiteX29" fmla="*/ 8089878 w 14294504"/>
              <a:gd name="connsiteY29" fmla="*/ 734291 h 2427055"/>
              <a:gd name="connsiteX30" fmla="*/ 8355885 w 14294504"/>
              <a:gd name="connsiteY30" fmla="*/ 568036 h 2427055"/>
              <a:gd name="connsiteX31" fmla="*/ 8389136 w 14294504"/>
              <a:gd name="connsiteY31" fmla="*/ 435032 h 2427055"/>
              <a:gd name="connsiteX32" fmla="*/ 8455638 w 14294504"/>
              <a:gd name="connsiteY32" fmla="*/ 260465 h 2427055"/>
              <a:gd name="connsiteX33" fmla="*/ 8563703 w 14294504"/>
              <a:gd name="connsiteY33" fmla="*/ 210589 h 2427055"/>
              <a:gd name="connsiteX34" fmla="*/ 8804772 w 14294504"/>
              <a:gd name="connsiteY34" fmla="*/ 410094 h 2427055"/>
              <a:gd name="connsiteX35" fmla="*/ 9286910 w 14294504"/>
              <a:gd name="connsiteY35" fmla="*/ 518160 h 2427055"/>
              <a:gd name="connsiteX36" fmla="*/ 9652670 w 14294504"/>
              <a:gd name="connsiteY36" fmla="*/ 509847 h 2427055"/>
              <a:gd name="connsiteX37" fmla="*/ 10176372 w 14294504"/>
              <a:gd name="connsiteY37" fmla="*/ 676101 h 2427055"/>
              <a:gd name="connsiteX38" fmla="*/ 10583696 w 14294504"/>
              <a:gd name="connsiteY38" fmla="*/ 850669 h 2427055"/>
              <a:gd name="connsiteX39" fmla="*/ 10874642 w 14294504"/>
              <a:gd name="connsiteY39" fmla="*/ 750915 h 2427055"/>
              <a:gd name="connsiteX40" fmla="*/ 11257027 w 14294504"/>
              <a:gd name="connsiteY40" fmla="*/ 667789 h 2427055"/>
              <a:gd name="connsiteX41" fmla="*/ 11589536 w 14294504"/>
              <a:gd name="connsiteY41" fmla="*/ 634538 h 2427055"/>
              <a:gd name="connsiteX42" fmla="*/ 11738533 w 14294504"/>
              <a:gd name="connsiteY42" fmla="*/ 957642 h 2427055"/>
              <a:gd name="connsiteX43" fmla="*/ 11833199 w 14294504"/>
              <a:gd name="connsiteY43" fmla="*/ 1377446 h 2427055"/>
              <a:gd name="connsiteX44" fmla="*/ 12211861 w 14294504"/>
              <a:gd name="connsiteY44" fmla="*/ 1377446 h 2427055"/>
              <a:gd name="connsiteX45" fmla="*/ 12412496 w 14294504"/>
              <a:gd name="connsiteY45" fmla="*/ 1233054 h 2427055"/>
              <a:gd name="connsiteX46" fmla="*/ 12681206 w 14294504"/>
              <a:gd name="connsiteY46" fmla="*/ 1086729 h 2427055"/>
              <a:gd name="connsiteX47" fmla="*/ 13537180 w 14294504"/>
              <a:gd name="connsiteY47" fmla="*/ 852691 h 2427055"/>
              <a:gd name="connsiteX48" fmla="*/ 13852008 w 14294504"/>
              <a:gd name="connsiteY48" fmla="*/ 1107553 h 2427055"/>
              <a:gd name="connsiteX49" fmla="*/ 14105173 w 14294504"/>
              <a:gd name="connsiteY49" fmla="*/ 1062593 h 2427055"/>
              <a:gd name="connsiteX50" fmla="*/ 14208883 w 14294504"/>
              <a:gd name="connsiteY50" fmla="*/ 1176965 h 2427055"/>
              <a:gd name="connsiteX51" fmla="*/ 14294504 w 14294504"/>
              <a:gd name="connsiteY51" fmla="*/ 1272495 h 2427055"/>
              <a:gd name="connsiteX0" fmla="*/ 0 w 14885068"/>
              <a:gd name="connsiteY0" fmla="*/ 698992 h 2427055"/>
              <a:gd name="connsiteX1" fmla="*/ 431085 w 14885068"/>
              <a:gd name="connsiteY1" fmla="*/ 640742 h 2427055"/>
              <a:gd name="connsiteX2" fmla="*/ 753699 w 14885068"/>
              <a:gd name="connsiteY2" fmla="*/ 780959 h 2427055"/>
              <a:gd name="connsiteX3" fmla="*/ 1288220 w 14885068"/>
              <a:gd name="connsiteY3" fmla="*/ 990238 h 2427055"/>
              <a:gd name="connsiteX4" fmla="*/ 2038213 w 14885068"/>
              <a:gd name="connsiteY4" fmla="*/ 349496 h 2427055"/>
              <a:gd name="connsiteX5" fmla="*/ 2466778 w 14885068"/>
              <a:gd name="connsiteY5" fmla="*/ 582493 h 2427055"/>
              <a:gd name="connsiteX6" fmla="*/ 2922032 w 14885068"/>
              <a:gd name="connsiteY6" fmla="*/ 1108767 h 2427055"/>
              <a:gd name="connsiteX7" fmla="*/ 3056062 w 14885068"/>
              <a:gd name="connsiteY7" fmla="*/ 1514483 h 2427055"/>
              <a:gd name="connsiteX8" fmla="*/ 3163203 w 14885068"/>
              <a:gd name="connsiteY8" fmla="*/ 2271724 h 2427055"/>
              <a:gd name="connsiteX9" fmla="*/ 3377487 w 14885068"/>
              <a:gd name="connsiteY9" fmla="*/ 1922228 h 2427055"/>
              <a:gd name="connsiteX10" fmla="*/ 3859625 w 14885068"/>
              <a:gd name="connsiteY10" fmla="*/ 1922228 h 2427055"/>
              <a:gd name="connsiteX11" fmla="*/ 4073909 w 14885068"/>
              <a:gd name="connsiteY11" fmla="*/ 1281486 h 2427055"/>
              <a:gd name="connsiteX12" fmla="*/ 4181051 w 14885068"/>
              <a:gd name="connsiteY12" fmla="*/ 698993 h 2427055"/>
              <a:gd name="connsiteX13" fmla="*/ 4399027 w 14885068"/>
              <a:gd name="connsiteY13" fmla="*/ 401781 h 2427055"/>
              <a:gd name="connsiteX14" fmla="*/ 4773100 w 14885068"/>
              <a:gd name="connsiteY14" fmla="*/ 376843 h 2427055"/>
              <a:gd name="connsiteX15" fmla="*/ 5005856 w 14885068"/>
              <a:gd name="connsiteY15" fmla="*/ 518160 h 2427055"/>
              <a:gd name="connsiteX16" fmla="*/ 5055732 w 14885068"/>
              <a:gd name="connsiteY16" fmla="*/ 692727 h 2427055"/>
              <a:gd name="connsiteX17" fmla="*/ 5197049 w 14885068"/>
              <a:gd name="connsiteY17" fmla="*/ 742603 h 2427055"/>
              <a:gd name="connsiteX18" fmla="*/ 5654249 w 14885068"/>
              <a:gd name="connsiteY18" fmla="*/ 293716 h 2427055"/>
              <a:gd name="connsiteX19" fmla="*/ 5795565 w 14885068"/>
              <a:gd name="connsiteY19" fmla="*/ 94211 h 2427055"/>
              <a:gd name="connsiteX20" fmla="*/ 5970132 w 14885068"/>
              <a:gd name="connsiteY20" fmla="*/ 27709 h 2427055"/>
              <a:gd name="connsiteX21" fmla="*/ 6327580 w 14885068"/>
              <a:gd name="connsiteY21" fmla="*/ 260465 h 2427055"/>
              <a:gd name="connsiteX22" fmla="*/ 6443958 w 14885068"/>
              <a:gd name="connsiteY22" fmla="*/ 326967 h 2427055"/>
              <a:gd name="connsiteX23" fmla="*/ 6668401 w 14885068"/>
              <a:gd name="connsiteY23" fmla="*/ 285403 h 2427055"/>
              <a:gd name="connsiteX24" fmla="*/ 7067412 w 14885068"/>
              <a:gd name="connsiteY24" fmla="*/ 177338 h 2427055"/>
              <a:gd name="connsiteX25" fmla="*/ 7283543 w 14885068"/>
              <a:gd name="connsiteY25" fmla="*/ 243840 h 2427055"/>
              <a:gd name="connsiteX26" fmla="*/ 7316794 w 14885068"/>
              <a:gd name="connsiteY26" fmla="*/ 435032 h 2427055"/>
              <a:gd name="connsiteX27" fmla="*/ 7466423 w 14885068"/>
              <a:gd name="connsiteY27" fmla="*/ 559723 h 2427055"/>
              <a:gd name="connsiteX28" fmla="*/ 7798932 w 14885068"/>
              <a:gd name="connsiteY28" fmla="*/ 701040 h 2427055"/>
              <a:gd name="connsiteX29" fmla="*/ 8089878 w 14885068"/>
              <a:gd name="connsiteY29" fmla="*/ 734291 h 2427055"/>
              <a:gd name="connsiteX30" fmla="*/ 8355885 w 14885068"/>
              <a:gd name="connsiteY30" fmla="*/ 568036 h 2427055"/>
              <a:gd name="connsiteX31" fmla="*/ 8389136 w 14885068"/>
              <a:gd name="connsiteY31" fmla="*/ 435032 h 2427055"/>
              <a:gd name="connsiteX32" fmla="*/ 8455638 w 14885068"/>
              <a:gd name="connsiteY32" fmla="*/ 260465 h 2427055"/>
              <a:gd name="connsiteX33" fmla="*/ 8563703 w 14885068"/>
              <a:gd name="connsiteY33" fmla="*/ 210589 h 2427055"/>
              <a:gd name="connsiteX34" fmla="*/ 8804772 w 14885068"/>
              <a:gd name="connsiteY34" fmla="*/ 410094 h 2427055"/>
              <a:gd name="connsiteX35" fmla="*/ 9286910 w 14885068"/>
              <a:gd name="connsiteY35" fmla="*/ 518160 h 2427055"/>
              <a:gd name="connsiteX36" fmla="*/ 9652670 w 14885068"/>
              <a:gd name="connsiteY36" fmla="*/ 509847 h 2427055"/>
              <a:gd name="connsiteX37" fmla="*/ 10176372 w 14885068"/>
              <a:gd name="connsiteY37" fmla="*/ 676101 h 2427055"/>
              <a:gd name="connsiteX38" fmla="*/ 10583696 w 14885068"/>
              <a:gd name="connsiteY38" fmla="*/ 850669 h 2427055"/>
              <a:gd name="connsiteX39" fmla="*/ 10874642 w 14885068"/>
              <a:gd name="connsiteY39" fmla="*/ 750915 h 2427055"/>
              <a:gd name="connsiteX40" fmla="*/ 11257027 w 14885068"/>
              <a:gd name="connsiteY40" fmla="*/ 667789 h 2427055"/>
              <a:gd name="connsiteX41" fmla="*/ 11589536 w 14885068"/>
              <a:gd name="connsiteY41" fmla="*/ 634538 h 2427055"/>
              <a:gd name="connsiteX42" fmla="*/ 11738533 w 14885068"/>
              <a:gd name="connsiteY42" fmla="*/ 957642 h 2427055"/>
              <a:gd name="connsiteX43" fmla="*/ 11833199 w 14885068"/>
              <a:gd name="connsiteY43" fmla="*/ 1377446 h 2427055"/>
              <a:gd name="connsiteX44" fmla="*/ 12211861 w 14885068"/>
              <a:gd name="connsiteY44" fmla="*/ 1377446 h 2427055"/>
              <a:gd name="connsiteX45" fmla="*/ 12412496 w 14885068"/>
              <a:gd name="connsiteY45" fmla="*/ 1233054 h 2427055"/>
              <a:gd name="connsiteX46" fmla="*/ 12681206 w 14885068"/>
              <a:gd name="connsiteY46" fmla="*/ 1086729 h 2427055"/>
              <a:gd name="connsiteX47" fmla="*/ 13537180 w 14885068"/>
              <a:gd name="connsiteY47" fmla="*/ 852691 h 2427055"/>
              <a:gd name="connsiteX48" fmla="*/ 13852008 w 14885068"/>
              <a:gd name="connsiteY48" fmla="*/ 1107553 h 2427055"/>
              <a:gd name="connsiteX49" fmla="*/ 14105173 w 14885068"/>
              <a:gd name="connsiteY49" fmla="*/ 1062593 h 2427055"/>
              <a:gd name="connsiteX50" fmla="*/ 14208883 w 14885068"/>
              <a:gd name="connsiteY50" fmla="*/ 1176965 h 2427055"/>
              <a:gd name="connsiteX51" fmla="*/ 14885068 w 14885068"/>
              <a:gd name="connsiteY51" fmla="*/ 1167544 h 2427055"/>
              <a:gd name="connsiteX0" fmla="*/ 0 w 14885068"/>
              <a:gd name="connsiteY0" fmla="*/ 698992 h 2427055"/>
              <a:gd name="connsiteX1" fmla="*/ 431085 w 14885068"/>
              <a:gd name="connsiteY1" fmla="*/ 640742 h 2427055"/>
              <a:gd name="connsiteX2" fmla="*/ 753699 w 14885068"/>
              <a:gd name="connsiteY2" fmla="*/ 780959 h 2427055"/>
              <a:gd name="connsiteX3" fmla="*/ 1288220 w 14885068"/>
              <a:gd name="connsiteY3" fmla="*/ 990238 h 2427055"/>
              <a:gd name="connsiteX4" fmla="*/ 2038213 w 14885068"/>
              <a:gd name="connsiteY4" fmla="*/ 349496 h 2427055"/>
              <a:gd name="connsiteX5" fmla="*/ 2466778 w 14885068"/>
              <a:gd name="connsiteY5" fmla="*/ 582493 h 2427055"/>
              <a:gd name="connsiteX6" fmla="*/ 2922032 w 14885068"/>
              <a:gd name="connsiteY6" fmla="*/ 1108767 h 2427055"/>
              <a:gd name="connsiteX7" fmla="*/ 3056062 w 14885068"/>
              <a:gd name="connsiteY7" fmla="*/ 1514483 h 2427055"/>
              <a:gd name="connsiteX8" fmla="*/ 3163203 w 14885068"/>
              <a:gd name="connsiteY8" fmla="*/ 2271724 h 2427055"/>
              <a:gd name="connsiteX9" fmla="*/ 3377487 w 14885068"/>
              <a:gd name="connsiteY9" fmla="*/ 1922228 h 2427055"/>
              <a:gd name="connsiteX10" fmla="*/ 3859625 w 14885068"/>
              <a:gd name="connsiteY10" fmla="*/ 1922228 h 2427055"/>
              <a:gd name="connsiteX11" fmla="*/ 4073909 w 14885068"/>
              <a:gd name="connsiteY11" fmla="*/ 1281486 h 2427055"/>
              <a:gd name="connsiteX12" fmla="*/ 4181051 w 14885068"/>
              <a:gd name="connsiteY12" fmla="*/ 698993 h 2427055"/>
              <a:gd name="connsiteX13" fmla="*/ 4399027 w 14885068"/>
              <a:gd name="connsiteY13" fmla="*/ 401781 h 2427055"/>
              <a:gd name="connsiteX14" fmla="*/ 4773100 w 14885068"/>
              <a:gd name="connsiteY14" fmla="*/ 376843 h 2427055"/>
              <a:gd name="connsiteX15" fmla="*/ 5005856 w 14885068"/>
              <a:gd name="connsiteY15" fmla="*/ 518160 h 2427055"/>
              <a:gd name="connsiteX16" fmla="*/ 5055732 w 14885068"/>
              <a:gd name="connsiteY16" fmla="*/ 692727 h 2427055"/>
              <a:gd name="connsiteX17" fmla="*/ 5197049 w 14885068"/>
              <a:gd name="connsiteY17" fmla="*/ 742603 h 2427055"/>
              <a:gd name="connsiteX18" fmla="*/ 5654249 w 14885068"/>
              <a:gd name="connsiteY18" fmla="*/ 293716 h 2427055"/>
              <a:gd name="connsiteX19" fmla="*/ 5795565 w 14885068"/>
              <a:gd name="connsiteY19" fmla="*/ 94211 h 2427055"/>
              <a:gd name="connsiteX20" fmla="*/ 5970132 w 14885068"/>
              <a:gd name="connsiteY20" fmla="*/ 27709 h 2427055"/>
              <a:gd name="connsiteX21" fmla="*/ 6327580 w 14885068"/>
              <a:gd name="connsiteY21" fmla="*/ 260465 h 2427055"/>
              <a:gd name="connsiteX22" fmla="*/ 6443958 w 14885068"/>
              <a:gd name="connsiteY22" fmla="*/ 326967 h 2427055"/>
              <a:gd name="connsiteX23" fmla="*/ 6668401 w 14885068"/>
              <a:gd name="connsiteY23" fmla="*/ 285403 h 2427055"/>
              <a:gd name="connsiteX24" fmla="*/ 7067412 w 14885068"/>
              <a:gd name="connsiteY24" fmla="*/ 177338 h 2427055"/>
              <a:gd name="connsiteX25" fmla="*/ 7283543 w 14885068"/>
              <a:gd name="connsiteY25" fmla="*/ 243840 h 2427055"/>
              <a:gd name="connsiteX26" fmla="*/ 7316794 w 14885068"/>
              <a:gd name="connsiteY26" fmla="*/ 435032 h 2427055"/>
              <a:gd name="connsiteX27" fmla="*/ 7466423 w 14885068"/>
              <a:gd name="connsiteY27" fmla="*/ 559723 h 2427055"/>
              <a:gd name="connsiteX28" fmla="*/ 7798932 w 14885068"/>
              <a:gd name="connsiteY28" fmla="*/ 701040 h 2427055"/>
              <a:gd name="connsiteX29" fmla="*/ 8089878 w 14885068"/>
              <a:gd name="connsiteY29" fmla="*/ 734291 h 2427055"/>
              <a:gd name="connsiteX30" fmla="*/ 8355885 w 14885068"/>
              <a:gd name="connsiteY30" fmla="*/ 568036 h 2427055"/>
              <a:gd name="connsiteX31" fmla="*/ 8389136 w 14885068"/>
              <a:gd name="connsiteY31" fmla="*/ 435032 h 2427055"/>
              <a:gd name="connsiteX32" fmla="*/ 8455638 w 14885068"/>
              <a:gd name="connsiteY32" fmla="*/ 260465 h 2427055"/>
              <a:gd name="connsiteX33" fmla="*/ 8563703 w 14885068"/>
              <a:gd name="connsiteY33" fmla="*/ 210589 h 2427055"/>
              <a:gd name="connsiteX34" fmla="*/ 8804772 w 14885068"/>
              <a:gd name="connsiteY34" fmla="*/ 410094 h 2427055"/>
              <a:gd name="connsiteX35" fmla="*/ 9286910 w 14885068"/>
              <a:gd name="connsiteY35" fmla="*/ 518160 h 2427055"/>
              <a:gd name="connsiteX36" fmla="*/ 9652670 w 14885068"/>
              <a:gd name="connsiteY36" fmla="*/ 509847 h 2427055"/>
              <a:gd name="connsiteX37" fmla="*/ 10176372 w 14885068"/>
              <a:gd name="connsiteY37" fmla="*/ 676101 h 2427055"/>
              <a:gd name="connsiteX38" fmla="*/ 10583696 w 14885068"/>
              <a:gd name="connsiteY38" fmla="*/ 850669 h 2427055"/>
              <a:gd name="connsiteX39" fmla="*/ 10874642 w 14885068"/>
              <a:gd name="connsiteY39" fmla="*/ 750915 h 2427055"/>
              <a:gd name="connsiteX40" fmla="*/ 11257027 w 14885068"/>
              <a:gd name="connsiteY40" fmla="*/ 667789 h 2427055"/>
              <a:gd name="connsiteX41" fmla="*/ 11589536 w 14885068"/>
              <a:gd name="connsiteY41" fmla="*/ 634538 h 2427055"/>
              <a:gd name="connsiteX42" fmla="*/ 11738533 w 14885068"/>
              <a:gd name="connsiteY42" fmla="*/ 957642 h 2427055"/>
              <a:gd name="connsiteX43" fmla="*/ 11833199 w 14885068"/>
              <a:gd name="connsiteY43" fmla="*/ 1377446 h 2427055"/>
              <a:gd name="connsiteX44" fmla="*/ 12211861 w 14885068"/>
              <a:gd name="connsiteY44" fmla="*/ 1377446 h 2427055"/>
              <a:gd name="connsiteX45" fmla="*/ 12412496 w 14885068"/>
              <a:gd name="connsiteY45" fmla="*/ 1233054 h 2427055"/>
              <a:gd name="connsiteX46" fmla="*/ 12681206 w 14885068"/>
              <a:gd name="connsiteY46" fmla="*/ 1086729 h 2427055"/>
              <a:gd name="connsiteX47" fmla="*/ 13537180 w 14885068"/>
              <a:gd name="connsiteY47" fmla="*/ 852691 h 2427055"/>
              <a:gd name="connsiteX48" fmla="*/ 13852008 w 14885068"/>
              <a:gd name="connsiteY48" fmla="*/ 1107553 h 2427055"/>
              <a:gd name="connsiteX49" fmla="*/ 14105173 w 14885068"/>
              <a:gd name="connsiteY49" fmla="*/ 1062593 h 2427055"/>
              <a:gd name="connsiteX50" fmla="*/ 14199837 w 14885068"/>
              <a:gd name="connsiteY50" fmla="*/ 1272495 h 2427055"/>
              <a:gd name="connsiteX51" fmla="*/ 14885068 w 14885068"/>
              <a:gd name="connsiteY51" fmla="*/ 1167544 h 2427055"/>
              <a:gd name="connsiteX0" fmla="*/ 0 w 14885068"/>
              <a:gd name="connsiteY0" fmla="*/ 698992 h 2427055"/>
              <a:gd name="connsiteX1" fmla="*/ 431085 w 14885068"/>
              <a:gd name="connsiteY1" fmla="*/ 640742 h 2427055"/>
              <a:gd name="connsiteX2" fmla="*/ 753699 w 14885068"/>
              <a:gd name="connsiteY2" fmla="*/ 780959 h 2427055"/>
              <a:gd name="connsiteX3" fmla="*/ 1288220 w 14885068"/>
              <a:gd name="connsiteY3" fmla="*/ 990238 h 2427055"/>
              <a:gd name="connsiteX4" fmla="*/ 2038213 w 14885068"/>
              <a:gd name="connsiteY4" fmla="*/ 349496 h 2427055"/>
              <a:gd name="connsiteX5" fmla="*/ 2466778 w 14885068"/>
              <a:gd name="connsiteY5" fmla="*/ 582493 h 2427055"/>
              <a:gd name="connsiteX6" fmla="*/ 2922032 w 14885068"/>
              <a:gd name="connsiteY6" fmla="*/ 1108767 h 2427055"/>
              <a:gd name="connsiteX7" fmla="*/ 3056062 w 14885068"/>
              <a:gd name="connsiteY7" fmla="*/ 1514483 h 2427055"/>
              <a:gd name="connsiteX8" fmla="*/ 3163203 w 14885068"/>
              <a:gd name="connsiteY8" fmla="*/ 2271724 h 2427055"/>
              <a:gd name="connsiteX9" fmla="*/ 3377487 w 14885068"/>
              <a:gd name="connsiteY9" fmla="*/ 1922228 h 2427055"/>
              <a:gd name="connsiteX10" fmla="*/ 3859625 w 14885068"/>
              <a:gd name="connsiteY10" fmla="*/ 1922228 h 2427055"/>
              <a:gd name="connsiteX11" fmla="*/ 4073909 w 14885068"/>
              <a:gd name="connsiteY11" fmla="*/ 1281486 h 2427055"/>
              <a:gd name="connsiteX12" fmla="*/ 4181051 w 14885068"/>
              <a:gd name="connsiteY12" fmla="*/ 698993 h 2427055"/>
              <a:gd name="connsiteX13" fmla="*/ 4399027 w 14885068"/>
              <a:gd name="connsiteY13" fmla="*/ 401781 h 2427055"/>
              <a:gd name="connsiteX14" fmla="*/ 4773100 w 14885068"/>
              <a:gd name="connsiteY14" fmla="*/ 376843 h 2427055"/>
              <a:gd name="connsiteX15" fmla="*/ 5005856 w 14885068"/>
              <a:gd name="connsiteY15" fmla="*/ 518160 h 2427055"/>
              <a:gd name="connsiteX16" fmla="*/ 5055732 w 14885068"/>
              <a:gd name="connsiteY16" fmla="*/ 692727 h 2427055"/>
              <a:gd name="connsiteX17" fmla="*/ 5197049 w 14885068"/>
              <a:gd name="connsiteY17" fmla="*/ 742603 h 2427055"/>
              <a:gd name="connsiteX18" fmla="*/ 5654249 w 14885068"/>
              <a:gd name="connsiteY18" fmla="*/ 293716 h 2427055"/>
              <a:gd name="connsiteX19" fmla="*/ 5795565 w 14885068"/>
              <a:gd name="connsiteY19" fmla="*/ 94211 h 2427055"/>
              <a:gd name="connsiteX20" fmla="*/ 5970132 w 14885068"/>
              <a:gd name="connsiteY20" fmla="*/ 27709 h 2427055"/>
              <a:gd name="connsiteX21" fmla="*/ 6327580 w 14885068"/>
              <a:gd name="connsiteY21" fmla="*/ 260465 h 2427055"/>
              <a:gd name="connsiteX22" fmla="*/ 6443958 w 14885068"/>
              <a:gd name="connsiteY22" fmla="*/ 326967 h 2427055"/>
              <a:gd name="connsiteX23" fmla="*/ 6668401 w 14885068"/>
              <a:gd name="connsiteY23" fmla="*/ 285403 h 2427055"/>
              <a:gd name="connsiteX24" fmla="*/ 7067412 w 14885068"/>
              <a:gd name="connsiteY24" fmla="*/ 177338 h 2427055"/>
              <a:gd name="connsiteX25" fmla="*/ 7283543 w 14885068"/>
              <a:gd name="connsiteY25" fmla="*/ 243840 h 2427055"/>
              <a:gd name="connsiteX26" fmla="*/ 7316794 w 14885068"/>
              <a:gd name="connsiteY26" fmla="*/ 435032 h 2427055"/>
              <a:gd name="connsiteX27" fmla="*/ 7466423 w 14885068"/>
              <a:gd name="connsiteY27" fmla="*/ 559723 h 2427055"/>
              <a:gd name="connsiteX28" fmla="*/ 7798932 w 14885068"/>
              <a:gd name="connsiteY28" fmla="*/ 701040 h 2427055"/>
              <a:gd name="connsiteX29" fmla="*/ 8089878 w 14885068"/>
              <a:gd name="connsiteY29" fmla="*/ 734291 h 2427055"/>
              <a:gd name="connsiteX30" fmla="*/ 8355885 w 14885068"/>
              <a:gd name="connsiteY30" fmla="*/ 568036 h 2427055"/>
              <a:gd name="connsiteX31" fmla="*/ 8389136 w 14885068"/>
              <a:gd name="connsiteY31" fmla="*/ 435032 h 2427055"/>
              <a:gd name="connsiteX32" fmla="*/ 8455638 w 14885068"/>
              <a:gd name="connsiteY32" fmla="*/ 260465 h 2427055"/>
              <a:gd name="connsiteX33" fmla="*/ 8563703 w 14885068"/>
              <a:gd name="connsiteY33" fmla="*/ 210589 h 2427055"/>
              <a:gd name="connsiteX34" fmla="*/ 8804772 w 14885068"/>
              <a:gd name="connsiteY34" fmla="*/ 410094 h 2427055"/>
              <a:gd name="connsiteX35" fmla="*/ 9286910 w 14885068"/>
              <a:gd name="connsiteY35" fmla="*/ 518160 h 2427055"/>
              <a:gd name="connsiteX36" fmla="*/ 9652670 w 14885068"/>
              <a:gd name="connsiteY36" fmla="*/ 509847 h 2427055"/>
              <a:gd name="connsiteX37" fmla="*/ 10176372 w 14885068"/>
              <a:gd name="connsiteY37" fmla="*/ 676101 h 2427055"/>
              <a:gd name="connsiteX38" fmla="*/ 10583696 w 14885068"/>
              <a:gd name="connsiteY38" fmla="*/ 850669 h 2427055"/>
              <a:gd name="connsiteX39" fmla="*/ 10874642 w 14885068"/>
              <a:gd name="connsiteY39" fmla="*/ 750915 h 2427055"/>
              <a:gd name="connsiteX40" fmla="*/ 11257027 w 14885068"/>
              <a:gd name="connsiteY40" fmla="*/ 667789 h 2427055"/>
              <a:gd name="connsiteX41" fmla="*/ 11589536 w 14885068"/>
              <a:gd name="connsiteY41" fmla="*/ 634538 h 2427055"/>
              <a:gd name="connsiteX42" fmla="*/ 11738533 w 14885068"/>
              <a:gd name="connsiteY42" fmla="*/ 957642 h 2427055"/>
              <a:gd name="connsiteX43" fmla="*/ 11833199 w 14885068"/>
              <a:gd name="connsiteY43" fmla="*/ 1377446 h 2427055"/>
              <a:gd name="connsiteX44" fmla="*/ 12211861 w 14885068"/>
              <a:gd name="connsiteY44" fmla="*/ 1377446 h 2427055"/>
              <a:gd name="connsiteX45" fmla="*/ 12412496 w 14885068"/>
              <a:gd name="connsiteY45" fmla="*/ 1233054 h 2427055"/>
              <a:gd name="connsiteX46" fmla="*/ 12681206 w 14885068"/>
              <a:gd name="connsiteY46" fmla="*/ 1086729 h 2427055"/>
              <a:gd name="connsiteX47" fmla="*/ 13537180 w 14885068"/>
              <a:gd name="connsiteY47" fmla="*/ 852691 h 2427055"/>
              <a:gd name="connsiteX48" fmla="*/ 13852008 w 14885068"/>
              <a:gd name="connsiteY48" fmla="*/ 1107553 h 2427055"/>
              <a:gd name="connsiteX49" fmla="*/ 14105173 w 14885068"/>
              <a:gd name="connsiteY49" fmla="*/ 1062593 h 2427055"/>
              <a:gd name="connsiteX50" fmla="*/ 14199837 w 14885068"/>
              <a:gd name="connsiteY50" fmla="*/ 1272495 h 2427055"/>
              <a:gd name="connsiteX51" fmla="*/ 14540713 w 14885068"/>
              <a:gd name="connsiteY51" fmla="*/ 1204730 h 2427055"/>
              <a:gd name="connsiteX52" fmla="*/ 14885068 w 14885068"/>
              <a:gd name="connsiteY52" fmla="*/ 1167544 h 2427055"/>
              <a:gd name="connsiteX0" fmla="*/ 0 w 14885068"/>
              <a:gd name="connsiteY0" fmla="*/ 698992 h 2427055"/>
              <a:gd name="connsiteX1" fmla="*/ 431085 w 14885068"/>
              <a:gd name="connsiteY1" fmla="*/ 640742 h 2427055"/>
              <a:gd name="connsiteX2" fmla="*/ 753699 w 14885068"/>
              <a:gd name="connsiteY2" fmla="*/ 780959 h 2427055"/>
              <a:gd name="connsiteX3" fmla="*/ 1288220 w 14885068"/>
              <a:gd name="connsiteY3" fmla="*/ 990238 h 2427055"/>
              <a:gd name="connsiteX4" fmla="*/ 2038213 w 14885068"/>
              <a:gd name="connsiteY4" fmla="*/ 349496 h 2427055"/>
              <a:gd name="connsiteX5" fmla="*/ 2466778 w 14885068"/>
              <a:gd name="connsiteY5" fmla="*/ 582493 h 2427055"/>
              <a:gd name="connsiteX6" fmla="*/ 2922032 w 14885068"/>
              <a:gd name="connsiteY6" fmla="*/ 1108767 h 2427055"/>
              <a:gd name="connsiteX7" fmla="*/ 3056062 w 14885068"/>
              <a:gd name="connsiteY7" fmla="*/ 1514483 h 2427055"/>
              <a:gd name="connsiteX8" fmla="*/ 3163203 w 14885068"/>
              <a:gd name="connsiteY8" fmla="*/ 2271724 h 2427055"/>
              <a:gd name="connsiteX9" fmla="*/ 3377487 w 14885068"/>
              <a:gd name="connsiteY9" fmla="*/ 1922228 h 2427055"/>
              <a:gd name="connsiteX10" fmla="*/ 3859625 w 14885068"/>
              <a:gd name="connsiteY10" fmla="*/ 1922228 h 2427055"/>
              <a:gd name="connsiteX11" fmla="*/ 4073909 w 14885068"/>
              <a:gd name="connsiteY11" fmla="*/ 1281486 h 2427055"/>
              <a:gd name="connsiteX12" fmla="*/ 4181051 w 14885068"/>
              <a:gd name="connsiteY12" fmla="*/ 698993 h 2427055"/>
              <a:gd name="connsiteX13" fmla="*/ 4399027 w 14885068"/>
              <a:gd name="connsiteY13" fmla="*/ 401781 h 2427055"/>
              <a:gd name="connsiteX14" fmla="*/ 4773100 w 14885068"/>
              <a:gd name="connsiteY14" fmla="*/ 376843 h 2427055"/>
              <a:gd name="connsiteX15" fmla="*/ 5005856 w 14885068"/>
              <a:gd name="connsiteY15" fmla="*/ 518160 h 2427055"/>
              <a:gd name="connsiteX16" fmla="*/ 5055732 w 14885068"/>
              <a:gd name="connsiteY16" fmla="*/ 692727 h 2427055"/>
              <a:gd name="connsiteX17" fmla="*/ 5197049 w 14885068"/>
              <a:gd name="connsiteY17" fmla="*/ 742603 h 2427055"/>
              <a:gd name="connsiteX18" fmla="*/ 5654249 w 14885068"/>
              <a:gd name="connsiteY18" fmla="*/ 293716 h 2427055"/>
              <a:gd name="connsiteX19" fmla="*/ 5795565 w 14885068"/>
              <a:gd name="connsiteY19" fmla="*/ 94211 h 2427055"/>
              <a:gd name="connsiteX20" fmla="*/ 5970132 w 14885068"/>
              <a:gd name="connsiteY20" fmla="*/ 27709 h 2427055"/>
              <a:gd name="connsiteX21" fmla="*/ 6327580 w 14885068"/>
              <a:gd name="connsiteY21" fmla="*/ 260465 h 2427055"/>
              <a:gd name="connsiteX22" fmla="*/ 6443958 w 14885068"/>
              <a:gd name="connsiteY22" fmla="*/ 326967 h 2427055"/>
              <a:gd name="connsiteX23" fmla="*/ 6668401 w 14885068"/>
              <a:gd name="connsiteY23" fmla="*/ 285403 h 2427055"/>
              <a:gd name="connsiteX24" fmla="*/ 7067412 w 14885068"/>
              <a:gd name="connsiteY24" fmla="*/ 177338 h 2427055"/>
              <a:gd name="connsiteX25" fmla="*/ 7283543 w 14885068"/>
              <a:gd name="connsiteY25" fmla="*/ 243840 h 2427055"/>
              <a:gd name="connsiteX26" fmla="*/ 7316794 w 14885068"/>
              <a:gd name="connsiteY26" fmla="*/ 435032 h 2427055"/>
              <a:gd name="connsiteX27" fmla="*/ 7466423 w 14885068"/>
              <a:gd name="connsiteY27" fmla="*/ 559723 h 2427055"/>
              <a:gd name="connsiteX28" fmla="*/ 7798932 w 14885068"/>
              <a:gd name="connsiteY28" fmla="*/ 701040 h 2427055"/>
              <a:gd name="connsiteX29" fmla="*/ 8089878 w 14885068"/>
              <a:gd name="connsiteY29" fmla="*/ 734291 h 2427055"/>
              <a:gd name="connsiteX30" fmla="*/ 8355885 w 14885068"/>
              <a:gd name="connsiteY30" fmla="*/ 568036 h 2427055"/>
              <a:gd name="connsiteX31" fmla="*/ 8389136 w 14885068"/>
              <a:gd name="connsiteY31" fmla="*/ 435032 h 2427055"/>
              <a:gd name="connsiteX32" fmla="*/ 8455638 w 14885068"/>
              <a:gd name="connsiteY32" fmla="*/ 260465 h 2427055"/>
              <a:gd name="connsiteX33" fmla="*/ 8563703 w 14885068"/>
              <a:gd name="connsiteY33" fmla="*/ 210589 h 2427055"/>
              <a:gd name="connsiteX34" fmla="*/ 8804772 w 14885068"/>
              <a:gd name="connsiteY34" fmla="*/ 410094 h 2427055"/>
              <a:gd name="connsiteX35" fmla="*/ 9286910 w 14885068"/>
              <a:gd name="connsiteY35" fmla="*/ 518160 h 2427055"/>
              <a:gd name="connsiteX36" fmla="*/ 9652670 w 14885068"/>
              <a:gd name="connsiteY36" fmla="*/ 509847 h 2427055"/>
              <a:gd name="connsiteX37" fmla="*/ 10176372 w 14885068"/>
              <a:gd name="connsiteY37" fmla="*/ 676101 h 2427055"/>
              <a:gd name="connsiteX38" fmla="*/ 10583696 w 14885068"/>
              <a:gd name="connsiteY38" fmla="*/ 850669 h 2427055"/>
              <a:gd name="connsiteX39" fmla="*/ 10874642 w 14885068"/>
              <a:gd name="connsiteY39" fmla="*/ 750915 h 2427055"/>
              <a:gd name="connsiteX40" fmla="*/ 11257027 w 14885068"/>
              <a:gd name="connsiteY40" fmla="*/ 667789 h 2427055"/>
              <a:gd name="connsiteX41" fmla="*/ 11589536 w 14885068"/>
              <a:gd name="connsiteY41" fmla="*/ 634538 h 2427055"/>
              <a:gd name="connsiteX42" fmla="*/ 11738533 w 14885068"/>
              <a:gd name="connsiteY42" fmla="*/ 957642 h 2427055"/>
              <a:gd name="connsiteX43" fmla="*/ 11833199 w 14885068"/>
              <a:gd name="connsiteY43" fmla="*/ 1377446 h 2427055"/>
              <a:gd name="connsiteX44" fmla="*/ 12211861 w 14885068"/>
              <a:gd name="connsiteY44" fmla="*/ 1377446 h 2427055"/>
              <a:gd name="connsiteX45" fmla="*/ 12412496 w 14885068"/>
              <a:gd name="connsiteY45" fmla="*/ 1233054 h 2427055"/>
              <a:gd name="connsiteX46" fmla="*/ 12681206 w 14885068"/>
              <a:gd name="connsiteY46" fmla="*/ 1086729 h 2427055"/>
              <a:gd name="connsiteX47" fmla="*/ 13537180 w 14885068"/>
              <a:gd name="connsiteY47" fmla="*/ 852691 h 2427055"/>
              <a:gd name="connsiteX48" fmla="*/ 13852008 w 14885068"/>
              <a:gd name="connsiteY48" fmla="*/ 1107553 h 2427055"/>
              <a:gd name="connsiteX49" fmla="*/ 14105173 w 14885068"/>
              <a:gd name="connsiteY49" fmla="*/ 1062593 h 2427055"/>
              <a:gd name="connsiteX50" fmla="*/ 14199837 w 14885068"/>
              <a:gd name="connsiteY50" fmla="*/ 1272495 h 2427055"/>
              <a:gd name="connsiteX51" fmla="*/ 14578499 w 14885068"/>
              <a:gd name="connsiteY51" fmla="*/ 1167544 h 2427055"/>
              <a:gd name="connsiteX52" fmla="*/ 14885068 w 14885068"/>
              <a:gd name="connsiteY52" fmla="*/ 1167544 h 2427055"/>
              <a:gd name="connsiteX0" fmla="*/ 0 w 14885068"/>
              <a:gd name="connsiteY0" fmla="*/ 698992 h 2427055"/>
              <a:gd name="connsiteX1" fmla="*/ 109169 w 14885068"/>
              <a:gd name="connsiteY1" fmla="*/ 711902 h 2427055"/>
              <a:gd name="connsiteX2" fmla="*/ 431085 w 14885068"/>
              <a:gd name="connsiteY2" fmla="*/ 640742 h 2427055"/>
              <a:gd name="connsiteX3" fmla="*/ 753699 w 14885068"/>
              <a:gd name="connsiteY3" fmla="*/ 780959 h 2427055"/>
              <a:gd name="connsiteX4" fmla="*/ 1288220 w 14885068"/>
              <a:gd name="connsiteY4" fmla="*/ 990238 h 2427055"/>
              <a:gd name="connsiteX5" fmla="*/ 2038213 w 14885068"/>
              <a:gd name="connsiteY5" fmla="*/ 349496 h 2427055"/>
              <a:gd name="connsiteX6" fmla="*/ 2466778 w 14885068"/>
              <a:gd name="connsiteY6" fmla="*/ 582493 h 2427055"/>
              <a:gd name="connsiteX7" fmla="*/ 2922032 w 14885068"/>
              <a:gd name="connsiteY7" fmla="*/ 1108767 h 2427055"/>
              <a:gd name="connsiteX8" fmla="*/ 3056062 w 14885068"/>
              <a:gd name="connsiteY8" fmla="*/ 1514483 h 2427055"/>
              <a:gd name="connsiteX9" fmla="*/ 3163203 w 14885068"/>
              <a:gd name="connsiteY9" fmla="*/ 2271724 h 2427055"/>
              <a:gd name="connsiteX10" fmla="*/ 3377487 w 14885068"/>
              <a:gd name="connsiteY10" fmla="*/ 1922228 h 2427055"/>
              <a:gd name="connsiteX11" fmla="*/ 3859625 w 14885068"/>
              <a:gd name="connsiteY11" fmla="*/ 1922228 h 2427055"/>
              <a:gd name="connsiteX12" fmla="*/ 4073909 w 14885068"/>
              <a:gd name="connsiteY12" fmla="*/ 1281486 h 2427055"/>
              <a:gd name="connsiteX13" fmla="*/ 4181051 w 14885068"/>
              <a:gd name="connsiteY13" fmla="*/ 698993 h 2427055"/>
              <a:gd name="connsiteX14" fmla="*/ 4399027 w 14885068"/>
              <a:gd name="connsiteY14" fmla="*/ 401781 h 2427055"/>
              <a:gd name="connsiteX15" fmla="*/ 4773100 w 14885068"/>
              <a:gd name="connsiteY15" fmla="*/ 376843 h 2427055"/>
              <a:gd name="connsiteX16" fmla="*/ 5005856 w 14885068"/>
              <a:gd name="connsiteY16" fmla="*/ 518160 h 2427055"/>
              <a:gd name="connsiteX17" fmla="*/ 5055732 w 14885068"/>
              <a:gd name="connsiteY17" fmla="*/ 692727 h 2427055"/>
              <a:gd name="connsiteX18" fmla="*/ 5197049 w 14885068"/>
              <a:gd name="connsiteY18" fmla="*/ 742603 h 2427055"/>
              <a:gd name="connsiteX19" fmla="*/ 5654249 w 14885068"/>
              <a:gd name="connsiteY19" fmla="*/ 293716 h 2427055"/>
              <a:gd name="connsiteX20" fmla="*/ 5795565 w 14885068"/>
              <a:gd name="connsiteY20" fmla="*/ 94211 h 2427055"/>
              <a:gd name="connsiteX21" fmla="*/ 5970132 w 14885068"/>
              <a:gd name="connsiteY21" fmla="*/ 27709 h 2427055"/>
              <a:gd name="connsiteX22" fmla="*/ 6327580 w 14885068"/>
              <a:gd name="connsiteY22" fmla="*/ 260465 h 2427055"/>
              <a:gd name="connsiteX23" fmla="*/ 6443958 w 14885068"/>
              <a:gd name="connsiteY23" fmla="*/ 326967 h 2427055"/>
              <a:gd name="connsiteX24" fmla="*/ 6668401 w 14885068"/>
              <a:gd name="connsiteY24" fmla="*/ 285403 h 2427055"/>
              <a:gd name="connsiteX25" fmla="*/ 7067412 w 14885068"/>
              <a:gd name="connsiteY25" fmla="*/ 177338 h 2427055"/>
              <a:gd name="connsiteX26" fmla="*/ 7283543 w 14885068"/>
              <a:gd name="connsiteY26" fmla="*/ 243840 h 2427055"/>
              <a:gd name="connsiteX27" fmla="*/ 7316794 w 14885068"/>
              <a:gd name="connsiteY27" fmla="*/ 435032 h 2427055"/>
              <a:gd name="connsiteX28" fmla="*/ 7466423 w 14885068"/>
              <a:gd name="connsiteY28" fmla="*/ 559723 h 2427055"/>
              <a:gd name="connsiteX29" fmla="*/ 7798932 w 14885068"/>
              <a:gd name="connsiteY29" fmla="*/ 701040 h 2427055"/>
              <a:gd name="connsiteX30" fmla="*/ 8089878 w 14885068"/>
              <a:gd name="connsiteY30" fmla="*/ 734291 h 2427055"/>
              <a:gd name="connsiteX31" fmla="*/ 8355885 w 14885068"/>
              <a:gd name="connsiteY31" fmla="*/ 568036 h 2427055"/>
              <a:gd name="connsiteX32" fmla="*/ 8389136 w 14885068"/>
              <a:gd name="connsiteY32" fmla="*/ 435032 h 2427055"/>
              <a:gd name="connsiteX33" fmla="*/ 8455638 w 14885068"/>
              <a:gd name="connsiteY33" fmla="*/ 260465 h 2427055"/>
              <a:gd name="connsiteX34" fmla="*/ 8563703 w 14885068"/>
              <a:gd name="connsiteY34" fmla="*/ 210589 h 2427055"/>
              <a:gd name="connsiteX35" fmla="*/ 8804772 w 14885068"/>
              <a:gd name="connsiteY35" fmla="*/ 410094 h 2427055"/>
              <a:gd name="connsiteX36" fmla="*/ 9286910 w 14885068"/>
              <a:gd name="connsiteY36" fmla="*/ 518160 h 2427055"/>
              <a:gd name="connsiteX37" fmla="*/ 9652670 w 14885068"/>
              <a:gd name="connsiteY37" fmla="*/ 509847 h 2427055"/>
              <a:gd name="connsiteX38" fmla="*/ 10176372 w 14885068"/>
              <a:gd name="connsiteY38" fmla="*/ 676101 h 2427055"/>
              <a:gd name="connsiteX39" fmla="*/ 10583696 w 14885068"/>
              <a:gd name="connsiteY39" fmla="*/ 850669 h 2427055"/>
              <a:gd name="connsiteX40" fmla="*/ 10874642 w 14885068"/>
              <a:gd name="connsiteY40" fmla="*/ 750915 h 2427055"/>
              <a:gd name="connsiteX41" fmla="*/ 11257027 w 14885068"/>
              <a:gd name="connsiteY41" fmla="*/ 667789 h 2427055"/>
              <a:gd name="connsiteX42" fmla="*/ 11589536 w 14885068"/>
              <a:gd name="connsiteY42" fmla="*/ 634538 h 2427055"/>
              <a:gd name="connsiteX43" fmla="*/ 11738533 w 14885068"/>
              <a:gd name="connsiteY43" fmla="*/ 957642 h 2427055"/>
              <a:gd name="connsiteX44" fmla="*/ 11833199 w 14885068"/>
              <a:gd name="connsiteY44" fmla="*/ 1377446 h 2427055"/>
              <a:gd name="connsiteX45" fmla="*/ 12211861 w 14885068"/>
              <a:gd name="connsiteY45" fmla="*/ 1377446 h 2427055"/>
              <a:gd name="connsiteX46" fmla="*/ 12412496 w 14885068"/>
              <a:gd name="connsiteY46" fmla="*/ 1233054 h 2427055"/>
              <a:gd name="connsiteX47" fmla="*/ 12681206 w 14885068"/>
              <a:gd name="connsiteY47" fmla="*/ 1086729 h 2427055"/>
              <a:gd name="connsiteX48" fmla="*/ 13537180 w 14885068"/>
              <a:gd name="connsiteY48" fmla="*/ 852691 h 2427055"/>
              <a:gd name="connsiteX49" fmla="*/ 13852008 w 14885068"/>
              <a:gd name="connsiteY49" fmla="*/ 1107553 h 2427055"/>
              <a:gd name="connsiteX50" fmla="*/ 14105173 w 14885068"/>
              <a:gd name="connsiteY50" fmla="*/ 1062593 h 2427055"/>
              <a:gd name="connsiteX51" fmla="*/ 14199837 w 14885068"/>
              <a:gd name="connsiteY51" fmla="*/ 1272495 h 2427055"/>
              <a:gd name="connsiteX52" fmla="*/ 14578499 w 14885068"/>
              <a:gd name="connsiteY52" fmla="*/ 1167544 h 2427055"/>
              <a:gd name="connsiteX53" fmla="*/ 14885068 w 14885068"/>
              <a:gd name="connsiteY53" fmla="*/ 1167544 h 2427055"/>
              <a:gd name="connsiteX0" fmla="*/ 0 w 15642394"/>
              <a:gd name="connsiteY0" fmla="*/ 432887 h 2427055"/>
              <a:gd name="connsiteX1" fmla="*/ 866495 w 15642394"/>
              <a:gd name="connsiteY1" fmla="*/ 711902 h 2427055"/>
              <a:gd name="connsiteX2" fmla="*/ 1188411 w 15642394"/>
              <a:gd name="connsiteY2" fmla="*/ 640742 h 2427055"/>
              <a:gd name="connsiteX3" fmla="*/ 1511025 w 15642394"/>
              <a:gd name="connsiteY3" fmla="*/ 780959 h 2427055"/>
              <a:gd name="connsiteX4" fmla="*/ 2045546 w 15642394"/>
              <a:gd name="connsiteY4" fmla="*/ 990238 h 2427055"/>
              <a:gd name="connsiteX5" fmla="*/ 2795539 w 15642394"/>
              <a:gd name="connsiteY5" fmla="*/ 349496 h 2427055"/>
              <a:gd name="connsiteX6" fmla="*/ 3224104 w 15642394"/>
              <a:gd name="connsiteY6" fmla="*/ 582493 h 2427055"/>
              <a:gd name="connsiteX7" fmla="*/ 3679358 w 15642394"/>
              <a:gd name="connsiteY7" fmla="*/ 1108767 h 2427055"/>
              <a:gd name="connsiteX8" fmla="*/ 3813388 w 15642394"/>
              <a:gd name="connsiteY8" fmla="*/ 1514483 h 2427055"/>
              <a:gd name="connsiteX9" fmla="*/ 3920529 w 15642394"/>
              <a:gd name="connsiteY9" fmla="*/ 2271724 h 2427055"/>
              <a:gd name="connsiteX10" fmla="*/ 4134813 w 15642394"/>
              <a:gd name="connsiteY10" fmla="*/ 1922228 h 2427055"/>
              <a:gd name="connsiteX11" fmla="*/ 4616951 w 15642394"/>
              <a:gd name="connsiteY11" fmla="*/ 1922228 h 2427055"/>
              <a:gd name="connsiteX12" fmla="*/ 4831235 w 15642394"/>
              <a:gd name="connsiteY12" fmla="*/ 1281486 h 2427055"/>
              <a:gd name="connsiteX13" fmla="*/ 4938377 w 15642394"/>
              <a:gd name="connsiteY13" fmla="*/ 698993 h 2427055"/>
              <a:gd name="connsiteX14" fmla="*/ 5156353 w 15642394"/>
              <a:gd name="connsiteY14" fmla="*/ 401781 h 2427055"/>
              <a:gd name="connsiteX15" fmla="*/ 5530426 w 15642394"/>
              <a:gd name="connsiteY15" fmla="*/ 376843 h 2427055"/>
              <a:gd name="connsiteX16" fmla="*/ 5763182 w 15642394"/>
              <a:gd name="connsiteY16" fmla="*/ 518160 h 2427055"/>
              <a:gd name="connsiteX17" fmla="*/ 5813058 w 15642394"/>
              <a:gd name="connsiteY17" fmla="*/ 692727 h 2427055"/>
              <a:gd name="connsiteX18" fmla="*/ 5954375 w 15642394"/>
              <a:gd name="connsiteY18" fmla="*/ 742603 h 2427055"/>
              <a:gd name="connsiteX19" fmla="*/ 6411575 w 15642394"/>
              <a:gd name="connsiteY19" fmla="*/ 293716 h 2427055"/>
              <a:gd name="connsiteX20" fmla="*/ 6552891 w 15642394"/>
              <a:gd name="connsiteY20" fmla="*/ 94211 h 2427055"/>
              <a:gd name="connsiteX21" fmla="*/ 6727458 w 15642394"/>
              <a:gd name="connsiteY21" fmla="*/ 27709 h 2427055"/>
              <a:gd name="connsiteX22" fmla="*/ 7084906 w 15642394"/>
              <a:gd name="connsiteY22" fmla="*/ 260465 h 2427055"/>
              <a:gd name="connsiteX23" fmla="*/ 7201284 w 15642394"/>
              <a:gd name="connsiteY23" fmla="*/ 326967 h 2427055"/>
              <a:gd name="connsiteX24" fmla="*/ 7425727 w 15642394"/>
              <a:gd name="connsiteY24" fmla="*/ 285403 h 2427055"/>
              <a:gd name="connsiteX25" fmla="*/ 7824738 w 15642394"/>
              <a:gd name="connsiteY25" fmla="*/ 177338 h 2427055"/>
              <a:gd name="connsiteX26" fmla="*/ 8040869 w 15642394"/>
              <a:gd name="connsiteY26" fmla="*/ 243840 h 2427055"/>
              <a:gd name="connsiteX27" fmla="*/ 8074120 w 15642394"/>
              <a:gd name="connsiteY27" fmla="*/ 435032 h 2427055"/>
              <a:gd name="connsiteX28" fmla="*/ 8223749 w 15642394"/>
              <a:gd name="connsiteY28" fmla="*/ 559723 h 2427055"/>
              <a:gd name="connsiteX29" fmla="*/ 8556258 w 15642394"/>
              <a:gd name="connsiteY29" fmla="*/ 701040 h 2427055"/>
              <a:gd name="connsiteX30" fmla="*/ 8847204 w 15642394"/>
              <a:gd name="connsiteY30" fmla="*/ 734291 h 2427055"/>
              <a:gd name="connsiteX31" fmla="*/ 9113211 w 15642394"/>
              <a:gd name="connsiteY31" fmla="*/ 568036 h 2427055"/>
              <a:gd name="connsiteX32" fmla="*/ 9146462 w 15642394"/>
              <a:gd name="connsiteY32" fmla="*/ 435032 h 2427055"/>
              <a:gd name="connsiteX33" fmla="*/ 9212964 w 15642394"/>
              <a:gd name="connsiteY33" fmla="*/ 260465 h 2427055"/>
              <a:gd name="connsiteX34" fmla="*/ 9321029 w 15642394"/>
              <a:gd name="connsiteY34" fmla="*/ 210589 h 2427055"/>
              <a:gd name="connsiteX35" fmla="*/ 9562098 w 15642394"/>
              <a:gd name="connsiteY35" fmla="*/ 410094 h 2427055"/>
              <a:gd name="connsiteX36" fmla="*/ 10044236 w 15642394"/>
              <a:gd name="connsiteY36" fmla="*/ 518160 h 2427055"/>
              <a:gd name="connsiteX37" fmla="*/ 10409996 w 15642394"/>
              <a:gd name="connsiteY37" fmla="*/ 509847 h 2427055"/>
              <a:gd name="connsiteX38" fmla="*/ 10933698 w 15642394"/>
              <a:gd name="connsiteY38" fmla="*/ 676101 h 2427055"/>
              <a:gd name="connsiteX39" fmla="*/ 11341022 w 15642394"/>
              <a:gd name="connsiteY39" fmla="*/ 850669 h 2427055"/>
              <a:gd name="connsiteX40" fmla="*/ 11631968 w 15642394"/>
              <a:gd name="connsiteY40" fmla="*/ 750915 h 2427055"/>
              <a:gd name="connsiteX41" fmla="*/ 12014353 w 15642394"/>
              <a:gd name="connsiteY41" fmla="*/ 667789 h 2427055"/>
              <a:gd name="connsiteX42" fmla="*/ 12346862 w 15642394"/>
              <a:gd name="connsiteY42" fmla="*/ 634538 h 2427055"/>
              <a:gd name="connsiteX43" fmla="*/ 12495859 w 15642394"/>
              <a:gd name="connsiteY43" fmla="*/ 957642 h 2427055"/>
              <a:gd name="connsiteX44" fmla="*/ 12590525 w 15642394"/>
              <a:gd name="connsiteY44" fmla="*/ 1377446 h 2427055"/>
              <a:gd name="connsiteX45" fmla="*/ 12969187 w 15642394"/>
              <a:gd name="connsiteY45" fmla="*/ 1377446 h 2427055"/>
              <a:gd name="connsiteX46" fmla="*/ 13169822 w 15642394"/>
              <a:gd name="connsiteY46" fmla="*/ 1233054 h 2427055"/>
              <a:gd name="connsiteX47" fmla="*/ 13438532 w 15642394"/>
              <a:gd name="connsiteY47" fmla="*/ 1086729 h 2427055"/>
              <a:gd name="connsiteX48" fmla="*/ 14294506 w 15642394"/>
              <a:gd name="connsiteY48" fmla="*/ 852691 h 2427055"/>
              <a:gd name="connsiteX49" fmla="*/ 14609334 w 15642394"/>
              <a:gd name="connsiteY49" fmla="*/ 1107553 h 2427055"/>
              <a:gd name="connsiteX50" fmla="*/ 14862499 w 15642394"/>
              <a:gd name="connsiteY50" fmla="*/ 1062593 h 2427055"/>
              <a:gd name="connsiteX51" fmla="*/ 14957163 w 15642394"/>
              <a:gd name="connsiteY51" fmla="*/ 1272495 h 2427055"/>
              <a:gd name="connsiteX52" fmla="*/ 15335825 w 15642394"/>
              <a:gd name="connsiteY52" fmla="*/ 1167544 h 2427055"/>
              <a:gd name="connsiteX53" fmla="*/ 15642394 w 15642394"/>
              <a:gd name="connsiteY53" fmla="*/ 1167544 h 2427055"/>
              <a:gd name="connsiteX0" fmla="*/ 0 w 15642394"/>
              <a:gd name="connsiteY0" fmla="*/ 432887 h 2427055"/>
              <a:gd name="connsiteX1" fmla="*/ 547188 w 15642394"/>
              <a:gd name="connsiteY1" fmla="*/ 614725 h 2427055"/>
              <a:gd name="connsiteX2" fmla="*/ 866495 w 15642394"/>
              <a:gd name="connsiteY2" fmla="*/ 711902 h 2427055"/>
              <a:gd name="connsiteX3" fmla="*/ 1188411 w 15642394"/>
              <a:gd name="connsiteY3" fmla="*/ 640742 h 2427055"/>
              <a:gd name="connsiteX4" fmla="*/ 1511025 w 15642394"/>
              <a:gd name="connsiteY4" fmla="*/ 780959 h 2427055"/>
              <a:gd name="connsiteX5" fmla="*/ 2045546 w 15642394"/>
              <a:gd name="connsiteY5" fmla="*/ 990238 h 2427055"/>
              <a:gd name="connsiteX6" fmla="*/ 2795539 w 15642394"/>
              <a:gd name="connsiteY6" fmla="*/ 349496 h 2427055"/>
              <a:gd name="connsiteX7" fmla="*/ 3224104 w 15642394"/>
              <a:gd name="connsiteY7" fmla="*/ 582493 h 2427055"/>
              <a:gd name="connsiteX8" fmla="*/ 3679358 w 15642394"/>
              <a:gd name="connsiteY8" fmla="*/ 1108767 h 2427055"/>
              <a:gd name="connsiteX9" fmla="*/ 3813388 w 15642394"/>
              <a:gd name="connsiteY9" fmla="*/ 1514483 h 2427055"/>
              <a:gd name="connsiteX10" fmla="*/ 3920529 w 15642394"/>
              <a:gd name="connsiteY10" fmla="*/ 2271724 h 2427055"/>
              <a:gd name="connsiteX11" fmla="*/ 4134813 w 15642394"/>
              <a:gd name="connsiteY11" fmla="*/ 1922228 h 2427055"/>
              <a:gd name="connsiteX12" fmla="*/ 4616951 w 15642394"/>
              <a:gd name="connsiteY12" fmla="*/ 1922228 h 2427055"/>
              <a:gd name="connsiteX13" fmla="*/ 4831235 w 15642394"/>
              <a:gd name="connsiteY13" fmla="*/ 1281486 h 2427055"/>
              <a:gd name="connsiteX14" fmla="*/ 4938377 w 15642394"/>
              <a:gd name="connsiteY14" fmla="*/ 698993 h 2427055"/>
              <a:gd name="connsiteX15" fmla="*/ 5156353 w 15642394"/>
              <a:gd name="connsiteY15" fmla="*/ 401781 h 2427055"/>
              <a:gd name="connsiteX16" fmla="*/ 5530426 w 15642394"/>
              <a:gd name="connsiteY16" fmla="*/ 376843 h 2427055"/>
              <a:gd name="connsiteX17" fmla="*/ 5763182 w 15642394"/>
              <a:gd name="connsiteY17" fmla="*/ 518160 h 2427055"/>
              <a:gd name="connsiteX18" fmla="*/ 5813058 w 15642394"/>
              <a:gd name="connsiteY18" fmla="*/ 692727 h 2427055"/>
              <a:gd name="connsiteX19" fmla="*/ 5954375 w 15642394"/>
              <a:gd name="connsiteY19" fmla="*/ 742603 h 2427055"/>
              <a:gd name="connsiteX20" fmla="*/ 6411575 w 15642394"/>
              <a:gd name="connsiteY20" fmla="*/ 293716 h 2427055"/>
              <a:gd name="connsiteX21" fmla="*/ 6552891 w 15642394"/>
              <a:gd name="connsiteY21" fmla="*/ 94211 h 2427055"/>
              <a:gd name="connsiteX22" fmla="*/ 6727458 w 15642394"/>
              <a:gd name="connsiteY22" fmla="*/ 27709 h 2427055"/>
              <a:gd name="connsiteX23" fmla="*/ 7084906 w 15642394"/>
              <a:gd name="connsiteY23" fmla="*/ 260465 h 2427055"/>
              <a:gd name="connsiteX24" fmla="*/ 7201284 w 15642394"/>
              <a:gd name="connsiteY24" fmla="*/ 326967 h 2427055"/>
              <a:gd name="connsiteX25" fmla="*/ 7425727 w 15642394"/>
              <a:gd name="connsiteY25" fmla="*/ 285403 h 2427055"/>
              <a:gd name="connsiteX26" fmla="*/ 7824738 w 15642394"/>
              <a:gd name="connsiteY26" fmla="*/ 177338 h 2427055"/>
              <a:gd name="connsiteX27" fmla="*/ 8040869 w 15642394"/>
              <a:gd name="connsiteY27" fmla="*/ 243840 h 2427055"/>
              <a:gd name="connsiteX28" fmla="*/ 8074120 w 15642394"/>
              <a:gd name="connsiteY28" fmla="*/ 435032 h 2427055"/>
              <a:gd name="connsiteX29" fmla="*/ 8223749 w 15642394"/>
              <a:gd name="connsiteY29" fmla="*/ 559723 h 2427055"/>
              <a:gd name="connsiteX30" fmla="*/ 8556258 w 15642394"/>
              <a:gd name="connsiteY30" fmla="*/ 701040 h 2427055"/>
              <a:gd name="connsiteX31" fmla="*/ 8847204 w 15642394"/>
              <a:gd name="connsiteY31" fmla="*/ 734291 h 2427055"/>
              <a:gd name="connsiteX32" fmla="*/ 9113211 w 15642394"/>
              <a:gd name="connsiteY32" fmla="*/ 568036 h 2427055"/>
              <a:gd name="connsiteX33" fmla="*/ 9146462 w 15642394"/>
              <a:gd name="connsiteY33" fmla="*/ 435032 h 2427055"/>
              <a:gd name="connsiteX34" fmla="*/ 9212964 w 15642394"/>
              <a:gd name="connsiteY34" fmla="*/ 260465 h 2427055"/>
              <a:gd name="connsiteX35" fmla="*/ 9321029 w 15642394"/>
              <a:gd name="connsiteY35" fmla="*/ 210589 h 2427055"/>
              <a:gd name="connsiteX36" fmla="*/ 9562098 w 15642394"/>
              <a:gd name="connsiteY36" fmla="*/ 410094 h 2427055"/>
              <a:gd name="connsiteX37" fmla="*/ 10044236 w 15642394"/>
              <a:gd name="connsiteY37" fmla="*/ 518160 h 2427055"/>
              <a:gd name="connsiteX38" fmla="*/ 10409996 w 15642394"/>
              <a:gd name="connsiteY38" fmla="*/ 509847 h 2427055"/>
              <a:gd name="connsiteX39" fmla="*/ 10933698 w 15642394"/>
              <a:gd name="connsiteY39" fmla="*/ 676101 h 2427055"/>
              <a:gd name="connsiteX40" fmla="*/ 11341022 w 15642394"/>
              <a:gd name="connsiteY40" fmla="*/ 850669 h 2427055"/>
              <a:gd name="connsiteX41" fmla="*/ 11631968 w 15642394"/>
              <a:gd name="connsiteY41" fmla="*/ 750915 h 2427055"/>
              <a:gd name="connsiteX42" fmla="*/ 12014353 w 15642394"/>
              <a:gd name="connsiteY42" fmla="*/ 667789 h 2427055"/>
              <a:gd name="connsiteX43" fmla="*/ 12346862 w 15642394"/>
              <a:gd name="connsiteY43" fmla="*/ 634538 h 2427055"/>
              <a:gd name="connsiteX44" fmla="*/ 12495859 w 15642394"/>
              <a:gd name="connsiteY44" fmla="*/ 957642 h 2427055"/>
              <a:gd name="connsiteX45" fmla="*/ 12590525 w 15642394"/>
              <a:gd name="connsiteY45" fmla="*/ 1377446 h 2427055"/>
              <a:gd name="connsiteX46" fmla="*/ 12969187 w 15642394"/>
              <a:gd name="connsiteY46" fmla="*/ 1377446 h 2427055"/>
              <a:gd name="connsiteX47" fmla="*/ 13169822 w 15642394"/>
              <a:gd name="connsiteY47" fmla="*/ 1233054 h 2427055"/>
              <a:gd name="connsiteX48" fmla="*/ 13438532 w 15642394"/>
              <a:gd name="connsiteY48" fmla="*/ 1086729 h 2427055"/>
              <a:gd name="connsiteX49" fmla="*/ 14294506 w 15642394"/>
              <a:gd name="connsiteY49" fmla="*/ 852691 h 2427055"/>
              <a:gd name="connsiteX50" fmla="*/ 14609334 w 15642394"/>
              <a:gd name="connsiteY50" fmla="*/ 1107553 h 2427055"/>
              <a:gd name="connsiteX51" fmla="*/ 14862499 w 15642394"/>
              <a:gd name="connsiteY51" fmla="*/ 1062593 h 2427055"/>
              <a:gd name="connsiteX52" fmla="*/ 14957163 w 15642394"/>
              <a:gd name="connsiteY52" fmla="*/ 1272495 h 2427055"/>
              <a:gd name="connsiteX53" fmla="*/ 15335825 w 15642394"/>
              <a:gd name="connsiteY53" fmla="*/ 1167544 h 2427055"/>
              <a:gd name="connsiteX54" fmla="*/ 15642394 w 15642394"/>
              <a:gd name="connsiteY54" fmla="*/ 1167544 h 2427055"/>
              <a:gd name="connsiteX0" fmla="*/ 0 w 15642394"/>
              <a:gd name="connsiteY0" fmla="*/ 432887 h 2427055"/>
              <a:gd name="connsiteX1" fmla="*/ 662661 w 15642394"/>
              <a:gd name="connsiteY1" fmla="*/ 747740 h 2427055"/>
              <a:gd name="connsiteX2" fmla="*/ 866495 w 15642394"/>
              <a:gd name="connsiteY2" fmla="*/ 711902 h 2427055"/>
              <a:gd name="connsiteX3" fmla="*/ 1188411 w 15642394"/>
              <a:gd name="connsiteY3" fmla="*/ 640742 h 2427055"/>
              <a:gd name="connsiteX4" fmla="*/ 1511025 w 15642394"/>
              <a:gd name="connsiteY4" fmla="*/ 780959 h 2427055"/>
              <a:gd name="connsiteX5" fmla="*/ 2045546 w 15642394"/>
              <a:gd name="connsiteY5" fmla="*/ 990238 h 2427055"/>
              <a:gd name="connsiteX6" fmla="*/ 2795539 w 15642394"/>
              <a:gd name="connsiteY6" fmla="*/ 349496 h 2427055"/>
              <a:gd name="connsiteX7" fmla="*/ 3224104 w 15642394"/>
              <a:gd name="connsiteY7" fmla="*/ 582493 h 2427055"/>
              <a:gd name="connsiteX8" fmla="*/ 3679358 w 15642394"/>
              <a:gd name="connsiteY8" fmla="*/ 1108767 h 2427055"/>
              <a:gd name="connsiteX9" fmla="*/ 3813388 w 15642394"/>
              <a:gd name="connsiteY9" fmla="*/ 1514483 h 2427055"/>
              <a:gd name="connsiteX10" fmla="*/ 3920529 w 15642394"/>
              <a:gd name="connsiteY10" fmla="*/ 2271724 h 2427055"/>
              <a:gd name="connsiteX11" fmla="*/ 4134813 w 15642394"/>
              <a:gd name="connsiteY11" fmla="*/ 1922228 h 2427055"/>
              <a:gd name="connsiteX12" fmla="*/ 4616951 w 15642394"/>
              <a:gd name="connsiteY12" fmla="*/ 1922228 h 2427055"/>
              <a:gd name="connsiteX13" fmla="*/ 4831235 w 15642394"/>
              <a:gd name="connsiteY13" fmla="*/ 1281486 h 2427055"/>
              <a:gd name="connsiteX14" fmla="*/ 4938377 w 15642394"/>
              <a:gd name="connsiteY14" fmla="*/ 698993 h 2427055"/>
              <a:gd name="connsiteX15" fmla="*/ 5156353 w 15642394"/>
              <a:gd name="connsiteY15" fmla="*/ 401781 h 2427055"/>
              <a:gd name="connsiteX16" fmla="*/ 5530426 w 15642394"/>
              <a:gd name="connsiteY16" fmla="*/ 376843 h 2427055"/>
              <a:gd name="connsiteX17" fmla="*/ 5763182 w 15642394"/>
              <a:gd name="connsiteY17" fmla="*/ 518160 h 2427055"/>
              <a:gd name="connsiteX18" fmla="*/ 5813058 w 15642394"/>
              <a:gd name="connsiteY18" fmla="*/ 692727 h 2427055"/>
              <a:gd name="connsiteX19" fmla="*/ 5954375 w 15642394"/>
              <a:gd name="connsiteY19" fmla="*/ 742603 h 2427055"/>
              <a:gd name="connsiteX20" fmla="*/ 6411575 w 15642394"/>
              <a:gd name="connsiteY20" fmla="*/ 293716 h 2427055"/>
              <a:gd name="connsiteX21" fmla="*/ 6552891 w 15642394"/>
              <a:gd name="connsiteY21" fmla="*/ 94211 h 2427055"/>
              <a:gd name="connsiteX22" fmla="*/ 6727458 w 15642394"/>
              <a:gd name="connsiteY22" fmla="*/ 27709 h 2427055"/>
              <a:gd name="connsiteX23" fmla="*/ 7084906 w 15642394"/>
              <a:gd name="connsiteY23" fmla="*/ 260465 h 2427055"/>
              <a:gd name="connsiteX24" fmla="*/ 7201284 w 15642394"/>
              <a:gd name="connsiteY24" fmla="*/ 326967 h 2427055"/>
              <a:gd name="connsiteX25" fmla="*/ 7425727 w 15642394"/>
              <a:gd name="connsiteY25" fmla="*/ 285403 h 2427055"/>
              <a:gd name="connsiteX26" fmla="*/ 7824738 w 15642394"/>
              <a:gd name="connsiteY26" fmla="*/ 177338 h 2427055"/>
              <a:gd name="connsiteX27" fmla="*/ 8040869 w 15642394"/>
              <a:gd name="connsiteY27" fmla="*/ 243840 h 2427055"/>
              <a:gd name="connsiteX28" fmla="*/ 8074120 w 15642394"/>
              <a:gd name="connsiteY28" fmla="*/ 435032 h 2427055"/>
              <a:gd name="connsiteX29" fmla="*/ 8223749 w 15642394"/>
              <a:gd name="connsiteY29" fmla="*/ 559723 h 2427055"/>
              <a:gd name="connsiteX30" fmla="*/ 8556258 w 15642394"/>
              <a:gd name="connsiteY30" fmla="*/ 701040 h 2427055"/>
              <a:gd name="connsiteX31" fmla="*/ 8847204 w 15642394"/>
              <a:gd name="connsiteY31" fmla="*/ 734291 h 2427055"/>
              <a:gd name="connsiteX32" fmla="*/ 9113211 w 15642394"/>
              <a:gd name="connsiteY32" fmla="*/ 568036 h 2427055"/>
              <a:gd name="connsiteX33" fmla="*/ 9146462 w 15642394"/>
              <a:gd name="connsiteY33" fmla="*/ 435032 h 2427055"/>
              <a:gd name="connsiteX34" fmla="*/ 9212964 w 15642394"/>
              <a:gd name="connsiteY34" fmla="*/ 260465 h 2427055"/>
              <a:gd name="connsiteX35" fmla="*/ 9321029 w 15642394"/>
              <a:gd name="connsiteY35" fmla="*/ 210589 h 2427055"/>
              <a:gd name="connsiteX36" fmla="*/ 9562098 w 15642394"/>
              <a:gd name="connsiteY36" fmla="*/ 410094 h 2427055"/>
              <a:gd name="connsiteX37" fmla="*/ 10044236 w 15642394"/>
              <a:gd name="connsiteY37" fmla="*/ 518160 h 2427055"/>
              <a:gd name="connsiteX38" fmla="*/ 10409996 w 15642394"/>
              <a:gd name="connsiteY38" fmla="*/ 509847 h 2427055"/>
              <a:gd name="connsiteX39" fmla="*/ 10933698 w 15642394"/>
              <a:gd name="connsiteY39" fmla="*/ 676101 h 2427055"/>
              <a:gd name="connsiteX40" fmla="*/ 11341022 w 15642394"/>
              <a:gd name="connsiteY40" fmla="*/ 850669 h 2427055"/>
              <a:gd name="connsiteX41" fmla="*/ 11631968 w 15642394"/>
              <a:gd name="connsiteY41" fmla="*/ 750915 h 2427055"/>
              <a:gd name="connsiteX42" fmla="*/ 12014353 w 15642394"/>
              <a:gd name="connsiteY42" fmla="*/ 667789 h 2427055"/>
              <a:gd name="connsiteX43" fmla="*/ 12346862 w 15642394"/>
              <a:gd name="connsiteY43" fmla="*/ 634538 h 2427055"/>
              <a:gd name="connsiteX44" fmla="*/ 12495859 w 15642394"/>
              <a:gd name="connsiteY44" fmla="*/ 957642 h 2427055"/>
              <a:gd name="connsiteX45" fmla="*/ 12590525 w 15642394"/>
              <a:gd name="connsiteY45" fmla="*/ 1377446 h 2427055"/>
              <a:gd name="connsiteX46" fmla="*/ 12969187 w 15642394"/>
              <a:gd name="connsiteY46" fmla="*/ 1377446 h 2427055"/>
              <a:gd name="connsiteX47" fmla="*/ 13169822 w 15642394"/>
              <a:gd name="connsiteY47" fmla="*/ 1233054 h 2427055"/>
              <a:gd name="connsiteX48" fmla="*/ 13438532 w 15642394"/>
              <a:gd name="connsiteY48" fmla="*/ 1086729 h 2427055"/>
              <a:gd name="connsiteX49" fmla="*/ 14294506 w 15642394"/>
              <a:gd name="connsiteY49" fmla="*/ 852691 h 2427055"/>
              <a:gd name="connsiteX50" fmla="*/ 14609334 w 15642394"/>
              <a:gd name="connsiteY50" fmla="*/ 1107553 h 2427055"/>
              <a:gd name="connsiteX51" fmla="*/ 14862499 w 15642394"/>
              <a:gd name="connsiteY51" fmla="*/ 1062593 h 2427055"/>
              <a:gd name="connsiteX52" fmla="*/ 14957163 w 15642394"/>
              <a:gd name="connsiteY52" fmla="*/ 1272495 h 2427055"/>
              <a:gd name="connsiteX53" fmla="*/ 15335825 w 15642394"/>
              <a:gd name="connsiteY53" fmla="*/ 1167544 h 2427055"/>
              <a:gd name="connsiteX54" fmla="*/ 15642394 w 15642394"/>
              <a:gd name="connsiteY54" fmla="*/ 1167544 h 2427055"/>
              <a:gd name="connsiteX0" fmla="*/ 0 w 15642394"/>
              <a:gd name="connsiteY0" fmla="*/ 432887 h 2427055"/>
              <a:gd name="connsiteX1" fmla="*/ 184051 w 15642394"/>
              <a:gd name="connsiteY1" fmla="*/ 503666 h 2427055"/>
              <a:gd name="connsiteX2" fmla="*/ 662661 w 15642394"/>
              <a:gd name="connsiteY2" fmla="*/ 747740 h 2427055"/>
              <a:gd name="connsiteX3" fmla="*/ 866495 w 15642394"/>
              <a:gd name="connsiteY3" fmla="*/ 711902 h 2427055"/>
              <a:gd name="connsiteX4" fmla="*/ 1188411 w 15642394"/>
              <a:gd name="connsiteY4" fmla="*/ 640742 h 2427055"/>
              <a:gd name="connsiteX5" fmla="*/ 1511025 w 15642394"/>
              <a:gd name="connsiteY5" fmla="*/ 780959 h 2427055"/>
              <a:gd name="connsiteX6" fmla="*/ 2045546 w 15642394"/>
              <a:gd name="connsiteY6" fmla="*/ 990238 h 2427055"/>
              <a:gd name="connsiteX7" fmla="*/ 2795539 w 15642394"/>
              <a:gd name="connsiteY7" fmla="*/ 349496 h 2427055"/>
              <a:gd name="connsiteX8" fmla="*/ 3224104 w 15642394"/>
              <a:gd name="connsiteY8" fmla="*/ 582493 h 2427055"/>
              <a:gd name="connsiteX9" fmla="*/ 3679358 w 15642394"/>
              <a:gd name="connsiteY9" fmla="*/ 1108767 h 2427055"/>
              <a:gd name="connsiteX10" fmla="*/ 3813388 w 15642394"/>
              <a:gd name="connsiteY10" fmla="*/ 1514483 h 2427055"/>
              <a:gd name="connsiteX11" fmla="*/ 3920529 w 15642394"/>
              <a:gd name="connsiteY11" fmla="*/ 2271724 h 2427055"/>
              <a:gd name="connsiteX12" fmla="*/ 4134813 w 15642394"/>
              <a:gd name="connsiteY12" fmla="*/ 1922228 h 2427055"/>
              <a:gd name="connsiteX13" fmla="*/ 4616951 w 15642394"/>
              <a:gd name="connsiteY13" fmla="*/ 1922228 h 2427055"/>
              <a:gd name="connsiteX14" fmla="*/ 4831235 w 15642394"/>
              <a:gd name="connsiteY14" fmla="*/ 1281486 h 2427055"/>
              <a:gd name="connsiteX15" fmla="*/ 4938377 w 15642394"/>
              <a:gd name="connsiteY15" fmla="*/ 698993 h 2427055"/>
              <a:gd name="connsiteX16" fmla="*/ 5156353 w 15642394"/>
              <a:gd name="connsiteY16" fmla="*/ 401781 h 2427055"/>
              <a:gd name="connsiteX17" fmla="*/ 5530426 w 15642394"/>
              <a:gd name="connsiteY17" fmla="*/ 376843 h 2427055"/>
              <a:gd name="connsiteX18" fmla="*/ 5763182 w 15642394"/>
              <a:gd name="connsiteY18" fmla="*/ 518160 h 2427055"/>
              <a:gd name="connsiteX19" fmla="*/ 5813058 w 15642394"/>
              <a:gd name="connsiteY19" fmla="*/ 692727 h 2427055"/>
              <a:gd name="connsiteX20" fmla="*/ 5954375 w 15642394"/>
              <a:gd name="connsiteY20" fmla="*/ 742603 h 2427055"/>
              <a:gd name="connsiteX21" fmla="*/ 6411575 w 15642394"/>
              <a:gd name="connsiteY21" fmla="*/ 293716 h 2427055"/>
              <a:gd name="connsiteX22" fmla="*/ 6552891 w 15642394"/>
              <a:gd name="connsiteY22" fmla="*/ 94211 h 2427055"/>
              <a:gd name="connsiteX23" fmla="*/ 6727458 w 15642394"/>
              <a:gd name="connsiteY23" fmla="*/ 27709 h 2427055"/>
              <a:gd name="connsiteX24" fmla="*/ 7084906 w 15642394"/>
              <a:gd name="connsiteY24" fmla="*/ 260465 h 2427055"/>
              <a:gd name="connsiteX25" fmla="*/ 7201284 w 15642394"/>
              <a:gd name="connsiteY25" fmla="*/ 326967 h 2427055"/>
              <a:gd name="connsiteX26" fmla="*/ 7425727 w 15642394"/>
              <a:gd name="connsiteY26" fmla="*/ 285403 h 2427055"/>
              <a:gd name="connsiteX27" fmla="*/ 7824738 w 15642394"/>
              <a:gd name="connsiteY27" fmla="*/ 177338 h 2427055"/>
              <a:gd name="connsiteX28" fmla="*/ 8040869 w 15642394"/>
              <a:gd name="connsiteY28" fmla="*/ 243840 h 2427055"/>
              <a:gd name="connsiteX29" fmla="*/ 8074120 w 15642394"/>
              <a:gd name="connsiteY29" fmla="*/ 435032 h 2427055"/>
              <a:gd name="connsiteX30" fmla="*/ 8223749 w 15642394"/>
              <a:gd name="connsiteY30" fmla="*/ 559723 h 2427055"/>
              <a:gd name="connsiteX31" fmla="*/ 8556258 w 15642394"/>
              <a:gd name="connsiteY31" fmla="*/ 701040 h 2427055"/>
              <a:gd name="connsiteX32" fmla="*/ 8847204 w 15642394"/>
              <a:gd name="connsiteY32" fmla="*/ 734291 h 2427055"/>
              <a:gd name="connsiteX33" fmla="*/ 9113211 w 15642394"/>
              <a:gd name="connsiteY33" fmla="*/ 568036 h 2427055"/>
              <a:gd name="connsiteX34" fmla="*/ 9146462 w 15642394"/>
              <a:gd name="connsiteY34" fmla="*/ 435032 h 2427055"/>
              <a:gd name="connsiteX35" fmla="*/ 9212964 w 15642394"/>
              <a:gd name="connsiteY35" fmla="*/ 260465 h 2427055"/>
              <a:gd name="connsiteX36" fmla="*/ 9321029 w 15642394"/>
              <a:gd name="connsiteY36" fmla="*/ 210589 h 2427055"/>
              <a:gd name="connsiteX37" fmla="*/ 9562098 w 15642394"/>
              <a:gd name="connsiteY37" fmla="*/ 410094 h 2427055"/>
              <a:gd name="connsiteX38" fmla="*/ 10044236 w 15642394"/>
              <a:gd name="connsiteY38" fmla="*/ 518160 h 2427055"/>
              <a:gd name="connsiteX39" fmla="*/ 10409996 w 15642394"/>
              <a:gd name="connsiteY39" fmla="*/ 509847 h 2427055"/>
              <a:gd name="connsiteX40" fmla="*/ 10933698 w 15642394"/>
              <a:gd name="connsiteY40" fmla="*/ 676101 h 2427055"/>
              <a:gd name="connsiteX41" fmla="*/ 11341022 w 15642394"/>
              <a:gd name="connsiteY41" fmla="*/ 850669 h 2427055"/>
              <a:gd name="connsiteX42" fmla="*/ 11631968 w 15642394"/>
              <a:gd name="connsiteY42" fmla="*/ 750915 h 2427055"/>
              <a:gd name="connsiteX43" fmla="*/ 12014353 w 15642394"/>
              <a:gd name="connsiteY43" fmla="*/ 667789 h 2427055"/>
              <a:gd name="connsiteX44" fmla="*/ 12346862 w 15642394"/>
              <a:gd name="connsiteY44" fmla="*/ 634538 h 2427055"/>
              <a:gd name="connsiteX45" fmla="*/ 12495859 w 15642394"/>
              <a:gd name="connsiteY45" fmla="*/ 957642 h 2427055"/>
              <a:gd name="connsiteX46" fmla="*/ 12590525 w 15642394"/>
              <a:gd name="connsiteY46" fmla="*/ 1377446 h 2427055"/>
              <a:gd name="connsiteX47" fmla="*/ 12969187 w 15642394"/>
              <a:gd name="connsiteY47" fmla="*/ 1377446 h 2427055"/>
              <a:gd name="connsiteX48" fmla="*/ 13169822 w 15642394"/>
              <a:gd name="connsiteY48" fmla="*/ 1233054 h 2427055"/>
              <a:gd name="connsiteX49" fmla="*/ 13438532 w 15642394"/>
              <a:gd name="connsiteY49" fmla="*/ 1086729 h 2427055"/>
              <a:gd name="connsiteX50" fmla="*/ 14294506 w 15642394"/>
              <a:gd name="connsiteY50" fmla="*/ 852691 h 2427055"/>
              <a:gd name="connsiteX51" fmla="*/ 14609334 w 15642394"/>
              <a:gd name="connsiteY51" fmla="*/ 1107553 h 2427055"/>
              <a:gd name="connsiteX52" fmla="*/ 14862499 w 15642394"/>
              <a:gd name="connsiteY52" fmla="*/ 1062593 h 2427055"/>
              <a:gd name="connsiteX53" fmla="*/ 14957163 w 15642394"/>
              <a:gd name="connsiteY53" fmla="*/ 1272495 h 2427055"/>
              <a:gd name="connsiteX54" fmla="*/ 15335825 w 15642394"/>
              <a:gd name="connsiteY54" fmla="*/ 1167544 h 2427055"/>
              <a:gd name="connsiteX55" fmla="*/ 15642394 w 15642394"/>
              <a:gd name="connsiteY55" fmla="*/ 1167544 h 2427055"/>
              <a:gd name="connsiteX0" fmla="*/ 0 w 16399717"/>
              <a:gd name="connsiteY0" fmla="*/ 537838 h 2427055"/>
              <a:gd name="connsiteX1" fmla="*/ 941374 w 16399717"/>
              <a:gd name="connsiteY1" fmla="*/ 503666 h 2427055"/>
              <a:gd name="connsiteX2" fmla="*/ 1419984 w 16399717"/>
              <a:gd name="connsiteY2" fmla="*/ 747740 h 2427055"/>
              <a:gd name="connsiteX3" fmla="*/ 1623818 w 16399717"/>
              <a:gd name="connsiteY3" fmla="*/ 711902 h 2427055"/>
              <a:gd name="connsiteX4" fmla="*/ 1945734 w 16399717"/>
              <a:gd name="connsiteY4" fmla="*/ 640742 h 2427055"/>
              <a:gd name="connsiteX5" fmla="*/ 2268348 w 16399717"/>
              <a:gd name="connsiteY5" fmla="*/ 780959 h 2427055"/>
              <a:gd name="connsiteX6" fmla="*/ 2802869 w 16399717"/>
              <a:gd name="connsiteY6" fmla="*/ 990238 h 2427055"/>
              <a:gd name="connsiteX7" fmla="*/ 3552862 w 16399717"/>
              <a:gd name="connsiteY7" fmla="*/ 349496 h 2427055"/>
              <a:gd name="connsiteX8" fmla="*/ 3981427 w 16399717"/>
              <a:gd name="connsiteY8" fmla="*/ 582493 h 2427055"/>
              <a:gd name="connsiteX9" fmla="*/ 4436681 w 16399717"/>
              <a:gd name="connsiteY9" fmla="*/ 1108767 h 2427055"/>
              <a:gd name="connsiteX10" fmla="*/ 4570711 w 16399717"/>
              <a:gd name="connsiteY10" fmla="*/ 1514483 h 2427055"/>
              <a:gd name="connsiteX11" fmla="*/ 4677852 w 16399717"/>
              <a:gd name="connsiteY11" fmla="*/ 2271724 h 2427055"/>
              <a:gd name="connsiteX12" fmla="*/ 4892136 w 16399717"/>
              <a:gd name="connsiteY12" fmla="*/ 1922228 h 2427055"/>
              <a:gd name="connsiteX13" fmla="*/ 5374274 w 16399717"/>
              <a:gd name="connsiteY13" fmla="*/ 1922228 h 2427055"/>
              <a:gd name="connsiteX14" fmla="*/ 5588558 w 16399717"/>
              <a:gd name="connsiteY14" fmla="*/ 1281486 h 2427055"/>
              <a:gd name="connsiteX15" fmla="*/ 5695700 w 16399717"/>
              <a:gd name="connsiteY15" fmla="*/ 698993 h 2427055"/>
              <a:gd name="connsiteX16" fmla="*/ 5913676 w 16399717"/>
              <a:gd name="connsiteY16" fmla="*/ 401781 h 2427055"/>
              <a:gd name="connsiteX17" fmla="*/ 6287749 w 16399717"/>
              <a:gd name="connsiteY17" fmla="*/ 376843 h 2427055"/>
              <a:gd name="connsiteX18" fmla="*/ 6520505 w 16399717"/>
              <a:gd name="connsiteY18" fmla="*/ 518160 h 2427055"/>
              <a:gd name="connsiteX19" fmla="*/ 6570381 w 16399717"/>
              <a:gd name="connsiteY19" fmla="*/ 692727 h 2427055"/>
              <a:gd name="connsiteX20" fmla="*/ 6711698 w 16399717"/>
              <a:gd name="connsiteY20" fmla="*/ 742603 h 2427055"/>
              <a:gd name="connsiteX21" fmla="*/ 7168898 w 16399717"/>
              <a:gd name="connsiteY21" fmla="*/ 293716 h 2427055"/>
              <a:gd name="connsiteX22" fmla="*/ 7310214 w 16399717"/>
              <a:gd name="connsiteY22" fmla="*/ 94211 h 2427055"/>
              <a:gd name="connsiteX23" fmla="*/ 7484781 w 16399717"/>
              <a:gd name="connsiteY23" fmla="*/ 27709 h 2427055"/>
              <a:gd name="connsiteX24" fmla="*/ 7842229 w 16399717"/>
              <a:gd name="connsiteY24" fmla="*/ 260465 h 2427055"/>
              <a:gd name="connsiteX25" fmla="*/ 7958607 w 16399717"/>
              <a:gd name="connsiteY25" fmla="*/ 326967 h 2427055"/>
              <a:gd name="connsiteX26" fmla="*/ 8183050 w 16399717"/>
              <a:gd name="connsiteY26" fmla="*/ 285403 h 2427055"/>
              <a:gd name="connsiteX27" fmla="*/ 8582061 w 16399717"/>
              <a:gd name="connsiteY27" fmla="*/ 177338 h 2427055"/>
              <a:gd name="connsiteX28" fmla="*/ 8798192 w 16399717"/>
              <a:gd name="connsiteY28" fmla="*/ 243840 h 2427055"/>
              <a:gd name="connsiteX29" fmla="*/ 8831443 w 16399717"/>
              <a:gd name="connsiteY29" fmla="*/ 435032 h 2427055"/>
              <a:gd name="connsiteX30" fmla="*/ 8981072 w 16399717"/>
              <a:gd name="connsiteY30" fmla="*/ 559723 h 2427055"/>
              <a:gd name="connsiteX31" fmla="*/ 9313581 w 16399717"/>
              <a:gd name="connsiteY31" fmla="*/ 701040 h 2427055"/>
              <a:gd name="connsiteX32" fmla="*/ 9604527 w 16399717"/>
              <a:gd name="connsiteY32" fmla="*/ 734291 h 2427055"/>
              <a:gd name="connsiteX33" fmla="*/ 9870534 w 16399717"/>
              <a:gd name="connsiteY33" fmla="*/ 568036 h 2427055"/>
              <a:gd name="connsiteX34" fmla="*/ 9903785 w 16399717"/>
              <a:gd name="connsiteY34" fmla="*/ 435032 h 2427055"/>
              <a:gd name="connsiteX35" fmla="*/ 9970287 w 16399717"/>
              <a:gd name="connsiteY35" fmla="*/ 260465 h 2427055"/>
              <a:gd name="connsiteX36" fmla="*/ 10078352 w 16399717"/>
              <a:gd name="connsiteY36" fmla="*/ 210589 h 2427055"/>
              <a:gd name="connsiteX37" fmla="*/ 10319421 w 16399717"/>
              <a:gd name="connsiteY37" fmla="*/ 410094 h 2427055"/>
              <a:gd name="connsiteX38" fmla="*/ 10801559 w 16399717"/>
              <a:gd name="connsiteY38" fmla="*/ 518160 h 2427055"/>
              <a:gd name="connsiteX39" fmla="*/ 11167319 w 16399717"/>
              <a:gd name="connsiteY39" fmla="*/ 509847 h 2427055"/>
              <a:gd name="connsiteX40" fmla="*/ 11691021 w 16399717"/>
              <a:gd name="connsiteY40" fmla="*/ 676101 h 2427055"/>
              <a:gd name="connsiteX41" fmla="*/ 12098345 w 16399717"/>
              <a:gd name="connsiteY41" fmla="*/ 850669 h 2427055"/>
              <a:gd name="connsiteX42" fmla="*/ 12389291 w 16399717"/>
              <a:gd name="connsiteY42" fmla="*/ 750915 h 2427055"/>
              <a:gd name="connsiteX43" fmla="*/ 12771676 w 16399717"/>
              <a:gd name="connsiteY43" fmla="*/ 667789 h 2427055"/>
              <a:gd name="connsiteX44" fmla="*/ 13104185 w 16399717"/>
              <a:gd name="connsiteY44" fmla="*/ 634538 h 2427055"/>
              <a:gd name="connsiteX45" fmla="*/ 13253182 w 16399717"/>
              <a:gd name="connsiteY45" fmla="*/ 957642 h 2427055"/>
              <a:gd name="connsiteX46" fmla="*/ 13347848 w 16399717"/>
              <a:gd name="connsiteY46" fmla="*/ 1377446 h 2427055"/>
              <a:gd name="connsiteX47" fmla="*/ 13726510 w 16399717"/>
              <a:gd name="connsiteY47" fmla="*/ 1377446 h 2427055"/>
              <a:gd name="connsiteX48" fmla="*/ 13927145 w 16399717"/>
              <a:gd name="connsiteY48" fmla="*/ 1233054 h 2427055"/>
              <a:gd name="connsiteX49" fmla="*/ 14195855 w 16399717"/>
              <a:gd name="connsiteY49" fmla="*/ 1086729 h 2427055"/>
              <a:gd name="connsiteX50" fmla="*/ 15051829 w 16399717"/>
              <a:gd name="connsiteY50" fmla="*/ 852691 h 2427055"/>
              <a:gd name="connsiteX51" fmla="*/ 15366657 w 16399717"/>
              <a:gd name="connsiteY51" fmla="*/ 1107553 h 2427055"/>
              <a:gd name="connsiteX52" fmla="*/ 15619822 w 16399717"/>
              <a:gd name="connsiteY52" fmla="*/ 1062593 h 2427055"/>
              <a:gd name="connsiteX53" fmla="*/ 15714486 w 16399717"/>
              <a:gd name="connsiteY53" fmla="*/ 1272495 h 2427055"/>
              <a:gd name="connsiteX54" fmla="*/ 16093148 w 16399717"/>
              <a:gd name="connsiteY54" fmla="*/ 1167544 h 2427055"/>
              <a:gd name="connsiteX55" fmla="*/ 16399717 w 16399717"/>
              <a:gd name="connsiteY55" fmla="*/ 1167544 h 2427055"/>
              <a:gd name="connsiteX0" fmla="*/ 0 w 16399717"/>
              <a:gd name="connsiteY0" fmla="*/ 537838 h 2427055"/>
              <a:gd name="connsiteX1" fmla="*/ 246406 w 16399717"/>
              <a:gd name="connsiteY1" fmla="*/ 517548 h 2427055"/>
              <a:gd name="connsiteX2" fmla="*/ 941374 w 16399717"/>
              <a:gd name="connsiteY2" fmla="*/ 503666 h 2427055"/>
              <a:gd name="connsiteX3" fmla="*/ 1419984 w 16399717"/>
              <a:gd name="connsiteY3" fmla="*/ 747740 h 2427055"/>
              <a:gd name="connsiteX4" fmla="*/ 1623818 w 16399717"/>
              <a:gd name="connsiteY4" fmla="*/ 711902 h 2427055"/>
              <a:gd name="connsiteX5" fmla="*/ 1945734 w 16399717"/>
              <a:gd name="connsiteY5" fmla="*/ 640742 h 2427055"/>
              <a:gd name="connsiteX6" fmla="*/ 2268348 w 16399717"/>
              <a:gd name="connsiteY6" fmla="*/ 780959 h 2427055"/>
              <a:gd name="connsiteX7" fmla="*/ 2802869 w 16399717"/>
              <a:gd name="connsiteY7" fmla="*/ 990238 h 2427055"/>
              <a:gd name="connsiteX8" fmla="*/ 3552862 w 16399717"/>
              <a:gd name="connsiteY8" fmla="*/ 349496 h 2427055"/>
              <a:gd name="connsiteX9" fmla="*/ 3981427 w 16399717"/>
              <a:gd name="connsiteY9" fmla="*/ 582493 h 2427055"/>
              <a:gd name="connsiteX10" fmla="*/ 4436681 w 16399717"/>
              <a:gd name="connsiteY10" fmla="*/ 1108767 h 2427055"/>
              <a:gd name="connsiteX11" fmla="*/ 4570711 w 16399717"/>
              <a:gd name="connsiteY11" fmla="*/ 1514483 h 2427055"/>
              <a:gd name="connsiteX12" fmla="*/ 4677852 w 16399717"/>
              <a:gd name="connsiteY12" fmla="*/ 2271724 h 2427055"/>
              <a:gd name="connsiteX13" fmla="*/ 4892136 w 16399717"/>
              <a:gd name="connsiteY13" fmla="*/ 1922228 h 2427055"/>
              <a:gd name="connsiteX14" fmla="*/ 5374274 w 16399717"/>
              <a:gd name="connsiteY14" fmla="*/ 1922228 h 2427055"/>
              <a:gd name="connsiteX15" fmla="*/ 5588558 w 16399717"/>
              <a:gd name="connsiteY15" fmla="*/ 1281486 h 2427055"/>
              <a:gd name="connsiteX16" fmla="*/ 5695700 w 16399717"/>
              <a:gd name="connsiteY16" fmla="*/ 698993 h 2427055"/>
              <a:gd name="connsiteX17" fmla="*/ 5913676 w 16399717"/>
              <a:gd name="connsiteY17" fmla="*/ 401781 h 2427055"/>
              <a:gd name="connsiteX18" fmla="*/ 6287749 w 16399717"/>
              <a:gd name="connsiteY18" fmla="*/ 376843 h 2427055"/>
              <a:gd name="connsiteX19" fmla="*/ 6520505 w 16399717"/>
              <a:gd name="connsiteY19" fmla="*/ 518160 h 2427055"/>
              <a:gd name="connsiteX20" fmla="*/ 6570381 w 16399717"/>
              <a:gd name="connsiteY20" fmla="*/ 692727 h 2427055"/>
              <a:gd name="connsiteX21" fmla="*/ 6711698 w 16399717"/>
              <a:gd name="connsiteY21" fmla="*/ 742603 h 2427055"/>
              <a:gd name="connsiteX22" fmla="*/ 7168898 w 16399717"/>
              <a:gd name="connsiteY22" fmla="*/ 293716 h 2427055"/>
              <a:gd name="connsiteX23" fmla="*/ 7310214 w 16399717"/>
              <a:gd name="connsiteY23" fmla="*/ 94211 h 2427055"/>
              <a:gd name="connsiteX24" fmla="*/ 7484781 w 16399717"/>
              <a:gd name="connsiteY24" fmla="*/ 27709 h 2427055"/>
              <a:gd name="connsiteX25" fmla="*/ 7842229 w 16399717"/>
              <a:gd name="connsiteY25" fmla="*/ 260465 h 2427055"/>
              <a:gd name="connsiteX26" fmla="*/ 7958607 w 16399717"/>
              <a:gd name="connsiteY26" fmla="*/ 326967 h 2427055"/>
              <a:gd name="connsiteX27" fmla="*/ 8183050 w 16399717"/>
              <a:gd name="connsiteY27" fmla="*/ 285403 h 2427055"/>
              <a:gd name="connsiteX28" fmla="*/ 8582061 w 16399717"/>
              <a:gd name="connsiteY28" fmla="*/ 177338 h 2427055"/>
              <a:gd name="connsiteX29" fmla="*/ 8798192 w 16399717"/>
              <a:gd name="connsiteY29" fmla="*/ 243840 h 2427055"/>
              <a:gd name="connsiteX30" fmla="*/ 8831443 w 16399717"/>
              <a:gd name="connsiteY30" fmla="*/ 435032 h 2427055"/>
              <a:gd name="connsiteX31" fmla="*/ 8981072 w 16399717"/>
              <a:gd name="connsiteY31" fmla="*/ 559723 h 2427055"/>
              <a:gd name="connsiteX32" fmla="*/ 9313581 w 16399717"/>
              <a:gd name="connsiteY32" fmla="*/ 701040 h 2427055"/>
              <a:gd name="connsiteX33" fmla="*/ 9604527 w 16399717"/>
              <a:gd name="connsiteY33" fmla="*/ 734291 h 2427055"/>
              <a:gd name="connsiteX34" fmla="*/ 9870534 w 16399717"/>
              <a:gd name="connsiteY34" fmla="*/ 568036 h 2427055"/>
              <a:gd name="connsiteX35" fmla="*/ 9903785 w 16399717"/>
              <a:gd name="connsiteY35" fmla="*/ 435032 h 2427055"/>
              <a:gd name="connsiteX36" fmla="*/ 9970287 w 16399717"/>
              <a:gd name="connsiteY36" fmla="*/ 260465 h 2427055"/>
              <a:gd name="connsiteX37" fmla="*/ 10078352 w 16399717"/>
              <a:gd name="connsiteY37" fmla="*/ 210589 h 2427055"/>
              <a:gd name="connsiteX38" fmla="*/ 10319421 w 16399717"/>
              <a:gd name="connsiteY38" fmla="*/ 410094 h 2427055"/>
              <a:gd name="connsiteX39" fmla="*/ 10801559 w 16399717"/>
              <a:gd name="connsiteY39" fmla="*/ 518160 h 2427055"/>
              <a:gd name="connsiteX40" fmla="*/ 11167319 w 16399717"/>
              <a:gd name="connsiteY40" fmla="*/ 509847 h 2427055"/>
              <a:gd name="connsiteX41" fmla="*/ 11691021 w 16399717"/>
              <a:gd name="connsiteY41" fmla="*/ 676101 h 2427055"/>
              <a:gd name="connsiteX42" fmla="*/ 12098345 w 16399717"/>
              <a:gd name="connsiteY42" fmla="*/ 850669 h 2427055"/>
              <a:gd name="connsiteX43" fmla="*/ 12389291 w 16399717"/>
              <a:gd name="connsiteY43" fmla="*/ 750915 h 2427055"/>
              <a:gd name="connsiteX44" fmla="*/ 12771676 w 16399717"/>
              <a:gd name="connsiteY44" fmla="*/ 667789 h 2427055"/>
              <a:gd name="connsiteX45" fmla="*/ 13104185 w 16399717"/>
              <a:gd name="connsiteY45" fmla="*/ 634538 h 2427055"/>
              <a:gd name="connsiteX46" fmla="*/ 13253182 w 16399717"/>
              <a:gd name="connsiteY46" fmla="*/ 957642 h 2427055"/>
              <a:gd name="connsiteX47" fmla="*/ 13347848 w 16399717"/>
              <a:gd name="connsiteY47" fmla="*/ 1377446 h 2427055"/>
              <a:gd name="connsiteX48" fmla="*/ 13726510 w 16399717"/>
              <a:gd name="connsiteY48" fmla="*/ 1377446 h 2427055"/>
              <a:gd name="connsiteX49" fmla="*/ 13927145 w 16399717"/>
              <a:gd name="connsiteY49" fmla="*/ 1233054 h 2427055"/>
              <a:gd name="connsiteX50" fmla="*/ 14195855 w 16399717"/>
              <a:gd name="connsiteY50" fmla="*/ 1086729 h 2427055"/>
              <a:gd name="connsiteX51" fmla="*/ 15051829 w 16399717"/>
              <a:gd name="connsiteY51" fmla="*/ 852691 h 2427055"/>
              <a:gd name="connsiteX52" fmla="*/ 15366657 w 16399717"/>
              <a:gd name="connsiteY52" fmla="*/ 1107553 h 2427055"/>
              <a:gd name="connsiteX53" fmla="*/ 15619822 w 16399717"/>
              <a:gd name="connsiteY53" fmla="*/ 1062593 h 2427055"/>
              <a:gd name="connsiteX54" fmla="*/ 15714486 w 16399717"/>
              <a:gd name="connsiteY54" fmla="*/ 1272495 h 2427055"/>
              <a:gd name="connsiteX55" fmla="*/ 16093148 w 16399717"/>
              <a:gd name="connsiteY55" fmla="*/ 1167544 h 2427055"/>
              <a:gd name="connsiteX56" fmla="*/ 16399717 w 16399717"/>
              <a:gd name="connsiteY56" fmla="*/ 1167544 h 2427055"/>
              <a:gd name="connsiteX0" fmla="*/ 0 w 16778379"/>
              <a:gd name="connsiteY0" fmla="*/ 222985 h 2427055"/>
              <a:gd name="connsiteX1" fmla="*/ 625068 w 16778379"/>
              <a:gd name="connsiteY1" fmla="*/ 517548 h 2427055"/>
              <a:gd name="connsiteX2" fmla="*/ 1320036 w 16778379"/>
              <a:gd name="connsiteY2" fmla="*/ 503666 h 2427055"/>
              <a:gd name="connsiteX3" fmla="*/ 1798646 w 16778379"/>
              <a:gd name="connsiteY3" fmla="*/ 747740 h 2427055"/>
              <a:gd name="connsiteX4" fmla="*/ 2002480 w 16778379"/>
              <a:gd name="connsiteY4" fmla="*/ 711902 h 2427055"/>
              <a:gd name="connsiteX5" fmla="*/ 2324396 w 16778379"/>
              <a:gd name="connsiteY5" fmla="*/ 640742 h 2427055"/>
              <a:gd name="connsiteX6" fmla="*/ 2647010 w 16778379"/>
              <a:gd name="connsiteY6" fmla="*/ 780959 h 2427055"/>
              <a:gd name="connsiteX7" fmla="*/ 3181531 w 16778379"/>
              <a:gd name="connsiteY7" fmla="*/ 990238 h 2427055"/>
              <a:gd name="connsiteX8" fmla="*/ 3931524 w 16778379"/>
              <a:gd name="connsiteY8" fmla="*/ 349496 h 2427055"/>
              <a:gd name="connsiteX9" fmla="*/ 4360089 w 16778379"/>
              <a:gd name="connsiteY9" fmla="*/ 582493 h 2427055"/>
              <a:gd name="connsiteX10" fmla="*/ 4815343 w 16778379"/>
              <a:gd name="connsiteY10" fmla="*/ 1108767 h 2427055"/>
              <a:gd name="connsiteX11" fmla="*/ 4949373 w 16778379"/>
              <a:gd name="connsiteY11" fmla="*/ 1514483 h 2427055"/>
              <a:gd name="connsiteX12" fmla="*/ 5056514 w 16778379"/>
              <a:gd name="connsiteY12" fmla="*/ 2271724 h 2427055"/>
              <a:gd name="connsiteX13" fmla="*/ 5270798 w 16778379"/>
              <a:gd name="connsiteY13" fmla="*/ 1922228 h 2427055"/>
              <a:gd name="connsiteX14" fmla="*/ 5752936 w 16778379"/>
              <a:gd name="connsiteY14" fmla="*/ 1922228 h 2427055"/>
              <a:gd name="connsiteX15" fmla="*/ 5967220 w 16778379"/>
              <a:gd name="connsiteY15" fmla="*/ 1281486 h 2427055"/>
              <a:gd name="connsiteX16" fmla="*/ 6074362 w 16778379"/>
              <a:gd name="connsiteY16" fmla="*/ 698993 h 2427055"/>
              <a:gd name="connsiteX17" fmla="*/ 6292338 w 16778379"/>
              <a:gd name="connsiteY17" fmla="*/ 401781 h 2427055"/>
              <a:gd name="connsiteX18" fmla="*/ 6666411 w 16778379"/>
              <a:gd name="connsiteY18" fmla="*/ 376843 h 2427055"/>
              <a:gd name="connsiteX19" fmla="*/ 6899167 w 16778379"/>
              <a:gd name="connsiteY19" fmla="*/ 518160 h 2427055"/>
              <a:gd name="connsiteX20" fmla="*/ 6949043 w 16778379"/>
              <a:gd name="connsiteY20" fmla="*/ 692727 h 2427055"/>
              <a:gd name="connsiteX21" fmla="*/ 7090360 w 16778379"/>
              <a:gd name="connsiteY21" fmla="*/ 742603 h 2427055"/>
              <a:gd name="connsiteX22" fmla="*/ 7547560 w 16778379"/>
              <a:gd name="connsiteY22" fmla="*/ 293716 h 2427055"/>
              <a:gd name="connsiteX23" fmla="*/ 7688876 w 16778379"/>
              <a:gd name="connsiteY23" fmla="*/ 94211 h 2427055"/>
              <a:gd name="connsiteX24" fmla="*/ 7863443 w 16778379"/>
              <a:gd name="connsiteY24" fmla="*/ 27709 h 2427055"/>
              <a:gd name="connsiteX25" fmla="*/ 8220891 w 16778379"/>
              <a:gd name="connsiteY25" fmla="*/ 260465 h 2427055"/>
              <a:gd name="connsiteX26" fmla="*/ 8337269 w 16778379"/>
              <a:gd name="connsiteY26" fmla="*/ 326967 h 2427055"/>
              <a:gd name="connsiteX27" fmla="*/ 8561712 w 16778379"/>
              <a:gd name="connsiteY27" fmla="*/ 285403 h 2427055"/>
              <a:gd name="connsiteX28" fmla="*/ 8960723 w 16778379"/>
              <a:gd name="connsiteY28" fmla="*/ 177338 h 2427055"/>
              <a:gd name="connsiteX29" fmla="*/ 9176854 w 16778379"/>
              <a:gd name="connsiteY29" fmla="*/ 243840 h 2427055"/>
              <a:gd name="connsiteX30" fmla="*/ 9210105 w 16778379"/>
              <a:gd name="connsiteY30" fmla="*/ 435032 h 2427055"/>
              <a:gd name="connsiteX31" fmla="*/ 9359734 w 16778379"/>
              <a:gd name="connsiteY31" fmla="*/ 559723 h 2427055"/>
              <a:gd name="connsiteX32" fmla="*/ 9692243 w 16778379"/>
              <a:gd name="connsiteY32" fmla="*/ 701040 h 2427055"/>
              <a:gd name="connsiteX33" fmla="*/ 9983189 w 16778379"/>
              <a:gd name="connsiteY33" fmla="*/ 734291 h 2427055"/>
              <a:gd name="connsiteX34" fmla="*/ 10249196 w 16778379"/>
              <a:gd name="connsiteY34" fmla="*/ 568036 h 2427055"/>
              <a:gd name="connsiteX35" fmla="*/ 10282447 w 16778379"/>
              <a:gd name="connsiteY35" fmla="*/ 435032 h 2427055"/>
              <a:gd name="connsiteX36" fmla="*/ 10348949 w 16778379"/>
              <a:gd name="connsiteY36" fmla="*/ 260465 h 2427055"/>
              <a:gd name="connsiteX37" fmla="*/ 10457014 w 16778379"/>
              <a:gd name="connsiteY37" fmla="*/ 210589 h 2427055"/>
              <a:gd name="connsiteX38" fmla="*/ 10698083 w 16778379"/>
              <a:gd name="connsiteY38" fmla="*/ 410094 h 2427055"/>
              <a:gd name="connsiteX39" fmla="*/ 11180221 w 16778379"/>
              <a:gd name="connsiteY39" fmla="*/ 518160 h 2427055"/>
              <a:gd name="connsiteX40" fmla="*/ 11545981 w 16778379"/>
              <a:gd name="connsiteY40" fmla="*/ 509847 h 2427055"/>
              <a:gd name="connsiteX41" fmla="*/ 12069683 w 16778379"/>
              <a:gd name="connsiteY41" fmla="*/ 676101 h 2427055"/>
              <a:gd name="connsiteX42" fmla="*/ 12477007 w 16778379"/>
              <a:gd name="connsiteY42" fmla="*/ 850669 h 2427055"/>
              <a:gd name="connsiteX43" fmla="*/ 12767953 w 16778379"/>
              <a:gd name="connsiteY43" fmla="*/ 750915 h 2427055"/>
              <a:gd name="connsiteX44" fmla="*/ 13150338 w 16778379"/>
              <a:gd name="connsiteY44" fmla="*/ 667789 h 2427055"/>
              <a:gd name="connsiteX45" fmla="*/ 13482847 w 16778379"/>
              <a:gd name="connsiteY45" fmla="*/ 634538 h 2427055"/>
              <a:gd name="connsiteX46" fmla="*/ 13631844 w 16778379"/>
              <a:gd name="connsiteY46" fmla="*/ 957642 h 2427055"/>
              <a:gd name="connsiteX47" fmla="*/ 13726510 w 16778379"/>
              <a:gd name="connsiteY47" fmla="*/ 1377446 h 2427055"/>
              <a:gd name="connsiteX48" fmla="*/ 14105172 w 16778379"/>
              <a:gd name="connsiteY48" fmla="*/ 1377446 h 2427055"/>
              <a:gd name="connsiteX49" fmla="*/ 14305807 w 16778379"/>
              <a:gd name="connsiteY49" fmla="*/ 1233054 h 2427055"/>
              <a:gd name="connsiteX50" fmla="*/ 14574517 w 16778379"/>
              <a:gd name="connsiteY50" fmla="*/ 1086729 h 2427055"/>
              <a:gd name="connsiteX51" fmla="*/ 15430491 w 16778379"/>
              <a:gd name="connsiteY51" fmla="*/ 852691 h 2427055"/>
              <a:gd name="connsiteX52" fmla="*/ 15745319 w 16778379"/>
              <a:gd name="connsiteY52" fmla="*/ 1107553 h 2427055"/>
              <a:gd name="connsiteX53" fmla="*/ 15998484 w 16778379"/>
              <a:gd name="connsiteY53" fmla="*/ 1062593 h 2427055"/>
              <a:gd name="connsiteX54" fmla="*/ 16093148 w 16778379"/>
              <a:gd name="connsiteY54" fmla="*/ 1272495 h 2427055"/>
              <a:gd name="connsiteX55" fmla="*/ 16471810 w 16778379"/>
              <a:gd name="connsiteY55" fmla="*/ 1167544 h 2427055"/>
              <a:gd name="connsiteX56" fmla="*/ 16778379 w 16778379"/>
              <a:gd name="connsiteY56" fmla="*/ 1167544 h 2427055"/>
              <a:gd name="connsiteX0" fmla="*/ 0 w 16778379"/>
              <a:gd name="connsiteY0" fmla="*/ 222985 h 2427055"/>
              <a:gd name="connsiteX1" fmla="*/ 473328 w 16778379"/>
              <a:gd name="connsiteY1" fmla="*/ 432887 h 2427055"/>
              <a:gd name="connsiteX2" fmla="*/ 1320036 w 16778379"/>
              <a:gd name="connsiteY2" fmla="*/ 503666 h 2427055"/>
              <a:gd name="connsiteX3" fmla="*/ 1798646 w 16778379"/>
              <a:gd name="connsiteY3" fmla="*/ 747740 h 2427055"/>
              <a:gd name="connsiteX4" fmla="*/ 2002480 w 16778379"/>
              <a:gd name="connsiteY4" fmla="*/ 711902 h 2427055"/>
              <a:gd name="connsiteX5" fmla="*/ 2324396 w 16778379"/>
              <a:gd name="connsiteY5" fmla="*/ 640742 h 2427055"/>
              <a:gd name="connsiteX6" fmla="*/ 2647010 w 16778379"/>
              <a:gd name="connsiteY6" fmla="*/ 780959 h 2427055"/>
              <a:gd name="connsiteX7" fmla="*/ 3181531 w 16778379"/>
              <a:gd name="connsiteY7" fmla="*/ 990238 h 2427055"/>
              <a:gd name="connsiteX8" fmla="*/ 3931524 w 16778379"/>
              <a:gd name="connsiteY8" fmla="*/ 349496 h 2427055"/>
              <a:gd name="connsiteX9" fmla="*/ 4360089 w 16778379"/>
              <a:gd name="connsiteY9" fmla="*/ 582493 h 2427055"/>
              <a:gd name="connsiteX10" fmla="*/ 4815343 w 16778379"/>
              <a:gd name="connsiteY10" fmla="*/ 1108767 h 2427055"/>
              <a:gd name="connsiteX11" fmla="*/ 4949373 w 16778379"/>
              <a:gd name="connsiteY11" fmla="*/ 1514483 h 2427055"/>
              <a:gd name="connsiteX12" fmla="*/ 5056514 w 16778379"/>
              <a:gd name="connsiteY12" fmla="*/ 2271724 h 2427055"/>
              <a:gd name="connsiteX13" fmla="*/ 5270798 w 16778379"/>
              <a:gd name="connsiteY13" fmla="*/ 1922228 h 2427055"/>
              <a:gd name="connsiteX14" fmla="*/ 5752936 w 16778379"/>
              <a:gd name="connsiteY14" fmla="*/ 1922228 h 2427055"/>
              <a:gd name="connsiteX15" fmla="*/ 5967220 w 16778379"/>
              <a:gd name="connsiteY15" fmla="*/ 1281486 h 2427055"/>
              <a:gd name="connsiteX16" fmla="*/ 6074362 w 16778379"/>
              <a:gd name="connsiteY16" fmla="*/ 698993 h 2427055"/>
              <a:gd name="connsiteX17" fmla="*/ 6292338 w 16778379"/>
              <a:gd name="connsiteY17" fmla="*/ 401781 h 2427055"/>
              <a:gd name="connsiteX18" fmla="*/ 6666411 w 16778379"/>
              <a:gd name="connsiteY18" fmla="*/ 376843 h 2427055"/>
              <a:gd name="connsiteX19" fmla="*/ 6899167 w 16778379"/>
              <a:gd name="connsiteY19" fmla="*/ 518160 h 2427055"/>
              <a:gd name="connsiteX20" fmla="*/ 6949043 w 16778379"/>
              <a:gd name="connsiteY20" fmla="*/ 692727 h 2427055"/>
              <a:gd name="connsiteX21" fmla="*/ 7090360 w 16778379"/>
              <a:gd name="connsiteY21" fmla="*/ 742603 h 2427055"/>
              <a:gd name="connsiteX22" fmla="*/ 7547560 w 16778379"/>
              <a:gd name="connsiteY22" fmla="*/ 293716 h 2427055"/>
              <a:gd name="connsiteX23" fmla="*/ 7688876 w 16778379"/>
              <a:gd name="connsiteY23" fmla="*/ 94211 h 2427055"/>
              <a:gd name="connsiteX24" fmla="*/ 7863443 w 16778379"/>
              <a:gd name="connsiteY24" fmla="*/ 27709 h 2427055"/>
              <a:gd name="connsiteX25" fmla="*/ 8220891 w 16778379"/>
              <a:gd name="connsiteY25" fmla="*/ 260465 h 2427055"/>
              <a:gd name="connsiteX26" fmla="*/ 8337269 w 16778379"/>
              <a:gd name="connsiteY26" fmla="*/ 326967 h 2427055"/>
              <a:gd name="connsiteX27" fmla="*/ 8561712 w 16778379"/>
              <a:gd name="connsiteY27" fmla="*/ 285403 h 2427055"/>
              <a:gd name="connsiteX28" fmla="*/ 8960723 w 16778379"/>
              <a:gd name="connsiteY28" fmla="*/ 177338 h 2427055"/>
              <a:gd name="connsiteX29" fmla="*/ 9176854 w 16778379"/>
              <a:gd name="connsiteY29" fmla="*/ 243840 h 2427055"/>
              <a:gd name="connsiteX30" fmla="*/ 9210105 w 16778379"/>
              <a:gd name="connsiteY30" fmla="*/ 435032 h 2427055"/>
              <a:gd name="connsiteX31" fmla="*/ 9359734 w 16778379"/>
              <a:gd name="connsiteY31" fmla="*/ 559723 h 2427055"/>
              <a:gd name="connsiteX32" fmla="*/ 9692243 w 16778379"/>
              <a:gd name="connsiteY32" fmla="*/ 701040 h 2427055"/>
              <a:gd name="connsiteX33" fmla="*/ 9983189 w 16778379"/>
              <a:gd name="connsiteY33" fmla="*/ 734291 h 2427055"/>
              <a:gd name="connsiteX34" fmla="*/ 10249196 w 16778379"/>
              <a:gd name="connsiteY34" fmla="*/ 568036 h 2427055"/>
              <a:gd name="connsiteX35" fmla="*/ 10282447 w 16778379"/>
              <a:gd name="connsiteY35" fmla="*/ 435032 h 2427055"/>
              <a:gd name="connsiteX36" fmla="*/ 10348949 w 16778379"/>
              <a:gd name="connsiteY36" fmla="*/ 260465 h 2427055"/>
              <a:gd name="connsiteX37" fmla="*/ 10457014 w 16778379"/>
              <a:gd name="connsiteY37" fmla="*/ 210589 h 2427055"/>
              <a:gd name="connsiteX38" fmla="*/ 10698083 w 16778379"/>
              <a:gd name="connsiteY38" fmla="*/ 410094 h 2427055"/>
              <a:gd name="connsiteX39" fmla="*/ 11180221 w 16778379"/>
              <a:gd name="connsiteY39" fmla="*/ 518160 h 2427055"/>
              <a:gd name="connsiteX40" fmla="*/ 11545981 w 16778379"/>
              <a:gd name="connsiteY40" fmla="*/ 509847 h 2427055"/>
              <a:gd name="connsiteX41" fmla="*/ 12069683 w 16778379"/>
              <a:gd name="connsiteY41" fmla="*/ 676101 h 2427055"/>
              <a:gd name="connsiteX42" fmla="*/ 12477007 w 16778379"/>
              <a:gd name="connsiteY42" fmla="*/ 850669 h 2427055"/>
              <a:gd name="connsiteX43" fmla="*/ 12767953 w 16778379"/>
              <a:gd name="connsiteY43" fmla="*/ 750915 h 2427055"/>
              <a:gd name="connsiteX44" fmla="*/ 13150338 w 16778379"/>
              <a:gd name="connsiteY44" fmla="*/ 667789 h 2427055"/>
              <a:gd name="connsiteX45" fmla="*/ 13482847 w 16778379"/>
              <a:gd name="connsiteY45" fmla="*/ 634538 h 2427055"/>
              <a:gd name="connsiteX46" fmla="*/ 13631844 w 16778379"/>
              <a:gd name="connsiteY46" fmla="*/ 957642 h 2427055"/>
              <a:gd name="connsiteX47" fmla="*/ 13726510 w 16778379"/>
              <a:gd name="connsiteY47" fmla="*/ 1377446 h 2427055"/>
              <a:gd name="connsiteX48" fmla="*/ 14105172 w 16778379"/>
              <a:gd name="connsiteY48" fmla="*/ 1377446 h 2427055"/>
              <a:gd name="connsiteX49" fmla="*/ 14305807 w 16778379"/>
              <a:gd name="connsiteY49" fmla="*/ 1233054 h 2427055"/>
              <a:gd name="connsiteX50" fmla="*/ 14574517 w 16778379"/>
              <a:gd name="connsiteY50" fmla="*/ 1086729 h 2427055"/>
              <a:gd name="connsiteX51" fmla="*/ 15430491 w 16778379"/>
              <a:gd name="connsiteY51" fmla="*/ 852691 h 2427055"/>
              <a:gd name="connsiteX52" fmla="*/ 15745319 w 16778379"/>
              <a:gd name="connsiteY52" fmla="*/ 1107553 h 2427055"/>
              <a:gd name="connsiteX53" fmla="*/ 15998484 w 16778379"/>
              <a:gd name="connsiteY53" fmla="*/ 1062593 h 2427055"/>
              <a:gd name="connsiteX54" fmla="*/ 16093148 w 16778379"/>
              <a:gd name="connsiteY54" fmla="*/ 1272495 h 2427055"/>
              <a:gd name="connsiteX55" fmla="*/ 16471810 w 16778379"/>
              <a:gd name="connsiteY55" fmla="*/ 1167544 h 2427055"/>
              <a:gd name="connsiteX56" fmla="*/ 16778379 w 16778379"/>
              <a:gd name="connsiteY56" fmla="*/ 1167544 h 2427055"/>
              <a:gd name="connsiteX0" fmla="*/ 0 w 16778379"/>
              <a:gd name="connsiteY0" fmla="*/ 222985 h 2427055"/>
              <a:gd name="connsiteX1" fmla="*/ 189331 w 16778379"/>
              <a:gd name="connsiteY1" fmla="*/ 222985 h 2427055"/>
              <a:gd name="connsiteX2" fmla="*/ 473328 w 16778379"/>
              <a:gd name="connsiteY2" fmla="*/ 432887 h 2427055"/>
              <a:gd name="connsiteX3" fmla="*/ 1320036 w 16778379"/>
              <a:gd name="connsiteY3" fmla="*/ 503666 h 2427055"/>
              <a:gd name="connsiteX4" fmla="*/ 1798646 w 16778379"/>
              <a:gd name="connsiteY4" fmla="*/ 747740 h 2427055"/>
              <a:gd name="connsiteX5" fmla="*/ 2002480 w 16778379"/>
              <a:gd name="connsiteY5" fmla="*/ 711902 h 2427055"/>
              <a:gd name="connsiteX6" fmla="*/ 2324396 w 16778379"/>
              <a:gd name="connsiteY6" fmla="*/ 640742 h 2427055"/>
              <a:gd name="connsiteX7" fmla="*/ 2647010 w 16778379"/>
              <a:gd name="connsiteY7" fmla="*/ 780959 h 2427055"/>
              <a:gd name="connsiteX8" fmla="*/ 3181531 w 16778379"/>
              <a:gd name="connsiteY8" fmla="*/ 990238 h 2427055"/>
              <a:gd name="connsiteX9" fmla="*/ 3931524 w 16778379"/>
              <a:gd name="connsiteY9" fmla="*/ 349496 h 2427055"/>
              <a:gd name="connsiteX10" fmla="*/ 4360089 w 16778379"/>
              <a:gd name="connsiteY10" fmla="*/ 582493 h 2427055"/>
              <a:gd name="connsiteX11" fmla="*/ 4815343 w 16778379"/>
              <a:gd name="connsiteY11" fmla="*/ 1108767 h 2427055"/>
              <a:gd name="connsiteX12" fmla="*/ 4949373 w 16778379"/>
              <a:gd name="connsiteY12" fmla="*/ 1514483 h 2427055"/>
              <a:gd name="connsiteX13" fmla="*/ 5056514 w 16778379"/>
              <a:gd name="connsiteY13" fmla="*/ 2271724 h 2427055"/>
              <a:gd name="connsiteX14" fmla="*/ 5270798 w 16778379"/>
              <a:gd name="connsiteY14" fmla="*/ 1922228 h 2427055"/>
              <a:gd name="connsiteX15" fmla="*/ 5752936 w 16778379"/>
              <a:gd name="connsiteY15" fmla="*/ 1922228 h 2427055"/>
              <a:gd name="connsiteX16" fmla="*/ 5967220 w 16778379"/>
              <a:gd name="connsiteY16" fmla="*/ 1281486 h 2427055"/>
              <a:gd name="connsiteX17" fmla="*/ 6074362 w 16778379"/>
              <a:gd name="connsiteY17" fmla="*/ 698993 h 2427055"/>
              <a:gd name="connsiteX18" fmla="*/ 6292338 w 16778379"/>
              <a:gd name="connsiteY18" fmla="*/ 401781 h 2427055"/>
              <a:gd name="connsiteX19" fmla="*/ 6666411 w 16778379"/>
              <a:gd name="connsiteY19" fmla="*/ 376843 h 2427055"/>
              <a:gd name="connsiteX20" fmla="*/ 6899167 w 16778379"/>
              <a:gd name="connsiteY20" fmla="*/ 518160 h 2427055"/>
              <a:gd name="connsiteX21" fmla="*/ 6949043 w 16778379"/>
              <a:gd name="connsiteY21" fmla="*/ 692727 h 2427055"/>
              <a:gd name="connsiteX22" fmla="*/ 7090360 w 16778379"/>
              <a:gd name="connsiteY22" fmla="*/ 742603 h 2427055"/>
              <a:gd name="connsiteX23" fmla="*/ 7547560 w 16778379"/>
              <a:gd name="connsiteY23" fmla="*/ 293716 h 2427055"/>
              <a:gd name="connsiteX24" fmla="*/ 7688876 w 16778379"/>
              <a:gd name="connsiteY24" fmla="*/ 94211 h 2427055"/>
              <a:gd name="connsiteX25" fmla="*/ 7863443 w 16778379"/>
              <a:gd name="connsiteY25" fmla="*/ 27709 h 2427055"/>
              <a:gd name="connsiteX26" fmla="*/ 8220891 w 16778379"/>
              <a:gd name="connsiteY26" fmla="*/ 260465 h 2427055"/>
              <a:gd name="connsiteX27" fmla="*/ 8337269 w 16778379"/>
              <a:gd name="connsiteY27" fmla="*/ 326967 h 2427055"/>
              <a:gd name="connsiteX28" fmla="*/ 8561712 w 16778379"/>
              <a:gd name="connsiteY28" fmla="*/ 285403 h 2427055"/>
              <a:gd name="connsiteX29" fmla="*/ 8960723 w 16778379"/>
              <a:gd name="connsiteY29" fmla="*/ 177338 h 2427055"/>
              <a:gd name="connsiteX30" fmla="*/ 9176854 w 16778379"/>
              <a:gd name="connsiteY30" fmla="*/ 243840 h 2427055"/>
              <a:gd name="connsiteX31" fmla="*/ 9210105 w 16778379"/>
              <a:gd name="connsiteY31" fmla="*/ 435032 h 2427055"/>
              <a:gd name="connsiteX32" fmla="*/ 9359734 w 16778379"/>
              <a:gd name="connsiteY32" fmla="*/ 559723 h 2427055"/>
              <a:gd name="connsiteX33" fmla="*/ 9692243 w 16778379"/>
              <a:gd name="connsiteY33" fmla="*/ 701040 h 2427055"/>
              <a:gd name="connsiteX34" fmla="*/ 9983189 w 16778379"/>
              <a:gd name="connsiteY34" fmla="*/ 734291 h 2427055"/>
              <a:gd name="connsiteX35" fmla="*/ 10249196 w 16778379"/>
              <a:gd name="connsiteY35" fmla="*/ 568036 h 2427055"/>
              <a:gd name="connsiteX36" fmla="*/ 10282447 w 16778379"/>
              <a:gd name="connsiteY36" fmla="*/ 435032 h 2427055"/>
              <a:gd name="connsiteX37" fmla="*/ 10348949 w 16778379"/>
              <a:gd name="connsiteY37" fmla="*/ 260465 h 2427055"/>
              <a:gd name="connsiteX38" fmla="*/ 10457014 w 16778379"/>
              <a:gd name="connsiteY38" fmla="*/ 210589 h 2427055"/>
              <a:gd name="connsiteX39" fmla="*/ 10698083 w 16778379"/>
              <a:gd name="connsiteY39" fmla="*/ 410094 h 2427055"/>
              <a:gd name="connsiteX40" fmla="*/ 11180221 w 16778379"/>
              <a:gd name="connsiteY40" fmla="*/ 518160 h 2427055"/>
              <a:gd name="connsiteX41" fmla="*/ 11545981 w 16778379"/>
              <a:gd name="connsiteY41" fmla="*/ 509847 h 2427055"/>
              <a:gd name="connsiteX42" fmla="*/ 12069683 w 16778379"/>
              <a:gd name="connsiteY42" fmla="*/ 676101 h 2427055"/>
              <a:gd name="connsiteX43" fmla="*/ 12477007 w 16778379"/>
              <a:gd name="connsiteY43" fmla="*/ 850669 h 2427055"/>
              <a:gd name="connsiteX44" fmla="*/ 12767953 w 16778379"/>
              <a:gd name="connsiteY44" fmla="*/ 750915 h 2427055"/>
              <a:gd name="connsiteX45" fmla="*/ 13150338 w 16778379"/>
              <a:gd name="connsiteY45" fmla="*/ 667789 h 2427055"/>
              <a:gd name="connsiteX46" fmla="*/ 13482847 w 16778379"/>
              <a:gd name="connsiteY46" fmla="*/ 634538 h 2427055"/>
              <a:gd name="connsiteX47" fmla="*/ 13631844 w 16778379"/>
              <a:gd name="connsiteY47" fmla="*/ 957642 h 2427055"/>
              <a:gd name="connsiteX48" fmla="*/ 13726510 w 16778379"/>
              <a:gd name="connsiteY48" fmla="*/ 1377446 h 2427055"/>
              <a:gd name="connsiteX49" fmla="*/ 14105172 w 16778379"/>
              <a:gd name="connsiteY49" fmla="*/ 1377446 h 2427055"/>
              <a:gd name="connsiteX50" fmla="*/ 14305807 w 16778379"/>
              <a:gd name="connsiteY50" fmla="*/ 1233054 h 2427055"/>
              <a:gd name="connsiteX51" fmla="*/ 14574517 w 16778379"/>
              <a:gd name="connsiteY51" fmla="*/ 1086729 h 2427055"/>
              <a:gd name="connsiteX52" fmla="*/ 15430491 w 16778379"/>
              <a:gd name="connsiteY52" fmla="*/ 852691 h 2427055"/>
              <a:gd name="connsiteX53" fmla="*/ 15745319 w 16778379"/>
              <a:gd name="connsiteY53" fmla="*/ 1107553 h 2427055"/>
              <a:gd name="connsiteX54" fmla="*/ 15998484 w 16778379"/>
              <a:gd name="connsiteY54" fmla="*/ 1062593 h 2427055"/>
              <a:gd name="connsiteX55" fmla="*/ 16093148 w 16778379"/>
              <a:gd name="connsiteY55" fmla="*/ 1272495 h 2427055"/>
              <a:gd name="connsiteX56" fmla="*/ 16471810 w 16778379"/>
              <a:gd name="connsiteY56" fmla="*/ 1167544 h 2427055"/>
              <a:gd name="connsiteX57" fmla="*/ 16778379 w 16778379"/>
              <a:gd name="connsiteY57" fmla="*/ 1167544 h 2427055"/>
              <a:gd name="connsiteX0" fmla="*/ 0 w 18031602"/>
              <a:gd name="connsiteY0" fmla="*/ 327936 h 2427055"/>
              <a:gd name="connsiteX1" fmla="*/ 1442554 w 18031602"/>
              <a:gd name="connsiteY1" fmla="*/ 222985 h 2427055"/>
              <a:gd name="connsiteX2" fmla="*/ 1726551 w 18031602"/>
              <a:gd name="connsiteY2" fmla="*/ 432887 h 2427055"/>
              <a:gd name="connsiteX3" fmla="*/ 2573259 w 18031602"/>
              <a:gd name="connsiteY3" fmla="*/ 503666 h 2427055"/>
              <a:gd name="connsiteX4" fmla="*/ 3051869 w 18031602"/>
              <a:gd name="connsiteY4" fmla="*/ 747740 h 2427055"/>
              <a:gd name="connsiteX5" fmla="*/ 3255703 w 18031602"/>
              <a:gd name="connsiteY5" fmla="*/ 711902 h 2427055"/>
              <a:gd name="connsiteX6" fmla="*/ 3577619 w 18031602"/>
              <a:gd name="connsiteY6" fmla="*/ 640742 h 2427055"/>
              <a:gd name="connsiteX7" fmla="*/ 3900233 w 18031602"/>
              <a:gd name="connsiteY7" fmla="*/ 780959 h 2427055"/>
              <a:gd name="connsiteX8" fmla="*/ 4434754 w 18031602"/>
              <a:gd name="connsiteY8" fmla="*/ 990238 h 2427055"/>
              <a:gd name="connsiteX9" fmla="*/ 5184747 w 18031602"/>
              <a:gd name="connsiteY9" fmla="*/ 349496 h 2427055"/>
              <a:gd name="connsiteX10" fmla="*/ 5613312 w 18031602"/>
              <a:gd name="connsiteY10" fmla="*/ 582493 h 2427055"/>
              <a:gd name="connsiteX11" fmla="*/ 6068566 w 18031602"/>
              <a:gd name="connsiteY11" fmla="*/ 1108767 h 2427055"/>
              <a:gd name="connsiteX12" fmla="*/ 6202596 w 18031602"/>
              <a:gd name="connsiteY12" fmla="*/ 1514483 h 2427055"/>
              <a:gd name="connsiteX13" fmla="*/ 6309737 w 18031602"/>
              <a:gd name="connsiteY13" fmla="*/ 2271724 h 2427055"/>
              <a:gd name="connsiteX14" fmla="*/ 6524021 w 18031602"/>
              <a:gd name="connsiteY14" fmla="*/ 1922228 h 2427055"/>
              <a:gd name="connsiteX15" fmla="*/ 7006159 w 18031602"/>
              <a:gd name="connsiteY15" fmla="*/ 1922228 h 2427055"/>
              <a:gd name="connsiteX16" fmla="*/ 7220443 w 18031602"/>
              <a:gd name="connsiteY16" fmla="*/ 1281486 h 2427055"/>
              <a:gd name="connsiteX17" fmla="*/ 7327585 w 18031602"/>
              <a:gd name="connsiteY17" fmla="*/ 698993 h 2427055"/>
              <a:gd name="connsiteX18" fmla="*/ 7545561 w 18031602"/>
              <a:gd name="connsiteY18" fmla="*/ 401781 h 2427055"/>
              <a:gd name="connsiteX19" fmla="*/ 7919634 w 18031602"/>
              <a:gd name="connsiteY19" fmla="*/ 376843 h 2427055"/>
              <a:gd name="connsiteX20" fmla="*/ 8152390 w 18031602"/>
              <a:gd name="connsiteY20" fmla="*/ 518160 h 2427055"/>
              <a:gd name="connsiteX21" fmla="*/ 8202266 w 18031602"/>
              <a:gd name="connsiteY21" fmla="*/ 692727 h 2427055"/>
              <a:gd name="connsiteX22" fmla="*/ 8343583 w 18031602"/>
              <a:gd name="connsiteY22" fmla="*/ 742603 h 2427055"/>
              <a:gd name="connsiteX23" fmla="*/ 8800783 w 18031602"/>
              <a:gd name="connsiteY23" fmla="*/ 293716 h 2427055"/>
              <a:gd name="connsiteX24" fmla="*/ 8942099 w 18031602"/>
              <a:gd name="connsiteY24" fmla="*/ 94211 h 2427055"/>
              <a:gd name="connsiteX25" fmla="*/ 9116666 w 18031602"/>
              <a:gd name="connsiteY25" fmla="*/ 27709 h 2427055"/>
              <a:gd name="connsiteX26" fmla="*/ 9474114 w 18031602"/>
              <a:gd name="connsiteY26" fmla="*/ 260465 h 2427055"/>
              <a:gd name="connsiteX27" fmla="*/ 9590492 w 18031602"/>
              <a:gd name="connsiteY27" fmla="*/ 326967 h 2427055"/>
              <a:gd name="connsiteX28" fmla="*/ 9814935 w 18031602"/>
              <a:gd name="connsiteY28" fmla="*/ 285403 h 2427055"/>
              <a:gd name="connsiteX29" fmla="*/ 10213946 w 18031602"/>
              <a:gd name="connsiteY29" fmla="*/ 177338 h 2427055"/>
              <a:gd name="connsiteX30" fmla="*/ 10430077 w 18031602"/>
              <a:gd name="connsiteY30" fmla="*/ 243840 h 2427055"/>
              <a:gd name="connsiteX31" fmla="*/ 10463328 w 18031602"/>
              <a:gd name="connsiteY31" fmla="*/ 435032 h 2427055"/>
              <a:gd name="connsiteX32" fmla="*/ 10612957 w 18031602"/>
              <a:gd name="connsiteY32" fmla="*/ 559723 h 2427055"/>
              <a:gd name="connsiteX33" fmla="*/ 10945466 w 18031602"/>
              <a:gd name="connsiteY33" fmla="*/ 701040 h 2427055"/>
              <a:gd name="connsiteX34" fmla="*/ 11236412 w 18031602"/>
              <a:gd name="connsiteY34" fmla="*/ 734291 h 2427055"/>
              <a:gd name="connsiteX35" fmla="*/ 11502419 w 18031602"/>
              <a:gd name="connsiteY35" fmla="*/ 568036 h 2427055"/>
              <a:gd name="connsiteX36" fmla="*/ 11535670 w 18031602"/>
              <a:gd name="connsiteY36" fmla="*/ 435032 h 2427055"/>
              <a:gd name="connsiteX37" fmla="*/ 11602172 w 18031602"/>
              <a:gd name="connsiteY37" fmla="*/ 260465 h 2427055"/>
              <a:gd name="connsiteX38" fmla="*/ 11710237 w 18031602"/>
              <a:gd name="connsiteY38" fmla="*/ 210589 h 2427055"/>
              <a:gd name="connsiteX39" fmla="*/ 11951306 w 18031602"/>
              <a:gd name="connsiteY39" fmla="*/ 410094 h 2427055"/>
              <a:gd name="connsiteX40" fmla="*/ 12433444 w 18031602"/>
              <a:gd name="connsiteY40" fmla="*/ 518160 h 2427055"/>
              <a:gd name="connsiteX41" fmla="*/ 12799204 w 18031602"/>
              <a:gd name="connsiteY41" fmla="*/ 509847 h 2427055"/>
              <a:gd name="connsiteX42" fmla="*/ 13322906 w 18031602"/>
              <a:gd name="connsiteY42" fmla="*/ 676101 h 2427055"/>
              <a:gd name="connsiteX43" fmla="*/ 13730230 w 18031602"/>
              <a:gd name="connsiteY43" fmla="*/ 850669 h 2427055"/>
              <a:gd name="connsiteX44" fmla="*/ 14021176 w 18031602"/>
              <a:gd name="connsiteY44" fmla="*/ 750915 h 2427055"/>
              <a:gd name="connsiteX45" fmla="*/ 14403561 w 18031602"/>
              <a:gd name="connsiteY45" fmla="*/ 667789 h 2427055"/>
              <a:gd name="connsiteX46" fmla="*/ 14736070 w 18031602"/>
              <a:gd name="connsiteY46" fmla="*/ 634538 h 2427055"/>
              <a:gd name="connsiteX47" fmla="*/ 14885067 w 18031602"/>
              <a:gd name="connsiteY47" fmla="*/ 957642 h 2427055"/>
              <a:gd name="connsiteX48" fmla="*/ 14979733 w 18031602"/>
              <a:gd name="connsiteY48" fmla="*/ 1377446 h 2427055"/>
              <a:gd name="connsiteX49" fmla="*/ 15358395 w 18031602"/>
              <a:gd name="connsiteY49" fmla="*/ 1377446 h 2427055"/>
              <a:gd name="connsiteX50" fmla="*/ 15559030 w 18031602"/>
              <a:gd name="connsiteY50" fmla="*/ 1233054 h 2427055"/>
              <a:gd name="connsiteX51" fmla="*/ 15827740 w 18031602"/>
              <a:gd name="connsiteY51" fmla="*/ 1086729 h 2427055"/>
              <a:gd name="connsiteX52" fmla="*/ 16683714 w 18031602"/>
              <a:gd name="connsiteY52" fmla="*/ 852691 h 2427055"/>
              <a:gd name="connsiteX53" fmla="*/ 16998542 w 18031602"/>
              <a:gd name="connsiteY53" fmla="*/ 1107553 h 2427055"/>
              <a:gd name="connsiteX54" fmla="*/ 17251707 w 18031602"/>
              <a:gd name="connsiteY54" fmla="*/ 1062593 h 2427055"/>
              <a:gd name="connsiteX55" fmla="*/ 17346371 w 18031602"/>
              <a:gd name="connsiteY55" fmla="*/ 1272495 h 2427055"/>
              <a:gd name="connsiteX56" fmla="*/ 17725033 w 18031602"/>
              <a:gd name="connsiteY56" fmla="*/ 1167544 h 2427055"/>
              <a:gd name="connsiteX57" fmla="*/ 18031602 w 18031602"/>
              <a:gd name="connsiteY57" fmla="*/ 1167544 h 2427055"/>
              <a:gd name="connsiteX0" fmla="*/ 0 w 18031602"/>
              <a:gd name="connsiteY0" fmla="*/ 327936 h 2427055"/>
              <a:gd name="connsiteX1" fmla="*/ 1058104 w 18031602"/>
              <a:gd name="connsiteY1" fmla="*/ 239899 h 2427055"/>
              <a:gd name="connsiteX2" fmla="*/ 1442554 w 18031602"/>
              <a:gd name="connsiteY2" fmla="*/ 222985 h 2427055"/>
              <a:gd name="connsiteX3" fmla="*/ 1726551 w 18031602"/>
              <a:gd name="connsiteY3" fmla="*/ 432887 h 2427055"/>
              <a:gd name="connsiteX4" fmla="*/ 2573259 w 18031602"/>
              <a:gd name="connsiteY4" fmla="*/ 503666 h 2427055"/>
              <a:gd name="connsiteX5" fmla="*/ 3051869 w 18031602"/>
              <a:gd name="connsiteY5" fmla="*/ 747740 h 2427055"/>
              <a:gd name="connsiteX6" fmla="*/ 3255703 w 18031602"/>
              <a:gd name="connsiteY6" fmla="*/ 711902 h 2427055"/>
              <a:gd name="connsiteX7" fmla="*/ 3577619 w 18031602"/>
              <a:gd name="connsiteY7" fmla="*/ 640742 h 2427055"/>
              <a:gd name="connsiteX8" fmla="*/ 3900233 w 18031602"/>
              <a:gd name="connsiteY8" fmla="*/ 780959 h 2427055"/>
              <a:gd name="connsiteX9" fmla="*/ 4434754 w 18031602"/>
              <a:gd name="connsiteY9" fmla="*/ 990238 h 2427055"/>
              <a:gd name="connsiteX10" fmla="*/ 5184747 w 18031602"/>
              <a:gd name="connsiteY10" fmla="*/ 349496 h 2427055"/>
              <a:gd name="connsiteX11" fmla="*/ 5613312 w 18031602"/>
              <a:gd name="connsiteY11" fmla="*/ 582493 h 2427055"/>
              <a:gd name="connsiteX12" fmla="*/ 6068566 w 18031602"/>
              <a:gd name="connsiteY12" fmla="*/ 1108767 h 2427055"/>
              <a:gd name="connsiteX13" fmla="*/ 6202596 w 18031602"/>
              <a:gd name="connsiteY13" fmla="*/ 1514483 h 2427055"/>
              <a:gd name="connsiteX14" fmla="*/ 6309737 w 18031602"/>
              <a:gd name="connsiteY14" fmla="*/ 2271724 h 2427055"/>
              <a:gd name="connsiteX15" fmla="*/ 6524021 w 18031602"/>
              <a:gd name="connsiteY15" fmla="*/ 1922228 h 2427055"/>
              <a:gd name="connsiteX16" fmla="*/ 7006159 w 18031602"/>
              <a:gd name="connsiteY16" fmla="*/ 1922228 h 2427055"/>
              <a:gd name="connsiteX17" fmla="*/ 7220443 w 18031602"/>
              <a:gd name="connsiteY17" fmla="*/ 1281486 h 2427055"/>
              <a:gd name="connsiteX18" fmla="*/ 7327585 w 18031602"/>
              <a:gd name="connsiteY18" fmla="*/ 698993 h 2427055"/>
              <a:gd name="connsiteX19" fmla="*/ 7545561 w 18031602"/>
              <a:gd name="connsiteY19" fmla="*/ 401781 h 2427055"/>
              <a:gd name="connsiteX20" fmla="*/ 7919634 w 18031602"/>
              <a:gd name="connsiteY20" fmla="*/ 376843 h 2427055"/>
              <a:gd name="connsiteX21" fmla="*/ 8152390 w 18031602"/>
              <a:gd name="connsiteY21" fmla="*/ 518160 h 2427055"/>
              <a:gd name="connsiteX22" fmla="*/ 8202266 w 18031602"/>
              <a:gd name="connsiteY22" fmla="*/ 692727 h 2427055"/>
              <a:gd name="connsiteX23" fmla="*/ 8343583 w 18031602"/>
              <a:gd name="connsiteY23" fmla="*/ 742603 h 2427055"/>
              <a:gd name="connsiteX24" fmla="*/ 8800783 w 18031602"/>
              <a:gd name="connsiteY24" fmla="*/ 293716 h 2427055"/>
              <a:gd name="connsiteX25" fmla="*/ 8942099 w 18031602"/>
              <a:gd name="connsiteY25" fmla="*/ 94211 h 2427055"/>
              <a:gd name="connsiteX26" fmla="*/ 9116666 w 18031602"/>
              <a:gd name="connsiteY26" fmla="*/ 27709 h 2427055"/>
              <a:gd name="connsiteX27" fmla="*/ 9474114 w 18031602"/>
              <a:gd name="connsiteY27" fmla="*/ 260465 h 2427055"/>
              <a:gd name="connsiteX28" fmla="*/ 9590492 w 18031602"/>
              <a:gd name="connsiteY28" fmla="*/ 326967 h 2427055"/>
              <a:gd name="connsiteX29" fmla="*/ 9814935 w 18031602"/>
              <a:gd name="connsiteY29" fmla="*/ 285403 h 2427055"/>
              <a:gd name="connsiteX30" fmla="*/ 10213946 w 18031602"/>
              <a:gd name="connsiteY30" fmla="*/ 177338 h 2427055"/>
              <a:gd name="connsiteX31" fmla="*/ 10430077 w 18031602"/>
              <a:gd name="connsiteY31" fmla="*/ 243840 h 2427055"/>
              <a:gd name="connsiteX32" fmla="*/ 10463328 w 18031602"/>
              <a:gd name="connsiteY32" fmla="*/ 435032 h 2427055"/>
              <a:gd name="connsiteX33" fmla="*/ 10612957 w 18031602"/>
              <a:gd name="connsiteY33" fmla="*/ 559723 h 2427055"/>
              <a:gd name="connsiteX34" fmla="*/ 10945466 w 18031602"/>
              <a:gd name="connsiteY34" fmla="*/ 701040 h 2427055"/>
              <a:gd name="connsiteX35" fmla="*/ 11236412 w 18031602"/>
              <a:gd name="connsiteY35" fmla="*/ 734291 h 2427055"/>
              <a:gd name="connsiteX36" fmla="*/ 11502419 w 18031602"/>
              <a:gd name="connsiteY36" fmla="*/ 568036 h 2427055"/>
              <a:gd name="connsiteX37" fmla="*/ 11535670 w 18031602"/>
              <a:gd name="connsiteY37" fmla="*/ 435032 h 2427055"/>
              <a:gd name="connsiteX38" fmla="*/ 11602172 w 18031602"/>
              <a:gd name="connsiteY38" fmla="*/ 260465 h 2427055"/>
              <a:gd name="connsiteX39" fmla="*/ 11710237 w 18031602"/>
              <a:gd name="connsiteY39" fmla="*/ 210589 h 2427055"/>
              <a:gd name="connsiteX40" fmla="*/ 11951306 w 18031602"/>
              <a:gd name="connsiteY40" fmla="*/ 410094 h 2427055"/>
              <a:gd name="connsiteX41" fmla="*/ 12433444 w 18031602"/>
              <a:gd name="connsiteY41" fmla="*/ 518160 h 2427055"/>
              <a:gd name="connsiteX42" fmla="*/ 12799204 w 18031602"/>
              <a:gd name="connsiteY42" fmla="*/ 509847 h 2427055"/>
              <a:gd name="connsiteX43" fmla="*/ 13322906 w 18031602"/>
              <a:gd name="connsiteY43" fmla="*/ 676101 h 2427055"/>
              <a:gd name="connsiteX44" fmla="*/ 13730230 w 18031602"/>
              <a:gd name="connsiteY44" fmla="*/ 850669 h 2427055"/>
              <a:gd name="connsiteX45" fmla="*/ 14021176 w 18031602"/>
              <a:gd name="connsiteY45" fmla="*/ 750915 h 2427055"/>
              <a:gd name="connsiteX46" fmla="*/ 14403561 w 18031602"/>
              <a:gd name="connsiteY46" fmla="*/ 667789 h 2427055"/>
              <a:gd name="connsiteX47" fmla="*/ 14736070 w 18031602"/>
              <a:gd name="connsiteY47" fmla="*/ 634538 h 2427055"/>
              <a:gd name="connsiteX48" fmla="*/ 14885067 w 18031602"/>
              <a:gd name="connsiteY48" fmla="*/ 957642 h 2427055"/>
              <a:gd name="connsiteX49" fmla="*/ 14979733 w 18031602"/>
              <a:gd name="connsiteY49" fmla="*/ 1377446 h 2427055"/>
              <a:gd name="connsiteX50" fmla="*/ 15358395 w 18031602"/>
              <a:gd name="connsiteY50" fmla="*/ 1377446 h 2427055"/>
              <a:gd name="connsiteX51" fmla="*/ 15559030 w 18031602"/>
              <a:gd name="connsiteY51" fmla="*/ 1233054 h 2427055"/>
              <a:gd name="connsiteX52" fmla="*/ 15827740 w 18031602"/>
              <a:gd name="connsiteY52" fmla="*/ 1086729 h 2427055"/>
              <a:gd name="connsiteX53" fmla="*/ 16683714 w 18031602"/>
              <a:gd name="connsiteY53" fmla="*/ 852691 h 2427055"/>
              <a:gd name="connsiteX54" fmla="*/ 16998542 w 18031602"/>
              <a:gd name="connsiteY54" fmla="*/ 1107553 h 2427055"/>
              <a:gd name="connsiteX55" fmla="*/ 17251707 w 18031602"/>
              <a:gd name="connsiteY55" fmla="*/ 1062593 h 2427055"/>
              <a:gd name="connsiteX56" fmla="*/ 17346371 w 18031602"/>
              <a:gd name="connsiteY56" fmla="*/ 1272495 h 2427055"/>
              <a:gd name="connsiteX57" fmla="*/ 17725033 w 18031602"/>
              <a:gd name="connsiteY57" fmla="*/ 1167544 h 2427055"/>
              <a:gd name="connsiteX58" fmla="*/ 18031602 w 18031602"/>
              <a:gd name="connsiteY58" fmla="*/ 1167544 h 2427055"/>
              <a:gd name="connsiteX0" fmla="*/ 0 w 18031602"/>
              <a:gd name="connsiteY0" fmla="*/ 327936 h 2427055"/>
              <a:gd name="connsiteX1" fmla="*/ 1063892 w 18031602"/>
              <a:gd name="connsiteY1" fmla="*/ 327936 h 2427055"/>
              <a:gd name="connsiteX2" fmla="*/ 1442554 w 18031602"/>
              <a:gd name="connsiteY2" fmla="*/ 222985 h 2427055"/>
              <a:gd name="connsiteX3" fmla="*/ 1726551 w 18031602"/>
              <a:gd name="connsiteY3" fmla="*/ 432887 h 2427055"/>
              <a:gd name="connsiteX4" fmla="*/ 2573259 w 18031602"/>
              <a:gd name="connsiteY4" fmla="*/ 503666 h 2427055"/>
              <a:gd name="connsiteX5" fmla="*/ 3051869 w 18031602"/>
              <a:gd name="connsiteY5" fmla="*/ 747740 h 2427055"/>
              <a:gd name="connsiteX6" fmla="*/ 3255703 w 18031602"/>
              <a:gd name="connsiteY6" fmla="*/ 711902 h 2427055"/>
              <a:gd name="connsiteX7" fmla="*/ 3577619 w 18031602"/>
              <a:gd name="connsiteY7" fmla="*/ 640742 h 2427055"/>
              <a:gd name="connsiteX8" fmla="*/ 3900233 w 18031602"/>
              <a:gd name="connsiteY8" fmla="*/ 780959 h 2427055"/>
              <a:gd name="connsiteX9" fmla="*/ 4434754 w 18031602"/>
              <a:gd name="connsiteY9" fmla="*/ 990238 h 2427055"/>
              <a:gd name="connsiteX10" fmla="*/ 5184747 w 18031602"/>
              <a:gd name="connsiteY10" fmla="*/ 349496 h 2427055"/>
              <a:gd name="connsiteX11" fmla="*/ 5613312 w 18031602"/>
              <a:gd name="connsiteY11" fmla="*/ 582493 h 2427055"/>
              <a:gd name="connsiteX12" fmla="*/ 6068566 w 18031602"/>
              <a:gd name="connsiteY12" fmla="*/ 1108767 h 2427055"/>
              <a:gd name="connsiteX13" fmla="*/ 6202596 w 18031602"/>
              <a:gd name="connsiteY13" fmla="*/ 1514483 h 2427055"/>
              <a:gd name="connsiteX14" fmla="*/ 6309737 w 18031602"/>
              <a:gd name="connsiteY14" fmla="*/ 2271724 h 2427055"/>
              <a:gd name="connsiteX15" fmla="*/ 6524021 w 18031602"/>
              <a:gd name="connsiteY15" fmla="*/ 1922228 h 2427055"/>
              <a:gd name="connsiteX16" fmla="*/ 7006159 w 18031602"/>
              <a:gd name="connsiteY16" fmla="*/ 1922228 h 2427055"/>
              <a:gd name="connsiteX17" fmla="*/ 7220443 w 18031602"/>
              <a:gd name="connsiteY17" fmla="*/ 1281486 h 2427055"/>
              <a:gd name="connsiteX18" fmla="*/ 7327585 w 18031602"/>
              <a:gd name="connsiteY18" fmla="*/ 698993 h 2427055"/>
              <a:gd name="connsiteX19" fmla="*/ 7545561 w 18031602"/>
              <a:gd name="connsiteY19" fmla="*/ 401781 h 2427055"/>
              <a:gd name="connsiteX20" fmla="*/ 7919634 w 18031602"/>
              <a:gd name="connsiteY20" fmla="*/ 376843 h 2427055"/>
              <a:gd name="connsiteX21" fmla="*/ 8152390 w 18031602"/>
              <a:gd name="connsiteY21" fmla="*/ 518160 h 2427055"/>
              <a:gd name="connsiteX22" fmla="*/ 8202266 w 18031602"/>
              <a:gd name="connsiteY22" fmla="*/ 692727 h 2427055"/>
              <a:gd name="connsiteX23" fmla="*/ 8343583 w 18031602"/>
              <a:gd name="connsiteY23" fmla="*/ 742603 h 2427055"/>
              <a:gd name="connsiteX24" fmla="*/ 8800783 w 18031602"/>
              <a:gd name="connsiteY24" fmla="*/ 293716 h 2427055"/>
              <a:gd name="connsiteX25" fmla="*/ 8942099 w 18031602"/>
              <a:gd name="connsiteY25" fmla="*/ 94211 h 2427055"/>
              <a:gd name="connsiteX26" fmla="*/ 9116666 w 18031602"/>
              <a:gd name="connsiteY26" fmla="*/ 27709 h 2427055"/>
              <a:gd name="connsiteX27" fmla="*/ 9474114 w 18031602"/>
              <a:gd name="connsiteY27" fmla="*/ 260465 h 2427055"/>
              <a:gd name="connsiteX28" fmla="*/ 9590492 w 18031602"/>
              <a:gd name="connsiteY28" fmla="*/ 326967 h 2427055"/>
              <a:gd name="connsiteX29" fmla="*/ 9814935 w 18031602"/>
              <a:gd name="connsiteY29" fmla="*/ 285403 h 2427055"/>
              <a:gd name="connsiteX30" fmla="*/ 10213946 w 18031602"/>
              <a:gd name="connsiteY30" fmla="*/ 177338 h 2427055"/>
              <a:gd name="connsiteX31" fmla="*/ 10430077 w 18031602"/>
              <a:gd name="connsiteY31" fmla="*/ 243840 h 2427055"/>
              <a:gd name="connsiteX32" fmla="*/ 10463328 w 18031602"/>
              <a:gd name="connsiteY32" fmla="*/ 435032 h 2427055"/>
              <a:gd name="connsiteX33" fmla="*/ 10612957 w 18031602"/>
              <a:gd name="connsiteY33" fmla="*/ 559723 h 2427055"/>
              <a:gd name="connsiteX34" fmla="*/ 10945466 w 18031602"/>
              <a:gd name="connsiteY34" fmla="*/ 701040 h 2427055"/>
              <a:gd name="connsiteX35" fmla="*/ 11236412 w 18031602"/>
              <a:gd name="connsiteY35" fmla="*/ 734291 h 2427055"/>
              <a:gd name="connsiteX36" fmla="*/ 11502419 w 18031602"/>
              <a:gd name="connsiteY36" fmla="*/ 568036 h 2427055"/>
              <a:gd name="connsiteX37" fmla="*/ 11535670 w 18031602"/>
              <a:gd name="connsiteY37" fmla="*/ 435032 h 2427055"/>
              <a:gd name="connsiteX38" fmla="*/ 11602172 w 18031602"/>
              <a:gd name="connsiteY38" fmla="*/ 260465 h 2427055"/>
              <a:gd name="connsiteX39" fmla="*/ 11710237 w 18031602"/>
              <a:gd name="connsiteY39" fmla="*/ 210589 h 2427055"/>
              <a:gd name="connsiteX40" fmla="*/ 11951306 w 18031602"/>
              <a:gd name="connsiteY40" fmla="*/ 410094 h 2427055"/>
              <a:gd name="connsiteX41" fmla="*/ 12433444 w 18031602"/>
              <a:gd name="connsiteY41" fmla="*/ 518160 h 2427055"/>
              <a:gd name="connsiteX42" fmla="*/ 12799204 w 18031602"/>
              <a:gd name="connsiteY42" fmla="*/ 509847 h 2427055"/>
              <a:gd name="connsiteX43" fmla="*/ 13322906 w 18031602"/>
              <a:gd name="connsiteY43" fmla="*/ 676101 h 2427055"/>
              <a:gd name="connsiteX44" fmla="*/ 13730230 w 18031602"/>
              <a:gd name="connsiteY44" fmla="*/ 850669 h 2427055"/>
              <a:gd name="connsiteX45" fmla="*/ 14021176 w 18031602"/>
              <a:gd name="connsiteY45" fmla="*/ 750915 h 2427055"/>
              <a:gd name="connsiteX46" fmla="*/ 14403561 w 18031602"/>
              <a:gd name="connsiteY46" fmla="*/ 667789 h 2427055"/>
              <a:gd name="connsiteX47" fmla="*/ 14736070 w 18031602"/>
              <a:gd name="connsiteY47" fmla="*/ 634538 h 2427055"/>
              <a:gd name="connsiteX48" fmla="*/ 14885067 w 18031602"/>
              <a:gd name="connsiteY48" fmla="*/ 957642 h 2427055"/>
              <a:gd name="connsiteX49" fmla="*/ 14979733 w 18031602"/>
              <a:gd name="connsiteY49" fmla="*/ 1377446 h 2427055"/>
              <a:gd name="connsiteX50" fmla="*/ 15358395 w 18031602"/>
              <a:gd name="connsiteY50" fmla="*/ 1377446 h 2427055"/>
              <a:gd name="connsiteX51" fmla="*/ 15559030 w 18031602"/>
              <a:gd name="connsiteY51" fmla="*/ 1233054 h 2427055"/>
              <a:gd name="connsiteX52" fmla="*/ 15827740 w 18031602"/>
              <a:gd name="connsiteY52" fmla="*/ 1086729 h 2427055"/>
              <a:gd name="connsiteX53" fmla="*/ 16683714 w 18031602"/>
              <a:gd name="connsiteY53" fmla="*/ 852691 h 2427055"/>
              <a:gd name="connsiteX54" fmla="*/ 16998542 w 18031602"/>
              <a:gd name="connsiteY54" fmla="*/ 1107553 h 2427055"/>
              <a:gd name="connsiteX55" fmla="*/ 17251707 w 18031602"/>
              <a:gd name="connsiteY55" fmla="*/ 1062593 h 2427055"/>
              <a:gd name="connsiteX56" fmla="*/ 17346371 w 18031602"/>
              <a:gd name="connsiteY56" fmla="*/ 1272495 h 2427055"/>
              <a:gd name="connsiteX57" fmla="*/ 17725033 w 18031602"/>
              <a:gd name="connsiteY57" fmla="*/ 1167544 h 2427055"/>
              <a:gd name="connsiteX58" fmla="*/ 18031602 w 18031602"/>
              <a:gd name="connsiteY58" fmla="*/ 1167544 h 2427055"/>
              <a:gd name="connsiteX0" fmla="*/ 0 w 18031602"/>
              <a:gd name="connsiteY0" fmla="*/ 327936 h 2427055"/>
              <a:gd name="connsiteX1" fmla="*/ 1063892 w 18031602"/>
              <a:gd name="connsiteY1" fmla="*/ 327936 h 2427055"/>
              <a:gd name="connsiteX2" fmla="*/ 1442554 w 18031602"/>
              <a:gd name="connsiteY2" fmla="*/ 222985 h 2427055"/>
              <a:gd name="connsiteX3" fmla="*/ 1726551 w 18031602"/>
              <a:gd name="connsiteY3" fmla="*/ 432887 h 2427055"/>
              <a:gd name="connsiteX4" fmla="*/ 2573259 w 18031602"/>
              <a:gd name="connsiteY4" fmla="*/ 503666 h 2427055"/>
              <a:gd name="connsiteX5" fmla="*/ 3051869 w 18031602"/>
              <a:gd name="connsiteY5" fmla="*/ 747740 h 2427055"/>
              <a:gd name="connsiteX6" fmla="*/ 3255703 w 18031602"/>
              <a:gd name="connsiteY6" fmla="*/ 711902 h 2427055"/>
              <a:gd name="connsiteX7" fmla="*/ 3577619 w 18031602"/>
              <a:gd name="connsiteY7" fmla="*/ 640742 h 2427055"/>
              <a:gd name="connsiteX8" fmla="*/ 3900233 w 18031602"/>
              <a:gd name="connsiteY8" fmla="*/ 780959 h 2427055"/>
              <a:gd name="connsiteX9" fmla="*/ 4434754 w 18031602"/>
              <a:gd name="connsiteY9" fmla="*/ 990238 h 2427055"/>
              <a:gd name="connsiteX10" fmla="*/ 5184747 w 18031602"/>
              <a:gd name="connsiteY10" fmla="*/ 349496 h 2427055"/>
              <a:gd name="connsiteX11" fmla="*/ 5613312 w 18031602"/>
              <a:gd name="connsiteY11" fmla="*/ 582493 h 2427055"/>
              <a:gd name="connsiteX12" fmla="*/ 6068566 w 18031602"/>
              <a:gd name="connsiteY12" fmla="*/ 1108767 h 2427055"/>
              <a:gd name="connsiteX13" fmla="*/ 6202596 w 18031602"/>
              <a:gd name="connsiteY13" fmla="*/ 1514483 h 2427055"/>
              <a:gd name="connsiteX14" fmla="*/ 6309737 w 18031602"/>
              <a:gd name="connsiteY14" fmla="*/ 2271724 h 2427055"/>
              <a:gd name="connsiteX15" fmla="*/ 6524021 w 18031602"/>
              <a:gd name="connsiteY15" fmla="*/ 1922228 h 2427055"/>
              <a:gd name="connsiteX16" fmla="*/ 7006159 w 18031602"/>
              <a:gd name="connsiteY16" fmla="*/ 1922228 h 2427055"/>
              <a:gd name="connsiteX17" fmla="*/ 7220443 w 18031602"/>
              <a:gd name="connsiteY17" fmla="*/ 1281486 h 2427055"/>
              <a:gd name="connsiteX18" fmla="*/ 7327585 w 18031602"/>
              <a:gd name="connsiteY18" fmla="*/ 698993 h 2427055"/>
              <a:gd name="connsiteX19" fmla="*/ 7545561 w 18031602"/>
              <a:gd name="connsiteY19" fmla="*/ 401781 h 2427055"/>
              <a:gd name="connsiteX20" fmla="*/ 7919634 w 18031602"/>
              <a:gd name="connsiteY20" fmla="*/ 376843 h 2427055"/>
              <a:gd name="connsiteX21" fmla="*/ 8152390 w 18031602"/>
              <a:gd name="connsiteY21" fmla="*/ 518160 h 2427055"/>
              <a:gd name="connsiteX22" fmla="*/ 8202266 w 18031602"/>
              <a:gd name="connsiteY22" fmla="*/ 692727 h 2427055"/>
              <a:gd name="connsiteX23" fmla="*/ 8343583 w 18031602"/>
              <a:gd name="connsiteY23" fmla="*/ 742603 h 2427055"/>
              <a:gd name="connsiteX24" fmla="*/ 8800783 w 18031602"/>
              <a:gd name="connsiteY24" fmla="*/ 293716 h 2427055"/>
              <a:gd name="connsiteX25" fmla="*/ 8942099 w 18031602"/>
              <a:gd name="connsiteY25" fmla="*/ 94211 h 2427055"/>
              <a:gd name="connsiteX26" fmla="*/ 9116666 w 18031602"/>
              <a:gd name="connsiteY26" fmla="*/ 27709 h 2427055"/>
              <a:gd name="connsiteX27" fmla="*/ 9474114 w 18031602"/>
              <a:gd name="connsiteY27" fmla="*/ 260465 h 2427055"/>
              <a:gd name="connsiteX28" fmla="*/ 9590492 w 18031602"/>
              <a:gd name="connsiteY28" fmla="*/ 326967 h 2427055"/>
              <a:gd name="connsiteX29" fmla="*/ 9814935 w 18031602"/>
              <a:gd name="connsiteY29" fmla="*/ 285403 h 2427055"/>
              <a:gd name="connsiteX30" fmla="*/ 10213946 w 18031602"/>
              <a:gd name="connsiteY30" fmla="*/ 177338 h 2427055"/>
              <a:gd name="connsiteX31" fmla="*/ 10430077 w 18031602"/>
              <a:gd name="connsiteY31" fmla="*/ 243840 h 2427055"/>
              <a:gd name="connsiteX32" fmla="*/ 10463328 w 18031602"/>
              <a:gd name="connsiteY32" fmla="*/ 435032 h 2427055"/>
              <a:gd name="connsiteX33" fmla="*/ 10612957 w 18031602"/>
              <a:gd name="connsiteY33" fmla="*/ 559723 h 2427055"/>
              <a:gd name="connsiteX34" fmla="*/ 10945466 w 18031602"/>
              <a:gd name="connsiteY34" fmla="*/ 701040 h 2427055"/>
              <a:gd name="connsiteX35" fmla="*/ 11236412 w 18031602"/>
              <a:gd name="connsiteY35" fmla="*/ 734291 h 2427055"/>
              <a:gd name="connsiteX36" fmla="*/ 11502419 w 18031602"/>
              <a:gd name="connsiteY36" fmla="*/ 568036 h 2427055"/>
              <a:gd name="connsiteX37" fmla="*/ 11535670 w 18031602"/>
              <a:gd name="connsiteY37" fmla="*/ 435032 h 2427055"/>
              <a:gd name="connsiteX38" fmla="*/ 11602172 w 18031602"/>
              <a:gd name="connsiteY38" fmla="*/ 260465 h 2427055"/>
              <a:gd name="connsiteX39" fmla="*/ 11710237 w 18031602"/>
              <a:gd name="connsiteY39" fmla="*/ 210589 h 2427055"/>
              <a:gd name="connsiteX40" fmla="*/ 11951306 w 18031602"/>
              <a:gd name="connsiteY40" fmla="*/ 410094 h 2427055"/>
              <a:gd name="connsiteX41" fmla="*/ 12433444 w 18031602"/>
              <a:gd name="connsiteY41" fmla="*/ 518160 h 2427055"/>
              <a:gd name="connsiteX42" fmla="*/ 12799204 w 18031602"/>
              <a:gd name="connsiteY42" fmla="*/ 509847 h 2427055"/>
              <a:gd name="connsiteX43" fmla="*/ 13322906 w 18031602"/>
              <a:gd name="connsiteY43" fmla="*/ 676101 h 2427055"/>
              <a:gd name="connsiteX44" fmla="*/ 13730230 w 18031602"/>
              <a:gd name="connsiteY44" fmla="*/ 850669 h 2427055"/>
              <a:gd name="connsiteX45" fmla="*/ 14021176 w 18031602"/>
              <a:gd name="connsiteY45" fmla="*/ 750915 h 2427055"/>
              <a:gd name="connsiteX46" fmla="*/ 14403561 w 18031602"/>
              <a:gd name="connsiteY46" fmla="*/ 667789 h 2427055"/>
              <a:gd name="connsiteX47" fmla="*/ 14736070 w 18031602"/>
              <a:gd name="connsiteY47" fmla="*/ 634538 h 2427055"/>
              <a:gd name="connsiteX48" fmla="*/ 14885067 w 18031602"/>
              <a:gd name="connsiteY48" fmla="*/ 957642 h 2427055"/>
              <a:gd name="connsiteX49" fmla="*/ 14979733 w 18031602"/>
              <a:gd name="connsiteY49" fmla="*/ 1377446 h 2427055"/>
              <a:gd name="connsiteX50" fmla="*/ 15358395 w 18031602"/>
              <a:gd name="connsiteY50" fmla="*/ 1377446 h 2427055"/>
              <a:gd name="connsiteX51" fmla="*/ 15559030 w 18031602"/>
              <a:gd name="connsiteY51" fmla="*/ 1233054 h 2427055"/>
              <a:gd name="connsiteX52" fmla="*/ 15827740 w 18031602"/>
              <a:gd name="connsiteY52" fmla="*/ 1086729 h 2427055"/>
              <a:gd name="connsiteX53" fmla="*/ 16683714 w 18031602"/>
              <a:gd name="connsiteY53" fmla="*/ 852691 h 2427055"/>
              <a:gd name="connsiteX54" fmla="*/ 16998542 w 18031602"/>
              <a:gd name="connsiteY54" fmla="*/ 1107553 h 2427055"/>
              <a:gd name="connsiteX55" fmla="*/ 17251707 w 18031602"/>
              <a:gd name="connsiteY55" fmla="*/ 1062593 h 2427055"/>
              <a:gd name="connsiteX56" fmla="*/ 17346371 w 18031602"/>
              <a:gd name="connsiteY56" fmla="*/ 1272495 h 2427055"/>
              <a:gd name="connsiteX57" fmla="*/ 17725033 w 18031602"/>
              <a:gd name="connsiteY57" fmla="*/ 1167544 h 2427055"/>
              <a:gd name="connsiteX58" fmla="*/ 18031602 w 18031602"/>
              <a:gd name="connsiteY58" fmla="*/ 1167544 h 2427055"/>
              <a:gd name="connsiteX0" fmla="*/ 0 w 18031602"/>
              <a:gd name="connsiteY0" fmla="*/ 327936 h 2427055"/>
              <a:gd name="connsiteX1" fmla="*/ 463312 w 18031602"/>
              <a:gd name="connsiteY1" fmla="*/ 309311 h 2427055"/>
              <a:gd name="connsiteX2" fmla="*/ 1063892 w 18031602"/>
              <a:gd name="connsiteY2" fmla="*/ 327936 h 2427055"/>
              <a:gd name="connsiteX3" fmla="*/ 1442554 w 18031602"/>
              <a:gd name="connsiteY3" fmla="*/ 222985 h 2427055"/>
              <a:gd name="connsiteX4" fmla="*/ 1726551 w 18031602"/>
              <a:gd name="connsiteY4" fmla="*/ 432887 h 2427055"/>
              <a:gd name="connsiteX5" fmla="*/ 2573259 w 18031602"/>
              <a:gd name="connsiteY5" fmla="*/ 503666 h 2427055"/>
              <a:gd name="connsiteX6" fmla="*/ 3051869 w 18031602"/>
              <a:gd name="connsiteY6" fmla="*/ 747740 h 2427055"/>
              <a:gd name="connsiteX7" fmla="*/ 3255703 w 18031602"/>
              <a:gd name="connsiteY7" fmla="*/ 711902 h 2427055"/>
              <a:gd name="connsiteX8" fmla="*/ 3577619 w 18031602"/>
              <a:gd name="connsiteY8" fmla="*/ 640742 h 2427055"/>
              <a:gd name="connsiteX9" fmla="*/ 3900233 w 18031602"/>
              <a:gd name="connsiteY9" fmla="*/ 780959 h 2427055"/>
              <a:gd name="connsiteX10" fmla="*/ 4434754 w 18031602"/>
              <a:gd name="connsiteY10" fmla="*/ 990238 h 2427055"/>
              <a:gd name="connsiteX11" fmla="*/ 5184747 w 18031602"/>
              <a:gd name="connsiteY11" fmla="*/ 349496 h 2427055"/>
              <a:gd name="connsiteX12" fmla="*/ 5613312 w 18031602"/>
              <a:gd name="connsiteY12" fmla="*/ 582493 h 2427055"/>
              <a:gd name="connsiteX13" fmla="*/ 6068566 w 18031602"/>
              <a:gd name="connsiteY13" fmla="*/ 1108767 h 2427055"/>
              <a:gd name="connsiteX14" fmla="*/ 6202596 w 18031602"/>
              <a:gd name="connsiteY14" fmla="*/ 1514483 h 2427055"/>
              <a:gd name="connsiteX15" fmla="*/ 6309737 w 18031602"/>
              <a:gd name="connsiteY15" fmla="*/ 2271724 h 2427055"/>
              <a:gd name="connsiteX16" fmla="*/ 6524021 w 18031602"/>
              <a:gd name="connsiteY16" fmla="*/ 1922228 h 2427055"/>
              <a:gd name="connsiteX17" fmla="*/ 7006159 w 18031602"/>
              <a:gd name="connsiteY17" fmla="*/ 1922228 h 2427055"/>
              <a:gd name="connsiteX18" fmla="*/ 7220443 w 18031602"/>
              <a:gd name="connsiteY18" fmla="*/ 1281486 h 2427055"/>
              <a:gd name="connsiteX19" fmla="*/ 7327585 w 18031602"/>
              <a:gd name="connsiteY19" fmla="*/ 698993 h 2427055"/>
              <a:gd name="connsiteX20" fmla="*/ 7545561 w 18031602"/>
              <a:gd name="connsiteY20" fmla="*/ 401781 h 2427055"/>
              <a:gd name="connsiteX21" fmla="*/ 7919634 w 18031602"/>
              <a:gd name="connsiteY21" fmla="*/ 376843 h 2427055"/>
              <a:gd name="connsiteX22" fmla="*/ 8152390 w 18031602"/>
              <a:gd name="connsiteY22" fmla="*/ 518160 h 2427055"/>
              <a:gd name="connsiteX23" fmla="*/ 8202266 w 18031602"/>
              <a:gd name="connsiteY23" fmla="*/ 692727 h 2427055"/>
              <a:gd name="connsiteX24" fmla="*/ 8343583 w 18031602"/>
              <a:gd name="connsiteY24" fmla="*/ 742603 h 2427055"/>
              <a:gd name="connsiteX25" fmla="*/ 8800783 w 18031602"/>
              <a:gd name="connsiteY25" fmla="*/ 293716 h 2427055"/>
              <a:gd name="connsiteX26" fmla="*/ 8942099 w 18031602"/>
              <a:gd name="connsiteY26" fmla="*/ 94211 h 2427055"/>
              <a:gd name="connsiteX27" fmla="*/ 9116666 w 18031602"/>
              <a:gd name="connsiteY27" fmla="*/ 27709 h 2427055"/>
              <a:gd name="connsiteX28" fmla="*/ 9474114 w 18031602"/>
              <a:gd name="connsiteY28" fmla="*/ 260465 h 2427055"/>
              <a:gd name="connsiteX29" fmla="*/ 9590492 w 18031602"/>
              <a:gd name="connsiteY29" fmla="*/ 326967 h 2427055"/>
              <a:gd name="connsiteX30" fmla="*/ 9814935 w 18031602"/>
              <a:gd name="connsiteY30" fmla="*/ 285403 h 2427055"/>
              <a:gd name="connsiteX31" fmla="*/ 10213946 w 18031602"/>
              <a:gd name="connsiteY31" fmla="*/ 177338 h 2427055"/>
              <a:gd name="connsiteX32" fmla="*/ 10430077 w 18031602"/>
              <a:gd name="connsiteY32" fmla="*/ 243840 h 2427055"/>
              <a:gd name="connsiteX33" fmla="*/ 10463328 w 18031602"/>
              <a:gd name="connsiteY33" fmla="*/ 435032 h 2427055"/>
              <a:gd name="connsiteX34" fmla="*/ 10612957 w 18031602"/>
              <a:gd name="connsiteY34" fmla="*/ 559723 h 2427055"/>
              <a:gd name="connsiteX35" fmla="*/ 10945466 w 18031602"/>
              <a:gd name="connsiteY35" fmla="*/ 701040 h 2427055"/>
              <a:gd name="connsiteX36" fmla="*/ 11236412 w 18031602"/>
              <a:gd name="connsiteY36" fmla="*/ 734291 h 2427055"/>
              <a:gd name="connsiteX37" fmla="*/ 11502419 w 18031602"/>
              <a:gd name="connsiteY37" fmla="*/ 568036 h 2427055"/>
              <a:gd name="connsiteX38" fmla="*/ 11535670 w 18031602"/>
              <a:gd name="connsiteY38" fmla="*/ 435032 h 2427055"/>
              <a:gd name="connsiteX39" fmla="*/ 11602172 w 18031602"/>
              <a:gd name="connsiteY39" fmla="*/ 260465 h 2427055"/>
              <a:gd name="connsiteX40" fmla="*/ 11710237 w 18031602"/>
              <a:gd name="connsiteY40" fmla="*/ 210589 h 2427055"/>
              <a:gd name="connsiteX41" fmla="*/ 11951306 w 18031602"/>
              <a:gd name="connsiteY41" fmla="*/ 410094 h 2427055"/>
              <a:gd name="connsiteX42" fmla="*/ 12433444 w 18031602"/>
              <a:gd name="connsiteY42" fmla="*/ 518160 h 2427055"/>
              <a:gd name="connsiteX43" fmla="*/ 12799204 w 18031602"/>
              <a:gd name="connsiteY43" fmla="*/ 509847 h 2427055"/>
              <a:gd name="connsiteX44" fmla="*/ 13322906 w 18031602"/>
              <a:gd name="connsiteY44" fmla="*/ 676101 h 2427055"/>
              <a:gd name="connsiteX45" fmla="*/ 13730230 w 18031602"/>
              <a:gd name="connsiteY45" fmla="*/ 850669 h 2427055"/>
              <a:gd name="connsiteX46" fmla="*/ 14021176 w 18031602"/>
              <a:gd name="connsiteY46" fmla="*/ 750915 h 2427055"/>
              <a:gd name="connsiteX47" fmla="*/ 14403561 w 18031602"/>
              <a:gd name="connsiteY47" fmla="*/ 667789 h 2427055"/>
              <a:gd name="connsiteX48" fmla="*/ 14736070 w 18031602"/>
              <a:gd name="connsiteY48" fmla="*/ 634538 h 2427055"/>
              <a:gd name="connsiteX49" fmla="*/ 14885067 w 18031602"/>
              <a:gd name="connsiteY49" fmla="*/ 957642 h 2427055"/>
              <a:gd name="connsiteX50" fmla="*/ 14979733 w 18031602"/>
              <a:gd name="connsiteY50" fmla="*/ 1377446 h 2427055"/>
              <a:gd name="connsiteX51" fmla="*/ 15358395 w 18031602"/>
              <a:gd name="connsiteY51" fmla="*/ 1377446 h 2427055"/>
              <a:gd name="connsiteX52" fmla="*/ 15559030 w 18031602"/>
              <a:gd name="connsiteY52" fmla="*/ 1233054 h 2427055"/>
              <a:gd name="connsiteX53" fmla="*/ 15827740 w 18031602"/>
              <a:gd name="connsiteY53" fmla="*/ 1086729 h 2427055"/>
              <a:gd name="connsiteX54" fmla="*/ 16683714 w 18031602"/>
              <a:gd name="connsiteY54" fmla="*/ 852691 h 2427055"/>
              <a:gd name="connsiteX55" fmla="*/ 16998542 w 18031602"/>
              <a:gd name="connsiteY55" fmla="*/ 1107553 h 2427055"/>
              <a:gd name="connsiteX56" fmla="*/ 17251707 w 18031602"/>
              <a:gd name="connsiteY56" fmla="*/ 1062593 h 2427055"/>
              <a:gd name="connsiteX57" fmla="*/ 17346371 w 18031602"/>
              <a:gd name="connsiteY57" fmla="*/ 1272495 h 2427055"/>
              <a:gd name="connsiteX58" fmla="*/ 17725033 w 18031602"/>
              <a:gd name="connsiteY58" fmla="*/ 1167544 h 2427055"/>
              <a:gd name="connsiteX59" fmla="*/ 18031602 w 18031602"/>
              <a:gd name="connsiteY59" fmla="*/ 1167544 h 2427055"/>
              <a:gd name="connsiteX0" fmla="*/ 0 w 18031602"/>
              <a:gd name="connsiteY0" fmla="*/ 327936 h 2427055"/>
              <a:gd name="connsiteX1" fmla="*/ 495899 w 18031602"/>
              <a:gd name="connsiteY1" fmla="*/ 432887 h 2427055"/>
              <a:gd name="connsiteX2" fmla="*/ 1063892 w 18031602"/>
              <a:gd name="connsiteY2" fmla="*/ 327936 h 2427055"/>
              <a:gd name="connsiteX3" fmla="*/ 1442554 w 18031602"/>
              <a:gd name="connsiteY3" fmla="*/ 222985 h 2427055"/>
              <a:gd name="connsiteX4" fmla="*/ 1726551 w 18031602"/>
              <a:gd name="connsiteY4" fmla="*/ 432887 h 2427055"/>
              <a:gd name="connsiteX5" fmla="*/ 2573259 w 18031602"/>
              <a:gd name="connsiteY5" fmla="*/ 503666 h 2427055"/>
              <a:gd name="connsiteX6" fmla="*/ 3051869 w 18031602"/>
              <a:gd name="connsiteY6" fmla="*/ 747740 h 2427055"/>
              <a:gd name="connsiteX7" fmla="*/ 3255703 w 18031602"/>
              <a:gd name="connsiteY7" fmla="*/ 711902 h 2427055"/>
              <a:gd name="connsiteX8" fmla="*/ 3577619 w 18031602"/>
              <a:gd name="connsiteY8" fmla="*/ 640742 h 2427055"/>
              <a:gd name="connsiteX9" fmla="*/ 3900233 w 18031602"/>
              <a:gd name="connsiteY9" fmla="*/ 780959 h 2427055"/>
              <a:gd name="connsiteX10" fmla="*/ 4434754 w 18031602"/>
              <a:gd name="connsiteY10" fmla="*/ 990238 h 2427055"/>
              <a:gd name="connsiteX11" fmla="*/ 5184747 w 18031602"/>
              <a:gd name="connsiteY11" fmla="*/ 349496 h 2427055"/>
              <a:gd name="connsiteX12" fmla="*/ 5613312 w 18031602"/>
              <a:gd name="connsiteY12" fmla="*/ 582493 h 2427055"/>
              <a:gd name="connsiteX13" fmla="*/ 6068566 w 18031602"/>
              <a:gd name="connsiteY13" fmla="*/ 1108767 h 2427055"/>
              <a:gd name="connsiteX14" fmla="*/ 6202596 w 18031602"/>
              <a:gd name="connsiteY14" fmla="*/ 1514483 h 2427055"/>
              <a:gd name="connsiteX15" fmla="*/ 6309737 w 18031602"/>
              <a:gd name="connsiteY15" fmla="*/ 2271724 h 2427055"/>
              <a:gd name="connsiteX16" fmla="*/ 6524021 w 18031602"/>
              <a:gd name="connsiteY16" fmla="*/ 1922228 h 2427055"/>
              <a:gd name="connsiteX17" fmla="*/ 7006159 w 18031602"/>
              <a:gd name="connsiteY17" fmla="*/ 1922228 h 2427055"/>
              <a:gd name="connsiteX18" fmla="*/ 7220443 w 18031602"/>
              <a:gd name="connsiteY18" fmla="*/ 1281486 h 2427055"/>
              <a:gd name="connsiteX19" fmla="*/ 7327585 w 18031602"/>
              <a:gd name="connsiteY19" fmla="*/ 698993 h 2427055"/>
              <a:gd name="connsiteX20" fmla="*/ 7545561 w 18031602"/>
              <a:gd name="connsiteY20" fmla="*/ 401781 h 2427055"/>
              <a:gd name="connsiteX21" fmla="*/ 7919634 w 18031602"/>
              <a:gd name="connsiteY21" fmla="*/ 376843 h 2427055"/>
              <a:gd name="connsiteX22" fmla="*/ 8152390 w 18031602"/>
              <a:gd name="connsiteY22" fmla="*/ 518160 h 2427055"/>
              <a:gd name="connsiteX23" fmla="*/ 8202266 w 18031602"/>
              <a:gd name="connsiteY23" fmla="*/ 692727 h 2427055"/>
              <a:gd name="connsiteX24" fmla="*/ 8343583 w 18031602"/>
              <a:gd name="connsiteY24" fmla="*/ 742603 h 2427055"/>
              <a:gd name="connsiteX25" fmla="*/ 8800783 w 18031602"/>
              <a:gd name="connsiteY25" fmla="*/ 293716 h 2427055"/>
              <a:gd name="connsiteX26" fmla="*/ 8942099 w 18031602"/>
              <a:gd name="connsiteY26" fmla="*/ 94211 h 2427055"/>
              <a:gd name="connsiteX27" fmla="*/ 9116666 w 18031602"/>
              <a:gd name="connsiteY27" fmla="*/ 27709 h 2427055"/>
              <a:gd name="connsiteX28" fmla="*/ 9474114 w 18031602"/>
              <a:gd name="connsiteY28" fmla="*/ 260465 h 2427055"/>
              <a:gd name="connsiteX29" fmla="*/ 9590492 w 18031602"/>
              <a:gd name="connsiteY29" fmla="*/ 326967 h 2427055"/>
              <a:gd name="connsiteX30" fmla="*/ 9814935 w 18031602"/>
              <a:gd name="connsiteY30" fmla="*/ 285403 h 2427055"/>
              <a:gd name="connsiteX31" fmla="*/ 10213946 w 18031602"/>
              <a:gd name="connsiteY31" fmla="*/ 177338 h 2427055"/>
              <a:gd name="connsiteX32" fmla="*/ 10430077 w 18031602"/>
              <a:gd name="connsiteY32" fmla="*/ 243840 h 2427055"/>
              <a:gd name="connsiteX33" fmla="*/ 10463328 w 18031602"/>
              <a:gd name="connsiteY33" fmla="*/ 435032 h 2427055"/>
              <a:gd name="connsiteX34" fmla="*/ 10612957 w 18031602"/>
              <a:gd name="connsiteY34" fmla="*/ 559723 h 2427055"/>
              <a:gd name="connsiteX35" fmla="*/ 10945466 w 18031602"/>
              <a:gd name="connsiteY35" fmla="*/ 701040 h 2427055"/>
              <a:gd name="connsiteX36" fmla="*/ 11236412 w 18031602"/>
              <a:gd name="connsiteY36" fmla="*/ 734291 h 2427055"/>
              <a:gd name="connsiteX37" fmla="*/ 11502419 w 18031602"/>
              <a:gd name="connsiteY37" fmla="*/ 568036 h 2427055"/>
              <a:gd name="connsiteX38" fmla="*/ 11535670 w 18031602"/>
              <a:gd name="connsiteY38" fmla="*/ 435032 h 2427055"/>
              <a:gd name="connsiteX39" fmla="*/ 11602172 w 18031602"/>
              <a:gd name="connsiteY39" fmla="*/ 260465 h 2427055"/>
              <a:gd name="connsiteX40" fmla="*/ 11710237 w 18031602"/>
              <a:gd name="connsiteY40" fmla="*/ 210589 h 2427055"/>
              <a:gd name="connsiteX41" fmla="*/ 11951306 w 18031602"/>
              <a:gd name="connsiteY41" fmla="*/ 410094 h 2427055"/>
              <a:gd name="connsiteX42" fmla="*/ 12433444 w 18031602"/>
              <a:gd name="connsiteY42" fmla="*/ 518160 h 2427055"/>
              <a:gd name="connsiteX43" fmla="*/ 12799204 w 18031602"/>
              <a:gd name="connsiteY43" fmla="*/ 509847 h 2427055"/>
              <a:gd name="connsiteX44" fmla="*/ 13322906 w 18031602"/>
              <a:gd name="connsiteY44" fmla="*/ 676101 h 2427055"/>
              <a:gd name="connsiteX45" fmla="*/ 13730230 w 18031602"/>
              <a:gd name="connsiteY45" fmla="*/ 850669 h 2427055"/>
              <a:gd name="connsiteX46" fmla="*/ 14021176 w 18031602"/>
              <a:gd name="connsiteY46" fmla="*/ 750915 h 2427055"/>
              <a:gd name="connsiteX47" fmla="*/ 14403561 w 18031602"/>
              <a:gd name="connsiteY47" fmla="*/ 667789 h 2427055"/>
              <a:gd name="connsiteX48" fmla="*/ 14736070 w 18031602"/>
              <a:gd name="connsiteY48" fmla="*/ 634538 h 2427055"/>
              <a:gd name="connsiteX49" fmla="*/ 14885067 w 18031602"/>
              <a:gd name="connsiteY49" fmla="*/ 957642 h 2427055"/>
              <a:gd name="connsiteX50" fmla="*/ 14979733 w 18031602"/>
              <a:gd name="connsiteY50" fmla="*/ 1377446 h 2427055"/>
              <a:gd name="connsiteX51" fmla="*/ 15358395 w 18031602"/>
              <a:gd name="connsiteY51" fmla="*/ 1377446 h 2427055"/>
              <a:gd name="connsiteX52" fmla="*/ 15559030 w 18031602"/>
              <a:gd name="connsiteY52" fmla="*/ 1233054 h 2427055"/>
              <a:gd name="connsiteX53" fmla="*/ 15827740 w 18031602"/>
              <a:gd name="connsiteY53" fmla="*/ 1086729 h 2427055"/>
              <a:gd name="connsiteX54" fmla="*/ 16683714 w 18031602"/>
              <a:gd name="connsiteY54" fmla="*/ 852691 h 2427055"/>
              <a:gd name="connsiteX55" fmla="*/ 16998542 w 18031602"/>
              <a:gd name="connsiteY55" fmla="*/ 1107553 h 2427055"/>
              <a:gd name="connsiteX56" fmla="*/ 17251707 w 18031602"/>
              <a:gd name="connsiteY56" fmla="*/ 1062593 h 2427055"/>
              <a:gd name="connsiteX57" fmla="*/ 17346371 w 18031602"/>
              <a:gd name="connsiteY57" fmla="*/ 1272495 h 2427055"/>
              <a:gd name="connsiteX58" fmla="*/ 17725033 w 18031602"/>
              <a:gd name="connsiteY58" fmla="*/ 1167544 h 2427055"/>
              <a:gd name="connsiteX59" fmla="*/ 18031602 w 18031602"/>
              <a:gd name="connsiteY59" fmla="*/ 1167544 h 2427055"/>
              <a:gd name="connsiteX0" fmla="*/ 0 w 18031602"/>
              <a:gd name="connsiteY0" fmla="*/ 327936 h 2427055"/>
              <a:gd name="connsiteX1" fmla="*/ 495899 w 18031602"/>
              <a:gd name="connsiteY1" fmla="*/ 432887 h 2427055"/>
              <a:gd name="connsiteX2" fmla="*/ 1063892 w 18031602"/>
              <a:gd name="connsiteY2" fmla="*/ 327936 h 2427055"/>
              <a:gd name="connsiteX3" fmla="*/ 1442554 w 18031602"/>
              <a:gd name="connsiteY3" fmla="*/ 222985 h 2427055"/>
              <a:gd name="connsiteX4" fmla="*/ 1726551 w 18031602"/>
              <a:gd name="connsiteY4" fmla="*/ 432887 h 2427055"/>
              <a:gd name="connsiteX5" fmla="*/ 2573259 w 18031602"/>
              <a:gd name="connsiteY5" fmla="*/ 503666 h 2427055"/>
              <a:gd name="connsiteX6" fmla="*/ 3051869 w 18031602"/>
              <a:gd name="connsiteY6" fmla="*/ 747740 h 2427055"/>
              <a:gd name="connsiteX7" fmla="*/ 3255703 w 18031602"/>
              <a:gd name="connsiteY7" fmla="*/ 711902 h 2427055"/>
              <a:gd name="connsiteX8" fmla="*/ 3577619 w 18031602"/>
              <a:gd name="connsiteY8" fmla="*/ 640742 h 2427055"/>
              <a:gd name="connsiteX9" fmla="*/ 3900233 w 18031602"/>
              <a:gd name="connsiteY9" fmla="*/ 780959 h 2427055"/>
              <a:gd name="connsiteX10" fmla="*/ 4434754 w 18031602"/>
              <a:gd name="connsiteY10" fmla="*/ 990238 h 2427055"/>
              <a:gd name="connsiteX11" fmla="*/ 5184747 w 18031602"/>
              <a:gd name="connsiteY11" fmla="*/ 349496 h 2427055"/>
              <a:gd name="connsiteX12" fmla="*/ 5613312 w 18031602"/>
              <a:gd name="connsiteY12" fmla="*/ 582493 h 2427055"/>
              <a:gd name="connsiteX13" fmla="*/ 6068566 w 18031602"/>
              <a:gd name="connsiteY13" fmla="*/ 1108767 h 2427055"/>
              <a:gd name="connsiteX14" fmla="*/ 6202596 w 18031602"/>
              <a:gd name="connsiteY14" fmla="*/ 1514483 h 2427055"/>
              <a:gd name="connsiteX15" fmla="*/ 6309737 w 18031602"/>
              <a:gd name="connsiteY15" fmla="*/ 2271724 h 2427055"/>
              <a:gd name="connsiteX16" fmla="*/ 6524021 w 18031602"/>
              <a:gd name="connsiteY16" fmla="*/ 1922228 h 2427055"/>
              <a:gd name="connsiteX17" fmla="*/ 7006159 w 18031602"/>
              <a:gd name="connsiteY17" fmla="*/ 1922228 h 2427055"/>
              <a:gd name="connsiteX18" fmla="*/ 7220443 w 18031602"/>
              <a:gd name="connsiteY18" fmla="*/ 1281486 h 2427055"/>
              <a:gd name="connsiteX19" fmla="*/ 7327585 w 18031602"/>
              <a:gd name="connsiteY19" fmla="*/ 698993 h 2427055"/>
              <a:gd name="connsiteX20" fmla="*/ 7545561 w 18031602"/>
              <a:gd name="connsiteY20" fmla="*/ 401781 h 2427055"/>
              <a:gd name="connsiteX21" fmla="*/ 7919634 w 18031602"/>
              <a:gd name="connsiteY21" fmla="*/ 376843 h 2427055"/>
              <a:gd name="connsiteX22" fmla="*/ 8152390 w 18031602"/>
              <a:gd name="connsiteY22" fmla="*/ 518160 h 2427055"/>
              <a:gd name="connsiteX23" fmla="*/ 8202266 w 18031602"/>
              <a:gd name="connsiteY23" fmla="*/ 692727 h 2427055"/>
              <a:gd name="connsiteX24" fmla="*/ 8343583 w 18031602"/>
              <a:gd name="connsiteY24" fmla="*/ 742603 h 2427055"/>
              <a:gd name="connsiteX25" fmla="*/ 8800783 w 18031602"/>
              <a:gd name="connsiteY25" fmla="*/ 293716 h 2427055"/>
              <a:gd name="connsiteX26" fmla="*/ 8942099 w 18031602"/>
              <a:gd name="connsiteY26" fmla="*/ 94211 h 2427055"/>
              <a:gd name="connsiteX27" fmla="*/ 9116666 w 18031602"/>
              <a:gd name="connsiteY27" fmla="*/ 27709 h 2427055"/>
              <a:gd name="connsiteX28" fmla="*/ 9474114 w 18031602"/>
              <a:gd name="connsiteY28" fmla="*/ 260465 h 2427055"/>
              <a:gd name="connsiteX29" fmla="*/ 9590492 w 18031602"/>
              <a:gd name="connsiteY29" fmla="*/ 326967 h 2427055"/>
              <a:gd name="connsiteX30" fmla="*/ 9814935 w 18031602"/>
              <a:gd name="connsiteY30" fmla="*/ 285403 h 2427055"/>
              <a:gd name="connsiteX31" fmla="*/ 10213946 w 18031602"/>
              <a:gd name="connsiteY31" fmla="*/ 177338 h 2427055"/>
              <a:gd name="connsiteX32" fmla="*/ 10430077 w 18031602"/>
              <a:gd name="connsiteY32" fmla="*/ 243840 h 2427055"/>
              <a:gd name="connsiteX33" fmla="*/ 10463328 w 18031602"/>
              <a:gd name="connsiteY33" fmla="*/ 435032 h 2427055"/>
              <a:gd name="connsiteX34" fmla="*/ 10612957 w 18031602"/>
              <a:gd name="connsiteY34" fmla="*/ 559723 h 2427055"/>
              <a:gd name="connsiteX35" fmla="*/ 10945466 w 18031602"/>
              <a:gd name="connsiteY35" fmla="*/ 701040 h 2427055"/>
              <a:gd name="connsiteX36" fmla="*/ 11236412 w 18031602"/>
              <a:gd name="connsiteY36" fmla="*/ 734291 h 2427055"/>
              <a:gd name="connsiteX37" fmla="*/ 11502419 w 18031602"/>
              <a:gd name="connsiteY37" fmla="*/ 568036 h 2427055"/>
              <a:gd name="connsiteX38" fmla="*/ 11535670 w 18031602"/>
              <a:gd name="connsiteY38" fmla="*/ 435032 h 2427055"/>
              <a:gd name="connsiteX39" fmla="*/ 11602172 w 18031602"/>
              <a:gd name="connsiteY39" fmla="*/ 260465 h 2427055"/>
              <a:gd name="connsiteX40" fmla="*/ 11710237 w 18031602"/>
              <a:gd name="connsiteY40" fmla="*/ 210589 h 2427055"/>
              <a:gd name="connsiteX41" fmla="*/ 11951306 w 18031602"/>
              <a:gd name="connsiteY41" fmla="*/ 410094 h 2427055"/>
              <a:gd name="connsiteX42" fmla="*/ 12433444 w 18031602"/>
              <a:gd name="connsiteY42" fmla="*/ 518160 h 2427055"/>
              <a:gd name="connsiteX43" fmla="*/ 12799204 w 18031602"/>
              <a:gd name="connsiteY43" fmla="*/ 509847 h 2427055"/>
              <a:gd name="connsiteX44" fmla="*/ 13322906 w 18031602"/>
              <a:gd name="connsiteY44" fmla="*/ 676101 h 2427055"/>
              <a:gd name="connsiteX45" fmla="*/ 13730230 w 18031602"/>
              <a:gd name="connsiteY45" fmla="*/ 850669 h 2427055"/>
              <a:gd name="connsiteX46" fmla="*/ 14021176 w 18031602"/>
              <a:gd name="connsiteY46" fmla="*/ 750915 h 2427055"/>
              <a:gd name="connsiteX47" fmla="*/ 14403561 w 18031602"/>
              <a:gd name="connsiteY47" fmla="*/ 667789 h 2427055"/>
              <a:gd name="connsiteX48" fmla="*/ 14736070 w 18031602"/>
              <a:gd name="connsiteY48" fmla="*/ 634538 h 2427055"/>
              <a:gd name="connsiteX49" fmla="*/ 14885067 w 18031602"/>
              <a:gd name="connsiteY49" fmla="*/ 957642 h 2427055"/>
              <a:gd name="connsiteX50" fmla="*/ 14979733 w 18031602"/>
              <a:gd name="connsiteY50" fmla="*/ 1377446 h 2427055"/>
              <a:gd name="connsiteX51" fmla="*/ 15358395 w 18031602"/>
              <a:gd name="connsiteY51" fmla="*/ 1377446 h 2427055"/>
              <a:gd name="connsiteX52" fmla="*/ 15559030 w 18031602"/>
              <a:gd name="connsiteY52" fmla="*/ 1233054 h 2427055"/>
              <a:gd name="connsiteX53" fmla="*/ 15827740 w 18031602"/>
              <a:gd name="connsiteY53" fmla="*/ 1086729 h 2427055"/>
              <a:gd name="connsiteX54" fmla="*/ 16683714 w 18031602"/>
              <a:gd name="connsiteY54" fmla="*/ 852691 h 2427055"/>
              <a:gd name="connsiteX55" fmla="*/ 16998542 w 18031602"/>
              <a:gd name="connsiteY55" fmla="*/ 1107553 h 2427055"/>
              <a:gd name="connsiteX56" fmla="*/ 17251707 w 18031602"/>
              <a:gd name="connsiteY56" fmla="*/ 1062593 h 2427055"/>
              <a:gd name="connsiteX57" fmla="*/ 17346371 w 18031602"/>
              <a:gd name="connsiteY57" fmla="*/ 1272495 h 2427055"/>
              <a:gd name="connsiteX58" fmla="*/ 17725033 w 18031602"/>
              <a:gd name="connsiteY58" fmla="*/ 1167544 h 2427055"/>
              <a:gd name="connsiteX59" fmla="*/ 18031602 w 18031602"/>
              <a:gd name="connsiteY59" fmla="*/ 1167544 h 2427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8031602" h="2427055">
                <a:moveTo>
                  <a:pt x="0" y="327936"/>
                </a:moveTo>
                <a:cubicBezTo>
                  <a:pt x="77219" y="324832"/>
                  <a:pt x="318584" y="432887"/>
                  <a:pt x="495899" y="432887"/>
                </a:cubicBezTo>
                <a:cubicBezTo>
                  <a:pt x="733040" y="253781"/>
                  <a:pt x="900685" y="342324"/>
                  <a:pt x="1063892" y="327936"/>
                </a:cubicBezTo>
                <a:lnTo>
                  <a:pt x="1442554" y="222985"/>
                </a:lnTo>
                <a:lnTo>
                  <a:pt x="1726551" y="432887"/>
                </a:lnTo>
                <a:lnTo>
                  <a:pt x="2573259" y="503666"/>
                </a:lnTo>
                <a:lnTo>
                  <a:pt x="3051869" y="747740"/>
                </a:lnTo>
                <a:cubicBezTo>
                  <a:pt x="3196285" y="794243"/>
                  <a:pt x="3168078" y="729735"/>
                  <a:pt x="3255703" y="711902"/>
                </a:cubicBezTo>
                <a:cubicBezTo>
                  <a:pt x="3343328" y="694069"/>
                  <a:pt x="3470197" y="629233"/>
                  <a:pt x="3577619" y="640742"/>
                </a:cubicBezTo>
                <a:cubicBezTo>
                  <a:pt x="3703235" y="654403"/>
                  <a:pt x="3757377" y="722710"/>
                  <a:pt x="3900233" y="780959"/>
                </a:cubicBezTo>
                <a:cubicBezTo>
                  <a:pt x="4043089" y="839208"/>
                  <a:pt x="4220668" y="1062149"/>
                  <a:pt x="4434754" y="990238"/>
                </a:cubicBezTo>
                <a:cubicBezTo>
                  <a:pt x="4648840" y="918328"/>
                  <a:pt x="4988321" y="417454"/>
                  <a:pt x="5184747" y="349496"/>
                </a:cubicBezTo>
                <a:cubicBezTo>
                  <a:pt x="5381173" y="281538"/>
                  <a:pt x="5466009" y="455948"/>
                  <a:pt x="5613312" y="582493"/>
                </a:cubicBezTo>
                <a:cubicBezTo>
                  <a:pt x="5760615" y="709038"/>
                  <a:pt x="6114589" y="970615"/>
                  <a:pt x="6068566" y="1108767"/>
                </a:cubicBezTo>
                <a:cubicBezTo>
                  <a:pt x="6086423" y="1167016"/>
                  <a:pt x="6134956" y="1527091"/>
                  <a:pt x="6202596" y="1514483"/>
                </a:cubicBezTo>
                <a:cubicBezTo>
                  <a:pt x="6290374" y="1435708"/>
                  <a:pt x="6193667" y="2427055"/>
                  <a:pt x="6309737" y="2271724"/>
                </a:cubicBezTo>
                <a:cubicBezTo>
                  <a:pt x="6356971" y="2304969"/>
                  <a:pt x="6425808" y="2203766"/>
                  <a:pt x="6524021" y="1922228"/>
                </a:cubicBezTo>
                <a:cubicBezTo>
                  <a:pt x="6586252" y="1764125"/>
                  <a:pt x="6890089" y="2029018"/>
                  <a:pt x="7006159" y="1922228"/>
                </a:cubicBezTo>
                <a:cubicBezTo>
                  <a:pt x="7122229" y="1815438"/>
                  <a:pt x="7166872" y="1485359"/>
                  <a:pt x="7220443" y="1281486"/>
                </a:cubicBezTo>
                <a:cubicBezTo>
                  <a:pt x="7274014" y="1077614"/>
                  <a:pt x="7273399" y="845611"/>
                  <a:pt x="7327585" y="698993"/>
                </a:cubicBezTo>
                <a:cubicBezTo>
                  <a:pt x="7381771" y="552376"/>
                  <a:pt x="7446886" y="455473"/>
                  <a:pt x="7545561" y="401781"/>
                </a:cubicBezTo>
                <a:cubicBezTo>
                  <a:pt x="7644236" y="348089"/>
                  <a:pt x="7818496" y="357447"/>
                  <a:pt x="7919634" y="376843"/>
                </a:cubicBezTo>
                <a:cubicBezTo>
                  <a:pt x="8020772" y="396239"/>
                  <a:pt x="8105285" y="465513"/>
                  <a:pt x="8152390" y="518160"/>
                </a:cubicBezTo>
                <a:cubicBezTo>
                  <a:pt x="8199495" y="570807"/>
                  <a:pt x="8170401" y="655320"/>
                  <a:pt x="8202266" y="692727"/>
                </a:cubicBezTo>
                <a:cubicBezTo>
                  <a:pt x="8234132" y="730134"/>
                  <a:pt x="8243830" y="809105"/>
                  <a:pt x="8343583" y="742603"/>
                </a:cubicBezTo>
                <a:cubicBezTo>
                  <a:pt x="8443336" y="676101"/>
                  <a:pt x="8701030" y="401781"/>
                  <a:pt x="8800783" y="293716"/>
                </a:cubicBezTo>
                <a:cubicBezTo>
                  <a:pt x="8900536" y="185651"/>
                  <a:pt x="8889452" y="138545"/>
                  <a:pt x="8942099" y="94211"/>
                </a:cubicBezTo>
                <a:cubicBezTo>
                  <a:pt x="8994746" y="49877"/>
                  <a:pt x="9027997" y="0"/>
                  <a:pt x="9116666" y="27709"/>
                </a:cubicBezTo>
                <a:cubicBezTo>
                  <a:pt x="9205335" y="55418"/>
                  <a:pt x="9395143" y="210589"/>
                  <a:pt x="9474114" y="260465"/>
                </a:cubicBezTo>
                <a:cubicBezTo>
                  <a:pt x="9553085" y="310341"/>
                  <a:pt x="9533689" y="322811"/>
                  <a:pt x="9590492" y="326967"/>
                </a:cubicBezTo>
                <a:cubicBezTo>
                  <a:pt x="9647296" y="331123"/>
                  <a:pt x="9711026" y="310341"/>
                  <a:pt x="9814935" y="285403"/>
                </a:cubicBezTo>
                <a:cubicBezTo>
                  <a:pt x="9918844" y="260465"/>
                  <a:pt x="10111422" y="184265"/>
                  <a:pt x="10213946" y="177338"/>
                </a:cubicBezTo>
                <a:cubicBezTo>
                  <a:pt x="10316470" y="170411"/>
                  <a:pt x="10388513" y="200891"/>
                  <a:pt x="10430077" y="243840"/>
                </a:cubicBezTo>
                <a:cubicBezTo>
                  <a:pt x="10471641" y="286789"/>
                  <a:pt x="10432848" y="382385"/>
                  <a:pt x="10463328" y="435032"/>
                </a:cubicBezTo>
                <a:cubicBezTo>
                  <a:pt x="10493808" y="487679"/>
                  <a:pt x="10532601" y="515388"/>
                  <a:pt x="10612957" y="559723"/>
                </a:cubicBezTo>
                <a:cubicBezTo>
                  <a:pt x="10693313" y="604058"/>
                  <a:pt x="10841557" y="671945"/>
                  <a:pt x="10945466" y="701040"/>
                </a:cubicBezTo>
                <a:cubicBezTo>
                  <a:pt x="11049375" y="730135"/>
                  <a:pt x="11143587" y="756458"/>
                  <a:pt x="11236412" y="734291"/>
                </a:cubicBezTo>
                <a:cubicBezTo>
                  <a:pt x="11329237" y="712124"/>
                  <a:pt x="11452543" y="617913"/>
                  <a:pt x="11502419" y="568036"/>
                </a:cubicBezTo>
                <a:cubicBezTo>
                  <a:pt x="11552295" y="518160"/>
                  <a:pt x="11519045" y="486294"/>
                  <a:pt x="11535670" y="435032"/>
                </a:cubicBezTo>
                <a:cubicBezTo>
                  <a:pt x="11552296" y="383770"/>
                  <a:pt x="11573078" y="297872"/>
                  <a:pt x="11602172" y="260465"/>
                </a:cubicBezTo>
                <a:cubicBezTo>
                  <a:pt x="11631266" y="223058"/>
                  <a:pt x="11652048" y="185651"/>
                  <a:pt x="11710237" y="210589"/>
                </a:cubicBezTo>
                <a:cubicBezTo>
                  <a:pt x="11768426" y="235527"/>
                  <a:pt x="11830772" y="358832"/>
                  <a:pt x="11951306" y="410094"/>
                </a:cubicBezTo>
                <a:cubicBezTo>
                  <a:pt x="12071840" y="461356"/>
                  <a:pt x="12292128" y="501535"/>
                  <a:pt x="12433444" y="518160"/>
                </a:cubicBezTo>
                <a:cubicBezTo>
                  <a:pt x="12574760" y="534785"/>
                  <a:pt x="12650960" y="483523"/>
                  <a:pt x="12799204" y="509847"/>
                </a:cubicBezTo>
                <a:cubicBezTo>
                  <a:pt x="12947448" y="536171"/>
                  <a:pt x="13167735" y="619297"/>
                  <a:pt x="13322906" y="676101"/>
                </a:cubicBezTo>
                <a:cubicBezTo>
                  <a:pt x="13478077" y="732905"/>
                  <a:pt x="13613852" y="838200"/>
                  <a:pt x="13730230" y="850669"/>
                </a:cubicBezTo>
                <a:cubicBezTo>
                  <a:pt x="13846608" y="863138"/>
                  <a:pt x="13908954" y="781395"/>
                  <a:pt x="14021176" y="750915"/>
                </a:cubicBezTo>
                <a:cubicBezTo>
                  <a:pt x="14133398" y="720435"/>
                  <a:pt x="14284412" y="687185"/>
                  <a:pt x="14403561" y="667789"/>
                </a:cubicBezTo>
                <a:cubicBezTo>
                  <a:pt x="14522710" y="648393"/>
                  <a:pt x="14655819" y="586229"/>
                  <a:pt x="14736070" y="634538"/>
                </a:cubicBezTo>
                <a:cubicBezTo>
                  <a:pt x="14816321" y="682847"/>
                  <a:pt x="14844457" y="833824"/>
                  <a:pt x="14885067" y="957642"/>
                </a:cubicBezTo>
                <a:cubicBezTo>
                  <a:pt x="14925677" y="1081460"/>
                  <a:pt x="14900845" y="1307479"/>
                  <a:pt x="14979733" y="1377446"/>
                </a:cubicBezTo>
                <a:cubicBezTo>
                  <a:pt x="15058621" y="1447413"/>
                  <a:pt x="15261846" y="1401511"/>
                  <a:pt x="15358395" y="1377446"/>
                </a:cubicBezTo>
                <a:cubicBezTo>
                  <a:pt x="15454944" y="1353381"/>
                  <a:pt x="15480806" y="1281507"/>
                  <a:pt x="15559030" y="1233054"/>
                </a:cubicBezTo>
                <a:cubicBezTo>
                  <a:pt x="15637254" y="1184601"/>
                  <a:pt x="15640293" y="1150123"/>
                  <a:pt x="15827740" y="1086729"/>
                </a:cubicBezTo>
                <a:cubicBezTo>
                  <a:pt x="16015187" y="1023335"/>
                  <a:pt x="16488580" y="849220"/>
                  <a:pt x="16683714" y="852691"/>
                </a:cubicBezTo>
                <a:lnTo>
                  <a:pt x="16998542" y="1107553"/>
                </a:lnTo>
                <a:lnTo>
                  <a:pt x="17251707" y="1062593"/>
                </a:lnTo>
                <a:lnTo>
                  <a:pt x="17346371" y="1272495"/>
                </a:lnTo>
                <a:lnTo>
                  <a:pt x="17725033" y="1167544"/>
                </a:lnTo>
                <a:lnTo>
                  <a:pt x="18031602" y="1167544"/>
                </a:lnTo>
              </a:path>
            </a:pathLst>
          </a:custGeom>
          <a:ln w="50800">
            <a:solidFill>
              <a:schemeClr val="accent6">
                <a:lumMod val="75000"/>
              </a:schemeClr>
            </a:solidFill>
            <a:prstDash val="solid"/>
            <a:tailEnd type="none"/>
          </a:ln>
        </p:spPr>
        <p:style>
          <a:lnRef idx="1">
            <a:schemeClr val="accent1"/>
          </a:lnRef>
          <a:fillRef idx="0">
            <a:schemeClr val="accent1"/>
          </a:fillRef>
          <a:effectRef idx="0">
            <a:schemeClr val="accent1"/>
          </a:effectRef>
          <a:fontRef idx="minor">
            <a:schemeClr val="tx1"/>
          </a:fontRef>
        </p:style>
        <p:txBody>
          <a:bodyPr lIns="109728" tIns="54864" rIns="109728" bIns="54864" rtlCol="0" anchor="ctr"/>
          <a:lstStyle/>
          <a:p>
            <a:pPr algn="ctr"/>
            <a:r>
              <a:rPr lang="en-US" dirty="0"/>
              <a:t> </a:t>
            </a:r>
          </a:p>
        </p:txBody>
      </p:sp>
      <p:sp>
        <p:nvSpPr>
          <p:cNvPr id="47" name="Rectangle 46"/>
          <p:cNvSpPr/>
          <p:nvPr/>
        </p:nvSpPr>
        <p:spPr>
          <a:xfrm rot="960145">
            <a:off x="2919378" y="1881703"/>
            <a:ext cx="532846" cy="204983"/>
          </a:xfrm>
          <a:prstGeom prst="rect">
            <a:avLst/>
          </a:prstGeom>
        </p:spPr>
        <p:txBody>
          <a:bodyPr wrap="none" lIns="109728" tIns="54864" rIns="109728" bIns="54864">
            <a:spAutoFit/>
          </a:bodyPr>
          <a:lstStyle/>
          <a:p>
            <a:pPr algn="ctr"/>
            <a:r>
              <a:rPr lang="en-US" sz="1200" b="1" spc="-6" dirty="0">
                <a:solidFill>
                  <a:schemeClr val="bg1"/>
                </a:solidFill>
                <a:cs typeface="Arial"/>
              </a:rPr>
              <a:t>Rail Line</a:t>
            </a:r>
            <a:endParaRPr lang="en-US" sz="1200" b="1" dirty="0">
              <a:solidFill>
                <a:schemeClr val="bg1"/>
              </a:solidFill>
            </a:endParaRPr>
          </a:p>
        </p:txBody>
      </p:sp>
      <p:sp>
        <p:nvSpPr>
          <p:cNvPr id="48" name="Rectangle 47"/>
          <p:cNvSpPr/>
          <p:nvPr/>
        </p:nvSpPr>
        <p:spPr>
          <a:xfrm rot="1514954">
            <a:off x="1294453" y="2029542"/>
            <a:ext cx="1028998" cy="204983"/>
          </a:xfrm>
          <a:prstGeom prst="rect">
            <a:avLst/>
          </a:prstGeom>
        </p:spPr>
        <p:txBody>
          <a:bodyPr wrap="none" lIns="109728" tIns="54864" rIns="109728" bIns="54864">
            <a:spAutoFit/>
          </a:bodyPr>
          <a:lstStyle/>
          <a:p>
            <a:pPr algn="ctr"/>
            <a:r>
              <a:rPr lang="en-US" sz="1200" b="1" spc="-6" dirty="0">
                <a:solidFill>
                  <a:schemeClr val="bg1"/>
                </a:solidFill>
                <a:cs typeface="Arial"/>
              </a:rPr>
              <a:t>Glenwood Highway</a:t>
            </a:r>
            <a:endParaRPr lang="en-US" sz="1200" b="1" dirty="0">
              <a:solidFill>
                <a:schemeClr val="bg1"/>
              </a:solidFill>
            </a:endParaRPr>
          </a:p>
        </p:txBody>
      </p:sp>
      <p:sp>
        <p:nvSpPr>
          <p:cNvPr id="50" name="Freeform 49"/>
          <p:cNvSpPr/>
          <p:nvPr/>
        </p:nvSpPr>
        <p:spPr>
          <a:xfrm>
            <a:off x="6827026" y="938249"/>
            <a:ext cx="344697" cy="642440"/>
          </a:xfrm>
          <a:custGeom>
            <a:avLst/>
            <a:gdLst>
              <a:gd name="connsiteX0" fmla="*/ 23552 w 191192"/>
              <a:gd name="connsiteY0" fmla="*/ 167640 h 595745"/>
              <a:gd name="connsiteX1" fmla="*/ 15240 w 191192"/>
              <a:gd name="connsiteY1" fmla="*/ 433647 h 595745"/>
              <a:gd name="connsiteX2" fmla="*/ 114992 w 191192"/>
              <a:gd name="connsiteY2" fmla="*/ 591589 h 595745"/>
              <a:gd name="connsiteX3" fmla="*/ 139931 w 191192"/>
              <a:gd name="connsiteY3" fmla="*/ 458585 h 595745"/>
              <a:gd name="connsiteX4" fmla="*/ 164869 w 191192"/>
              <a:gd name="connsiteY4" fmla="*/ 126076 h 595745"/>
              <a:gd name="connsiteX5" fmla="*/ 181494 w 191192"/>
              <a:gd name="connsiteY5" fmla="*/ 26323 h 595745"/>
              <a:gd name="connsiteX6" fmla="*/ 106680 w 191192"/>
              <a:gd name="connsiteY6" fmla="*/ 1385 h 595745"/>
              <a:gd name="connsiteX7" fmla="*/ 48491 w 191192"/>
              <a:gd name="connsiteY7" fmla="*/ 18011 h 595745"/>
              <a:gd name="connsiteX0" fmla="*/ 23552 w 191192"/>
              <a:gd name="connsiteY0" fmla="*/ 167640 h 595745"/>
              <a:gd name="connsiteX1" fmla="*/ 15240 w 191192"/>
              <a:gd name="connsiteY1" fmla="*/ 433647 h 595745"/>
              <a:gd name="connsiteX2" fmla="*/ 114992 w 191192"/>
              <a:gd name="connsiteY2" fmla="*/ 591589 h 595745"/>
              <a:gd name="connsiteX3" fmla="*/ 139931 w 191192"/>
              <a:gd name="connsiteY3" fmla="*/ 458585 h 595745"/>
              <a:gd name="connsiteX4" fmla="*/ 164869 w 191192"/>
              <a:gd name="connsiteY4" fmla="*/ 126076 h 595745"/>
              <a:gd name="connsiteX5" fmla="*/ 181494 w 191192"/>
              <a:gd name="connsiteY5" fmla="*/ 26323 h 595745"/>
              <a:gd name="connsiteX6" fmla="*/ 106680 w 191192"/>
              <a:gd name="connsiteY6" fmla="*/ 1385 h 595745"/>
              <a:gd name="connsiteX7" fmla="*/ 48491 w 191192"/>
              <a:gd name="connsiteY7" fmla="*/ 18011 h 595745"/>
              <a:gd name="connsiteX8" fmla="*/ 23552 w 191192"/>
              <a:gd name="connsiteY8" fmla="*/ 167640 h 595745"/>
              <a:gd name="connsiteX0" fmla="*/ 23552 w 406279"/>
              <a:gd name="connsiteY0" fmla="*/ 167640 h 646558"/>
              <a:gd name="connsiteX1" fmla="*/ 15240 w 406279"/>
              <a:gd name="connsiteY1" fmla="*/ 433647 h 646558"/>
              <a:gd name="connsiteX2" fmla="*/ 114992 w 406279"/>
              <a:gd name="connsiteY2" fmla="*/ 591589 h 646558"/>
              <a:gd name="connsiteX3" fmla="*/ 397966 w 406279"/>
              <a:gd name="connsiteY3" fmla="*/ 568972 h 646558"/>
              <a:gd name="connsiteX4" fmla="*/ 164869 w 406279"/>
              <a:gd name="connsiteY4" fmla="*/ 126076 h 646558"/>
              <a:gd name="connsiteX5" fmla="*/ 181494 w 406279"/>
              <a:gd name="connsiteY5" fmla="*/ 26323 h 646558"/>
              <a:gd name="connsiteX6" fmla="*/ 106680 w 406279"/>
              <a:gd name="connsiteY6" fmla="*/ 1385 h 646558"/>
              <a:gd name="connsiteX7" fmla="*/ 48491 w 406279"/>
              <a:gd name="connsiteY7" fmla="*/ 18011 h 646558"/>
              <a:gd name="connsiteX8" fmla="*/ 23552 w 406279"/>
              <a:gd name="connsiteY8" fmla="*/ 167640 h 646558"/>
              <a:gd name="connsiteX0" fmla="*/ 23552 w 419525"/>
              <a:gd name="connsiteY0" fmla="*/ 167640 h 649552"/>
              <a:gd name="connsiteX1" fmla="*/ 15240 w 419525"/>
              <a:gd name="connsiteY1" fmla="*/ 433647 h 649552"/>
              <a:gd name="connsiteX2" fmla="*/ 114992 w 419525"/>
              <a:gd name="connsiteY2" fmla="*/ 591589 h 649552"/>
              <a:gd name="connsiteX3" fmla="*/ 397966 w 419525"/>
              <a:gd name="connsiteY3" fmla="*/ 568972 h 649552"/>
              <a:gd name="connsiteX4" fmla="*/ 244346 w 419525"/>
              <a:gd name="connsiteY4" fmla="*/ 108111 h 649552"/>
              <a:gd name="connsiteX5" fmla="*/ 181494 w 419525"/>
              <a:gd name="connsiteY5" fmla="*/ 26323 h 649552"/>
              <a:gd name="connsiteX6" fmla="*/ 106680 w 419525"/>
              <a:gd name="connsiteY6" fmla="*/ 1385 h 649552"/>
              <a:gd name="connsiteX7" fmla="*/ 48491 w 419525"/>
              <a:gd name="connsiteY7" fmla="*/ 18011 h 649552"/>
              <a:gd name="connsiteX8" fmla="*/ 23552 w 419525"/>
              <a:gd name="connsiteY8" fmla="*/ 167640 h 649552"/>
              <a:gd name="connsiteX0" fmla="*/ 23552 w 419525"/>
              <a:gd name="connsiteY0" fmla="*/ 167640 h 649552"/>
              <a:gd name="connsiteX1" fmla="*/ 15240 w 419525"/>
              <a:gd name="connsiteY1" fmla="*/ 433647 h 649552"/>
              <a:gd name="connsiteX2" fmla="*/ 114992 w 419525"/>
              <a:gd name="connsiteY2" fmla="*/ 591589 h 649552"/>
              <a:gd name="connsiteX3" fmla="*/ 397966 w 419525"/>
              <a:gd name="connsiteY3" fmla="*/ 568972 h 649552"/>
              <a:gd name="connsiteX4" fmla="*/ 244346 w 419525"/>
              <a:gd name="connsiteY4" fmla="*/ 108111 h 649552"/>
              <a:gd name="connsiteX5" fmla="*/ 181494 w 419525"/>
              <a:gd name="connsiteY5" fmla="*/ 26323 h 649552"/>
              <a:gd name="connsiteX6" fmla="*/ 106680 w 419525"/>
              <a:gd name="connsiteY6" fmla="*/ 1385 h 649552"/>
              <a:gd name="connsiteX7" fmla="*/ 48491 w 419525"/>
              <a:gd name="connsiteY7" fmla="*/ 18011 h 649552"/>
              <a:gd name="connsiteX8" fmla="*/ 23552 w 419525"/>
              <a:gd name="connsiteY8" fmla="*/ 167640 h 649552"/>
              <a:gd name="connsiteX0" fmla="*/ 23552 w 432602"/>
              <a:gd name="connsiteY0" fmla="*/ 167640 h 614143"/>
              <a:gd name="connsiteX1" fmla="*/ 15240 w 432602"/>
              <a:gd name="connsiteY1" fmla="*/ 433647 h 614143"/>
              <a:gd name="connsiteX2" fmla="*/ 114992 w 432602"/>
              <a:gd name="connsiteY2" fmla="*/ 591589 h 614143"/>
              <a:gd name="connsiteX3" fmla="*/ 397966 w 432602"/>
              <a:gd name="connsiteY3" fmla="*/ 568972 h 614143"/>
              <a:gd name="connsiteX4" fmla="*/ 322811 w 432602"/>
              <a:gd name="connsiteY4" fmla="*/ 358831 h 614143"/>
              <a:gd name="connsiteX5" fmla="*/ 244346 w 432602"/>
              <a:gd name="connsiteY5" fmla="*/ 108111 h 614143"/>
              <a:gd name="connsiteX6" fmla="*/ 181494 w 432602"/>
              <a:gd name="connsiteY6" fmla="*/ 26323 h 614143"/>
              <a:gd name="connsiteX7" fmla="*/ 106680 w 432602"/>
              <a:gd name="connsiteY7" fmla="*/ 1385 h 614143"/>
              <a:gd name="connsiteX8" fmla="*/ 48491 w 432602"/>
              <a:gd name="connsiteY8" fmla="*/ 18011 h 614143"/>
              <a:gd name="connsiteX9" fmla="*/ 23552 w 432602"/>
              <a:gd name="connsiteY9" fmla="*/ 167640 h 614143"/>
              <a:gd name="connsiteX0" fmla="*/ 23552 w 432602"/>
              <a:gd name="connsiteY0" fmla="*/ 167640 h 614143"/>
              <a:gd name="connsiteX1" fmla="*/ 15240 w 432602"/>
              <a:gd name="connsiteY1" fmla="*/ 433647 h 614143"/>
              <a:gd name="connsiteX2" fmla="*/ 114992 w 432602"/>
              <a:gd name="connsiteY2" fmla="*/ 591589 h 614143"/>
              <a:gd name="connsiteX3" fmla="*/ 397966 w 432602"/>
              <a:gd name="connsiteY3" fmla="*/ 568972 h 614143"/>
              <a:gd name="connsiteX4" fmla="*/ 322811 w 432602"/>
              <a:gd name="connsiteY4" fmla="*/ 358831 h 614143"/>
              <a:gd name="connsiteX5" fmla="*/ 244346 w 432602"/>
              <a:gd name="connsiteY5" fmla="*/ 108111 h 614143"/>
              <a:gd name="connsiteX6" fmla="*/ 181494 w 432602"/>
              <a:gd name="connsiteY6" fmla="*/ 26323 h 614143"/>
              <a:gd name="connsiteX7" fmla="*/ 106680 w 432602"/>
              <a:gd name="connsiteY7" fmla="*/ 1385 h 614143"/>
              <a:gd name="connsiteX8" fmla="*/ 48491 w 432602"/>
              <a:gd name="connsiteY8" fmla="*/ 18011 h 614143"/>
              <a:gd name="connsiteX9" fmla="*/ 23552 w 432602"/>
              <a:gd name="connsiteY9" fmla="*/ 167640 h 614143"/>
              <a:gd name="connsiteX0" fmla="*/ 23552 w 432602"/>
              <a:gd name="connsiteY0" fmla="*/ 167640 h 614143"/>
              <a:gd name="connsiteX1" fmla="*/ 15240 w 432602"/>
              <a:gd name="connsiteY1" fmla="*/ 433647 h 614143"/>
              <a:gd name="connsiteX2" fmla="*/ 114992 w 432602"/>
              <a:gd name="connsiteY2" fmla="*/ 591589 h 614143"/>
              <a:gd name="connsiteX3" fmla="*/ 397966 w 432602"/>
              <a:gd name="connsiteY3" fmla="*/ 568972 h 614143"/>
              <a:gd name="connsiteX4" fmla="*/ 322811 w 432602"/>
              <a:gd name="connsiteY4" fmla="*/ 358831 h 614143"/>
              <a:gd name="connsiteX5" fmla="*/ 282750 w 432602"/>
              <a:gd name="connsiteY5" fmla="*/ 146517 h 614143"/>
              <a:gd name="connsiteX6" fmla="*/ 181494 w 432602"/>
              <a:gd name="connsiteY6" fmla="*/ 26323 h 614143"/>
              <a:gd name="connsiteX7" fmla="*/ 106680 w 432602"/>
              <a:gd name="connsiteY7" fmla="*/ 1385 h 614143"/>
              <a:gd name="connsiteX8" fmla="*/ 48491 w 432602"/>
              <a:gd name="connsiteY8" fmla="*/ 18011 h 614143"/>
              <a:gd name="connsiteX9" fmla="*/ 23552 w 432602"/>
              <a:gd name="connsiteY9" fmla="*/ 167640 h 614143"/>
              <a:gd name="connsiteX0" fmla="*/ 23552 w 432602"/>
              <a:gd name="connsiteY0" fmla="*/ 167640 h 614143"/>
              <a:gd name="connsiteX1" fmla="*/ 15240 w 432602"/>
              <a:gd name="connsiteY1" fmla="*/ 433647 h 614143"/>
              <a:gd name="connsiteX2" fmla="*/ 114992 w 432602"/>
              <a:gd name="connsiteY2" fmla="*/ 591589 h 614143"/>
              <a:gd name="connsiteX3" fmla="*/ 397966 w 432602"/>
              <a:gd name="connsiteY3" fmla="*/ 568972 h 614143"/>
              <a:gd name="connsiteX4" fmla="*/ 322811 w 432602"/>
              <a:gd name="connsiteY4" fmla="*/ 358831 h 614143"/>
              <a:gd name="connsiteX5" fmla="*/ 282750 w 432602"/>
              <a:gd name="connsiteY5" fmla="*/ 146517 h 614143"/>
              <a:gd name="connsiteX6" fmla="*/ 181494 w 432602"/>
              <a:gd name="connsiteY6" fmla="*/ 26323 h 614143"/>
              <a:gd name="connsiteX7" fmla="*/ 106680 w 432602"/>
              <a:gd name="connsiteY7" fmla="*/ 1385 h 614143"/>
              <a:gd name="connsiteX8" fmla="*/ 48491 w 432602"/>
              <a:gd name="connsiteY8" fmla="*/ 18011 h 614143"/>
              <a:gd name="connsiteX9" fmla="*/ 23552 w 432602"/>
              <a:gd name="connsiteY9" fmla="*/ 167640 h 614143"/>
              <a:gd name="connsiteX0" fmla="*/ 23552 w 406081"/>
              <a:gd name="connsiteY0" fmla="*/ 167640 h 619892"/>
              <a:gd name="connsiteX1" fmla="*/ 15240 w 406081"/>
              <a:gd name="connsiteY1" fmla="*/ 433647 h 619892"/>
              <a:gd name="connsiteX2" fmla="*/ 114992 w 406081"/>
              <a:gd name="connsiteY2" fmla="*/ 591589 h 619892"/>
              <a:gd name="connsiteX3" fmla="*/ 274121 w 406081"/>
              <a:gd name="connsiteY3" fmla="*/ 603464 h 619892"/>
              <a:gd name="connsiteX4" fmla="*/ 397966 w 406081"/>
              <a:gd name="connsiteY4" fmla="*/ 568972 h 619892"/>
              <a:gd name="connsiteX5" fmla="*/ 322811 w 406081"/>
              <a:gd name="connsiteY5" fmla="*/ 358831 h 619892"/>
              <a:gd name="connsiteX6" fmla="*/ 282750 w 406081"/>
              <a:gd name="connsiteY6" fmla="*/ 146517 h 619892"/>
              <a:gd name="connsiteX7" fmla="*/ 181494 w 406081"/>
              <a:gd name="connsiteY7" fmla="*/ 26323 h 619892"/>
              <a:gd name="connsiteX8" fmla="*/ 106680 w 406081"/>
              <a:gd name="connsiteY8" fmla="*/ 1385 h 619892"/>
              <a:gd name="connsiteX9" fmla="*/ 48491 w 406081"/>
              <a:gd name="connsiteY9" fmla="*/ 18011 h 619892"/>
              <a:gd name="connsiteX10" fmla="*/ 23552 w 406081"/>
              <a:gd name="connsiteY10" fmla="*/ 167640 h 619892"/>
              <a:gd name="connsiteX0" fmla="*/ 23552 w 406081"/>
              <a:gd name="connsiteY0" fmla="*/ 167640 h 771687"/>
              <a:gd name="connsiteX1" fmla="*/ 15240 w 406081"/>
              <a:gd name="connsiteY1" fmla="*/ 433647 h 771687"/>
              <a:gd name="connsiteX2" fmla="*/ 114992 w 406081"/>
              <a:gd name="connsiteY2" fmla="*/ 591589 h 771687"/>
              <a:gd name="connsiteX3" fmla="*/ 274121 w 406081"/>
              <a:gd name="connsiteY3" fmla="*/ 603464 h 771687"/>
              <a:gd name="connsiteX4" fmla="*/ 397966 w 406081"/>
              <a:gd name="connsiteY4" fmla="*/ 568972 h 771687"/>
              <a:gd name="connsiteX5" fmla="*/ 322811 w 406081"/>
              <a:gd name="connsiteY5" fmla="*/ 358831 h 771687"/>
              <a:gd name="connsiteX6" fmla="*/ 282750 w 406081"/>
              <a:gd name="connsiteY6" fmla="*/ 146517 h 771687"/>
              <a:gd name="connsiteX7" fmla="*/ 181494 w 406081"/>
              <a:gd name="connsiteY7" fmla="*/ 26323 h 771687"/>
              <a:gd name="connsiteX8" fmla="*/ 106680 w 406081"/>
              <a:gd name="connsiteY8" fmla="*/ 1385 h 771687"/>
              <a:gd name="connsiteX9" fmla="*/ 48491 w 406081"/>
              <a:gd name="connsiteY9" fmla="*/ 18011 h 771687"/>
              <a:gd name="connsiteX10" fmla="*/ 23552 w 406081"/>
              <a:gd name="connsiteY10" fmla="*/ 167640 h 771687"/>
              <a:gd name="connsiteX0" fmla="*/ 23552 w 406081"/>
              <a:gd name="connsiteY0" fmla="*/ 167640 h 771687"/>
              <a:gd name="connsiteX1" fmla="*/ 15240 w 406081"/>
              <a:gd name="connsiteY1" fmla="*/ 433647 h 771687"/>
              <a:gd name="connsiteX2" fmla="*/ 114992 w 406081"/>
              <a:gd name="connsiteY2" fmla="*/ 591589 h 771687"/>
              <a:gd name="connsiteX3" fmla="*/ 274121 w 406081"/>
              <a:gd name="connsiteY3" fmla="*/ 603464 h 771687"/>
              <a:gd name="connsiteX4" fmla="*/ 397966 w 406081"/>
              <a:gd name="connsiteY4" fmla="*/ 568972 h 771687"/>
              <a:gd name="connsiteX5" fmla="*/ 322811 w 406081"/>
              <a:gd name="connsiteY5" fmla="*/ 358831 h 771687"/>
              <a:gd name="connsiteX6" fmla="*/ 282750 w 406081"/>
              <a:gd name="connsiteY6" fmla="*/ 146517 h 771687"/>
              <a:gd name="connsiteX7" fmla="*/ 181494 w 406081"/>
              <a:gd name="connsiteY7" fmla="*/ 26323 h 771687"/>
              <a:gd name="connsiteX8" fmla="*/ 106680 w 406081"/>
              <a:gd name="connsiteY8" fmla="*/ 1385 h 771687"/>
              <a:gd name="connsiteX9" fmla="*/ 48491 w 406081"/>
              <a:gd name="connsiteY9" fmla="*/ 18011 h 771687"/>
              <a:gd name="connsiteX10" fmla="*/ 23552 w 406081"/>
              <a:gd name="connsiteY10" fmla="*/ 167640 h 771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6081" h="771687">
                <a:moveTo>
                  <a:pt x="23552" y="167640"/>
                </a:moveTo>
                <a:cubicBezTo>
                  <a:pt x="11776" y="265314"/>
                  <a:pt x="0" y="362989"/>
                  <a:pt x="15240" y="433647"/>
                </a:cubicBezTo>
                <a:cubicBezTo>
                  <a:pt x="30480" y="504305"/>
                  <a:pt x="71845" y="563286"/>
                  <a:pt x="114992" y="591589"/>
                </a:cubicBezTo>
                <a:cubicBezTo>
                  <a:pt x="102165" y="673368"/>
                  <a:pt x="298043" y="771687"/>
                  <a:pt x="274121" y="603464"/>
                </a:cubicBezTo>
                <a:cubicBezTo>
                  <a:pt x="321283" y="599695"/>
                  <a:pt x="389851" y="609744"/>
                  <a:pt x="397966" y="568972"/>
                </a:cubicBezTo>
                <a:cubicBezTo>
                  <a:pt x="406081" y="528200"/>
                  <a:pt x="348414" y="435641"/>
                  <a:pt x="322811" y="358831"/>
                </a:cubicBezTo>
                <a:cubicBezTo>
                  <a:pt x="264688" y="292827"/>
                  <a:pt x="224434" y="248911"/>
                  <a:pt x="282750" y="146517"/>
                </a:cubicBezTo>
                <a:cubicBezTo>
                  <a:pt x="246671" y="56076"/>
                  <a:pt x="210839" y="50512"/>
                  <a:pt x="181494" y="26323"/>
                </a:cubicBezTo>
                <a:cubicBezTo>
                  <a:pt x="152149" y="2134"/>
                  <a:pt x="128847" y="2770"/>
                  <a:pt x="106680" y="1385"/>
                </a:cubicBezTo>
                <a:cubicBezTo>
                  <a:pt x="84513" y="0"/>
                  <a:pt x="66502" y="9005"/>
                  <a:pt x="48491" y="18011"/>
                </a:cubicBezTo>
                <a:lnTo>
                  <a:pt x="23552" y="167640"/>
                </a:lnTo>
                <a:close/>
              </a:path>
            </a:pathLst>
          </a:custGeom>
          <a:ln w="25400">
            <a:solidFill>
              <a:schemeClr val="accent2">
                <a:lumMod val="40000"/>
                <a:lumOff val="60000"/>
              </a:schemeClr>
            </a:solidFill>
            <a:prstDash val="solid"/>
            <a:tailEnd type="none"/>
          </a:ln>
        </p:spPr>
        <p:style>
          <a:lnRef idx="1">
            <a:schemeClr val="accent1"/>
          </a:lnRef>
          <a:fillRef idx="0">
            <a:schemeClr val="accent1"/>
          </a:fillRef>
          <a:effectRef idx="0">
            <a:schemeClr val="accent1"/>
          </a:effectRef>
          <a:fontRef idx="minor">
            <a:schemeClr val="tx1"/>
          </a:fontRef>
        </p:style>
        <p:txBody>
          <a:bodyPr lIns="109728" tIns="54864" rIns="109728" bIns="54864" rtlCol="0" anchor="ctr"/>
          <a:lstStyle/>
          <a:p>
            <a:pPr algn="ctr"/>
            <a:endParaRPr lang="en-US"/>
          </a:p>
        </p:txBody>
      </p:sp>
      <p:sp>
        <p:nvSpPr>
          <p:cNvPr id="51" name="Rectangle 50"/>
          <p:cNvSpPr/>
          <p:nvPr/>
        </p:nvSpPr>
        <p:spPr>
          <a:xfrm rot="865016">
            <a:off x="9635278" y="3170659"/>
            <a:ext cx="957653" cy="194307"/>
          </a:xfrm>
          <a:prstGeom prst="rect">
            <a:avLst/>
          </a:prstGeom>
        </p:spPr>
        <p:txBody>
          <a:bodyPr wrap="none" lIns="109728" tIns="54864" rIns="109728" bIns="54864">
            <a:spAutoFit/>
          </a:bodyPr>
          <a:lstStyle/>
          <a:p>
            <a:pPr algn="ctr"/>
            <a:r>
              <a:rPr lang="en-US" sz="1100" b="1" spc="-6" dirty="0">
                <a:solidFill>
                  <a:schemeClr val="bg1"/>
                </a:solidFill>
                <a:cs typeface="Arial"/>
              </a:rPr>
              <a:t>Glenwood Highway</a:t>
            </a:r>
            <a:endParaRPr lang="en-US" sz="1100" b="1" dirty="0">
              <a:solidFill>
                <a:schemeClr val="bg1"/>
              </a:solidFill>
            </a:endParaRPr>
          </a:p>
        </p:txBody>
      </p:sp>
      <p:sp>
        <p:nvSpPr>
          <p:cNvPr id="52" name="Rectangle 51"/>
          <p:cNvSpPr/>
          <p:nvPr/>
        </p:nvSpPr>
        <p:spPr>
          <a:xfrm>
            <a:off x="7907583" y="2444197"/>
            <a:ext cx="520373" cy="429182"/>
          </a:xfrm>
          <a:prstGeom prst="rect">
            <a:avLst/>
          </a:prstGeom>
        </p:spPr>
        <p:txBody>
          <a:bodyPr wrap="none" lIns="109728" tIns="54864" rIns="109728" bIns="54864">
            <a:spAutoFit/>
          </a:bodyPr>
          <a:lstStyle/>
          <a:p>
            <a:pPr algn="ctr"/>
            <a:r>
              <a:rPr lang="en-US" sz="1100" b="1" spc="-6" dirty="0">
                <a:solidFill>
                  <a:schemeClr val="bg1"/>
                </a:solidFill>
                <a:cs typeface="Arial"/>
              </a:rPr>
              <a:t>Railroad </a:t>
            </a:r>
          </a:p>
          <a:p>
            <a:pPr algn="ctr"/>
            <a:r>
              <a:rPr lang="en-US" sz="1100" b="1" spc="-6" dirty="0">
                <a:solidFill>
                  <a:schemeClr val="bg1"/>
                </a:solidFill>
                <a:cs typeface="Arial"/>
              </a:rPr>
              <a:t>Tunnel </a:t>
            </a:r>
          </a:p>
          <a:p>
            <a:pPr algn="ctr"/>
            <a:r>
              <a:rPr lang="en-US" sz="1100" b="1" spc="-6" dirty="0">
                <a:solidFill>
                  <a:schemeClr val="bg1"/>
                </a:solidFill>
                <a:cs typeface="Arial"/>
              </a:rPr>
              <a:t>Portal</a:t>
            </a:r>
            <a:endParaRPr lang="en-US" sz="1100" b="1" dirty="0">
              <a:solidFill>
                <a:schemeClr val="bg1"/>
              </a:solidFill>
            </a:endParaRPr>
          </a:p>
        </p:txBody>
      </p:sp>
      <p:cxnSp>
        <p:nvCxnSpPr>
          <p:cNvPr id="53" name="Straight Arrow Connector 52"/>
          <p:cNvCxnSpPr/>
          <p:nvPr/>
        </p:nvCxnSpPr>
        <p:spPr>
          <a:xfrm flipH="1">
            <a:off x="7360431" y="2777302"/>
            <a:ext cx="580421" cy="552984"/>
          </a:xfrm>
          <a:prstGeom prst="straightConnector1">
            <a:avLst/>
          </a:prstGeom>
          <a:ln w="508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a:xfrm rot="245795">
            <a:off x="5868282" y="2831803"/>
            <a:ext cx="876647" cy="183630"/>
          </a:xfrm>
          <a:prstGeom prst="rect">
            <a:avLst/>
          </a:prstGeom>
        </p:spPr>
        <p:txBody>
          <a:bodyPr wrap="none" lIns="109728" tIns="54864" rIns="109728" bIns="54864">
            <a:spAutoFit/>
          </a:bodyPr>
          <a:lstStyle/>
          <a:p>
            <a:pPr algn="ctr"/>
            <a:r>
              <a:rPr lang="en-US" sz="1000" spc="-6" dirty="0">
                <a:cs typeface="Arial"/>
              </a:rPr>
              <a:t>Railroad Switchyard</a:t>
            </a:r>
            <a:endParaRPr lang="en-US" sz="1000" dirty="0"/>
          </a:p>
        </p:txBody>
      </p:sp>
      <p:sp>
        <p:nvSpPr>
          <p:cNvPr id="55" name="Rectangle 54"/>
          <p:cNvSpPr/>
          <p:nvPr/>
        </p:nvSpPr>
        <p:spPr>
          <a:xfrm>
            <a:off x="4730967" y="3193088"/>
            <a:ext cx="881588" cy="280077"/>
          </a:xfrm>
          <a:prstGeom prst="rect">
            <a:avLst/>
          </a:prstGeom>
        </p:spPr>
        <p:txBody>
          <a:bodyPr wrap="none" lIns="109728" tIns="54864" rIns="109728" bIns="54864">
            <a:spAutoFit/>
          </a:bodyPr>
          <a:lstStyle/>
          <a:p>
            <a:pPr algn="ctr"/>
            <a:r>
              <a:rPr lang="en-US" sz="1100" b="1" spc="-6" dirty="0">
                <a:cs typeface="Arial"/>
              </a:rPr>
              <a:t>Gas Station</a:t>
            </a:r>
            <a:endParaRPr lang="en-US" sz="1100" b="1" dirty="0"/>
          </a:p>
        </p:txBody>
      </p:sp>
      <p:sp>
        <p:nvSpPr>
          <p:cNvPr id="59" name="Rectangle 58"/>
          <p:cNvSpPr/>
          <p:nvPr/>
        </p:nvSpPr>
        <p:spPr>
          <a:xfrm>
            <a:off x="6475386" y="3319804"/>
            <a:ext cx="912045" cy="449354"/>
          </a:xfrm>
          <a:prstGeom prst="rect">
            <a:avLst/>
          </a:prstGeom>
        </p:spPr>
        <p:txBody>
          <a:bodyPr wrap="none" lIns="109728" tIns="54864" rIns="109728" bIns="54864">
            <a:spAutoFit/>
          </a:bodyPr>
          <a:lstStyle/>
          <a:p>
            <a:pPr algn="ctr"/>
            <a:r>
              <a:rPr lang="en-US" sz="1100" b="1" spc="-6" dirty="0">
                <a:cs typeface="Arial"/>
              </a:rPr>
              <a:t>Conference </a:t>
            </a:r>
          </a:p>
          <a:p>
            <a:pPr algn="ctr"/>
            <a:r>
              <a:rPr lang="en-US" sz="1100" b="1" spc="-6" dirty="0">
                <a:cs typeface="Arial"/>
              </a:rPr>
              <a:t>Center</a:t>
            </a:r>
            <a:endParaRPr lang="en-US" sz="1100" b="1" dirty="0"/>
          </a:p>
        </p:txBody>
      </p:sp>
      <p:cxnSp>
        <p:nvCxnSpPr>
          <p:cNvPr id="60" name="Straight Arrow Connector 59"/>
          <p:cNvCxnSpPr/>
          <p:nvPr/>
        </p:nvCxnSpPr>
        <p:spPr>
          <a:xfrm flipH="1" flipV="1">
            <a:off x="6219447" y="3202397"/>
            <a:ext cx="303879" cy="163512"/>
          </a:xfrm>
          <a:prstGeom prst="straightConnector1">
            <a:avLst/>
          </a:prstGeom>
          <a:ln w="508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62" name="Rectangle 61"/>
          <p:cNvSpPr/>
          <p:nvPr/>
        </p:nvSpPr>
        <p:spPr>
          <a:xfrm>
            <a:off x="2298761" y="255131"/>
            <a:ext cx="658642" cy="280077"/>
          </a:xfrm>
          <a:prstGeom prst="rect">
            <a:avLst/>
          </a:prstGeom>
        </p:spPr>
        <p:txBody>
          <a:bodyPr wrap="none" lIns="109728" tIns="54864" rIns="109728" bIns="54864">
            <a:spAutoFit/>
          </a:bodyPr>
          <a:lstStyle/>
          <a:p>
            <a:pPr algn="ctr"/>
            <a:r>
              <a:rPr lang="en-US" sz="1100" b="1" spc="-6" dirty="0">
                <a:cs typeface="Arial"/>
              </a:rPr>
              <a:t>Grazing</a:t>
            </a:r>
            <a:endParaRPr lang="en-US" sz="1100" b="1" dirty="0"/>
          </a:p>
        </p:txBody>
      </p:sp>
      <p:sp>
        <p:nvSpPr>
          <p:cNvPr id="63" name="Rectangle 62"/>
          <p:cNvSpPr/>
          <p:nvPr/>
        </p:nvSpPr>
        <p:spPr>
          <a:xfrm>
            <a:off x="6019203" y="2213769"/>
            <a:ext cx="619337" cy="449354"/>
          </a:xfrm>
          <a:prstGeom prst="rect">
            <a:avLst/>
          </a:prstGeom>
        </p:spPr>
        <p:txBody>
          <a:bodyPr wrap="none" lIns="109728" tIns="54864" rIns="109728" bIns="54864">
            <a:spAutoFit/>
          </a:bodyPr>
          <a:lstStyle/>
          <a:p>
            <a:pPr algn="ctr"/>
            <a:r>
              <a:rPr lang="en-US" sz="1100" b="1" spc="-6" dirty="0">
                <a:solidFill>
                  <a:srgbClr val="FFFF00"/>
                </a:solidFill>
                <a:cs typeface="Arial"/>
              </a:rPr>
              <a:t>Martin</a:t>
            </a:r>
          </a:p>
          <a:p>
            <a:pPr algn="ctr"/>
            <a:r>
              <a:rPr lang="en-US" sz="1100" b="1" spc="-6" dirty="0">
                <a:solidFill>
                  <a:srgbClr val="FFFF00"/>
                </a:solidFill>
                <a:cs typeface="Arial"/>
              </a:rPr>
              <a:t>home</a:t>
            </a:r>
            <a:endParaRPr lang="en-US" sz="1100" b="1" dirty="0">
              <a:solidFill>
                <a:srgbClr val="FFFF00"/>
              </a:solidFill>
            </a:endParaRPr>
          </a:p>
        </p:txBody>
      </p:sp>
      <p:sp>
        <p:nvSpPr>
          <p:cNvPr id="64" name="Rectangle 63"/>
          <p:cNvSpPr/>
          <p:nvPr/>
        </p:nvSpPr>
        <p:spPr>
          <a:xfrm>
            <a:off x="3764949" y="3135481"/>
            <a:ext cx="741229" cy="280077"/>
          </a:xfrm>
          <a:prstGeom prst="rect">
            <a:avLst/>
          </a:prstGeom>
        </p:spPr>
        <p:txBody>
          <a:bodyPr wrap="none" lIns="109728" tIns="54864" rIns="109728" bIns="54864">
            <a:spAutoFit/>
          </a:bodyPr>
          <a:lstStyle/>
          <a:p>
            <a:pPr algn="ctr"/>
            <a:r>
              <a:rPr lang="en-US" sz="1100" b="1" spc="-6" dirty="0">
                <a:cs typeface="Arial"/>
              </a:rPr>
              <a:t>Vineyard</a:t>
            </a:r>
            <a:endParaRPr lang="en-US" sz="1100" b="1" dirty="0"/>
          </a:p>
        </p:txBody>
      </p:sp>
      <p:sp>
        <p:nvSpPr>
          <p:cNvPr id="65" name="Rectangle 64"/>
          <p:cNvSpPr/>
          <p:nvPr/>
        </p:nvSpPr>
        <p:spPr>
          <a:xfrm>
            <a:off x="5734250" y="2594914"/>
            <a:ext cx="617345" cy="194307"/>
          </a:xfrm>
          <a:prstGeom prst="rect">
            <a:avLst/>
          </a:prstGeom>
        </p:spPr>
        <p:txBody>
          <a:bodyPr wrap="none" lIns="109728" tIns="54864" rIns="109728" bIns="54864">
            <a:spAutoFit/>
          </a:bodyPr>
          <a:lstStyle/>
          <a:p>
            <a:pPr algn="ctr"/>
            <a:r>
              <a:rPr lang="en-US" sz="1100" b="1" spc="-6" dirty="0">
                <a:solidFill>
                  <a:srgbClr val="00B0F0"/>
                </a:solidFill>
                <a:cs typeface="Arial"/>
              </a:rPr>
              <a:t>Bean Creek</a:t>
            </a:r>
            <a:endParaRPr lang="en-US" sz="1100" b="1" dirty="0">
              <a:solidFill>
                <a:srgbClr val="00B0F0"/>
              </a:solidFill>
            </a:endParaRPr>
          </a:p>
        </p:txBody>
      </p:sp>
      <p:sp>
        <p:nvSpPr>
          <p:cNvPr id="69" name="Rectangle 68"/>
          <p:cNvSpPr/>
          <p:nvPr/>
        </p:nvSpPr>
        <p:spPr>
          <a:xfrm>
            <a:off x="4188379" y="3481123"/>
            <a:ext cx="603307" cy="280077"/>
          </a:xfrm>
          <a:prstGeom prst="rect">
            <a:avLst/>
          </a:prstGeom>
        </p:spPr>
        <p:txBody>
          <a:bodyPr wrap="none" lIns="109728" tIns="54864" rIns="109728" bIns="54864">
            <a:spAutoFit/>
          </a:bodyPr>
          <a:lstStyle/>
          <a:p>
            <a:pPr algn="ctr"/>
            <a:r>
              <a:rPr lang="en-US" sz="1100" b="1" spc="-6" dirty="0">
                <a:cs typeface="Arial"/>
              </a:rPr>
              <a:t>Cabins</a:t>
            </a:r>
            <a:endParaRPr lang="en-US" sz="1100" b="1" dirty="0"/>
          </a:p>
        </p:txBody>
      </p:sp>
      <p:sp>
        <p:nvSpPr>
          <p:cNvPr id="75" name="TextBox 74"/>
          <p:cNvSpPr txBox="1"/>
          <p:nvPr/>
        </p:nvSpPr>
        <p:spPr>
          <a:xfrm>
            <a:off x="10183831" y="87265"/>
            <a:ext cx="259891" cy="298933"/>
          </a:xfrm>
          <a:prstGeom prst="rect">
            <a:avLst/>
          </a:prstGeom>
          <a:noFill/>
        </p:spPr>
        <p:txBody>
          <a:bodyPr wrap="none" rtlCol="0">
            <a:spAutoFit/>
          </a:bodyPr>
          <a:lstStyle/>
          <a:p>
            <a:r>
              <a:rPr lang="en-US" b="1" dirty="0">
                <a:solidFill>
                  <a:schemeClr val="bg1"/>
                </a:solidFill>
              </a:rPr>
              <a:t>N</a:t>
            </a:r>
          </a:p>
        </p:txBody>
      </p:sp>
      <p:cxnSp>
        <p:nvCxnSpPr>
          <p:cNvPr id="76" name="Straight Arrow Connector 75"/>
          <p:cNvCxnSpPr/>
          <p:nvPr/>
        </p:nvCxnSpPr>
        <p:spPr>
          <a:xfrm>
            <a:off x="10111369" y="605728"/>
            <a:ext cx="570488" cy="0"/>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96" name="Rectangle 95"/>
          <p:cNvSpPr/>
          <p:nvPr/>
        </p:nvSpPr>
        <p:spPr>
          <a:xfrm>
            <a:off x="207725" y="7707196"/>
            <a:ext cx="3270867" cy="480131"/>
          </a:xfrm>
          <a:prstGeom prst="rect">
            <a:avLst/>
          </a:prstGeom>
        </p:spPr>
        <p:txBody>
          <a:bodyPr wrap="square" lIns="109728" tIns="54864" rIns="109728" bIns="54864">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97" name="Rectangle 96"/>
          <p:cNvSpPr/>
          <p:nvPr/>
        </p:nvSpPr>
        <p:spPr>
          <a:xfrm>
            <a:off x="186556" y="7686434"/>
            <a:ext cx="3292992" cy="480131"/>
          </a:xfrm>
          <a:prstGeom prst="rect">
            <a:avLst/>
          </a:prstGeom>
        </p:spPr>
        <p:txBody>
          <a:bodyPr wrap="square" lIns="109728" tIns="54864" rIns="109728" bIns="54864">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98" name="Rectangle 97"/>
          <p:cNvSpPr/>
          <p:nvPr/>
        </p:nvSpPr>
        <p:spPr>
          <a:xfrm>
            <a:off x="195949" y="7690724"/>
            <a:ext cx="3215032" cy="480131"/>
          </a:xfrm>
          <a:prstGeom prst="rect">
            <a:avLst/>
          </a:prstGeom>
        </p:spPr>
        <p:txBody>
          <a:bodyPr wrap="square" lIns="109728" tIns="54864" rIns="109728" bIns="54864">
            <a:spAutoFit/>
          </a:bodyPr>
          <a:lstStyle/>
          <a:p>
            <a:r>
              <a:rPr lang="en-US" sz="1200" b="1" spc="-6" dirty="0">
                <a:solidFill>
                  <a:srgbClr val="FFFFFF"/>
                </a:solidFill>
                <a:cs typeface="Arial"/>
              </a:rPr>
              <a:t>Image from Flight C-1436 Frame 11, 1931</a:t>
            </a:r>
          </a:p>
          <a:p>
            <a:r>
              <a:rPr lang="en-US" sz="1200" b="1" spc="-6" dirty="0">
                <a:solidFill>
                  <a:schemeClr val="bg1"/>
                </a:solidFill>
                <a:cs typeface="Arial"/>
              </a:rPr>
              <a:t>Courtesy of UCSB Library Geospatial Collection</a:t>
            </a:r>
            <a:endParaRPr lang="en-US" sz="1200" dirty="0">
              <a:solidFill>
                <a:schemeClr val="bg1"/>
              </a:solidFill>
            </a:endParaRPr>
          </a:p>
        </p:txBody>
      </p:sp>
      <p:cxnSp>
        <p:nvCxnSpPr>
          <p:cNvPr id="104" name="Straight Arrow Connector 103"/>
          <p:cNvCxnSpPr/>
          <p:nvPr/>
        </p:nvCxnSpPr>
        <p:spPr>
          <a:xfrm>
            <a:off x="4564688" y="2328983"/>
            <a:ext cx="115214" cy="633677"/>
          </a:xfrm>
          <a:prstGeom prst="straightConnector1">
            <a:avLst/>
          </a:prstGeom>
          <a:ln w="50800">
            <a:solidFill>
              <a:srgbClr val="FFFF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993054" y="2444197"/>
            <a:ext cx="4896596" cy="2822743"/>
          </a:xfrm>
          <a:prstGeom prst="line">
            <a:avLst/>
          </a:prstGeom>
          <a:ln w="25400">
            <a:solidFill>
              <a:srgbClr val="FFFF00"/>
            </a:solidFill>
            <a:prstDash val="lgDashDot"/>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H="1">
            <a:off x="3642976" y="2905053"/>
            <a:ext cx="2822743" cy="5324547"/>
          </a:xfrm>
          <a:prstGeom prst="line">
            <a:avLst/>
          </a:prstGeom>
          <a:ln w="25400">
            <a:solidFill>
              <a:srgbClr val="FFFF00"/>
            </a:solidFill>
            <a:prstDash val="lgDashDot"/>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5947256" y="2386590"/>
            <a:ext cx="576070" cy="518463"/>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3042096" y="3193088"/>
            <a:ext cx="600880" cy="311744"/>
          </a:xfrm>
          <a:prstGeom prst="rect">
            <a:avLst/>
          </a:prstGeom>
        </p:spPr>
        <p:txBody>
          <a:bodyPr wrap="none" lIns="109728" tIns="54864" rIns="109728" bIns="54864">
            <a:spAutoFit/>
          </a:bodyPr>
          <a:lstStyle/>
          <a:p>
            <a:pPr algn="ctr"/>
            <a:r>
              <a:rPr lang="en-US" sz="1100" b="1" spc="-6" dirty="0">
                <a:solidFill>
                  <a:schemeClr val="bg1"/>
                </a:solidFill>
                <a:cs typeface="Arial"/>
              </a:rPr>
              <a:t>Glenwood </a:t>
            </a:r>
          </a:p>
          <a:p>
            <a:pPr algn="ctr"/>
            <a:r>
              <a:rPr lang="en-US" sz="1100" b="1" spc="-6" dirty="0">
                <a:solidFill>
                  <a:schemeClr val="bg1"/>
                </a:solidFill>
                <a:cs typeface="Arial"/>
              </a:rPr>
              <a:t>Hotel</a:t>
            </a:r>
            <a:endParaRPr lang="en-US" sz="1100" b="1" dirty="0">
              <a:solidFill>
                <a:schemeClr val="bg1"/>
              </a:solidFill>
            </a:endParaRPr>
          </a:p>
        </p:txBody>
      </p:sp>
      <p:cxnSp>
        <p:nvCxnSpPr>
          <p:cNvPr id="58" name="Straight Arrow Connector 57"/>
          <p:cNvCxnSpPr/>
          <p:nvPr/>
        </p:nvCxnSpPr>
        <p:spPr>
          <a:xfrm>
            <a:off x="3611479" y="3458177"/>
            <a:ext cx="325997" cy="41421"/>
          </a:xfrm>
          <a:prstGeom prst="straightConnector1">
            <a:avLst/>
          </a:prstGeom>
          <a:ln w="508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27" name="Straight Arrow Connector 126"/>
          <p:cNvCxnSpPr/>
          <p:nvPr/>
        </p:nvCxnSpPr>
        <p:spPr>
          <a:xfrm>
            <a:off x="4795116" y="2328983"/>
            <a:ext cx="1094533" cy="345642"/>
          </a:xfrm>
          <a:prstGeom prst="straightConnector1">
            <a:avLst/>
          </a:prstGeom>
          <a:ln w="50800">
            <a:solidFill>
              <a:srgbClr val="FFFF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38" name="Rectangle 137"/>
          <p:cNvSpPr/>
          <p:nvPr/>
        </p:nvSpPr>
        <p:spPr>
          <a:xfrm>
            <a:off x="5742091" y="658380"/>
            <a:ext cx="690703" cy="280077"/>
          </a:xfrm>
          <a:prstGeom prst="rect">
            <a:avLst/>
          </a:prstGeom>
        </p:spPr>
        <p:txBody>
          <a:bodyPr wrap="none" lIns="109728" tIns="54864" rIns="109728" bIns="54864">
            <a:spAutoFit/>
          </a:bodyPr>
          <a:lstStyle/>
          <a:p>
            <a:pPr algn="ctr"/>
            <a:r>
              <a:rPr lang="en-US" sz="1100" b="1" spc="-6" dirty="0">
                <a:cs typeface="Arial"/>
              </a:rPr>
              <a:t>Orchard</a:t>
            </a:r>
            <a:endParaRPr lang="en-US" sz="1100" b="1" dirty="0"/>
          </a:p>
        </p:txBody>
      </p:sp>
      <p:sp>
        <p:nvSpPr>
          <p:cNvPr id="139" name="Rectangle 138"/>
          <p:cNvSpPr/>
          <p:nvPr/>
        </p:nvSpPr>
        <p:spPr>
          <a:xfrm>
            <a:off x="7502645" y="370345"/>
            <a:ext cx="690703" cy="280077"/>
          </a:xfrm>
          <a:prstGeom prst="rect">
            <a:avLst/>
          </a:prstGeom>
        </p:spPr>
        <p:txBody>
          <a:bodyPr wrap="none" lIns="109728" tIns="54864" rIns="109728" bIns="54864">
            <a:spAutoFit/>
          </a:bodyPr>
          <a:lstStyle/>
          <a:p>
            <a:pPr algn="ctr"/>
            <a:r>
              <a:rPr lang="en-US" sz="1100" b="1" spc="-6" dirty="0">
                <a:cs typeface="Arial"/>
              </a:rPr>
              <a:t>Orchard</a:t>
            </a:r>
            <a:endParaRPr lang="en-US" sz="1100" b="1" dirty="0"/>
          </a:p>
        </p:txBody>
      </p:sp>
      <p:sp>
        <p:nvSpPr>
          <p:cNvPr id="140" name="Rectangle 139"/>
          <p:cNvSpPr/>
          <p:nvPr/>
        </p:nvSpPr>
        <p:spPr>
          <a:xfrm>
            <a:off x="9403676" y="1069587"/>
            <a:ext cx="690703" cy="280077"/>
          </a:xfrm>
          <a:prstGeom prst="rect">
            <a:avLst/>
          </a:prstGeom>
        </p:spPr>
        <p:txBody>
          <a:bodyPr wrap="none" lIns="109728" tIns="54864" rIns="109728" bIns="54864">
            <a:spAutoFit/>
          </a:bodyPr>
          <a:lstStyle/>
          <a:p>
            <a:pPr algn="ctr"/>
            <a:r>
              <a:rPr lang="en-US" sz="1100" b="1" spc="-6" dirty="0">
                <a:cs typeface="Arial"/>
              </a:rPr>
              <a:t>Orchard</a:t>
            </a:r>
            <a:endParaRPr lang="en-US" sz="1100" b="1" dirty="0"/>
          </a:p>
        </p:txBody>
      </p:sp>
      <p:sp>
        <p:nvSpPr>
          <p:cNvPr id="141" name="Rectangle 140"/>
          <p:cNvSpPr/>
          <p:nvPr/>
        </p:nvSpPr>
        <p:spPr>
          <a:xfrm>
            <a:off x="8654785" y="7513613"/>
            <a:ext cx="741229" cy="280077"/>
          </a:xfrm>
          <a:prstGeom prst="rect">
            <a:avLst/>
          </a:prstGeom>
        </p:spPr>
        <p:txBody>
          <a:bodyPr wrap="none" lIns="109728" tIns="54864" rIns="109728" bIns="54864">
            <a:spAutoFit/>
          </a:bodyPr>
          <a:lstStyle/>
          <a:p>
            <a:pPr algn="ctr"/>
            <a:r>
              <a:rPr lang="en-US" sz="1100" b="1" spc="-6" dirty="0">
                <a:cs typeface="Arial"/>
              </a:rPr>
              <a:t>Vineyard</a:t>
            </a:r>
            <a:endParaRPr lang="en-US" sz="1100" b="1" dirty="0"/>
          </a:p>
        </p:txBody>
      </p:sp>
      <p:sp>
        <p:nvSpPr>
          <p:cNvPr id="143" name="Rectangle 142"/>
          <p:cNvSpPr/>
          <p:nvPr/>
        </p:nvSpPr>
        <p:spPr>
          <a:xfrm>
            <a:off x="0" y="6764722"/>
            <a:ext cx="690703" cy="280077"/>
          </a:xfrm>
          <a:prstGeom prst="rect">
            <a:avLst/>
          </a:prstGeom>
        </p:spPr>
        <p:txBody>
          <a:bodyPr wrap="none" lIns="109728" tIns="54864" rIns="109728" bIns="54864">
            <a:spAutoFit/>
          </a:bodyPr>
          <a:lstStyle/>
          <a:p>
            <a:pPr algn="ctr"/>
            <a:r>
              <a:rPr lang="en-US" sz="1100" b="1" spc="-6" dirty="0">
                <a:solidFill>
                  <a:schemeClr val="bg1"/>
                </a:solidFill>
                <a:cs typeface="Arial"/>
              </a:rPr>
              <a:t>Orchard</a:t>
            </a:r>
            <a:endParaRPr lang="en-US" sz="1100" b="1" dirty="0">
              <a:solidFill>
                <a:schemeClr val="bg1"/>
              </a:solidFill>
            </a:endParaRPr>
          </a:p>
        </p:txBody>
      </p:sp>
      <p:sp>
        <p:nvSpPr>
          <p:cNvPr id="144" name="Rectangle 143"/>
          <p:cNvSpPr/>
          <p:nvPr/>
        </p:nvSpPr>
        <p:spPr>
          <a:xfrm>
            <a:off x="6350505" y="1868127"/>
            <a:ext cx="690703" cy="280077"/>
          </a:xfrm>
          <a:prstGeom prst="rect">
            <a:avLst/>
          </a:prstGeom>
        </p:spPr>
        <p:txBody>
          <a:bodyPr wrap="none" lIns="109728" tIns="54864" rIns="109728" bIns="54864">
            <a:spAutoFit/>
          </a:bodyPr>
          <a:lstStyle/>
          <a:p>
            <a:pPr algn="ctr"/>
            <a:r>
              <a:rPr lang="en-US" sz="1100" b="1" spc="-6" dirty="0">
                <a:solidFill>
                  <a:schemeClr val="bg1"/>
                </a:solidFill>
                <a:cs typeface="Arial"/>
              </a:rPr>
              <a:t>Orchard</a:t>
            </a:r>
            <a:endParaRPr lang="en-US" sz="1100" b="1" dirty="0">
              <a:solidFill>
                <a:schemeClr val="bg1"/>
              </a:solidFill>
            </a:endParaRPr>
          </a:p>
        </p:txBody>
      </p:sp>
      <p:sp>
        <p:nvSpPr>
          <p:cNvPr id="145" name="Rectangle 144"/>
          <p:cNvSpPr/>
          <p:nvPr/>
        </p:nvSpPr>
        <p:spPr>
          <a:xfrm>
            <a:off x="7157003" y="7340792"/>
            <a:ext cx="690703" cy="280077"/>
          </a:xfrm>
          <a:prstGeom prst="rect">
            <a:avLst/>
          </a:prstGeom>
        </p:spPr>
        <p:txBody>
          <a:bodyPr wrap="none" lIns="109728" tIns="54864" rIns="109728" bIns="54864">
            <a:spAutoFit/>
          </a:bodyPr>
          <a:lstStyle/>
          <a:p>
            <a:pPr algn="ctr"/>
            <a:r>
              <a:rPr lang="en-US" sz="1100" b="1" spc="-6" dirty="0">
                <a:solidFill>
                  <a:schemeClr val="bg1"/>
                </a:solidFill>
                <a:cs typeface="Arial"/>
              </a:rPr>
              <a:t>Orchard</a:t>
            </a:r>
            <a:endParaRPr lang="en-US" sz="1100" b="1" dirty="0">
              <a:solidFill>
                <a:schemeClr val="bg1"/>
              </a:solidFill>
            </a:endParaRPr>
          </a:p>
        </p:txBody>
      </p:sp>
      <p:sp>
        <p:nvSpPr>
          <p:cNvPr id="146" name="Rectangle 145"/>
          <p:cNvSpPr/>
          <p:nvPr/>
        </p:nvSpPr>
        <p:spPr>
          <a:xfrm>
            <a:off x="4603041" y="4126302"/>
            <a:ext cx="658642" cy="449354"/>
          </a:xfrm>
          <a:prstGeom prst="rect">
            <a:avLst/>
          </a:prstGeom>
        </p:spPr>
        <p:txBody>
          <a:bodyPr wrap="none" lIns="109728" tIns="54864" rIns="109728" bIns="54864">
            <a:spAutoFit/>
          </a:bodyPr>
          <a:lstStyle/>
          <a:p>
            <a:pPr algn="ctr"/>
            <a:r>
              <a:rPr lang="en-US" sz="1100" b="1" spc="-6" dirty="0">
                <a:cs typeface="Arial"/>
              </a:rPr>
              <a:t>Martin </a:t>
            </a:r>
          </a:p>
          <a:p>
            <a:pPr algn="ctr"/>
            <a:r>
              <a:rPr lang="en-US" sz="1100" b="1" spc="-6" dirty="0">
                <a:cs typeface="Arial"/>
              </a:rPr>
              <a:t>Grazing</a:t>
            </a:r>
            <a:endParaRPr lang="en-US" sz="1100" b="1" dirty="0"/>
          </a:p>
        </p:txBody>
      </p:sp>
      <p:sp>
        <p:nvSpPr>
          <p:cNvPr id="147" name="Rectangle 146"/>
          <p:cNvSpPr/>
          <p:nvPr/>
        </p:nvSpPr>
        <p:spPr>
          <a:xfrm>
            <a:off x="1857159" y="6476687"/>
            <a:ext cx="741229" cy="280077"/>
          </a:xfrm>
          <a:prstGeom prst="rect">
            <a:avLst/>
          </a:prstGeom>
        </p:spPr>
        <p:txBody>
          <a:bodyPr wrap="none" lIns="109728" tIns="54864" rIns="109728" bIns="54864">
            <a:spAutoFit/>
          </a:bodyPr>
          <a:lstStyle/>
          <a:p>
            <a:pPr algn="ctr"/>
            <a:r>
              <a:rPr lang="en-US" sz="1100" b="1" spc="-6" dirty="0">
                <a:cs typeface="Arial"/>
              </a:rPr>
              <a:t>Vineyard</a:t>
            </a:r>
            <a:endParaRPr lang="en-US" sz="1100" b="1" dirty="0"/>
          </a:p>
        </p:txBody>
      </p:sp>
      <p:sp>
        <p:nvSpPr>
          <p:cNvPr id="148" name="Rectangle 147"/>
          <p:cNvSpPr/>
          <p:nvPr/>
        </p:nvSpPr>
        <p:spPr>
          <a:xfrm>
            <a:off x="9461283" y="6879936"/>
            <a:ext cx="741229" cy="280077"/>
          </a:xfrm>
          <a:prstGeom prst="rect">
            <a:avLst/>
          </a:prstGeom>
        </p:spPr>
        <p:txBody>
          <a:bodyPr wrap="none" lIns="109728" tIns="54864" rIns="109728" bIns="54864">
            <a:spAutoFit/>
          </a:bodyPr>
          <a:lstStyle/>
          <a:p>
            <a:pPr algn="ctr"/>
            <a:r>
              <a:rPr lang="en-US" sz="1100" b="1" spc="-6" dirty="0">
                <a:cs typeface="Arial"/>
              </a:rPr>
              <a:t>Vineyard</a:t>
            </a:r>
            <a:endParaRPr lang="en-US" sz="1100" b="1" dirty="0"/>
          </a:p>
        </p:txBody>
      </p:sp>
      <p:sp>
        <p:nvSpPr>
          <p:cNvPr id="105" name="Rectangle 104"/>
          <p:cNvSpPr/>
          <p:nvPr/>
        </p:nvSpPr>
        <p:spPr>
          <a:xfrm>
            <a:off x="3698643" y="1998792"/>
            <a:ext cx="2013500" cy="387798"/>
          </a:xfrm>
          <a:prstGeom prst="rect">
            <a:avLst/>
          </a:prstGeom>
        </p:spPr>
        <p:txBody>
          <a:bodyPr wrap="none" lIns="109728" tIns="54864" rIns="109728" bIns="54864">
            <a:spAutoFit/>
          </a:bodyPr>
          <a:lstStyle/>
          <a:p>
            <a:pPr algn="ctr"/>
            <a:r>
              <a:rPr lang="en-US" sz="1800" b="1" spc="-6" dirty="0">
                <a:cs typeface="Arial"/>
              </a:rPr>
              <a:t>Old Growth Stands</a:t>
            </a:r>
            <a:endParaRPr lang="en-US" sz="1800" b="1" dirty="0"/>
          </a:p>
        </p:txBody>
      </p:sp>
      <p:sp>
        <p:nvSpPr>
          <p:cNvPr id="107" name="Rectangle 106"/>
          <p:cNvSpPr/>
          <p:nvPr/>
        </p:nvSpPr>
        <p:spPr>
          <a:xfrm>
            <a:off x="3685166" y="1985574"/>
            <a:ext cx="2013500" cy="387798"/>
          </a:xfrm>
          <a:prstGeom prst="rect">
            <a:avLst/>
          </a:prstGeom>
        </p:spPr>
        <p:txBody>
          <a:bodyPr wrap="none" lIns="109728" tIns="54864" rIns="109728" bIns="54864">
            <a:spAutoFit/>
          </a:bodyPr>
          <a:lstStyle/>
          <a:p>
            <a:pPr algn="ctr"/>
            <a:r>
              <a:rPr lang="en-US" sz="1800" b="1" spc="-6" dirty="0">
                <a:cs typeface="Arial"/>
              </a:rPr>
              <a:t>Old Growth Stands</a:t>
            </a:r>
            <a:endParaRPr lang="en-US" sz="1800" b="1" dirty="0"/>
          </a:p>
        </p:txBody>
      </p:sp>
      <p:sp>
        <p:nvSpPr>
          <p:cNvPr id="114" name="Rectangle 113"/>
          <p:cNvSpPr/>
          <p:nvPr/>
        </p:nvSpPr>
        <p:spPr>
          <a:xfrm>
            <a:off x="3703328" y="1982915"/>
            <a:ext cx="2013500" cy="387798"/>
          </a:xfrm>
          <a:prstGeom prst="rect">
            <a:avLst/>
          </a:prstGeom>
        </p:spPr>
        <p:txBody>
          <a:bodyPr wrap="none" lIns="109728" tIns="54864" rIns="109728" bIns="54864">
            <a:spAutoFit/>
          </a:bodyPr>
          <a:lstStyle/>
          <a:p>
            <a:pPr algn="ctr"/>
            <a:r>
              <a:rPr lang="en-US" sz="1800" b="1" spc="-6" dirty="0">
                <a:solidFill>
                  <a:srgbClr val="FFFF00"/>
                </a:solidFill>
                <a:cs typeface="Arial"/>
              </a:rPr>
              <a:t>Old Growth Stands</a:t>
            </a:r>
            <a:endParaRPr lang="en-US" sz="1800" b="1" dirty="0">
              <a:solidFill>
                <a:srgbClr val="FFFF00"/>
              </a:solidFill>
            </a:endParaRPr>
          </a:p>
        </p:txBody>
      </p:sp>
      <p:sp>
        <p:nvSpPr>
          <p:cNvPr id="94" name="Freeform 93"/>
          <p:cNvSpPr/>
          <p:nvPr/>
        </p:nvSpPr>
        <p:spPr>
          <a:xfrm>
            <a:off x="2948796" y="3891915"/>
            <a:ext cx="1375554" cy="2421856"/>
          </a:xfrm>
          <a:custGeom>
            <a:avLst/>
            <a:gdLst>
              <a:gd name="connsiteX0" fmla="*/ 213360 w 1497330"/>
              <a:gd name="connsiteY0" fmla="*/ 28575 h 1968500"/>
              <a:gd name="connsiteX1" fmla="*/ 175260 w 1497330"/>
              <a:gd name="connsiteY1" fmla="*/ 588645 h 1968500"/>
              <a:gd name="connsiteX2" fmla="*/ 160020 w 1497330"/>
              <a:gd name="connsiteY2" fmla="*/ 1133475 h 1968500"/>
              <a:gd name="connsiteX3" fmla="*/ 118110 w 1497330"/>
              <a:gd name="connsiteY3" fmla="*/ 1339215 h 1968500"/>
              <a:gd name="connsiteX4" fmla="*/ 868680 w 1497330"/>
              <a:gd name="connsiteY4" fmla="*/ 1891665 h 1968500"/>
              <a:gd name="connsiteX5" fmla="*/ 1272540 w 1497330"/>
              <a:gd name="connsiteY5" fmla="*/ 1800225 h 1968500"/>
              <a:gd name="connsiteX6" fmla="*/ 1223010 w 1497330"/>
              <a:gd name="connsiteY6" fmla="*/ 1708785 h 1968500"/>
              <a:gd name="connsiteX7" fmla="*/ 1177290 w 1497330"/>
              <a:gd name="connsiteY7" fmla="*/ 1396365 h 1968500"/>
              <a:gd name="connsiteX8" fmla="*/ 1192530 w 1497330"/>
              <a:gd name="connsiteY8" fmla="*/ 1263015 h 1968500"/>
              <a:gd name="connsiteX9" fmla="*/ 1466850 w 1497330"/>
              <a:gd name="connsiteY9" fmla="*/ 855345 h 1968500"/>
              <a:gd name="connsiteX10" fmla="*/ 1375410 w 1497330"/>
              <a:gd name="connsiteY10" fmla="*/ 767715 h 1968500"/>
              <a:gd name="connsiteX11" fmla="*/ 1097280 w 1497330"/>
              <a:gd name="connsiteY11" fmla="*/ 691515 h 1968500"/>
              <a:gd name="connsiteX12" fmla="*/ 1062990 w 1497330"/>
              <a:gd name="connsiteY12" fmla="*/ 478155 h 1968500"/>
              <a:gd name="connsiteX13" fmla="*/ 1085850 w 1497330"/>
              <a:gd name="connsiteY13" fmla="*/ 150495 h 1968500"/>
              <a:gd name="connsiteX14" fmla="*/ 918210 w 1497330"/>
              <a:gd name="connsiteY14" fmla="*/ 51435 h 1968500"/>
              <a:gd name="connsiteX15" fmla="*/ 495300 w 1497330"/>
              <a:gd name="connsiteY15" fmla="*/ 13335 h 1968500"/>
              <a:gd name="connsiteX16" fmla="*/ 243840 w 1497330"/>
              <a:gd name="connsiteY16" fmla="*/ 131445 h 1968500"/>
              <a:gd name="connsiteX0" fmla="*/ 182279 w 1497330"/>
              <a:gd name="connsiteY0" fmla="*/ 222885 h 1968500"/>
              <a:gd name="connsiteX1" fmla="*/ 175260 w 1497330"/>
              <a:gd name="connsiteY1" fmla="*/ 588645 h 1968500"/>
              <a:gd name="connsiteX2" fmla="*/ 160020 w 1497330"/>
              <a:gd name="connsiteY2" fmla="*/ 1133475 h 1968500"/>
              <a:gd name="connsiteX3" fmla="*/ 118110 w 1497330"/>
              <a:gd name="connsiteY3" fmla="*/ 1339215 h 1968500"/>
              <a:gd name="connsiteX4" fmla="*/ 868680 w 1497330"/>
              <a:gd name="connsiteY4" fmla="*/ 1891665 h 1968500"/>
              <a:gd name="connsiteX5" fmla="*/ 1272540 w 1497330"/>
              <a:gd name="connsiteY5" fmla="*/ 1800225 h 1968500"/>
              <a:gd name="connsiteX6" fmla="*/ 1223010 w 1497330"/>
              <a:gd name="connsiteY6" fmla="*/ 1708785 h 1968500"/>
              <a:gd name="connsiteX7" fmla="*/ 1177290 w 1497330"/>
              <a:gd name="connsiteY7" fmla="*/ 1396365 h 1968500"/>
              <a:gd name="connsiteX8" fmla="*/ 1192530 w 1497330"/>
              <a:gd name="connsiteY8" fmla="*/ 1263015 h 1968500"/>
              <a:gd name="connsiteX9" fmla="*/ 1466850 w 1497330"/>
              <a:gd name="connsiteY9" fmla="*/ 855345 h 1968500"/>
              <a:gd name="connsiteX10" fmla="*/ 1375410 w 1497330"/>
              <a:gd name="connsiteY10" fmla="*/ 767715 h 1968500"/>
              <a:gd name="connsiteX11" fmla="*/ 1097280 w 1497330"/>
              <a:gd name="connsiteY11" fmla="*/ 691515 h 1968500"/>
              <a:gd name="connsiteX12" fmla="*/ 1062990 w 1497330"/>
              <a:gd name="connsiteY12" fmla="*/ 478155 h 1968500"/>
              <a:gd name="connsiteX13" fmla="*/ 1085850 w 1497330"/>
              <a:gd name="connsiteY13" fmla="*/ 150495 h 1968500"/>
              <a:gd name="connsiteX14" fmla="*/ 918210 w 1497330"/>
              <a:gd name="connsiteY14" fmla="*/ 51435 h 1968500"/>
              <a:gd name="connsiteX15" fmla="*/ 495300 w 1497330"/>
              <a:gd name="connsiteY15" fmla="*/ 13335 h 1968500"/>
              <a:gd name="connsiteX16" fmla="*/ 243840 w 1497330"/>
              <a:gd name="connsiteY16" fmla="*/ 131445 h 1968500"/>
              <a:gd name="connsiteX0" fmla="*/ 182279 w 1497330"/>
              <a:gd name="connsiteY0" fmla="*/ 222885 h 1968500"/>
              <a:gd name="connsiteX1" fmla="*/ 175260 w 1497330"/>
              <a:gd name="connsiteY1" fmla="*/ 588645 h 1968500"/>
              <a:gd name="connsiteX2" fmla="*/ 160020 w 1497330"/>
              <a:gd name="connsiteY2" fmla="*/ 1133475 h 1968500"/>
              <a:gd name="connsiteX3" fmla="*/ 118110 w 1497330"/>
              <a:gd name="connsiteY3" fmla="*/ 1339215 h 1968500"/>
              <a:gd name="connsiteX4" fmla="*/ 868680 w 1497330"/>
              <a:gd name="connsiteY4" fmla="*/ 1891665 h 1968500"/>
              <a:gd name="connsiteX5" fmla="*/ 1272540 w 1497330"/>
              <a:gd name="connsiteY5" fmla="*/ 1800225 h 1968500"/>
              <a:gd name="connsiteX6" fmla="*/ 1223010 w 1497330"/>
              <a:gd name="connsiteY6" fmla="*/ 1708785 h 1968500"/>
              <a:gd name="connsiteX7" fmla="*/ 1177290 w 1497330"/>
              <a:gd name="connsiteY7" fmla="*/ 1396365 h 1968500"/>
              <a:gd name="connsiteX8" fmla="*/ 1192530 w 1497330"/>
              <a:gd name="connsiteY8" fmla="*/ 1263015 h 1968500"/>
              <a:gd name="connsiteX9" fmla="*/ 1466850 w 1497330"/>
              <a:gd name="connsiteY9" fmla="*/ 855345 h 1968500"/>
              <a:gd name="connsiteX10" fmla="*/ 1375410 w 1497330"/>
              <a:gd name="connsiteY10" fmla="*/ 767715 h 1968500"/>
              <a:gd name="connsiteX11" fmla="*/ 1097280 w 1497330"/>
              <a:gd name="connsiteY11" fmla="*/ 691515 h 1968500"/>
              <a:gd name="connsiteX12" fmla="*/ 1062990 w 1497330"/>
              <a:gd name="connsiteY12" fmla="*/ 478155 h 1968500"/>
              <a:gd name="connsiteX13" fmla="*/ 1085850 w 1497330"/>
              <a:gd name="connsiteY13" fmla="*/ 150495 h 1968500"/>
              <a:gd name="connsiteX14" fmla="*/ 918210 w 1497330"/>
              <a:gd name="connsiteY14" fmla="*/ 51435 h 1968500"/>
              <a:gd name="connsiteX15" fmla="*/ 495300 w 1497330"/>
              <a:gd name="connsiteY15" fmla="*/ 13335 h 1968500"/>
              <a:gd name="connsiteX16" fmla="*/ 243840 w 1497330"/>
              <a:gd name="connsiteY16" fmla="*/ 131445 h 1968500"/>
              <a:gd name="connsiteX0" fmla="*/ 182279 w 1497330"/>
              <a:gd name="connsiteY0" fmla="*/ 222885 h 1968500"/>
              <a:gd name="connsiteX1" fmla="*/ 175260 w 1497330"/>
              <a:gd name="connsiteY1" fmla="*/ 588645 h 1968500"/>
              <a:gd name="connsiteX2" fmla="*/ 160020 w 1497330"/>
              <a:gd name="connsiteY2" fmla="*/ 1133475 h 1968500"/>
              <a:gd name="connsiteX3" fmla="*/ 118110 w 1497330"/>
              <a:gd name="connsiteY3" fmla="*/ 1339215 h 1968500"/>
              <a:gd name="connsiteX4" fmla="*/ 868680 w 1497330"/>
              <a:gd name="connsiteY4" fmla="*/ 1891665 h 1968500"/>
              <a:gd name="connsiteX5" fmla="*/ 1272540 w 1497330"/>
              <a:gd name="connsiteY5" fmla="*/ 1800225 h 1968500"/>
              <a:gd name="connsiteX6" fmla="*/ 1223010 w 1497330"/>
              <a:gd name="connsiteY6" fmla="*/ 1708785 h 1968500"/>
              <a:gd name="connsiteX7" fmla="*/ 1177290 w 1497330"/>
              <a:gd name="connsiteY7" fmla="*/ 1396365 h 1968500"/>
              <a:gd name="connsiteX8" fmla="*/ 1192530 w 1497330"/>
              <a:gd name="connsiteY8" fmla="*/ 1263015 h 1968500"/>
              <a:gd name="connsiteX9" fmla="*/ 1466850 w 1497330"/>
              <a:gd name="connsiteY9" fmla="*/ 855345 h 1968500"/>
              <a:gd name="connsiteX10" fmla="*/ 1375410 w 1497330"/>
              <a:gd name="connsiteY10" fmla="*/ 767715 h 1968500"/>
              <a:gd name="connsiteX11" fmla="*/ 1097280 w 1497330"/>
              <a:gd name="connsiteY11" fmla="*/ 691515 h 1968500"/>
              <a:gd name="connsiteX12" fmla="*/ 1062990 w 1497330"/>
              <a:gd name="connsiteY12" fmla="*/ 478155 h 1968500"/>
              <a:gd name="connsiteX13" fmla="*/ 1085850 w 1497330"/>
              <a:gd name="connsiteY13" fmla="*/ 150495 h 1968500"/>
              <a:gd name="connsiteX14" fmla="*/ 918210 w 1497330"/>
              <a:gd name="connsiteY14" fmla="*/ 51435 h 1968500"/>
              <a:gd name="connsiteX15" fmla="*/ 495300 w 1497330"/>
              <a:gd name="connsiteY15" fmla="*/ 13335 h 1968500"/>
              <a:gd name="connsiteX16" fmla="*/ 243840 w 1497330"/>
              <a:gd name="connsiteY16" fmla="*/ 131445 h 1968500"/>
              <a:gd name="connsiteX0" fmla="*/ 182279 w 1497330"/>
              <a:gd name="connsiteY0" fmla="*/ 222885 h 1968500"/>
              <a:gd name="connsiteX1" fmla="*/ 175260 w 1497330"/>
              <a:gd name="connsiteY1" fmla="*/ 588645 h 1968500"/>
              <a:gd name="connsiteX2" fmla="*/ 160020 w 1497330"/>
              <a:gd name="connsiteY2" fmla="*/ 1133475 h 1968500"/>
              <a:gd name="connsiteX3" fmla="*/ 118110 w 1497330"/>
              <a:gd name="connsiteY3" fmla="*/ 1339215 h 1968500"/>
              <a:gd name="connsiteX4" fmla="*/ 868680 w 1497330"/>
              <a:gd name="connsiteY4" fmla="*/ 1891665 h 1968500"/>
              <a:gd name="connsiteX5" fmla="*/ 1272540 w 1497330"/>
              <a:gd name="connsiteY5" fmla="*/ 1800225 h 1968500"/>
              <a:gd name="connsiteX6" fmla="*/ 1223010 w 1497330"/>
              <a:gd name="connsiteY6" fmla="*/ 1708785 h 1968500"/>
              <a:gd name="connsiteX7" fmla="*/ 1177290 w 1497330"/>
              <a:gd name="connsiteY7" fmla="*/ 1396365 h 1968500"/>
              <a:gd name="connsiteX8" fmla="*/ 1192530 w 1497330"/>
              <a:gd name="connsiteY8" fmla="*/ 1263015 h 1968500"/>
              <a:gd name="connsiteX9" fmla="*/ 1466850 w 1497330"/>
              <a:gd name="connsiteY9" fmla="*/ 855345 h 1968500"/>
              <a:gd name="connsiteX10" fmla="*/ 1375410 w 1497330"/>
              <a:gd name="connsiteY10" fmla="*/ 767715 h 1968500"/>
              <a:gd name="connsiteX11" fmla="*/ 1097280 w 1497330"/>
              <a:gd name="connsiteY11" fmla="*/ 691515 h 1968500"/>
              <a:gd name="connsiteX12" fmla="*/ 1062990 w 1497330"/>
              <a:gd name="connsiteY12" fmla="*/ 478155 h 1968500"/>
              <a:gd name="connsiteX13" fmla="*/ 1085850 w 1497330"/>
              <a:gd name="connsiteY13" fmla="*/ 150495 h 1968500"/>
              <a:gd name="connsiteX14" fmla="*/ 918210 w 1497330"/>
              <a:gd name="connsiteY14" fmla="*/ 51435 h 1968500"/>
              <a:gd name="connsiteX15" fmla="*/ 495300 w 1497330"/>
              <a:gd name="connsiteY15" fmla="*/ 13335 h 1968500"/>
              <a:gd name="connsiteX16" fmla="*/ 243840 w 1497330"/>
              <a:gd name="connsiteY16" fmla="*/ 131445 h 1968500"/>
              <a:gd name="connsiteX17" fmla="*/ 182279 w 1497330"/>
              <a:gd name="connsiteY17" fmla="*/ 222885 h 1968500"/>
              <a:gd name="connsiteX0" fmla="*/ 60503 w 1375554"/>
              <a:gd name="connsiteY0" fmla="*/ 222885 h 1943329"/>
              <a:gd name="connsiteX1" fmla="*/ 53484 w 1375554"/>
              <a:gd name="connsiteY1" fmla="*/ 588645 h 1943329"/>
              <a:gd name="connsiteX2" fmla="*/ 38244 w 1375554"/>
              <a:gd name="connsiteY2" fmla="*/ 1133475 h 1943329"/>
              <a:gd name="connsiteX3" fmla="*/ 118110 w 1375554"/>
              <a:gd name="connsiteY3" fmla="*/ 1490239 h 1943329"/>
              <a:gd name="connsiteX4" fmla="*/ 746904 w 1375554"/>
              <a:gd name="connsiteY4" fmla="*/ 1891665 h 1943329"/>
              <a:gd name="connsiteX5" fmla="*/ 1150764 w 1375554"/>
              <a:gd name="connsiteY5" fmla="*/ 1800225 h 1943329"/>
              <a:gd name="connsiteX6" fmla="*/ 1101234 w 1375554"/>
              <a:gd name="connsiteY6" fmla="*/ 1708785 h 1943329"/>
              <a:gd name="connsiteX7" fmla="*/ 1055514 w 1375554"/>
              <a:gd name="connsiteY7" fmla="*/ 1396365 h 1943329"/>
              <a:gd name="connsiteX8" fmla="*/ 1070754 w 1375554"/>
              <a:gd name="connsiteY8" fmla="*/ 1263015 h 1943329"/>
              <a:gd name="connsiteX9" fmla="*/ 1345074 w 1375554"/>
              <a:gd name="connsiteY9" fmla="*/ 855345 h 1943329"/>
              <a:gd name="connsiteX10" fmla="*/ 1253634 w 1375554"/>
              <a:gd name="connsiteY10" fmla="*/ 767715 h 1943329"/>
              <a:gd name="connsiteX11" fmla="*/ 975504 w 1375554"/>
              <a:gd name="connsiteY11" fmla="*/ 691515 h 1943329"/>
              <a:gd name="connsiteX12" fmla="*/ 941214 w 1375554"/>
              <a:gd name="connsiteY12" fmla="*/ 478155 h 1943329"/>
              <a:gd name="connsiteX13" fmla="*/ 964074 w 1375554"/>
              <a:gd name="connsiteY13" fmla="*/ 150495 h 1943329"/>
              <a:gd name="connsiteX14" fmla="*/ 796434 w 1375554"/>
              <a:gd name="connsiteY14" fmla="*/ 51435 h 1943329"/>
              <a:gd name="connsiteX15" fmla="*/ 373524 w 1375554"/>
              <a:gd name="connsiteY15" fmla="*/ 13335 h 1943329"/>
              <a:gd name="connsiteX16" fmla="*/ 122064 w 1375554"/>
              <a:gd name="connsiteY16" fmla="*/ 131445 h 1943329"/>
              <a:gd name="connsiteX17" fmla="*/ 60503 w 1375554"/>
              <a:gd name="connsiteY17" fmla="*/ 222885 h 1943329"/>
              <a:gd name="connsiteX0" fmla="*/ 60503 w 1375554"/>
              <a:gd name="connsiteY0" fmla="*/ 222885 h 2327218"/>
              <a:gd name="connsiteX1" fmla="*/ 53484 w 1375554"/>
              <a:gd name="connsiteY1" fmla="*/ 588645 h 2327218"/>
              <a:gd name="connsiteX2" fmla="*/ 38244 w 1375554"/>
              <a:gd name="connsiteY2" fmla="*/ 1133475 h 2327218"/>
              <a:gd name="connsiteX3" fmla="*/ 118110 w 1375554"/>
              <a:gd name="connsiteY3" fmla="*/ 1490239 h 2327218"/>
              <a:gd name="connsiteX4" fmla="*/ 746904 w 1375554"/>
              <a:gd name="connsiteY4" fmla="*/ 1891665 h 2327218"/>
              <a:gd name="connsiteX5" fmla="*/ 1212643 w 1375554"/>
              <a:gd name="connsiteY5" fmla="*/ 2296738 h 2327218"/>
              <a:gd name="connsiteX6" fmla="*/ 1101234 w 1375554"/>
              <a:gd name="connsiteY6" fmla="*/ 1708785 h 2327218"/>
              <a:gd name="connsiteX7" fmla="*/ 1055514 w 1375554"/>
              <a:gd name="connsiteY7" fmla="*/ 1396365 h 2327218"/>
              <a:gd name="connsiteX8" fmla="*/ 1070754 w 1375554"/>
              <a:gd name="connsiteY8" fmla="*/ 1263015 h 2327218"/>
              <a:gd name="connsiteX9" fmla="*/ 1345074 w 1375554"/>
              <a:gd name="connsiteY9" fmla="*/ 855345 h 2327218"/>
              <a:gd name="connsiteX10" fmla="*/ 1253634 w 1375554"/>
              <a:gd name="connsiteY10" fmla="*/ 767715 h 2327218"/>
              <a:gd name="connsiteX11" fmla="*/ 975504 w 1375554"/>
              <a:gd name="connsiteY11" fmla="*/ 691515 h 2327218"/>
              <a:gd name="connsiteX12" fmla="*/ 941214 w 1375554"/>
              <a:gd name="connsiteY12" fmla="*/ 478155 h 2327218"/>
              <a:gd name="connsiteX13" fmla="*/ 964074 w 1375554"/>
              <a:gd name="connsiteY13" fmla="*/ 150495 h 2327218"/>
              <a:gd name="connsiteX14" fmla="*/ 796434 w 1375554"/>
              <a:gd name="connsiteY14" fmla="*/ 51435 h 2327218"/>
              <a:gd name="connsiteX15" fmla="*/ 373524 w 1375554"/>
              <a:gd name="connsiteY15" fmla="*/ 13335 h 2327218"/>
              <a:gd name="connsiteX16" fmla="*/ 122064 w 1375554"/>
              <a:gd name="connsiteY16" fmla="*/ 131445 h 2327218"/>
              <a:gd name="connsiteX17" fmla="*/ 60503 w 1375554"/>
              <a:gd name="connsiteY17" fmla="*/ 222885 h 2327218"/>
              <a:gd name="connsiteX0" fmla="*/ 60503 w 1375554"/>
              <a:gd name="connsiteY0" fmla="*/ 222885 h 2365530"/>
              <a:gd name="connsiteX1" fmla="*/ 53484 w 1375554"/>
              <a:gd name="connsiteY1" fmla="*/ 588645 h 2365530"/>
              <a:gd name="connsiteX2" fmla="*/ 38244 w 1375554"/>
              <a:gd name="connsiteY2" fmla="*/ 1133475 h 2365530"/>
              <a:gd name="connsiteX3" fmla="*/ 118110 w 1375554"/>
              <a:gd name="connsiteY3" fmla="*/ 1490239 h 2365530"/>
              <a:gd name="connsiteX4" fmla="*/ 746904 w 1375554"/>
              <a:gd name="connsiteY4" fmla="*/ 1891665 h 2365530"/>
              <a:gd name="connsiteX5" fmla="*/ 1007254 w 1375554"/>
              <a:gd name="connsiteY5" fmla="*/ 2121535 h 2365530"/>
              <a:gd name="connsiteX6" fmla="*/ 1212643 w 1375554"/>
              <a:gd name="connsiteY6" fmla="*/ 2296738 h 2365530"/>
              <a:gd name="connsiteX7" fmla="*/ 1101234 w 1375554"/>
              <a:gd name="connsiteY7" fmla="*/ 1708785 h 2365530"/>
              <a:gd name="connsiteX8" fmla="*/ 1055514 w 1375554"/>
              <a:gd name="connsiteY8" fmla="*/ 1396365 h 2365530"/>
              <a:gd name="connsiteX9" fmla="*/ 1070754 w 1375554"/>
              <a:gd name="connsiteY9" fmla="*/ 1263015 h 2365530"/>
              <a:gd name="connsiteX10" fmla="*/ 1345074 w 1375554"/>
              <a:gd name="connsiteY10" fmla="*/ 855345 h 2365530"/>
              <a:gd name="connsiteX11" fmla="*/ 1253634 w 1375554"/>
              <a:gd name="connsiteY11" fmla="*/ 767715 h 2365530"/>
              <a:gd name="connsiteX12" fmla="*/ 975504 w 1375554"/>
              <a:gd name="connsiteY12" fmla="*/ 691515 h 2365530"/>
              <a:gd name="connsiteX13" fmla="*/ 941214 w 1375554"/>
              <a:gd name="connsiteY13" fmla="*/ 478155 h 2365530"/>
              <a:gd name="connsiteX14" fmla="*/ 964074 w 1375554"/>
              <a:gd name="connsiteY14" fmla="*/ 150495 h 2365530"/>
              <a:gd name="connsiteX15" fmla="*/ 796434 w 1375554"/>
              <a:gd name="connsiteY15" fmla="*/ 51435 h 2365530"/>
              <a:gd name="connsiteX16" fmla="*/ 373524 w 1375554"/>
              <a:gd name="connsiteY16" fmla="*/ 13335 h 2365530"/>
              <a:gd name="connsiteX17" fmla="*/ 122064 w 1375554"/>
              <a:gd name="connsiteY17" fmla="*/ 131445 h 2365530"/>
              <a:gd name="connsiteX18" fmla="*/ 60503 w 1375554"/>
              <a:gd name="connsiteY18" fmla="*/ 222885 h 2365530"/>
              <a:gd name="connsiteX0" fmla="*/ 60503 w 1375554"/>
              <a:gd name="connsiteY0" fmla="*/ 222885 h 2421856"/>
              <a:gd name="connsiteX1" fmla="*/ 53484 w 1375554"/>
              <a:gd name="connsiteY1" fmla="*/ 588645 h 2421856"/>
              <a:gd name="connsiteX2" fmla="*/ 38244 w 1375554"/>
              <a:gd name="connsiteY2" fmla="*/ 1133475 h 2421856"/>
              <a:gd name="connsiteX3" fmla="*/ 118110 w 1375554"/>
              <a:gd name="connsiteY3" fmla="*/ 1490239 h 2421856"/>
              <a:gd name="connsiteX4" fmla="*/ 746904 w 1375554"/>
              <a:gd name="connsiteY4" fmla="*/ 1891665 h 2421856"/>
              <a:gd name="connsiteX5" fmla="*/ 982215 w 1375554"/>
              <a:gd name="connsiteY5" fmla="*/ 2354344 h 2421856"/>
              <a:gd name="connsiteX6" fmla="*/ 1212643 w 1375554"/>
              <a:gd name="connsiteY6" fmla="*/ 2296738 h 2421856"/>
              <a:gd name="connsiteX7" fmla="*/ 1101234 w 1375554"/>
              <a:gd name="connsiteY7" fmla="*/ 1708785 h 2421856"/>
              <a:gd name="connsiteX8" fmla="*/ 1055514 w 1375554"/>
              <a:gd name="connsiteY8" fmla="*/ 1396365 h 2421856"/>
              <a:gd name="connsiteX9" fmla="*/ 1070754 w 1375554"/>
              <a:gd name="connsiteY9" fmla="*/ 1263015 h 2421856"/>
              <a:gd name="connsiteX10" fmla="*/ 1345074 w 1375554"/>
              <a:gd name="connsiteY10" fmla="*/ 855345 h 2421856"/>
              <a:gd name="connsiteX11" fmla="*/ 1253634 w 1375554"/>
              <a:gd name="connsiteY11" fmla="*/ 767715 h 2421856"/>
              <a:gd name="connsiteX12" fmla="*/ 975504 w 1375554"/>
              <a:gd name="connsiteY12" fmla="*/ 691515 h 2421856"/>
              <a:gd name="connsiteX13" fmla="*/ 941214 w 1375554"/>
              <a:gd name="connsiteY13" fmla="*/ 478155 h 2421856"/>
              <a:gd name="connsiteX14" fmla="*/ 964074 w 1375554"/>
              <a:gd name="connsiteY14" fmla="*/ 150495 h 2421856"/>
              <a:gd name="connsiteX15" fmla="*/ 796434 w 1375554"/>
              <a:gd name="connsiteY15" fmla="*/ 51435 h 2421856"/>
              <a:gd name="connsiteX16" fmla="*/ 373524 w 1375554"/>
              <a:gd name="connsiteY16" fmla="*/ 13335 h 2421856"/>
              <a:gd name="connsiteX17" fmla="*/ 122064 w 1375554"/>
              <a:gd name="connsiteY17" fmla="*/ 131445 h 2421856"/>
              <a:gd name="connsiteX18" fmla="*/ 60503 w 1375554"/>
              <a:gd name="connsiteY18" fmla="*/ 222885 h 242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75554" h="2421856">
                <a:moveTo>
                  <a:pt x="60503" y="222885"/>
                </a:moveTo>
                <a:cubicBezTo>
                  <a:pt x="45898" y="410845"/>
                  <a:pt x="57194" y="436880"/>
                  <a:pt x="53484" y="588645"/>
                </a:cubicBezTo>
                <a:cubicBezTo>
                  <a:pt x="49774" y="740410"/>
                  <a:pt x="27473" y="983209"/>
                  <a:pt x="38244" y="1133475"/>
                </a:cubicBezTo>
                <a:cubicBezTo>
                  <a:pt x="49015" y="1283741"/>
                  <a:pt x="0" y="1363874"/>
                  <a:pt x="118110" y="1490239"/>
                </a:cubicBezTo>
                <a:cubicBezTo>
                  <a:pt x="236220" y="1616604"/>
                  <a:pt x="602887" y="1747648"/>
                  <a:pt x="746904" y="1891665"/>
                </a:cubicBezTo>
                <a:cubicBezTo>
                  <a:pt x="890921" y="2035682"/>
                  <a:pt x="904592" y="2286832"/>
                  <a:pt x="982215" y="2354344"/>
                </a:cubicBezTo>
                <a:cubicBezTo>
                  <a:pt x="1059838" y="2421856"/>
                  <a:pt x="1192807" y="2404331"/>
                  <a:pt x="1212643" y="2296738"/>
                </a:cubicBezTo>
                <a:cubicBezTo>
                  <a:pt x="1232479" y="2189145"/>
                  <a:pt x="1127422" y="1858847"/>
                  <a:pt x="1101234" y="1708785"/>
                </a:cubicBezTo>
                <a:cubicBezTo>
                  <a:pt x="1075046" y="1558723"/>
                  <a:pt x="1060594" y="1470660"/>
                  <a:pt x="1055514" y="1396365"/>
                </a:cubicBezTo>
                <a:cubicBezTo>
                  <a:pt x="1050434" y="1322070"/>
                  <a:pt x="1022494" y="1353185"/>
                  <a:pt x="1070754" y="1263015"/>
                </a:cubicBezTo>
                <a:cubicBezTo>
                  <a:pt x="1119014" y="1172845"/>
                  <a:pt x="1314594" y="937895"/>
                  <a:pt x="1345074" y="855345"/>
                </a:cubicBezTo>
                <a:cubicBezTo>
                  <a:pt x="1375554" y="772795"/>
                  <a:pt x="1315229" y="795020"/>
                  <a:pt x="1253634" y="767715"/>
                </a:cubicBezTo>
                <a:cubicBezTo>
                  <a:pt x="1192039" y="740410"/>
                  <a:pt x="1027574" y="739775"/>
                  <a:pt x="975504" y="691515"/>
                </a:cubicBezTo>
                <a:cubicBezTo>
                  <a:pt x="923434" y="643255"/>
                  <a:pt x="943119" y="568325"/>
                  <a:pt x="941214" y="478155"/>
                </a:cubicBezTo>
                <a:cubicBezTo>
                  <a:pt x="939309" y="387985"/>
                  <a:pt x="988204" y="221615"/>
                  <a:pt x="964074" y="150495"/>
                </a:cubicBezTo>
                <a:cubicBezTo>
                  <a:pt x="939944" y="79375"/>
                  <a:pt x="894859" y="74295"/>
                  <a:pt x="796434" y="51435"/>
                </a:cubicBezTo>
                <a:cubicBezTo>
                  <a:pt x="698009" y="28575"/>
                  <a:pt x="485919" y="0"/>
                  <a:pt x="373524" y="13335"/>
                </a:cubicBezTo>
                <a:cubicBezTo>
                  <a:pt x="261129" y="26670"/>
                  <a:pt x="191596" y="79057"/>
                  <a:pt x="122064" y="131445"/>
                </a:cubicBezTo>
                <a:lnTo>
                  <a:pt x="60503" y="222885"/>
                </a:lnTo>
                <a:close/>
              </a:path>
            </a:pathLst>
          </a:custGeom>
          <a:ln w="25400">
            <a:solidFill>
              <a:srgbClr val="FFFF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5" name="Rectangle 94"/>
          <p:cNvSpPr/>
          <p:nvPr/>
        </p:nvSpPr>
        <p:spPr>
          <a:xfrm>
            <a:off x="3178856" y="4460442"/>
            <a:ext cx="632161" cy="618631"/>
          </a:xfrm>
          <a:prstGeom prst="rect">
            <a:avLst/>
          </a:prstGeom>
        </p:spPr>
        <p:txBody>
          <a:bodyPr wrap="none" lIns="109728" tIns="54864" rIns="109728" bIns="54864">
            <a:spAutoFit/>
          </a:bodyPr>
          <a:lstStyle/>
          <a:p>
            <a:pPr algn="ctr"/>
            <a:r>
              <a:rPr lang="en-US" sz="1100" b="1" spc="-6" dirty="0">
                <a:solidFill>
                  <a:schemeClr val="bg1"/>
                </a:solidFill>
                <a:cs typeface="Arial"/>
              </a:rPr>
              <a:t>Martin</a:t>
            </a:r>
          </a:p>
          <a:p>
            <a:pPr algn="ctr"/>
            <a:r>
              <a:rPr lang="en-US" sz="1100" b="1" spc="-6" dirty="0">
                <a:solidFill>
                  <a:schemeClr val="bg1"/>
                </a:solidFill>
                <a:cs typeface="Arial"/>
              </a:rPr>
              <a:t>Logged</a:t>
            </a:r>
          </a:p>
          <a:p>
            <a:pPr algn="ctr"/>
            <a:r>
              <a:rPr lang="en-US" sz="1100" b="1" spc="-6" dirty="0">
                <a:solidFill>
                  <a:schemeClr val="bg1"/>
                </a:solidFill>
                <a:cs typeface="Arial"/>
              </a:rPr>
              <a:t>Here</a:t>
            </a:r>
            <a:endParaRPr lang="en-US" sz="1100" b="1" dirty="0">
              <a:solidFill>
                <a:schemeClr val="bg1"/>
              </a:solidFill>
            </a:endParaRPr>
          </a:p>
        </p:txBody>
      </p:sp>
      <p:sp>
        <p:nvSpPr>
          <p:cNvPr id="102" name="Freeform 101"/>
          <p:cNvSpPr/>
          <p:nvPr/>
        </p:nvSpPr>
        <p:spPr>
          <a:xfrm>
            <a:off x="5588635" y="965835"/>
            <a:ext cx="225425" cy="515620"/>
          </a:xfrm>
          <a:custGeom>
            <a:avLst/>
            <a:gdLst>
              <a:gd name="connsiteX0" fmla="*/ 126365 w 225425"/>
              <a:gd name="connsiteY0" fmla="*/ 17145 h 515620"/>
              <a:gd name="connsiteX1" fmla="*/ 19685 w 225425"/>
              <a:gd name="connsiteY1" fmla="*/ 249555 h 515620"/>
              <a:gd name="connsiteX2" fmla="*/ 8255 w 225425"/>
              <a:gd name="connsiteY2" fmla="*/ 382905 h 515620"/>
              <a:gd name="connsiteX3" fmla="*/ 69215 w 225425"/>
              <a:gd name="connsiteY3" fmla="*/ 501015 h 515620"/>
              <a:gd name="connsiteX4" fmla="*/ 187325 w 225425"/>
              <a:gd name="connsiteY4" fmla="*/ 295275 h 515620"/>
              <a:gd name="connsiteX5" fmla="*/ 221615 w 225425"/>
              <a:gd name="connsiteY5" fmla="*/ 158115 h 515620"/>
              <a:gd name="connsiteX6" fmla="*/ 210185 w 225425"/>
              <a:gd name="connsiteY6" fmla="*/ 24765 h 515620"/>
              <a:gd name="connsiteX7" fmla="*/ 175895 w 225425"/>
              <a:gd name="connsiteY7" fmla="*/ 9525 h 515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5425" h="515620">
                <a:moveTo>
                  <a:pt x="126365" y="17145"/>
                </a:moveTo>
                <a:cubicBezTo>
                  <a:pt x="82867" y="102870"/>
                  <a:pt x="39370" y="188595"/>
                  <a:pt x="19685" y="249555"/>
                </a:cubicBezTo>
                <a:cubicBezTo>
                  <a:pt x="0" y="310515"/>
                  <a:pt x="0" y="340995"/>
                  <a:pt x="8255" y="382905"/>
                </a:cubicBezTo>
                <a:cubicBezTo>
                  <a:pt x="16510" y="424815"/>
                  <a:pt x="39370" y="515620"/>
                  <a:pt x="69215" y="501015"/>
                </a:cubicBezTo>
                <a:cubicBezTo>
                  <a:pt x="99060" y="486410"/>
                  <a:pt x="161925" y="352425"/>
                  <a:pt x="187325" y="295275"/>
                </a:cubicBezTo>
                <a:cubicBezTo>
                  <a:pt x="212725" y="238125"/>
                  <a:pt x="217805" y="203200"/>
                  <a:pt x="221615" y="158115"/>
                </a:cubicBezTo>
                <a:cubicBezTo>
                  <a:pt x="225425" y="113030"/>
                  <a:pt x="217805" y="49530"/>
                  <a:pt x="210185" y="24765"/>
                </a:cubicBezTo>
                <a:cubicBezTo>
                  <a:pt x="202565" y="0"/>
                  <a:pt x="189230" y="4762"/>
                  <a:pt x="175895" y="9525"/>
                </a:cubicBezTo>
              </a:path>
            </a:pathLst>
          </a:custGeom>
          <a:ln w="25400">
            <a:solidFill>
              <a:srgbClr val="FFFF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3" name="Freeform 102"/>
          <p:cNvSpPr/>
          <p:nvPr/>
        </p:nvSpPr>
        <p:spPr>
          <a:xfrm>
            <a:off x="5313579" y="1117600"/>
            <a:ext cx="230428" cy="234315"/>
          </a:xfrm>
          <a:custGeom>
            <a:avLst/>
            <a:gdLst>
              <a:gd name="connsiteX0" fmla="*/ 120015 w 294640"/>
              <a:gd name="connsiteY0" fmla="*/ 21590 h 234315"/>
              <a:gd name="connsiteX1" fmla="*/ 1905 w 294640"/>
              <a:gd name="connsiteY1" fmla="*/ 128270 h 234315"/>
              <a:gd name="connsiteX2" fmla="*/ 131445 w 294640"/>
              <a:gd name="connsiteY2" fmla="*/ 227330 h 234315"/>
              <a:gd name="connsiteX3" fmla="*/ 260985 w 294640"/>
              <a:gd name="connsiteY3" fmla="*/ 170180 h 234315"/>
              <a:gd name="connsiteX4" fmla="*/ 280035 w 294640"/>
              <a:gd name="connsiteY4" fmla="*/ 48260 h 234315"/>
              <a:gd name="connsiteX5" fmla="*/ 173355 w 294640"/>
              <a:gd name="connsiteY5" fmla="*/ 6350 h 234315"/>
              <a:gd name="connsiteX6" fmla="*/ 120015 w 294640"/>
              <a:gd name="connsiteY6" fmla="*/ 2159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4640" h="234315">
                <a:moveTo>
                  <a:pt x="120015" y="21590"/>
                </a:moveTo>
                <a:cubicBezTo>
                  <a:pt x="91440" y="41910"/>
                  <a:pt x="0" y="93980"/>
                  <a:pt x="1905" y="128270"/>
                </a:cubicBezTo>
                <a:cubicBezTo>
                  <a:pt x="3810" y="162560"/>
                  <a:pt x="88265" y="220345"/>
                  <a:pt x="131445" y="227330"/>
                </a:cubicBezTo>
                <a:cubicBezTo>
                  <a:pt x="174625" y="234315"/>
                  <a:pt x="236220" y="200025"/>
                  <a:pt x="260985" y="170180"/>
                </a:cubicBezTo>
                <a:cubicBezTo>
                  <a:pt x="285750" y="140335"/>
                  <a:pt x="294640" y="75565"/>
                  <a:pt x="280035" y="48260"/>
                </a:cubicBezTo>
                <a:cubicBezTo>
                  <a:pt x="265430" y="20955"/>
                  <a:pt x="197485" y="12700"/>
                  <a:pt x="173355" y="6350"/>
                </a:cubicBezTo>
                <a:cubicBezTo>
                  <a:pt x="149225" y="0"/>
                  <a:pt x="148590" y="1270"/>
                  <a:pt x="120015" y="21590"/>
                </a:cubicBezTo>
                <a:close/>
              </a:path>
            </a:pathLst>
          </a:custGeom>
          <a:ln w="25400">
            <a:solidFill>
              <a:srgbClr val="FFFF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1" name="Freeform 110"/>
          <p:cNvSpPr/>
          <p:nvPr/>
        </p:nvSpPr>
        <p:spPr>
          <a:xfrm>
            <a:off x="4470400" y="648335"/>
            <a:ext cx="519430" cy="1222204"/>
          </a:xfrm>
          <a:custGeom>
            <a:avLst/>
            <a:gdLst>
              <a:gd name="connsiteX0" fmla="*/ 116840 w 519430"/>
              <a:gd name="connsiteY0" fmla="*/ 56515 h 1186180"/>
              <a:gd name="connsiteX1" fmla="*/ 13970 w 519430"/>
              <a:gd name="connsiteY1" fmla="*/ 372745 h 1186180"/>
              <a:gd name="connsiteX2" fmla="*/ 33020 w 519430"/>
              <a:gd name="connsiteY2" fmla="*/ 570865 h 1186180"/>
              <a:gd name="connsiteX3" fmla="*/ 63500 w 519430"/>
              <a:gd name="connsiteY3" fmla="*/ 829945 h 1186180"/>
              <a:gd name="connsiteX4" fmla="*/ 158750 w 519430"/>
              <a:gd name="connsiteY4" fmla="*/ 829945 h 1186180"/>
              <a:gd name="connsiteX5" fmla="*/ 101600 w 519430"/>
              <a:gd name="connsiteY5" fmla="*/ 989965 h 1186180"/>
              <a:gd name="connsiteX6" fmla="*/ 280670 w 519430"/>
              <a:gd name="connsiteY6" fmla="*/ 1176655 h 1186180"/>
              <a:gd name="connsiteX7" fmla="*/ 444500 w 519430"/>
              <a:gd name="connsiteY7" fmla="*/ 932815 h 1186180"/>
              <a:gd name="connsiteX8" fmla="*/ 513080 w 519430"/>
              <a:gd name="connsiteY8" fmla="*/ 612775 h 1186180"/>
              <a:gd name="connsiteX9" fmla="*/ 482600 w 519430"/>
              <a:gd name="connsiteY9" fmla="*/ 311785 h 1186180"/>
              <a:gd name="connsiteX10" fmla="*/ 482600 w 519430"/>
              <a:gd name="connsiteY10" fmla="*/ 136525 h 1186180"/>
              <a:gd name="connsiteX11" fmla="*/ 387350 w 519430"/>
              <a:gd name="connsiteY11" fmla="*/ 33655 h 1186180"/>
              <a:gd name="connsiteX12" fmla="*/ 208280 w 519430"/>
              <a:gd name="connsiteY12" fmla="*/ 33655 h 1186180"/>
              <a:gd name="connsiteX13" fmla="*/ 116840 w 519430"/>
              <a:gd name="connsiteY13" fmla="*/ 56515 h 1186180"/>
              <a:gd name="connsiteX0" fmla="*/ 116840 w 519430"/>
              <a:gd name="connsiteY0" fmla="*/ 56515 h 1219970"/>
              <a:gd name="connsiteX1" fmla="*/ 13970 w 519430"/>
              <a:gd name="connsiteY1" fmla="*/ 372745 h 1219970"/>
              <a:gd name="connsiteX2" fmla="*/ 33020 w 519430"/>
              <a:gd name="connsiteY2" fmla="*/ 570865 h 1219970"/>
              <a:gd name="connsiteX3" fmla="*/ 63500 w 519430"/>
              <a:gd name="connsiteY3" fmla="*/ 829945 h 1219970"/>
              <a:gd name="connsiteX4" fmla="*/ 158750 w 519430"/>
              <a:gd name="connsiteY4" fmla="*/ 829945 h 1219970"/>
              <a:gd name="connsiteX5" fmla="*/ 209502 w 519430"/>
              <a:gd name="connsiteY5" fmla="*/ 1162185 h 1219970"/>
              <a:gd name="connsiteX6" fmla="*/ 280670 w 519430"/>
              <a:gd name="connsiteY6" fmla="*/ 1176655 h 1219970"/>
              <a:gd name="connsiteX7" fmla="*/ 444500 w 519430"/>
              <a:gd name="connsiteY7" fmla="*/ 932815 h 1219970"/>
              <a:gd name="connsiteX8" fmla="*/ 513080 w 519430"/>
              <a:gd name="connsiteY8" fmla="*/ 612775 h 1219970"/>
              <a:gd name="connsiteX9" fmla="*/ 482600 w 519430"/>
              <a:gd name="connsiteY9" fmla="*/ 311785 h 1219970"/>
              <a:gd name="connsiteX10" fmla="*/ 482600 w 519430"/>
              <a:gd name="connsiteY10" fmla="*/ 136525 h 1219970"/>
              <a:gd name="connsiteX11" fmla="*/ 387350 w 519430"/>
              <a:gd name="connsiteY11" fmla="*/ 33655 h 1219970"/>
              <a:gd name="connsiteX12" fmla="*/ 208280 w 519430"/>
              <a:gd name="connsiteY12" fmla="*/ 33655 h 1219970"/>
              <a:gd name="connsiteX13" fmla="*/ 116840 w 519430"/>
              <a:gd name="connsiteY13" fmla="*/ 56515 h 1219970"/>
              <a:gd name="connsiteX0" fmla="*/ 116840 w 519430"/>
              <a:gd name="connsiteY0" fmla="*/ 56515 h 1222204"/>
              <a:gd name="connsiteX1" fmla="*/ 13970 w 519430"/>
              <a:gd name="connsiteY1" fmla="*/ 372745 h 1222204"/>
              <a:gd name="connsiteX2" fmla="*/ 33020 w 519430"/>
              <a:gd name="connsiteY2" fmla="*/ 570865 h 1222204"/>
              <a:gd name="connsiteX3" fmla="*/ 63500 w 519430"/>
              <a:gd name="connsiteY3" fmla="*/ 829945 h 1222204"/>
              <a:gd name="connsiteX4" fmla="*/ 267109 w 519430"/>
              <a:gd name="connsiteY4" fmla="*/ 816543 h 1222204"/>
              <a:gd name="connsiteX5" fmla="*/ 209502 w 519430"/>
              <a:gd name="connsiteY5" fmla="*/ 1162185 h 1222204"/>
              <a:gd name="connsiteX6" fmla="*/ 280670 w 519430"/>
              <a:gd name="connsiteY6" fmla="*/ 1176655 h 1222204"/>
              <a:gd name="connsiteX7" fmla="*/ 444500 w 519430"/>
              <a:gd name="connsiteY7" fmla="*/ 932815 h 1222204"/>
              <a:gd name="connsiteX8" fmla="*/ 513080 w 519430"/>
              <a:gd name="connsiteY8" fmla="*/ 612775 h 1222204"/>
              <a:gd name="connsiteX9" fmla="*/ 482600 w 519430"/>
              <a:gd name="connsiteY9" fmla="*/ 311785 h 1222204"/>
              <a:gd name="connsiteX10" fmla="*/ 482600 w 519430"/>
              <a:gd name="connsiteY10" fmla="*/ 136525 h 1222204"/>
              <a:gd name="connsiteX11" fmla="*/ 387350 w 519430"/>
              <a:gd name="connsiteY11" fmla="*/ 33655 h 1222204"/>
              <a:gd name="connsiteX12" fmla="*/ 208280 w 519430"/>
              <a:gd name="connsiteY12" fmla="*/ 33655 h 1222204"/>
              <a:gd name="connsiteX13" fmla="*/ 116840 w 519430"/>
              <a:gd name="connsiteY13" fmla="*/ 56515 h 1222204"/>
              <a:gd name="connsiteX0" fmla="*/ 116840 w 519430"/>
              <a:gd name="connsiteY0" fmla="*/ 56515 h 1222204"/>
              <a:gd name="connsiteX1" fmla="*/ 13970 w 519430"/>
              <a:gd name="connsiteY1" fmla="*/ 372745 h 1222204"/>
              <a:gd name="connsiteX2" fmla="*/ 33020 w 519430"/>
              <a:gd name="connsiteY2" fmla="*/ 570865 h 1222204"/>
              <a:gd name="connsiteX3" fmla="*/ 63500 w 519430"/>
              <a:gd name="connsiteY3" fmla="*/ 829945 h 1222204"/>
              <a:gd name="connsiteX4" fmla="*/ 267109 w 519430"/>
              <a:gd name="connsiteY4" fmla="*/ 816543 h 1222204"/>
              <a:gd name="connsiteX5" fmla="*/ 151895 w 519430"/>
              <a:gd name="connsiteY5" fmla="*/ 1162185 h 1222204"/>
              <a:gd name="connsiteX6" fmla="*/ 280670 w 519430"/>
              <a:gd name="connsiteY6" fmla="*/ 1176655 h 1222204"/>
              <a:gd name="connsiteX7" fmla="*/ 444500 w 519430"/>
              <a:gd name="connsiteY7" fmla="*/ 932815 h 1222204"/>
              <a:gd name="connsiteX8" fmla="*/ 513080 w 519430"/>
              <a:gd name="connsiteY8" fmla="*/ 612775 h 1222204"/>
              <a:gd name="connsiteX9" fmla="*/ 482600 w 519430"/>
              <a:gd name="connsiteY9" fmla="*/ 311785 h 1222204"/>
              <a:gd name="connsiteX10" fmla="*/ 482600 w 519430"/>
              <a:gd name="connsiteY10" fmla="*/ 136525 h 1222204"/>
              <a:gd name="connsiteX11" fmla="*/ 387350 w 519430"/>
              <a:gd name="connsiteY11" fmla="*/ 33655 h 1222204"/>
              <a:gd name="connsiteX12" fmla="*/ 208280 w 519430"/>
              <a:gd name="connsiteY12" fmla="*/ 33655 h 1222204"/>
              <a:gd name="connsiteX13" fmla="*/ 116840 w 519430"/>
              <a:gd name="connsiteY13" fmla="*/ 56515 h 1222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9430" h="1222204">
                <a:moveTo>
                  <a:pt x="116840" y="56515"/>
                </a:moveTo>
                <a:cubicBezTo>
                  <a:pt x="84455" y="113030"/>
                  <a:pt x="27940" y="287020"/>
                  <a:pt x="13970" y="372745"/>
                </a:cubicBezTo>
                <a:cubicBezTo>
                  <a:pt x="0" y="458470"/>
                  <a:pt x="24765" y="494665"/>
                  <a:pt x="33020" y="570865"/>
                </a:cubicBezTo>
                <a:cubicBezTo>
                  <a:pt x="41275" y="647065"/>
                  <a:pt x="24485" y="788999"/>
                  <a:pt x="63500" y="829945"/>
                </a:cubicBezTo>
                <a:cubicBezTo>
                  <a:pt x="102515" y="870891"/>
                  <a:pt x="252377" y="761170"/>
                  <a:pt x="267109" y="816543"/>
                </a:cubicBezTo>
                <a:cubicBezTo>
                  <a:pt x="281841" y="871916"/>
                  <a:pt x="149635" y="1102166"/>
                  <a:pt x="151895" y="1162185"/>
                </a:cubicBezTo>
                <a:cubicBezTo>
                  <a:pt x="154155" y="1222204"/>
                  <a:pt x="231903" y="1214883"/>
                  <a:pt x="280670" y="1176655"/>
                </a:cubicBezTo>
                <a:cubicBezTo>
                  <a:pt x="329437" y="1138427"/>
                  <a:pt x="405765" y="1026795"/>
                  <a:pt x="444500" y="932815"/>
                </a:cubicBezTo>
                <a:cubicBezTo>
                  <a:pt x="483235" y="838835"/>
                  <a:pt x="506730" y="716280"/>
                  <a:pt x="513080" y="612775"/>
                </a:cubicBezTo>
                <a:cubicBezTo>
                  <a:pt x="519430" y="509270"/>
                  <a:pt x="487680" y="391160"/>
                  <a:pt x="482600" y="311785"/>
                </a:cubicBezTo>
                <a:cubicBezTo>
                  <a:pt x="477520" y="232410"/>
                  <a:pt x="498475" y="182880"/>
                  <a:pt x="482600" y="136525"/>
                </a:cubicBezTo>
                <a:cubicBezTo>
                  <a:pt x="466725" y="90170"/>
                  <a:pt x="433070" y="50800"/>
                  <a:pt x="387350" y="33655"/>
                </a:cubicBezTo>
                <a:cubicBezTo>
                  <a:pt x="341630" y="16510"/>
                  <a:pt x="257810" y="29210"/>
                  <a:pt x="208280" y="33655"/>
                </a:cubicBezTo>
                <a:cubicBezTo>
                  <a:pt x="158750" y="38100"/>
                  <a:pt x="149225" y="0"/>
                  <a:pt x="116840" y="56515"/>
                </a:cubicBezTo>
                <a:close/>
              </a:path>
            </a:pathLst>
          </a:custGeom>
          <a:ln w="25400">
            <a:solidFill>
              <a:srgbClr val="FFFF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dirty="0"/>
              <a:t> </a:t>
            </a:r>
          </a:p>
        </p:txBody>
      </p:sp>
      <p:sp>
        <p:nvSpPr>
          <p:cNvPr id="115" name="Rectangle 114"/>
          <p:cNvSpPr/>
          <p:nvPr/>
        </p:nvSpPr>
        <p:spPr>
          <a:xfrm>
            <a:off x="4969453" y="1292057"/>
            <a:ext cx="632161" cy="618631"/>
          </a:xfrm>
          <a:prstGeom prst="rect">
            <a:avLst/>
          </a:prstGeom>
        </p:spPr>
        <p:txBody>
          <a:bodyPr wrap="none" lIns="109728" tIns="54864" rIns="109728" bIns="54864">
            <a:spAutoFit/>
          </a:bodyPr>
          <a:lstStyle/>
          <a:p>
            <a:pPr algn="ctr"/>
            <a:r>
              <a:rPr lang="en-US" sz="1100" b="1" spc="-6" dirty="0">
                <a:solidFill>
                  <a:schemeClr val="bg1"/>
                </a:solidFill>
                <a:cs typeface="Arial"/>
              </a:rPr>
              <a:t>Martin</a:t>
            </a:r>
          </a:p>
          <a:p>
            <a:pPr algn="ctr"/>
            <a:r>
              <a:rPr lang="en-US" sz="1100" b="1" spc="-6" dirty="0">
                <a:solidFill>
                  <a:schemeClr val="bg1"/>
                </a:solidFill>
                <a:cs typeface="Arial"/>
              </a:rPr>
              <a:t>Logged</a:t>
            </a:r>
          </a:p>
          <a:p>
            <a:pPr algn="ctr"/>
            <a:r>
              <a:rPr lang="en-US" sz="1100" b="1" spc="-6" dirty="0">
                <a:solidFill>
                  <a:schemeClr val="bg1"/>
                </a:solidFill>
                <a:cs typeface="Arial"/>
              </a:rPr>
              <a:t>Here</a:t>
            </a:r>
            <a:endParaRPr lang="en-US" sz="1100" b="1" dirty="0">
              <a:solidFill>
                <a:schemeClr val="bg1"/>
              </a:solidFill>
            </a:endParaRPr>
          </a:p>
        </p:txBody>
      </p:sp>
      <p:cxnSp>
        <p:nvCxnSpPr>
          <p:cNvPr id="77" name="Straight Connector 76"/>
          <p:cNvCxnSpPr/>
          <p:nvPr/>
        </p:nvCxnSpPr>
        <p:spPr>
          <a:xfrm>
            <a:off x="935447" y="6995150"/>
            <a:ext cx="7604124" cy="460856"/>
          </a:xfrm>
          <a:prstGeom prst="line">
            <a:avLst/>
          </a:prstGeom>
          <a:ln>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H="1">
            <a:off x="877840" y="6995150"/>
            <a:ext cx="57607" cy="633677"/>
          </a:xfrm>
          <a:prstGeom prst="line">
            <a:avLst/>
          </a:prstGeom>
          <a:ln>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V="1">
            <a:off x="2836478" y="3653944"/>
            <a:ext cx="230428" cy="3398813"/>
          </a:xfrm>
          <a:prstGeom prst="line">
            <a:avLst/>
          </a:prstGeom>
          <a:ln>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 y="6649508"/>
            <a:ext cx="474590" cy="0"/>
          </a:xfrm>
          <a:prstGeom prst="line">
            <a:avLst/>
          </a:prstGeom>
          <a:ln>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V="1">
            <a:off x="8539571" y="7340793"/>
            <a:ext cx="2433229" cy="115213"/>
          </a:xfrm>
          <a:prstGeom prst="line">
            <a:avLst/>
          </a:prstGeom>
          <a:ln>
            <a:solidFill>
              <a:schemeClr val="bg1"/>
            </a:solidFill>
            <a:prstDash val="dashDot"/>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5C4FE378-97D3-561D-56D0-347967E14BEC}"/>
              </a:ext>
            </a:extLst>
          </p:cNvPr>
          <p:cNvSpPr/>
          <p:nvPr/>
        </p:nvSpPr>
        <p:spPr>
          <a:xfrm>
            <a:off x="4194081" y="5497368"/>
            <a:ext cx="658642" cy="449354"/>
          </a:xfrm>
          <a:prstGeom prst="rect">
            <a:avLst/>
          </a:prstGeom>
        </p:spPr>
        <p:txBody>
          <a:bodyPr wrap="none" lIns="109728" tIns="54864" rIns="109728" bIns="54864">
            <a:spAutoFit/>
          </a:bodyPr>
          <a:lstStyle/>
          <a:p>
            <a:pPr algn="ctr"/>
            <a:r>
              <a:rPr lang="en-US" sz="1100" b="1" spc="-6" dirty="0">
                <a:cs typeface="Arial"/>
              </a:rPr>
              <a:t>Martin </a:t>
            </a:r>
          </a:p>
          <a:p>
            <a:pPr algn="ctr"/>
            <a:r>
              <a:rPr lang="en-US" sz="1100" b="1" spc="-6" dirty="0">
                <a:cs typeface="Arial"/>
              </a:rPr>
              <a:t>Grazing</a:t>
            </a:r>
            <a:endParaRPr lang="en-US" sz="1100" b="1" dirty="0"/>
          </a:p>
        </p:txBody>
      </p:sp>
      <p:sp>
        <p:nvSpPr>
          <p:cNvPr id="5" name="Rectangle 4">
            <a:extLst>
              <a:ext uri="{FF2B5EF4-FFF2-40B4-BE49-F238E27FC236}">
                <a16:creationId xmlns:a16="http://schemas.microsoft.com/office/drawing/2014/main" id="{BBF89CA7-6372-48DC-49CE-E6BF9E9D8941}"/>
              </a:ext>
            </a:extLst>
          </p:cNvPr>
          <p:cNvSpPr/>
          <p:nvPr/>
        </p:nvSpPr>
        <p:spPr>
          <a:xfrm>
            <a:off x="7617859" y="4986863"/>
            <a:ext cx="658642" cy="280077"/>
          </a:xfrm>
          <a:prstGeom prst="rect">
            <a:avLst/>
          </a:prstGeom>
        </p:spPr>
        <p:txBody>
          <a:bodyPr wrap="none" lIns="109728" tIns="54864" rIns="109728" bIns="54864">
            <a:spAutoFit/>
          </a:bodyPr>
          <a:lstStyle/>
          <a:p>
            <a:pPr algn="ctr"/>
            <a:r>
              <a:rPr lang="en-US" sz="1100" b="1" spc="-6" dirty="0">
                <a:cs typeface="Arial"/>
              </a:rPr>
              <a:t>Grazing</a:t>
            </a:r>
            <a:endParaRPr lang="en-US" sz="1100" b="1"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G:\Land Technical\Maps\Aerial Photos\1956 cja-1956_2r-75.jpg"/>
          <p:cNvPicPr>
            <a:picLocks noChangeAspect="1" noChangeArrowheads="1"/>
          </p:cNvPicPr>
          <p:nvPr/>
        </p:nvPicPr>
        <p:blipFill>
          <a:blip r:embed="rId3" cstate="print">
            <a:lum bright="-3000" contrast="22000"/>
          </a:blip>
          <a:srcRect l="23226" t="13346" r="18802" b="42261"/>
          <a:stretch>
            <a:fillRect/>
          </a:stretch>
        </p:blipFill>
        <p:spPr bwMode="auto">
          <a:xfrm rot="180000">
            <a:off x="-217174" y="-217111"/>
            <a:ext cx="11379549" cy="8663656"/>
          </a:xfrm>
          <a:prstGeom prst="rect">
            <a:avLst/>
          </a:prstGeom>
          <a:noFill/>
        </p:spPr>
      </p:pic>
      <p:pic>
        <p:nvPicPr>
          <p:cNvPr id="14" name="Picture 3"/>
          <p:cNvPicPr>
            <a:picLocks noChangeAspect="1" noChangeArrowheads="1"/>
          </p:cNvPicPr>
          <p:nvPr/>
        </p:nvPicPr>
        <p:blipFill>
          <a:blip r:embed="rId4" cstate="print"/>
          <a:srcRect/>
          <a:stretch>
            <a:fillRect/>
          </a:stretch>
        </p:blipFill>
        <p:spPr bwMode="auto">
          <a:xfrm>
            <a:off x="10635323" y="7647767"/>
            <a:ext cx="276515" cy="462370"/>
          </a:xfrm>
          <a:prstGeom prst="rect">
            <a:avLst/>
          </a:prstGeom>
          <a:noFill/>
          <a:ln w="9525">
            <a:noFill/>
            <a:miter lim="800000"/>
            <a:headEnd/>
            <a:tailEnd/>
          </a:ln>
          <a:effectLst/>
        </p:spPr>
      </p:pic>
      <p:cxnSp>
        <p:nvCxnSpPr>
          <p:cNvPr id="50" name="Straight Arrow Connector 49"/>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24" name="Rectangle 23"/>
          <p:cNvSpPr/>
          <p:nvPr/>
        </p:nvSpPr>
        <p:spPr>
          <a:xfrm>
            <a:off x="274320" y="7680960"/>
            <a:ext cx="1914754" cy="418576"/>
          </a:xfrm>
          <a:prstGeom prst="rect">
            <a:avLst/>
          </a:prstGeom>
        </p:spPr>
        <p:txBody>
          <a:bodyPr wrap="square" lIns="109728" tIns="54864" rIns="109728" bIns="54864">
            <a:spAutoFit/>
          </a:bodyPr>
          <a:lstStyle/>
          <a:p>
            <a:r>
              <a:rPr lang="en-US" sz="2000" b="1" spc="-6" dirty="0">
                <a:solidFill>
                  <a:srgbClr val="FFFFFF"/>
                </a:solidFill>
                <a:effectLst>
                  <a:outerShdw blurRad="38100" dist="38100" dir="2700000" algn="tl">
                    <a:srgbClr val="000000">
                      <a:alpha val="43137"/>
                    </a:srgbClr>
                  </a:outerShdw>
                </a:effectLst>
                <a:cs typeface="Arial"/>
              </a:rPr>
              <a:t>June 1956</a:t>
            </a:r>
          </a:p>
        </p:txBody>
      </p:sp>
      <p:grpSp>
        <p:nvGrpSpPr>
          <p:cNvPr id="10" name="Group 40"/>
          <p:cNvGrpSpPr/>
          <p:nvPr/>
        </p:nvGrpSpPr>
        <p:grpSpPr>
          <a:xfrm>
            <a:off x="5218683" y="600773"/>
            <a:ext cx="1707892" cy="1094533"/>
            <a:chOff x="306179" y="321412"/>
            <a:chExt cx="8342292" cy="5105988"/>
          </a:xfrm>
        </p:grpSpPr>
        <p:grpSp>
          <p:nvGrpSpPr>
            <p:cNvPr id="11" name="Group 17"/>
            <p:cNvGrpSpPr/>
            <p:nvPr/>
          </p:nvGrpSpPr>
          <p:grpSpPr>
            <a:xfrm rot="21598344">
              <a:off x="306179" y="2016782"/>
              <a:ext cx="8342292" cy="3410618"/>
              <a:chOff x="232237" y="1662370"/>
              <a:chExt cx="8372288" cy="3112004"/>
            </a:xfrm>
          </p:grpSpPr>
          <p:cxnSp>
            <p:nvCxnSpPr>
              <p:cNvPr id="13" name="Straight Connector 12"/>
              <p:cNvCxnSpPr/>
              <p:nvPr/>
            </p:nvCxnSpPr>
            <p:spPr>
              <a:xfrm rot="1656" flipH="1">
                <a:off x="232237" y="4772517"/>
                <a:ext cx="5475171" cy="1857"/>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nvGrpSpPr>
              <p:cNvPr id="15" name="Group 90"/>
              <p:cNvGrpSpPr/>
              <p:nvPr/>
            </p:nvGrpSpPr>
            <p:grpSpPr>
              <a:xfrm>
                <a:off x="233001" y="1662370"/>
                <a:ext cx="8371524" cy="3110806"/>
                <a:chOff x="233001" y="1662370"/>
                <a:chExt cx="8371524" cy="3110806"/>
              </a:xfrm>
            </p:grpSpPr>
            <p:cxnSp>
              <p:nvCxnSpPr>
                <p:cNvPr id="16" name="Straight Connector 18"/>
                <p:cNvCxnSpPr>
                  <a:stCxn id="12" idx="0"/>
                </p:cNvCxnSpPr>
                <p:nvPr/>
              </p:nvCxnSpPr>
              <p:spPr>
                <a:xfrm rot="1656" flipH="1">
                  <a:off x="233001" y="1827750"/>
                  <a:ext cx="2067" cy="2945426"/>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8450905" y="1662370"/>
                  <a:ext cx="153620" cy="2304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7798021" y="2123230"/>
                  <a:ext cx="768099" cy="26883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56" flipH="1">
                  <a:off x="7481467" y="2391995"/>
                  <a:ext cx="316368" cy="70052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56" flipH="1">
                  <a:off x="6633268" y="3092268"/>
                  <a:ext cx="847948" cy="245297"/>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56" flipH="1">
                  <a:off x="5708058" y="3337067"/>
                  <a:ext cx="423975" cy="42051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707958" y="3736216"/>
                  <a:ext cx="0" cy="103693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8566120" y="1892800"/>
                  <a:ext cx="38405" cy="2304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6132143" y="3337380"/>
                  <a:ext cx="499263"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grpSp>
        <p:sp>
          <p:nvSpPr>
            <p:cNvPr id="12" name="Freeform 11"/>
            <p:cNvSpPr/>
            <p:nvPr/>
          </p:nvSpPr>
          <p:spPr>
            <a:xfrm rot="21594514">
              <a:off x="307573" y="321412"/>
              <a:ext cx="8180562" cy="1906817"/>
            </a:xfrm>
            <a:custGeom>
              <a:avLst/>
              <a:gdLst>
                <a:gd name="connsiteX0" fmla="*/ 0 w 8187266"/>
                <a:gd name="connsiteY0" fmla="*/ 1931810 h 1933221"/>
                <a:gd name="connsiteX1" fmla="*/ 177800 w 8187266"/>
                <a:gd name="connsiteY1" fmla="*/ 1906410 h 1933221"/>
                <a:gd name="connsiteX2" fmla="*/ 406400 w 8187266"/>
                <a:gd name="connsiteY2" fmla="*/ 1770944 h 1933221"/>
                <a:gd name="connsiteX3" fmla="*/ 1049866 w 8187266"/>
                <a:gd name="connsiteY3" fmla="*/ 1152877 h 1933221"/>
                <a:gd name="connsiteX4" fmla="*/ 1405466 w 8187266"/>
                <a:gd name="connsiteY4" fmla="*/ 661810 h 1933221"/>
                <a:gd name="connsiteX5" fmla="*/ 1744133 w 8187266"/>
                <a:gd name="connsiteY5" fmla="*/ 196144 h 1933221"/>
                <a:gd name="connsiteX6" fmla="*/ 2032000 w 8187266"/>
                <a:gd name="connsiteY6" fmla="*/ 18344 h 1933221"/>
                <a:gd name="connsiteX7" fmla="*/ 2353733 w 8187266"/>
                <a:gd name="connsiteY7" fmla="*/ 86077 h 1933221"/>
                <a:gd name="connsiteX8" fmla="*/ 2641600 w 8187266"/>
                <a:gd name="connsiteY8" fmla="*/ 204610 h 1933221"/>
                <a:gd name="connsiteX9" fmla="*/ 2997200 w 8187266"/>
                <a:gd name="connsiteY9" fmla="*/ 534810 h 1933221"/>
                <a:gd name="connsiteX10" fmla="*/ 3183466 w 8187266"/>
                <a:gd name="connsiteY10" fmla="*/ 754944 h 1933221"/>
                <a:gd name="connsiteX11" fmla="*/ 3386666 w 8187266"/>
                <a:gd name="connsiteY11" fmla="*/ 856544 h 1933221"/>
                <a:gd name="connsiteX12" fmla="*/ 3725333 w 8187266"/>
                <a:gd name="connsiteY12" fmla="*/ 738010 h 1933221"/>
                <a:gd name="connsiteX13" fmla="*/ 4478866 w 8187266"/>
                <a:gd name="connsiteY13" fmla="*/ 365477 h 1933221"/>
                <a:gd name="connsiteX14" fmla="*/ 4902200 w 8187266"/>
                <a:gd name="connsiteY14" fmla="*/ 280810 h 1933221"/>
                <a:gd name="connsiteX15" fmla="*/ 5266266 w 8187266"/>
                <a:gd name="connsiteY15" fmla="*/ 314677 h 1933221"/>
                <a:gd name="connsiteX16" fmla="*/ 5596466 w 8187266"/>
                <a:gd name="connsiteY16" fmla="*/ 551744 h 1933221"/>
                <a:gd name="connsiteX17" fmla="*/ 5748866 w 8187266"/>
                <a:gd name="connsiteY17" fmla="*/ 848077 h 1933221"/>
                <a:gd name="connsiteX18" fmla="*/ 6002866 w 8187266"/>
                <a:gd name="connsiteY18" fmla="*/ 1093610 h 1933221"/>
                <a:gd name="connsiteX19" fmla="*/ 6587066 w 8187266"/>
                <a:gd name="connsiteY19" fmla="*/ 1457677 h 1933221"/>
                <a:gd name="connsiteX20" fmla="*/ 7382933 w 8187266"/>
                <a:gd name="connsiteY20" fmla="*/ 1754010 h 1933221"/>
                <a:gd name="connsiteX21" fmla="*/ 7789333 w 8187266"/>
                <a:gd name="connsiteY21" fmla="*/ 1737077 h 1933221"/>
                <a:gd name="connsiteX22" fmla="*/ 8111066 w 8187266"/>
                <a:gd name="connsiteY22" fmla="*/ 1601610 h 1933221"/>
                <a:gd name="connsiteX23" fmla="*/ 8187266 w 8187266"/>
                <a:gd name="connsiteY23" fmla="*/ 1584677 h 193322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78866 w 8187266"/>
                <a:gd name="connsiteY13" fmla="*/ 372017 h 1939761"/>
                <a:gd name="connsiteX14" fmla="*/ 4902200 w 8187266"/>
                <a:gd name="connsiteY14" fmla="*/ 287350 h 1939761"/>
                <a:gd name="connsiteX15" fmla="*/ 5266266 w 8187266"/>
                <a:gd name="connsiteY15" fmla="*/ 321217 h 1939761"/>
                <a:gd name="connsiteX16" fmla="*/ 5596466 w 8187266"/>
                <a:gd name="connsiteY16" fmla="*/ 558284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78866 w 8187266"/>
                <a:gd name="connsiteY13" fmla="*/ 372017 h 1939761"/>
                <a:gd name="connsiteX14" fmla="*/ 4902200 w 8187266"/>
                <a:gd name="connsiteY14" fmla="*/ 287350 h 1939761"/>
                <a:gd name="connsiteX15" fmla="*/ 5266266 w 8187266"/>
                <a:gd name="connsiteY15" fmla="*/ 321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88553 w 8187266"/>
                <a:gd name="connsiteY13" fmla="*/ 437432 h 1939761"/>
                <a:gd name="connsiteX14" fmla="*/ 4902200 w 8187266"/>
                <a:gd name="connsiteY14" fmla="*/ 287350 h 1939761"/>
                <a:gd name="connsiteX15" fmla="*/ 5266266 w 8187266"/>
                <a:gd name="connsiteY15" fmla="*/ 321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88553 w 8187266"/>
                <a:gd name="connsiteY13" fmla="*/ 437432 h 1939761"/>
                <a:gd name="connsiteX14" fmla="*/ 4911008 w 8187266"/>
                <a:gd name="connsiteY14" fmla="*/ 322217 h 1939761"/>
                <a:gd name="connsiteX15" fmla="*/ 5266266 w 8187266"/>
                <a:gd name="connsiteY15" fmla="*/ 321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88553 w 8187266"/>
                <a:gd name="connsiteY13" fmla="*/ 437432 h 1939761"/>
                <a:gd name="connsiteX14" fmla="*/ 4911008 w 8187266"/>
                <a:gd name="connsiteY14" fmla="*/ 322217 h 1939761"/>
                <a:gd name="connsiteX15" fmla="*/ 5218248 w 8187266"/>
                <a:gd name="connsiteY15" fmla="*/ 322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50148 w 8187266"/>
                <a:gd name="connsiteY13" fmla="*/ 514242 h 1939761"/>
                <a:gd name="connsiteX14" fmla="*/ 4911008 w 8187266"/>
                <a:gd name="connsiteY14" fmla="*/ 322217 h 1939761"/>
                <a:gd name="connsiteX15" fmla="*/ 5218248 w 8187266"/>
                <a:gd name="connsiteY15" fmla="*/ 322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91948"/>
                <a:gd name="connsiteY0" fmla="*/ 1866112 h 1927721"/>
                <a:gd name="connsiteX1" fmla="*/ 182482 w 8191948"/>
                <a:gd name="connsiteY1" fmla="*/ 1912950 h 1927721"/>
                <a:gd name="connsiteX2" fmla="*/ 411082 w 8191948"/>
                <a:gd name="connsiteY2" fmla="*/ 1777484 h 1927721"/>
                <a:gd name="connsiteX3" fmla="*/ 1054548 w 8191948"/>
                <a:gd name="connsiteY3" fmla="*/ 1159417 h 1927721"/>
                <a:gd name="connsiteX4" fmla="*/ 1410148 w 8191948"/>
                <a:gd name="connsiteY4" fmla="*/ 668350 h 1927721"/>
                <a:gd name="connsiteX5" fmla="*/ 1748815 w 8191948"/>
                <a:gd name="connsiteY5" fmla="*/ 202684 h 1927721"/>
                <a:gd name="connsiteX6" fmla="*/ 2036682 w 8191948"/>
                <a:gd name="connsiteY6" fmla="*/ 24884 h 1927721"/>
                <a:gd name="connsiteX7" fmla="*/ 2304150 w 8191948"/>
                <a:gd name="connsiteY7" fmla="*/ 53382 h 1927721"/>
                <a:gd name="connsiteX8" fmla="*/ 2646282 w 8191948"/>
                <a:gd name="connsiteY8" fmla="*/ 211150 h 1927721"/>
                <a:gd name="connsiteX9" fmla="*/ 3001882 w 8191948"/>
                <a:gd name="connsiteY9" fmla="*/ 541350 h 1927721"/>
                <a:gd name="connsiteX10" fmla="*/ 3188148 w 8191948"/>
                <a:gd name="connsiteY10" fmla="*/ 761484 h 1927721"/>
                <a:gd name="connsiteX11" fmla="*/ 3391348 w 8191948"/>
                <a:gd name="connsiteY11" fmla="*/ 863084 h 1927721"/>
                <a:gd name="connsiteX12" fmla="*/ 3730015 w 8191948"/>
                <a:gd name="connsiteY12" fmla="*/ 744550 h 1927721"/>
                <a:gd name="connsiteX13" fmla="*/ 4454830 w 8191948"/>
                <a:gd name="connsiteY13" fmla="*/ 514242 h 1927721"/>
                <a:gd name="connsiteX14" fmla="*/ 4915690 w 8191948"/>
                <a:gd name="connsiteY14" fmla="*/ 322217 h 1927721"/>
                <a:gd name="connsiteX15" fmla="*/ 5222930 w 8191948"/>
                <a:gd name="connsiteY15" fmla="*/ 322217 h 1927721"/>
                <a:gd name="connsiteX16" fmla="*/ 5568575 w 8191948"/>
                <a:gd name="connsiteY16" fmla="*/ 629457 h 1927721"/>
                <a:gd name="connsiteX17" fmla="*/ 5753548 w 8191948"/>
                <a:gd name="connsiteY17" fmla="*/ 854617 h 1927721"/>
                <a:gd name="connsiteX18" fmla="*/ 6007548 w 8191948"/>
                <a:gd name="connsiteY18" fmla="*/ 1100150 h 1927721"/>
                <a:gd name="connsiteX19" fmla="*/ 6591748 w 8191948"/>
                <a:gd name="connsiteY19" fmla="*/ 1464217 h 1927721"/>
                <a:gd name="connsiteX20" fmla="*/ 7387615 w 8191948"/>
                <a:gd name="connsiteY20" fmla="*/ 1760550 h 1927721"/>
                <a:gd name="connsiteX21" fmla="*/ 7794015 w 8191948"/>
                <a:gd name="connsiteY21" fmla="*/ 1743617 h 1927721"/>
                <a:gd name="connsiteX22" fmla="*/ 8115748 w 8191948"/>
                <a:gd name="connsiteY22" fmla="*/ 1608150 h 1927721"/>
                <a:gd name="connsiteX23" fmla="*/ 8191948 w 8191948"/>
                <a:gd name="connsiteY23" fmla="*/ 1591217 h 1927721"/>
                <a:gd name="connsiteX0" fmla="*/ 0 w 8191948"/>
                <a:gd name="connsiteY0" fmla="*/ 1866112 h 1889094"/>
                <a:gd name="connsiteX1" fmla="*/ 186051 w 8191948"/>
                <a:gd name="connsiteY1" fmla="*/ 1829078 h 1889094"/>
                <a:gd name="connsiteX2" fmla="*/ 411082 w 8191948"/>
                <a:gd name="connsiteY2" fmla="*/ 1777484 h 1889094"/>
                <a:gd name="connsiteX3" fmla="*/ 1054548 w 8191948"/>
                <a:gd name="connsiteY3" fmla="*/ 1159417 h 1889094"/>
                <a:gd name="connsiteX4" fmla="*/ 1410148 w 8191948"/>
                <a:gd name="connsiteY4" fmla="*/ 668350 h 1889094"/>
                <a:gd name="connsiteX5" fmla="*/ 1748815 w 8191948"/>
                <a:gd name="connsiteY5" fmla="*/ 202684 h 1889094"/>
                <a:gd name="connsiteX6" fmla="*/ 2036682 w 8191948"/>
                <a:gd name="connsiteY6" fmla="*/ 24884 h 1889094"/>
                <a:gd name="connsiteX7" fmla="*/ 2304150 w 8191948"/>
                <a:gd name="connsiteY7" fmla="*/ 53382 h 1889094"/>
                <a:gd name="connsiteX8" fmla="*/ 2646282 w 8191948"/>
                <a:gd name="connsiteY8" fmla="*/ 211150 h 1889094"/>
                <a:gd name="connsiteX9" fmla="*/ 3001882 w 8191948"/>
                <a:gd name="connsiteY9" fmla="*/ 541350 h 1889094"/>
                <a:gd name="connsiteX10" fmla="*/ 3188148 w 8191948"/>
                <a:gd name="connsiteY10" fmla="*/ 761484 h 1889094"/>
                <a:gd name="connsiteX11" fmla="*/ 3391348 w 8191948"/>
                <a:gd name="connsiteY11" fmla="*/ 863084 h 1889094"/>
                <a:gd name="connsiteX12" fmla="*/ 3730015 w 8191948"/>
                <a:gd name="connsiteY12" fmla="*/ 744550 h 1889094"/>
                <a:gd name="connsiteX13" fmla="*/ 4454830 w 8191948"/>
                <a:gd name="connsiteY13" fmla="*/ 514242 h 1889094"/>
                <a:gd name="connsiteX14" fmla="*/ 4915690 w 8191948"/>
                <a:gd name="connsiteY14" fmla="*/ 322217 h 1889094"/>
                <a:gd name="connsiteX15" fmla="*/ 5222930 w 8191948"/>
                <a:gd name="connsiteY15" fmla="*/ 322217 h 1889094"/>
                <a:gd name="connsiteX16" fmla="*/ 5568575 w 8191948"/>
                <a:gd name="connsiteY16" fmla="*/ 629457 h 1889094"/>
                <a:gd name="connsiteX17" fmla="*/ 5753548 w 8191948"/>
                <a:gd name="connsiteY17" fmla="*/ 854617 h 1889094"/>
                <a:gd name="connsiteX18" fmla="*/ 6007548 w 8191948"/>
                <a:gd name="connsiteY18" fmla="*/ 1100150 h 1889094"/>
                <a:gd name="connsiteX19" fmla="*/ 6591748 w 8191948"/>
                <a:gd name="connsiteY19" fmla="*/ 1464217 h 1889094"/>
                <a:gd name="connsiteX20" fmla="*/ 7387615 w 8191948"/>
                <a:gd name="connsiteY20" fmla="*/ 1760550 h 1889094"/>
                <a:gd name="connsiteX21" fmla="*/ 7794015 w 8191948"/>
                <a:gd name="connsiteY21" fmla="*/ 1743617 h 1889094"/>
                <a:gd name="connsiteX22" fmla="*/ 8115748 w 8191948"/>
                <a:gd name="connsiteY22" fmla="*/ 1608150 h 1889094"/>
                <a:gd name="connsiteX23" fmla="*/ 8191948 w 8191948"/>
                <a:gd name="connsiteY23" fmla="*/ 1591217 h 1889094"/>
                <a:gd name="connsiteX0" fmla="*/ 0 w 8191948"/>
                <a:gd name="connsiteY0" fmla="*/ 1866112 h 1866817"/>
                <a:gd name="connsiteX1" fmla="*/ 186051 w 8191948"/>
                <a:gd name="connsiteY1" fmla="*/ 1829078 h 1866817"/>
                <a:gd name="connsiteX2" fmla="*/ 520943 w 8191948"/>
                <a:gd name="connsiteY2" fmla="*/ 1643912 h 1866817"/>
                <a:gd name="connsiteX3" fmla="*/ 1054548 w 8191948"/>
                <a:gd name="connsiteY3" fmla="*/ 1159417 h 1866817"/>
                <a:gd name="connsiteX4" fmla="*/ 1410148 w 8191948"/>
                <a:gd name="connsiteY4" fmla="*/ 668350 h 1866817"/>
                <a:gd name="connsiteX5" fmla="*/ 1748815 w 8191948"/>
                <a:gd name="connsiteY5" fmla="*/ 202684 h 1866817"/>
                <a:gd name="connsiteX6" fmla="*/ 2036682 w 8191948"/>
                <a:gd name="connsiteY6" fmla="*/ 24884 h 1866817"/>
                <a:gd name="connsiteX7" fmla="*/ 2304150 w 8191948"/>
                <a:gd name="connsiteY7" fmla="*/ 53382 h 1866817"/>
                <a:gd name="connsiteX8" fmla="*/ 2646282 w 8191948"/>
                <a:gd name="connsiteY8" fmla="*/ 211150 h 1866817"/>
                <a:gd name="connsiteX9" fmla="*/ 3001882 w 8191948"/>
                <a:gd name="connsiteY9" fmla="*/ 541350 h 1866817"/>
                <a:gd name="connsiteX10" fmla="*/ 3188148 w 8191948"/>
                <a:gd name="connsiteY10" fmla="*/ 761484 h 1866817"/>
                <a:gd name="connsiteX11" fmla="*/ 3391348 w 8191948"/>
                <a:gd name="connsiteY11" fmla="*/ 863084 h 1866817"/>
                <a:gd name="connsiteX12" fmla="*/ 3730015 w 8191948"/>
                <a:gd name="connsiteY12" fmla="*/ 744550 h 1866817"/>
                <a:gd name="connsiteX13" fmla="*/ 4454830 w 8191948"/>
                <a:gd name="connsiteY13" fmla="*/ 514242 h 1866817"/>
                <a:gd name="connsiteX14" fmla="*/ 4915690 w 8191948"/>
                <a:gd name="connsiteY14" fmla="*/ 322217 h 1866817"/>
                <a:gd name="connsiteX15" fmla="*/ 5222930 w 8191948"/>
                <a:gd name="connsiteY15" fmla="*/ 322217 h 1866817"/>
                <a:gd name="connsiteX16" fmla="*/ 5568575 w 8191948"/>
                <a:gd name="connsiteY16" fmla="*/ 629457 h 1866817"/>
                <a:gd name="connsiteX17" fmla="*/ 5753548 w 8191948"/>
                <a:gd name="connsiteY17" fmla="*/ 854617 h 1866817"/>
                <a:gd name="connsiteX18" fmla="*/ 6007548 w 8191948"/>
                <a:gd name="connsiteY18" fmla="*/ 1100150 h 1866817"/>
                <a:gd name="connsiteX19" fmla="*/ 6591748 w 8191948"/>
                <a:gd name="connsiteY19" fmla="*/ 1464217 h 1866817"/>
                <a:gd name="connsiteX20" fmla="*/ 7387615 w 8191948"/>
                <a:gd name="connsiteY20" fmla="*/ 1760550 h 1866817"/>
                <a:gd name="connsiteX21" fmla="*/ 7794015 w 8191948"/>
                <a:gd name="connsiteY21" fmla="*/ 1743617 h 1866817"/>
                <a:gd name="connsiteX22" fmla="*/ 8115748 w 8191948"/>
                <a:gd name="connsiteY22" fmla="*/ 1608150 h 1866817"/>
                <a:gd name="connsiteX23" fmla="*/ 8191948 w 8191948"/>
                <a:gd name="connsiteY23" fmla="*/ 1591217 h 1866817"/>
                <a:gd name="connsiteX0" fmla="*/ 0 w 8191948"/>
                <a:gd name="connsiteY0" fmla="*/ 1866112 h 1866817"/>
                <a:gd name="connsiteX1" fmla="*/ 223261 w 8191948"/>
                <a:gd name="connsiteY1" fmla="*/ 1829079 h 1866817"/>
                <a:gd name="connsiteX2" fmla="*/ 520943 w 8191948"/>
                <a:gd name="connsiteY2" fmla="*/ 1643912 h 1866817"/>
                <a:gd name="connsiteX3" fmla="*/ 1054548 w 8191948"/>
                <a:gd name="connsiteY3" fmla="*/ 1159417 h 1866817"/>
                <a:gd name="connsiteX4" fmla="*/ 1410148 w 8191948"/>
                <a:gd name="connsiteY4" fmla="*/ 668350 h 1866817"/>
                <a:gd name="connsiteX5" fmla="*/ 1748815 w 8191948"/>
                <a:gd name="connsiteY5" fmla="*/ 202684 h 1866817"/>
                <a:gd name="connsiteX6" fmla="*/ 2036682 w 8191948"/>
                <a:gd name="connsiteY6" fmla="*/ 24884 h 1866817"/>
                <a:gd name="connsiteX7" fmla="*/ 2304150 w 8191948"/>
                <a:gd name="connsiteY7" fmla="*/ 53382 h 1866817"/>
                <a:gd name="connsiteX8" fmla="*/ 2646282 w 8191948"/>
                <a:gd name="connsiteY8" fmla="*/ 211150 h 1866817"/>
                <a:gd name="connsiteX9" fmla="*/ 3001882 w 8191948"/>
                <a:gd name="connsiteY9" fmla="*/ 541350 h 1866817"/>
                <a:gd name="connsiteX10" fmla="*/ 3188148 w 8191948"/>
                <a:gd name="connsiteY10" fmla="*/ 761484 h 1866817"/>
                <a:gd name="connsiteX11" fmla="*/ 3391348 w 8191948"/>
                <a:gd name="connsiteY11" fmla="*/ 863084 h 1866817"/>
                <a:gd name="connsiteX12" fmla="*/ 3730015 w 8191948"/>
                <a:gd name="connsiteY12" fmla="*/ 744550 h 1866817"/>
                <a:gd name="connsiteX13" fmla="*/ 4454830 w 8191948"/>
                <a:gd name="connsiteY13" fmla="*/ 514242 h 1866817"/>
                <a:gd name="connsiteX14" fmla="*/ 4915690 w 8191948"/>
                <a:gd name="connsiteY14" fmla="*/ 322217 h 1866817"/>
                <a:gd name="connsiteX15" fmla="*/ 5222930 w 8191948"/>
                <a:gd name="connsiteY15" fmla="*/ 322217 h 1866817"/>
                <a:gd name="connsiteX16" fmla="*/ 5568575 w 8191948"/>
                <a:gd name="connsiteY16" fmla="*/ 629457 h 1866817"/>
                <a:gd name="connsiteX17" fmla="*/ 5753548 w 8191948"/>
                <a:gd name="connsiteY17" fmla="*/ 854617 h 1866817"/>
                <a:gd name="connsiteX18" fmla="*/ 6007548 w 8191948"/>
                <a:gd name="connsiteY18" fmla="*/ 1100150 h 1866817"/>
                <a:gd name="connsiteX19" fmla="*/ 6591748 w 8191948"/>
                <a:gd name="connsiteY19" fmla="*/ 1464217 h 1866817"/>
                <a:gd name="connsiteX20" fmla="*/ 7387615 w 8191948"/>
                <a:gd name="connsiteY20" fmla="*/ 1760550 h 1866817"/>
                <a:gd name="connsiteX21" fmla="*/ 7794015 w 8191948"/>
                <a:gd name="connsiteY21" fmla="*/ 1743617 h 1866817"/>
                <a:gd name="connsiteX22" fmla="*/ 8115748 w 8191948"/>
                <a:gd name="connsiteY22" fmla="*/ 1608150 h 1866817"/>
                <a:gd name="connsiteX23" fmla="*/ 8191948 w 8191948"/>
                <a:gd name="connsiteY23" fmla="*/ 1591217 h 1866817"/>
                <a:gd name="connsiteX0" fmla="*/ 0 w 8191948"/>
                <a:gd name="connsiteY0" fmla="*/ 1866112 h 1940179"/>
                <a:gd name="connsiteX1" fmla="*/ 223261 w 8191948"/>
                <a:gd name="connsiteY1" fmla="*/ 1903146 h 1940179"/>
                <a:gd name="connsiteX2" fmla="*/ 520943 w 8191948"/>
                <a:gd name="connsiteY2" fmla="*/ 1643912 h 1940179"/>
                <a:gd name="connsiteX3" fmla="*/ 1054548 w 8191948"/>
                <a:gd name="connsiteY3" fmla="*/ 1159417 h 1940179"/>
                <a:gd name="connsiteX4" fmla="*/ 1410148 w 8191948"/>
                <a:gd name="connsiteY4" fmla="*/ 668350 h 1940179"/>
                <a:gd name="connsiteX5" fmla="*/ 1748815 w 8191948"/>
                <a:gd name="connsiteY5" fmla="*/ 202684 h 1940179"/>
                <a:gd name="connsiteX6" fmla="*/ 2036682 w 8191948"/>
                <a:gd name="connsiteY6" fmla="*/ 24884 h 1940179"/>
                <a:gd name="connsiteX7" fmla="*/ 2304150 w 8191948"/>
                <a:gd name="connsiteY7" fmla="*/ 53382 h 1940179"/>
                <a:gd name="connsiteX8" fmla="*/ 2646282 w 8191948"/>
                <a:gd name="connsiteY8" fmla="*/ 211150 h 1940179"/>
                <a:gd name="connsiteX9" fmla="*/ 3001882 w 8191948"/>
                <a:gd name="connsiteY9" fmla="*/ 541350 h 1940179"/>
                <a:gd name="connsiteX10" fmla="*/ 3188148 w 8191948"/>
                <a:gd name="connsiteY10" fmla="*/ 761484 h 1940179"/>
                <a:gd name="connsiteX11" fmla="*/ 3391348 w 8191948"/>
                <a:gd name="connsiteY11" fmla="*/ 863084 h 1940179"/>
                <a:gd name="connsiteX12" fmla="*/ 3730015 w 8191948"/>
                <a:gd name="connsiteY12" fmla="*/ 744550 h 1940179"/>
                <a:gd name="connsiteX13" fmla="*/ 4454830 w 8191948"/>
                <a:gd name="connsiteY13" fmla="*/ 514242 h 1940179"/>
                <a:gd name="connsiteX14" fmla="*/ 4915690 w 8191948"/>
                <a:gd name="connsiteY14" fmla="*/ 322217 h 1940179"/>
                <a:gd name="connsiteX15" fmla="*/ 5222930 w 8191948"/>
                <a:gd name="connsiteY15" fmla="*/ 322217 h 1940179"/>
                <a:gd name="connsiteX16" fmla="*/ 5568575 w 8191948"/>
                <a:gd name="connsiteY16" fmla="*/ 629457 h 1940179"/>
                <a:gd name="connsiteX17" fmla="*/ 5753548 w 8191948"/>
                <a:gd name="connsiteY17" fmla="*/ 854617 h 1940179"/>
                <a:gd name="connsiteX18" fmla="*/ 6007548 w 8191948"/>
                <a:gd name="connsiteY18" fmla="*/ 1100150 h 1940179"/>
                <a:gd name="connsiteX19" fmla="*/ 6591748 w 8191948"/>
                <a:gd name="connsiteY19" fmla="*/ 1464217 h 1940179"/>
                <a:gd name="connsiteX20" fmla="*/ 7387615 w 8191948"/>
                <a:gd name="connsiteY20" fmla="*/ 1760550 h 1940179"/>
                <a:gd name="connsiteX21" fmla="*/ 7794015 w 8191948"/>
                <a:gd name="connsiteY21" fmla="*/ 1743617 h 1940179"/>
                <a:gd name="connsiteX22" fmla="*/ 8115748 w 8191948"/>
                <a:gd name="connsiteY22" fmla="*/ 1608150 h 1940179"/>
                <a:gd name="connsiteX23" fmla="*/ 8191948 w 8191948"/>
                <a:gd name="connsiteY23" fmla="*/ 1591217 h 1940179"/>
                <a:gd name="connsiteX0" fmla="*/ 0 w 8191948"/>
                <a:gd name="connsiteY0" fmla="*/ 1866112 h 1903145"/>
                <a:gd name="connsiteX1" fmla="*/ 223261 w 8191948"/>
                <a:gd name="connsiteY1" fmla="*/ 1866112 h 1903145"/>
                <a:gd name="connsiteX2" fmla="*/ 520943 w 8191948"/>
                <a:gd name="connsiteY2" fmla="*/ 1643912 h 1903145"/>
                <a:gd name="connsiteX3" fmla="*/ 1054548 w 8191948"/>
                <a:gd name="connsiteY3" fmla="*/ 1159417 h 1903145"/>
                <a:gd name="connsiteX4" fmla="*/ 1410148 w 8191948"/>
                <a:gd name="connsiteY4" fmla="*/ 668350 h 1903145"/>
                <a:gd name="connsiteX5" fmla="*/ 1748815 w 8191948"/>
                <a:gd name="connsiteY5" fmla="*/ 202684 h 1903145"/>
                <a:gd name="connsiteX6" fmla="*/ 2036682 w 8191948"/>
                <a:gd name="connsiteY6" fmla="*/ 24884 h 1903145"/>
                <a:gd name="connsiteX7" fmla="*/ 2304150 w 8191948"/>
                <a:gd name="connsiteY7" fmla="*/ 53382 h 1903145"/>
                <a:gd name="connsiteX8" fmla="*/ 2646282 w 8191948"/>
                <a:gd name="connsiteY8" fmla="*/ 211150 h 1903145"/>
                <a:gd name="connsiteX9" fmla="*/ 3001882 w 8191948"/>
                <a:gd name="connsiteY9" fmla="*/ 541350 h 1903145"/>
                <a:gd name="connsiteX10" fmla="*/ 3188148 w 8191948"/>
                <a:gd name="connsiteY10" fmla="*/ 761484 h 1903145"/>
                <a:gd name="connsiteX11" fmla="*/ 3391348 w 8191948"/>
                <a:gd name="connsiteY11" fmla="*/ 863084 h 1903145"/>
                <a:gd name="connsiteX12" fmla="*/ 3730015 w 8191948"/>
                <a:gd name="connsiteY12" fmla="*/ 744550 h 1903145"/>
                <a:gd name="connsiteX13" fmla="*/ 4454830 w 8191948"/>
                <a:gd name="connsiteY13" fmla="*/ 514242 h 1903145"/>
                <a:gd name="connsiteX14" fmla="*/ 4915690 w 8191948"/>
                <a:gd name="connsiteY14" fmla="*/ 322217 h 1903145"/>
                <a:gd name="connsiteX15" fmla="*/ 5222930 w 8191948"/>
                <a:gd name="connsiteY15" fmla="*/ 322217 h 1903145"/>
                <a:gd name="connsiteX16" fmla="*/ 5568575 w 8191948"/>
                <a:gd name="connsiteY16" fmla="*/ 629457 h 1903145"/>
                <a:gd name="connsiteX17" fmla="*/ 5753548 w 8191948"/>
                <a:gd name="connsiteY17" fmla="*/ 854617 h 1903145"/>
                <a:gd name="connsiteX18" fmla="*/ 6007548 w 8191948"/>
                <a:gd name="connsiteY18" fmla="*/ 1100150 h 1903145"/>
                <a:gd name="connsiteX19" fmla="*/ 6591748 w 8191948"/>
                <a:gd name="connsiteY19" fmla="*/ 1464217 h 1903145"/>
                <a:gd name="connsiteX20" fmla="*/ 7387615 w 8191948"/>
                <a:gd name="connsiteY20" fmla="*/ 1760550 h 1903145"/>
                <a:gd name="connsiteX21" fmla="*/ 7794015 w 8191948"/>
                <a:gd name="connsiteY21" fmla="*/ 1743617 h 1903145"/>
                <a:gd name="connsiteX22" fmla="*/ 8115748 w 8191948"/>
                <a:gd name="connsiteY22" fmla="*/ 1608150 h 1903145"/>
                <a:gd name="connsiteX23" fmla="*/ 8191948 w 8191948"/>
                <a:gd name="connsiteY23" fmla="*/ 1591217 h 1903145"/>
                <a:gd name="connsiteX0" fmla="*/ 0 w 8198572"/>
                <a:gd name="connsiteY0" fmla="*/ 1940043 h 1940748"/>
                <a:gd name="connsiteX1" fmla="*/ 229885 w 8198572"/>
                <a:gd name="connsiteY1" fmla="*/ 1866112 h 1940748"/>
                <a:gd name="connsiteX2" fmla="*/ 527567 w 8198572"/>
                <a:gd name="connsiteY2" fmla="*/ 1643912 h 1940748"/>
                <a:gd name="connsiteX3" fmla="*/ 1061172 w 8198572"/>
                <a:gd name="connsiteY3" fmla="*/ 1159417 h 1940748"/>
                <a:gd name="connsiteX4" fmla="*/ 1416772 w 8198572"/>
                <a:gd name="connsiteY4" fmla="*/ 668350 h 1940748"/>
                <a:gd name="connsiteX5" fmla="*/ 1755439 w 8198572"/>
                <a:gd name="connsiteY5" fmla="*/ 202684 h 1940748"/>
                <a:gd name="connsiteX6" fmla="*/ 2043306 w 8198572"/>
                <a:gd name="connsiteY6" fmla="*/ 24884 h 1940748"/>
                <a:gd name="connsiteX7" fmla="*/ 2310774 w 8198572"/>
                <a:gd name="connsiteY7" fmla="*/ 53382 h 1940748"/>
                <a:gd name="connsiteX8" fmla="*/ 2652906 w 8198572"/>
                <a:gd name="connsiteY8" fmla="*/ 211150 h 1940748"/>
                <a:gd name="connsiteX9" fmla="*/ 3008506 w 8198572"/>
                <a:gd name="connsiteY9" fmla="*/ 541350 h 1940748"/>
                <a:gd name="connsiteX10" fmla="*/ 3194772 w 8198572"/>
                <a:gd name="connsiteY10" fmla="*/ 761484 h 1940748"/>
                <a:gd name="connsiteX11" fmla="*/ 3397972 w 8198572"/>
                <a:gd name="connsiteY11" fmla="*/ 863084 h 1940748"/>
                <a:gd name="connsiteX12" fmla="*/ 3736639 w 8198572"/>
                <a:gd name="connsiteY12" fmla="*/ 744550 h 1940748"/>
                <a:gd name="connsiteX13" fmla="*/ 4461454 w 8198572"/>
                <a:gd name="connsiteY13" fmla="*/ 514242 h 1940748"/>
                <a:gd name="connsiteX14" fmla="*/ 4922314 w 8198572"/>
                <a:gd name="connsiteY14" fmla="*/ 322217 h 1940748"/>
                <a:gd name="connsiteX15" fmla="*/ 5229554 w 8198572"/>
                <a:gd name="connsiteY15" fmla="*/ 322217 h 1940748"/>
                <a:gd name="connsiteX16" fmla="*/ 5575199 w 8198572"/>
                <a:gd name="connsiteY16" fmla="*/ 629457 h 1940748"/>
                <a:gd name="connsiteX17" fmla="*/ 5760172 w 8198572"/>
                <a:gd name="connsiteY17" fmla="*/ 854617 h 1940748"/>
                <a:gd name="connsiteX18" fmla="*/ 6014172 w 8198572"/>
                <a:gd name="connsiteY18" fmla="*/ 1100150 h 1940748"/>
                <a:gd name="connsiteX19" fmla="*/ 6598372 w 8198572"/>
                <a:gd name="connsiteY19" fmla="*/ 1464217 h 1940748"/>
                <a:gd name="connsiteX20" fmla="*/ 7394239 w 8198572"/>
                <a:gd name="connsiteY20" fmla="*/ 1760550 h 1940748"/>
                <a:gd name="connsiteX21" fmla="*/ 7800639 w 8198572"/>
                <a:gd name="connsiteY21" fmla="*/ 1743617 h 1940748"/>
                <a:gd name="connsiteX22" fmla="*/ 8122372 w 8198572"/>
                <a:gd name="connsiteY22" fmla="*/ 1608150 h 1940748"/>
                <a:gd name="connsiteX23" fmla="*/ 8198572 w 8198572"/>
                <a:gd name="connsiteY23" fmla="*/ 1591217 h 1940748"/>
                <a:gd name="connsiteX0" fmla="*/ 0 w 7968687"/>
                <a:gd name="connsiteY0" fmla="*/ 1866112 h 1866112"/>
                <a:gd name="connsiteX1" fmla="*/ 297682 w 7968687"/>
                <a:gd name="connsiteY1" fmla="*/ 1643912 h 1866112"/>
                <a:gd name="connsiteX2" fmla="*/ 831287 w 7968687"/>
                <a:gd name="connsiteY2" fmla="*/ 1159417 h 1866112"/>
                <a:gd name="connsiteX3" fmla="*/ 1186887 w 7968687"/>
                <a:gd name="connsiteY3" fmla="*/ 668350 h 1866112"/>
                <a:gd name="connsiteX4" fmla="*/ 1525554 w 7968687"/>
                <a:gd name="connsiteY4" fmla="*/ 202684 h 1866112"/>
                <a:gd name="connsiteX5" fmla="*/ 1813421 w 7968687"/>
                <a:gd name="connsiteY5" fmla="*/ 24884 h 1866112"/>
                <a:gd name="connsiteX6" fmla="*/ 2080889 w 7968687"/>
                <a:gd name="connsiteY6" fmla="*/ 53382 h 1866112"/>
                <a:gd name="connsiteX7" fmla="*/ 2423021 w 7968687"/>
                <a:gd name="connsiteY7" fmla="*/ 211150 h 1866112"/>
                <a:gd name="connsiteX8" fmla="*/ 2778621 w 7968687"/>
                <a:gd name="connsiteY8" fmla="*/ 541350 h 1866112"/>
                <a:gd name="connsiteX9" fmla="*/ 2964887 w 7968687"/>
                <a:gd name="connsiteY9" fmla="*/ 761484 h 1866112"/>
                <a:gd name="connsiteX10" fmla="*/ 3168087 w 7968687"/>
                <a:gd name="connsiteY10" fmla="*/ 863084 h 1866112"/>
                <a:gd name="connsiteX11" fmla="*/ 3506754 w 7968687"/>
                <a:gd name="connsiteY11" fmla="*/ 744550 h 1866112"/>
                <a:gd name="connsiteX12" fmla="*/ 4231569 w 7968687"/>
                <a:gd name="connsiteY12" fmla="*/ 514242 h 1866112"/>
                <a:gd name="connsiteX13" fmla="*/ 4692429 w 7968687"/>
                <a:gd name="connsiteY13" fmla="*/ 322217 h 1866112"/>
                <a:gd name="connsiteX14" fmla="*/ 4999669 w 7968687"/>
                <a:gd name="connsiteY14" fmla="*/ 322217 h 1866112"/>
                <a:gd name="connsiteX15" fmla="*/ 5345314 w 7968687"/>
                <a:gd name="connsiteY15" fmla="*/ 629457 h 1866112"/>
                <a:gd name="connsiteX16" fmla="*/ 5530287 w 7968687"/>
                <a:gd name="connsiteY16" fmla="*/ 854617 h 1866112"/>
                <a:gd name="connsiteX17" fmla="*/ 5784287 w 7968687"/>
                <a:gd name="connsiteY17" fmla="*/ 1100150 h 1866112"/>
                <a:gd name="connsiteX18" fmla="*/ 6368487 w 7968687"/>
                <a:gd name="connsiteY18" fmla="*/ 1464217 h 1866112"/>
                <a:gd name="connsiteX19" fmla="*/ 7164354 w 7968687"/>
                <a:gd name="connsiteY19" fmla="*/ 1760550 h 1866112"/>
                <a:gd name="connsiteX20" fmla="*/ 7570754 w 7968687"/>
                <a:gd name="connsiteY20" fmla="*/ 1743617 h 1866112"/>
                <a:gd name="connsiteX21" fmla="*/ 7892487 w 7968687"/>
                <a:gd name="connsiteY21" fmla="*/ 1608150 h 1866112"/>
                <a:gd name="connsiteX22" fmla="*/ 7968687 w 7968687"/>
                <a:gd name="connsiteY22" fmla="*/ 1591217 h 1866112"/>
                <a:gd name="connsiteX0" fmla="*/ 0 w 8082634"/>
                <a:gd name="connsiteY0" fmla="*/ 1762736 h 1807117"/>
                <a:gd name="connsiteX1" fmla="*/ 411629 w 8082634"/>
                <a:gd name="connsiteY1" fmla="*/ 1643912 h 1807117"/>
                <a:gd name="connsiteX2" fmla="*/ 945234 w 8082634"/>
                <a:gd name="connsiteY2" fmla="*/ 1159417 h 1807117"/>
                <a:gd name="connsiteX3" fmla="*/ 1300834 w 8082634"/>
                <a:gd name="connsiteY3" fmla="*/ 668350 h 1807117"/>
                <a:gd name="connsiteX4" fmla="*/ 1639501 w 8082634"/>
                <a:gd name="connsiteY4" fmla="*/ 202684 h 1807117"/>
                <a:gd name="connsiteX5" fmla="*/ 1927368 w 8082634"/>
                <a:gd name="connsiteY5" fmla="*/ 24884 h 1807117"/>
                <a:gd name="connsiteX6" fmla="*/ 2194836 w 8082634"/>
                <a:gd name="connsiteY6" fmla="*/ 53382 h 1807117"/>
                <a:gd name="connsiteX7" fmla="*/ 2536968 w 8082634"/>
                <a:gd name="connsiteY7" fmla="*/ 211150 h 1807117"/>
                <a:gd name="connsiteX8" fmla="*/ 2892568 w 8082634"/>
                <a:gd name="connsiteY8" fmla="*/ 541350 h 1807117"/>
                <a:gd name="connsiteX9" fmla="*/ 3078834 w 8082634"/>
                <a:gd name="connsiteY9" fmla="*/ 761484 h 1807117"/>
                <a:gd name="connsiteX10" fmla="*/ 3282034 w 8082634"/>
                <a:gd name="connsiteY10" fmla="*/ 863084 h 1807117"/>
                <a:gd name="connsiteX11" fmla="*/ 3620701 w 8082634"/>
                <a:gd name="connsiteY11" fmla="*/ 744550 h 1807117"/>
                <a:gd name="connsiteX12" fmla="*/ 4345516 w 8082634"/>
                <a:gd name="connsiteY12" fmla="*/ 514242 h 1807117"/>
                <a:gd name="connsiteX13" fmla="*/ 4806376 w 8082634"/>
                <a:gd name="connsiteY13" fmla="*/ 322217 h 1807117"/>
                <a:gd name="connsiteX14" fmla="*/ 5113616 w 8082634"/>
                <a:gd name="connsiteY14" fmla="*/ 322217 h 1807117"/>
                <a:gd name="connsiteX15" fmla="*/ 5459261 w 8082634"/>
                <a:gd name="connsiteY15" fmla="*/ 629457 h 1807117"/>
                <a:gd name="connsiteX16" fmla="*/ 5644234 w 8082634"/>
                <a:gd name="connsiteY16" fmla="*/ 854617 h 1807117"/>
                <a:gd name="connsiteX17" fmla="*/ 5898234 w 8082634"/>
                <a:gd name="connsiteY17" fmla="*/ 1100150 h 1807117"/>
                <a:gd name="connsiteX18" fmla="*/ 6482434 w 8082634"/>
                <a:gd name="connsiteY18" fmla="*/ 1464217 h 1807117"/>
                <a:gd name="connsiteX19" fmla="*/ 7278301 w 8082634"/>
                <a:gd name="connsiteY19" fmla="*/ 1760550 h 1807117"/>
                <a:gd name="connsiteX20" fmla="*/ 7684701 w 8082634"/>
                <a:gd name="connsiteY20" fmla="*/ 1743617 h 1807117"/>
                <a:gd name="connsiteX21" fmla="*/ 8006434 w 8082634"/>
                <a:gd name="connsiteY21" fmla="*/ 1608150 h 1807117"/>
                <a:gd name="connsiteX22" fmla="*/ 8082634 w 8082634"/>
                <a:gd name="connsiteY22" fmla="*/ 1591217 h 1807117"/>
                <a:gd name="connsiteX0" fmla="*/ 0 w 8082634"/>
                <a:gd name="connsiteY0" fmla="*/ 1762736 h 1807117"/>
                <a:gd name="connsiteX1" fmla="*/ 411629 w 8082634"/>
                <a:gd name="connsiteY1" fmla="*/ 1643912 h 1807117"/>
                <a:gd name="connsiteX2" fmla="*/ 945234 w 8082634"/>
                <a:gd name="connsiteY2" fmla="*/ 1159417 h 1807117"/>
                <a:gd name="connsiteX3" fmla="*/ 1300834 w 8082634"/>
                <a:gd name="connsiteY3" fmla="*/ 668350 h 1807117"/>
                <a:gd name="connsiteX4" fmla="*/ 1639501 w 8082634"/>
                <a:gd name="connsiteY4" fmla="*/ 202684 h 1807117"/>
                <a:gd name="connsiteX5" fmla="*/ 1927368 w 8082634"/>
                <a:gd name="connsiteY5" fmla="*/ 24884 h 1807117"/>
                <a:gd name="connsiteX6" fmla="*/ 2194836 w 8082634"/>
                <a:gd name="connsiteY6" fmla="*/ 53382 h 1807117"/>
                <a:gd name="connsiteX7" fmla="*/ 2536968 w 8082634"/>
                <a:gd name="connsiteY7" fmla="*/ 211150 h 1807117"/>
                <a:gd name="connsiteX8" fmla="*/ 2892568 w 8082634"/>
                <a:gd name="connsiteY8" fmla="*/ 541350 h 1807117"/>
                <a:gd name="connsiteX9" fmla="*/ 3078834 w 8082634"/>
                <a:gd name="connsiteY9" fmla="*/ 761484 h 1807117"/>
                <a:gd name="connsiteX10" fmla="*/ 3282034 w 8082634"/>
                <a:gd name="connsiteY10" fmla="*/ 863084 h 1807117"/>
                <a:gd name="connsiteX11" fmla="*/ 3620701 w 8082634"/>
                <a:gd name="connsiteY11" fmla="*/ 744550 h 1807117"/>
                <a:gd name="connsiteX12" fmla="*/ 4345516 w 8082634"/>
                <a:gd name="connsiteY12" fmla="*/ 514242 h 1807117"/>
                <a:gd name="connsiteX13" fmla="*/ 4806376 w 8082634"/>
                <a:gd name="connsiteY13" fmla="*/ 322217 h 1807117"/>
                <a:gd name="connsiteX14" fmla="*/ 5113616 w 8082634"/>
                <a:gd name="connsiteY14" fmla="*/ 322217 h 1807117"/>
                <a:gd name="connsiteX15" fmla="*/ 5459261 w 8082634"/>
                <a:gd name="connsiteY15" fmla="*/ 629457 h 1807117"/>
                <a:gd name="connsiteX16" fmla="*/ 5644234 w 8082634"/>
                <a:gd name="connsiteY16" fmla="*/ 854617 h 1807117"/>
                <a:gd name="connsiteX17" fmla="*/ 5898234 w 8082634"/>
                <a:gd name="connsiteY17" fmla="*/ 1100150 h 1807117"/>
                <a:gd name="connsiteX18" fmla="*/ 6482434 w 8082634"/>
                <a:gd name="connsiteY18" fmla="*/ 1464217 h 1807117"/>
                <a:gd name="connsiteX19" fmla="*/ 7278301 w 8082634"/>
                <a:gd name="connsiteY19" fmla="*/ 1760550 h 1807117"/>
                <a:gd name="connsiteX20" fmla="*/ 7684701 w 8082634"/>
                <a:gd name="connsiteY20" fmla="*/ 1743617 h 1807117"/>
                <a:gd name="connsiteX21" fmla="*/ 8006434 w 8082634"/>
                <a:gd name="connsiteY21" fmla="*/ 1608150 h 1807117"/>
                <a:gd name="connsiteX22" fmla="*/ 8082634 w 8082634"/>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2892507 w 8082573"/>
                <a:gd name="connsiteY8" fmla="*/ 541350 h 1807117"/>
                <a:gd name="connsiteX9" fmla="*/ 3078773 w 8082573"/>
                <a:gd name="connsiteY9" fmla="*/ 761484 h 1807117"/>
                <a:gd name="connsiteX10" fmla="*/ 3281973 w 8082573"/>
                <a:gd name="connsiteY10" fmla="*/ 863084 h 1807117"/>
                <a:gd name="connsiteX11" fmla="*/ 3620640 w 8082573"/>
                <a:gd name="connsiteY11" fmla="*/ 744550 h 1807117"/>
                <a:gd name="connsiteX12" fmla="*/ 4345455 w 8082573"/>
                <a:gd name="connsiteY12" fmla="*/ 514242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078773 w 8082573"/>
                <a:gd name="connsiteY9" fmla="*/ 761484 h 1807117"/>
                <a:gd name="connsiteX10" fmla="*/ 3281973 w 8082573"/>
                <a:gd name="connsiteY10" fmla="*/ 863084 h 1807117"/>
                <a:gd name="connsiteX11" fmla="*/ 3620640 w 8082573"/>
                <a:gd name="connsiteY11" fmla="*/ 744550 h 1807117"/>
                <a:gd name="connsiteX12" fmla="*/ 4345455 w 8082573"/>
                <a:gd name="connsiteY12" fmla="*/ 514242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281973 w 8082573"/>
                <a:gd name="connsiteY10" fmla="*/ 863084 h 1807117"/>
                <a:gd name="connsiteX11" fmla="*/ 3620640 w 8082573"/>
                <a:gd name="connsiteY11" fmla="*/ 744550 h 1807117"/>
                <a:gd name="connsiteX12" fmla="*/ 4345455 w 8082573"/>
                <a:gd name="connsiteY12" fmla="*/ 514242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45455 w 8082573"/>
                <a:gd name="connsiteY12" fmla="*/ 514242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97243 w 8082573"/>
                <a:gd name="connsiteY13" fmla="*/ 42109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97243 w 8082573"/>
                <a:gd name="connsiteY13" fmla="*/ 421097 h 1807117"/>
                <a:gd name="connsiteX14" fmla="*/ 5282735 w 8082573"/>
                <a:gd name="connsiteY14" fmla="*/ 386168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97243 w 8082573"/>
                <a:gd name="connsiteY13" fmla="*/ 421097 h 1807117"/>
                <a:gd name="connsiteX14" fmla="*/ 5282735 w 8082573"/>
                <a:gd name="connsiteY14" fmla="*/ 386168 h 1807117"/>
                <a:gd name="connsiteX15" fmla="*/ 5590772 w 8082573"/>
                <a:gd name="connsiteY15" fmla="*/ 564099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97243 w 8082573"/>
                <a:gd name="connsiteY13" fmla="*/ 421097 h 1807117"/>
                <a:gd name="connsiteX14" fmla="*/ 5282735 w 8082573"/>
                <a:gd name="connsiteY14" fmla="*/ 386168 h 1807117"/>
                <a:gd name="connsiteX15" fmla="*/ 5590772 w 8082573"/>
                <a:gd name="connsiteY15" fmla="*/ 564099 h 1807117"/>
                <a:gd name="connsiteX16" fmla="*/ 5782933 w 8082573"/>
                <a:gd name="connsiteY16" fmla="*/ 883842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33287 h 1813165"/>
                <a:gd name="connsiteX1" fmla="*/ 411568 w 8082573"/>
                <a:gd name="connsiteY1" fmla="*/ 1649960 h 1813165"/>
                <a:gd name="connsiteX2" fmla="*/ 945173 w 8082573"/>
                <a:gd name="connsiteY2" fmla="*/ 1165465 h 1813165"/>
                <a:gd name="connsiteX3" fmla="*/ 1300773 w 8082573"/>
                <a:gd name="connsiteY3" fmla="*/ 674398 h 1813165"/>
                <a:gd name="connsiteX4" fmla="*/ 1737021 w 8082573"/>
                <a:gd name="connsiteY4" fmla="*/ 245023 h 1813165"/>
                <a:gd name="connsiteX5" fmla="*/ 1927307 w 8082573"/>
                <a:gd name="connsiteY5" fmla="*/ 30932 h 1813165"/>
                <a:gd name="connsiteX6" fmla="*/ 2194775 w 8082573"/>
                <a:gd name="connsiteY6" fmla="*/ 59430 h 1813165"/>
                <a:gd name="connsiteX7" fmla="*/ 2536907 w 8082573"/>
                <a:gd name="connsiteY7" fmla="*/ 217198 h 1813165"/>
                <a:gd name="connsiteX8" fmla="*/ 3008449 w 8082573"/>
                <a:gd name="connsiteY8" fmla="*/ 530856 h 1813165"/>
                <a:gd name="connsiteX9" fmla="*/ 3239338 w 8082573"/>
                <a:gd name="connsiteY9" fmla="*/ 744170 h 1813165"/>
                <a:gd name="connsiteX10" fmla="*/ 3393449 w 8082573"/>
                <a:gd name="connsiteY10" fmla="*/ 779892 h 1813165"/>
                <a:gd name="connsiteX11" fmla="*/ 3620640 w 8082573"/>
                <a:gd name="connsiteY11" fmla="*/ 750598 h 1813165"/>
                <a:gd name="connsiteX12" fmla="*/ 4357394 w 8082573"/>
                <a:gd name="connsiteY12" fmla="*/ 568334 h 1813165"/>
                <a:gd name="connsiteX13" fmla="*/ 4897243 w 8082573"/>
                <a:gd name="connsiteY13" fmla="*/ 427145 h 1813165"/>
                <a:gd name="connsiteX14" fmla="*/ 5282735 w 8082573"/>
                <a:gd name="connsiteY14" fmla="*/ 392216 h 1813165"/>
                <a:gd name="connsiteX15" fmla="*/ 5590772 w 8082573"/>
                <a:gd name="connsiteY15" fmla="*/ 570147 h 1813165"/>
                <a:gd name="connsiteX16" fmla="*/ 5782933 w 8082573"/>
                <a:gd name="connsiteY16" fmla="*/ 889890 h 1813165"/>
                <a:gd name="connsiteX17" fmla="*/ 5898173 w 8082573"/>
                <a:gd name="connsiteY17" fmla="*/ 1106198 h 1813165"/>
                <a:gd name="connsiteX18" fmla="*/ 6482373 w 8082573"/>
                <a:gd name="connsiteY18" fmla="*/ 1470265 h 1813165"/>
                <a:gd name="connsiteX19" fmla="*/ 7278240 w 8082573"/>
                <a:gd name="connsiteY19" fmla="*/ 1766598 h 1813165"/>
                <a:gd name="connsiteX20" fmla="*/ 7684640 w 8082573"/>
                <a:gd name="connsiteY20" fmla="*/ 1749665 h 1813165"/>
                <a:gd name="connsiteX21" fmla="*/ 8006373 w 8082573"/>
                <a:gd name="connsiteY21" fmla="*/ 1614198 h 1813165"/>
                <a:gd name="connsiteX22" fmla="*/ 8082573 w 8082573"/>
                <a:gd name="connsiteY22" fmla="*/ 1597265 h 1813165"/>
                <a:gd name="connsiteX0" fmla="*/ 0 w 8082573"/>
                <a:gd name="connsiteY0" fmla="*/ 1731793 h 1811671"/>
                <a:gd name="connsiteX1" fmla="*/ 411568 w 8082573"/>
                <a:gd name="connsiteY1" fmla="*/ 1648466 h 1811671"/>
                <a:gd name="connsiteX2" fmla="*/ 945173 w 8082573"/>
                <a:gd name="connsiteY2" fmla="*/ 1163971 h 1811671"/>
                <a:gd name="connsiteX3" fmla="*/ 1300773 w 8082573"/>
                <a:gd name="connsiteY3" fmla="*/ 672904 h 1811671"/>
                <a:gd name="connsiteX4" fmla="*/ 1737021 w 8082573"/>
                <a:gd name="connsiteY4" fmla="*/ 243529 h 1811671"/>
                <a:gd name="connsiteX5" fmla="*/ 1927307 w 8082573"/>
                <a:gd name="connsiteY5" fmla="*/ 29438 h 1811671"/>
                <a:gd name="connsiteX6" fmla="*/ 2315474 w 8082573"/>
                <a:gd name="connsiteY6" fmla="*/ 66901 h 1811671"/>
                <a:gd name="connsiteX7" fmla="*/ 2536907 w 8082573"/>
                <a:gd name="connsiteY7" fmla="*/ 215704 h 1811671"/>
                <a:gd name="connsiteX8" fmla="*/ 3008449 w 8082573"/>
                <a:gd name="connsiteY8" fmla="*/ 529362 h 1811671"/>
                <a:gd name="connsiteX9" fmla="*/ 3239338 w 8082573"/>
                <a:gd name="connsiteY9" fmla="*/ 742676 h 1811671"/>
                <a:gd name="connsiteX10" fmla="*/ 3393449 w 8082573"/>
                <a:gd name="connsiteY10" fmla="*/ 778398 h 1811671"/>
                <a:gd name="connsiteX11" fmla="*/ 3620640 w 8082573"/>
                <a:gd name="connsiteY11" fmla="*/ 749104 h 1811671"/>
                <a:gd name="connsiteX12" fmla="*/ 4357394 w 8082573"/>
                <a:gd name="connsiteY12" fmla="*/ 566840 h 1811671"/>
                <a:gd name="connsiteX13" fmla="*/ 4897243 w 8082573"/>
                <a:gd name="connsiteY13" fmla="*/ 425651 h 1811671"/>
                <a:gd name="connsiteX14" fmla="*/ 5282735 w 8082573"/>
                <a:gd name="connsiteY14" fmla="*/ 390722 h 1811671"/>
                <a:gd name="connsiteX15" fmla="*/ 5590772 w 8082573"/>
                <a:gd name="connsiteY15" fmla="*/ 568653 h 1811671"/>
                <a:gd name="connsiteX16" fmla="*/ 5782933 w 8082573"/>
                <a:gd name="connsiteY16" fmla="*/ 888396 h 1811671"/>
                <a:gd name="connsiteX17" fmla="*/ 5898173 w 8082573"/>
                <a:gd name="connsiteY17" fmla="*/ 1104704 h 1811671"/>
                <a:gd name="connsiteX18" fmla="*/ 6482373 w 8082573"/>
                <a:gd name="connsiteY18" fmla="*/ 1468771 h 1811671"/>
                <a:gd name="connsiteX19" fmla="*/ 7278240 w 8082573"/>
                <a:gd name="connsiteY19" fmla="*/ 1765104 h 1811671"/>
                <a:gd name="connsiteX20" fmla="*/ 7684640 w 8082573"/>
                <a:gd name="connsiteY20" fmla="*/ 1748171 h 1811671"/>
                <a:gd name="connsiteX21" fmla="*/ 8006373 w 8082573"/>
                <a:gd name="connsiteY21" fmla="*/ 1612704 h 1811671"/>
                <a:gd name="connsiteX22" fmla="*/ 8082573 w 8082573"/>
                <a:gd name="connsiteY22" fmla="*/ 1595771 h 1811671"/>
                <a:gd name="connsiteX0" fmla="*/ 0 w 8082573"/>
                <a:gd name="connsiteY0" fmla="*/ 1730279 h 1810157"/>
                <a:gd name="connsiteX1" fmla="*/ 411568 w 8082573"/>
                <a:gd name="connsiteY1" fmla="*/ 1646952 h 1810157"/>
                <a:gd name="connsiteX2" fmla="*/ 945173 w 8082573"/>
                <a:gd name="connsiteY2" fmla="*/ 1162457 h 1810157"/>
                <a:gd name="connsiteX3" fmla="*/ 1300773 w 8082573"/>
                <a:gd name="connsiteY3" fmla="*/ 671390 h 1810157"/>
                <a:gd name="connsiteX4" fmla="*/ 1737021 w 8082573"/>
                <a:gd name="connsiteY4" fmla="*/ 242015 h 1810157"/>
                <a:gd name="connsiteX5" fmla="*/ 2007191 w 8082573"/>
                <a:gd name="connsiteY5" fmla="*/ 29438 h 1810157"/>
                <a:gd name="connsiteX6" fmla="*/ 2315474 w 8082573"/>
                <a:gd name="connsiteY6" fmla="*/ 65387 h 1810157"/>
                <a:gd name="connsiteX7" fmla="*/ 2536907 w 8082573"/>
                <a:gd name="connsiteY7" fmla="*/ 214190 h 1810157"/>
                <a:gd name="connsiteX8" fmla="*/ 3008449 w 8082573"/>
                <a:gd name="connsiteY8" fmla="*/ 527848 h 1810157"/>
                <a:gd name="connsiteX9" fmla="*/ 3239338 w 8082573"/>
                <a:gd name="connsiteY9" fmla="*/ 741162 h 1810157"/>
                <a:gd name="connsiteX10" fmla="*/ 3393449 w 8082573"/>
                <a:gd name="connsiteY10" fmla="*/ 776884 h 1810157"/>
                <a:gd name="connsiteX11" fmla="*/ 3620640 w 8082573"/>
                <a:gd name="connsiteY11" fmla="*/ 747590 h 1810157"/>
                <a:gd name="connsiteX12" fmla="*/ 4357394 w 8082573"/>
                <a:gd name="connsiteY12" fmla="*/ 565326 h 1810157"/>
                <a:gd name="connsiteX13" fmla="*/ 4897243 w 8082573"/>
                <a:gd name="connsiteY13" fmla="*/ 424137 h 1810157"/>
                <a:gd name="connsiteX14" fmla="*/ 5282735 w 8082573"/>
                <a:gd name="connsiteY14" fmla="*/ 389208 h 1810157"/>
                <a:gd name="connsiteX15" fmla="*/ 5590772 w 8082573"/>
                <a:gd name="connsiteY15" fmla="*/ 567139 h 1810157"/>
                <a:gd name="connsiteX16" fmla="*/ 5782933 w 8082573"/>
                <a:gd name="connsiteY16" fmla="*/ 886882 h 1810157"/>
                <a:gd name="connsiteX17" fmla="*/ 5898173 w 8082573"/>
                <a:gd name="connsiteY17" fmla="*/ 1103190 h 1810157"/>
                <a:gd name="connsiteX18" fmla="*/ 6482373 w 8082573"/>
                <a:gd name="connsiteY18" fmla="*/ 1467257 h 1810157"/>
                <a:gd name="connsiteX19" fmla="*/ 7278240 w 8082573"/>
                <a:gd name="connsiteY19" fmla="*/ 1763590 h 1810157"/>
                <a:gd name="connsiteX20" fmla="*/ 7684640 w 8082573"/>
                <a:gd name="connsiteY20" fmla="*/ 1746657 h 1810157"/>
                <a:gd name="connsiteX21" fmla="*/ 8006373 w 8082573"/>
                <a:gd name="connsiteY21" fmla="*/ 1611190 h 1810157"/>
                <a:gd name="connsiteX22" fmla="*/ 8082573 w 8082573"/>
                <a:gd name="connsiteY22" fmla="*/ 1594257 h 1810157"/>
                <a:gd name="connsiteX0" fmla="*/ 0 w 8082573"/>
                <a:gd name="connsiteY0" fmla="*/ 1730279 h 1762364"/>
                <a:gd name="connsiteX1" fmla="*/ 411568 w 8082573"/>
                <a:gd name="connsiteY1" fmla="*/ 1646952 h 1762364"/>
                <a:gd name="connsiteX2" fmla="*/ 945173 w 8082573"/>
                <a:gd name="connsiteY2" fmla="*/ 1162457 h 1762364"/>
                <a:gd name="connsiteX3" fmla="*/ 1300773 w 8082573"/>
                <a:gd name="connsiteY3" fmla="*/ 671390 h 1762364"/>
                <a:gd name="connsiteX4" fmla="*/ 1737021 w 8082573"/>
                <a:gd name="connsiteY4" fmla="*/ 242015 h 1762364"/>
                <a:gd name="connsiteX5" fmla="*/ 2007191 w 8082573"/>
                <a:gd name="connsiteY5" fmla="*/ 29438 h 1762364"/>
                <a:gd name="connsiteX6" fmla="*/ 2315474 w 8082573"/>
                <a:gd name="connsiteY6" fmla="*/ 65387 h 1762364"/>
                <a:gd name="connsiteX7" fmla="*/ 2536907 w 8082573"/>
                <a:gd name="connsiteY7" fmla="*/ 214190 h 1762364"/>
                <a:gd name="connsiteX8" fmla="*/ 3008449 w 8082573"/>
                <a:gd name="connsiteY8" fmla="*/ 527848 h 1762364"/>
                <a:gd name="connsiteX9" fmla="*/ 3239338 w 8082573"/>
                <a:gd name="connsiteY9" fmla="*/ 741162 h 1762364"/>
                <a:gd name="connsiteX10" fmla="*/ 3393449 w 8082573"/>
                <a:gd name="connsiteY10" fmla="*/ 776884 h 1762364"/>
                <a:gd name="connsiteX11" fmla="*/ 3620640 w 8082573"/>
                <a:gd name="connsiteY11" fmla="*/ 747590 h 1762364"/>
                <a:gd name="connsiteX12" fmla="*/ 4357394 w 8082573"/>
                <a:gd name="connsiteY12" fmla="*/ 565326 h 1762364"/>
                <a:gd name="connsiteX13" fmla="*/ 4897243 w 8082573"/>
                <a:gd name="connsiteY13" fmla="*/ 424137 h 1762364"/>
                <a:gd name="connsiteX14" fmla="*/ 5282735 w 8082573"/>
                <a:gd name="connsiteY14" fmla="*/ 389208 h 1762364"/>
                <a:gd name="connsiteX15" fmla="*/ 5590772 w 8082573"/>
                <a:gd name="connsiteY15" fmla="*/ 567139 h 1762364"/>
                <a:gd name="connsiteX16" fmla="*/ 5782933 w 8082573"/>
                <a:gd name="connsiteY16" fmla="*/ 886882 h 1762364"/>
                <a:gd name="connsiteX17" fmla="*/ 5898173 w 8082573"/>
                <a:gd name="connsiteY17" fmla="*/ 1103190 h 1762364"/>
                <a:gd name="connsiteX18" fmla="*/ 6482373 w 8082573"/>
                <a:gd name="connsiteY18" fmla="*/ 1467257 h 1762364"/>
                <a:gd name="connsiteX19" fmla="*/ 7246154 w 8082573"/>
                <a:gd name="connsiteY19" fmla="*/ 1705433 h 1762364"/>
                <a:gd name="connsiteX20" fmla="*/ 7684640 w 8082573"/>
                <a:gd name="connsiteY20" fmla="*/ 1746657 h 1762364"/>
                <a:gd name="connsiteX21" fmla="*/ 8006373 w 8082573"/>
                <a:gd name="connsiteY21" fmla="*/ 1611190 h 1762364"/>
                <a:gd name="connsiteX22" fmla="*/ 8082573 w 8082573"/>
                <a:gd name="connsiteY22" fmla="*/ 1594257 h 1762364"/>
                <a:gd name="connsiteX0" fmla="*/ 0 w 8209976"/>
                <a:gd name="connsiteY0" fmla="*/ 1730279 h 1762364"/>
                <a:gd name="connsiteX1" fmla="*/ 411568 w 8209976"/>
                <a:gd name="connsiteY1" fmla="*/ 1646952 h 1762364"/>
                <a:gd name="connsiteX2" fmla="*/ 945173 w 8209976"/>
                <a:gd name="connsiteY2" fmla="*/ 1162457 h 1762364"/>
                <a:gd name="connsiteX3" fmla="*/ 1300773 w 8209976"/>
                <a:gd name="connsiteY3" fmla="*/ 671390 h 1762364"/>
                <a:gd name="connsiteX4" fmla="*/ 1737021 w 8209976"/>
                <a:gd name="connsiteY4" fmla="*/ 242015 h 1762364"/>
                <a:gd name="connsiteX5" fmla="*/ 2007191 w 8209976"/>
                <a:gd name="connsiteY5" fmla="*/ 29438 h 1762364"/>
                <a:gd name="connsiteX6" fmla="*/ 2315474 w 8209976"/>
                <a:gd name="connsiteY6" fmla="*/ 65387 h 1762364"/>
                <a:gd name="connsiteX7" fmla="*/ 2536907 w 8209976"/>
                <a:gd name="connsiteY7" fmla="*/ 214190 h 1762364"/>
                <a:gd name="connsiteX8" fmla="*/ 3008449 w 8209976"/>
                <a:gd name="connsiteY8" fmla="*/ 527848 h 1762364"/>
                <a:gd name="connsiteX9" fmla="*/ 3239338 w 8209976"/>
                <a:gd name="connsiteY9" fmla="*/ 741162 h 1762364"/>
                <a:gd name="connsiteX10" fmla="*/ 3393449 w 8209976"/>
                <a:gd name="connsiteY10" fmla="*/ 776884 h 1762364"/>
                <a:gd name="connsiteX11" fmla="*/ 3620640 w 8209976"/>
                <a:gd name="connsiteY11" fmla="*/ 747590 h 1762364"/>
                <a:gd name="connsiteX12" fmla="*/ 4357394 w 8209976"/>
                <a:gd name="connsiteY12" fmla="*/ 565326 h 1762364"/>
                <a:gd name="connsiteX13" fmla="*/ 4897243 w 8209976"/>
                <a:gd name="connsiteY13" fmla="*/ 424137 h 1762364"/>
                <a:gd name="connsiteX14" fmla="*/ 5282735 w 8209976"/>
                <a:gd name="connsiteY14" fmla="*/ 389208 h 1762364"/>
                <a:gd name="connsiteX15" fmla="*/ 5590772 w 8209976"/>
                <a:gd name="connsiteY15" fmla="*/ 567139 h 1762364"/>
                <a:gd name="connsiteX16" fmla="*/ 5782933 w 8209976"/>
                <a:gd name="connsiteY16" fmla="*/ 886882 h 1762364"/>
                <a:gd name="connsiteX17" fmla="*/ 5898173 w 8209976"/>
                <a:gd name="connsiteY17" fmla="*/ 1103190 h 1762364"/>
                <a:gd name="connsiteX18" fmla="*/ 6482373 w 8209976"/>
                <a:gd name="connsiteY18" fmla="*/ 1467257 h 1762364"/>
                <a:gd name="connsiteX19" fmla="*/ 7246154 w 8209976"/>
                <a:gd name="connsiteY19" fmla="*/ 1705433 h 1762364"/>
                <a:gd name="connsiteX20" fmla="*/ 7684640 w 8209976"/>
                <a:gd name="connsiteY20" fmla="*/ 1746657 h 1762364"/>
                <a:gd name="connsiteX21" fmla="*/ 8006373 w 8209976"/>
                <a:gd name="connsiteY21" fmla="*/ 1611190 h 1762364"/>
                <a:gd name="connsiteX22" fmla="*/ 8209976 w 8209976"/>
                <a:gd name="connsiteY22" fmla="*/ 1564867 h 1762364"/>
                <a:gd name="connsiteX0" fmla="*/ 0 w 8209976"/>
                <a:gd name="connsiteY0" fmla="*/ 1730279 h 1762364"/>
                <a:gd name="connsiteX1" fmla="*/ 411568 w 8209976"/>
                <a:gd name="connsiteY1" fmla="*/ 1646952 h 1762364"/>
                <a:gd name="connsiteX2" fmla="*/ 945173 w 8209976"/>
                <a:gd name="connsiteY2" fmla="*/ 1162457 h 1762364"/>
                <a:gd name="connsiteX3" fmla="*/ 1300773 w 8209976"/>
                <a:gd name="connsiteY3" fmla="*/ 671390 h 1762364"/>
                <a:gd name="connsiteX4" fmla="*/ 1737021 w 8209976"/>
                <a:gd name="connsiteY4" fmla="*/ 242015 h 1762364"/>
                <a:gd name="connsiteX5" fmla="*/ 2007191 w 8209976"/>
                <a:gd name="connsiteY5" fmla="*/ 29438 h 1762364"/>
                <a:gd name="connsiteX6" fmla="*/ 2315474 w 8209976"/>
                <a:gd name="connsiteY6" fmla="*/ 65387 h 1762364"/>
                <a:gd name="connsiteX7" fmla="*/ 2536907 w 8209976"/>
                <a:gd name="connsiteY7" fmla="*/ 214190 h 1762364"/>
                <a:gd name="connsiteX8" fmla="*/ 3008449 w 8209976"/>
                <a:gd name="connsiteY8" fmla="*/ 527848 h 1762364"/>
                <a:gd name="connsiteX9" fmla="*/ 3239338 w 8209976"/>
                <a:gd name="connsiteY9" fmla="*/ 741162 h 1762364"/>
                <a:gd name="connsiteX10" fmla="*/ 3393449 w 8209976"/>
                <a:gd name="connsiteY10" fmla="*/ 776884 h 1762364"/>
                <a:gd name="connsiteX11" fmla="*/ 3620640 w 8209976"/>
                <a:gd name="connsiteY11" fmla="*/ 747590 h 1762364"/>
                <a:gd name="connsiteX12" fmla="*/ 4357394 w 8209976"/>
                <a:gd name="connsiteY12" fmla="*/ 565326 h 1762364"/>
                <a:gd name="connsiteX13" fmla="*/ 4897243 w 8209976"/>
                <a:gd name="connsiteY13" fmla="*/ 424137 h 1762364"/>
                <a:gd name="connsiteX14" fmla="*/ 5282735 w 8209976"/>
                <a:gd name="connsiteY14" fmla="*/ 389208 h 1762364"/>
                <a:gd name="connsiteX15" fmla="*/ 5590772 w 8209976"/>
                <a:gd name="connsiteY15" fmla="*/ 567139 h 1762364"/>
                <a:gd name="connsiteX16" fmla="*/ 5782933 w 8209976"/>
                <a:gd name="connsiteY16" fmla="*/ 886882 h 1762364"/>
                <a:gd name="connsiteX17" fmla="*/ 5898173 w 8209976"/>
                <a:gd name="connsiteY17" fmla="*/ 1103190 h 1762364"/>
                <a:gd name="connsiteX18" fmla="*/ 6482373 w 8209976"/>
                <a:gd name="connsiteY18" fmla="*/ 1467257 h 1762364"/>
                <a:gd name="connsiteX19" fmla="*/ 7246154 w 8209976"/>
                <a:gd name="connsiteY19" fmla="*/ 1705433 h 1762364"/>
                <a:gd name="connsiteX20" fmla="*/ 7684640 w 8209976"/>
                <a:gd name="connsiteY20" fmla="*/ 1746657 h 1762364"/>
                <a:gd name="connsiteX21" fmla="*/ 8006373 w 8209976"/>
                <a:gd name="connsiteY21" fmla="*/ 1611190 h 1762364"/>
                <a:gd name="connsiteX22" fmla="*/ 8209976 w 8209976"/>
                <a:gd name="connsiteY22" fmla="*/ 1564867 h 1762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09976" h="1762364">
                  <a:moveTo>
                    <a:pt x="0" y="1730279"/>
                  </a:moveTo>
                  <a:cubicBezTo>
                    <a:pt x="178601" y="1707967"/>
                    <a:pt x="254039" y="1741589"/>
                    <a:pt x="411568" y="1646952"/>
                  </a:cubicBezTo>
                  <a:cubicBezTo>
                    <a:pt x="569097" y="1552315"/>
                    <a:pt x="796972" y="1325051"/>
                    <a:pt x="945173" y="1162457"/>
                  </a:cubicBezTo>
                  <a:cubicBezTo>
                    <a:pt x="1093374" y="999863"/>
                    <a:pt x="1300773" y="671390"/>
                    <a:pt x="1300773" y="671390"/>
                  </a:cubicBezTo>
                  <a:cubicBezTo>
                    <a:pt x="1416484" y="511935"/>
                    <a:pt x="1619285" y="349007"/>
                    <a:pt x="1737021" y="242015"/>
                  </a:cubicBezTo>
                  <a:cubicBezTo>
                    <a:pt x="1854757" y="135023"/>
                    <a:pt x="1910782" y="58876"/>
                    <a:pt x="2007191" y="29438"/>
                  </a:cubicBezTo>
                  <a:cubicBezTo>
                    <a:pt x="2103600" y="0"/>
                    <a:pt x="2227188" y="34595"/>
                    <a:pt x="2315474" y="65387"/>
                  </a:cubicBezTo>
                  <a:cubicBezTo>
                    <a:pt x="2403760" y="96179"/>
                    <a:pt x="2421411" y="137113"/>
                    <a:pt x="2536907" y="214190"/>
                  </a:cubicBezTo>
                  <a:cubicBezTo>
                    <a:pt x="2652403" y="291267"/>
                    <a:pt x="2891377" y="440019"/>
                    <a:pt x="3008449" y="527848"/>
                  </a:cubicBezTo>
                  <a:cubicBezTo>
                    <a:pt x="3125521" y="615677"/>
                    <a:pt x="3175171" y="699656"/>
                    <a:pt x="3239338" y="741162"/>
                  </a:cubicBezTo>
                  <a:cubicBezTo>
                    <a:pt x="3303505" y="782668"/>
                    <a:pt x="3329899" y="775813"/>
                    <a:pt x="3393449" y="776884"/>
                  </a:cubicBezTo>
                  <a:cubicBezTo>
                    <a:pt x="3456999" y="777955"/>
                    <a:pt x="3459983" y="782850"/>
                    <a:pt x="3620640" y="747590"/>
                  </a:cubicBezTo>
                  <a:cubicBezTo>
                    <a:pt x="3781297" y="712330"/>
                    <a:pt x="4144627" y="619235"/>
                    <a:pt x="4357394" y="565326"/>
                  </a:cubicBezTo>
                  <a:cubicBezTo>
                    <a:pt x="4570161" y="511417"/>
                    <a:pt x="4743020" y="453490"/>
                    <a:pt x="4897243" y="424137"/>
                  </a:cubicBezTo>
                  <a:cubicBezTo>
                    <a:pt x="5051467" y="394784"/>
                    <a:pt x="5167147" y="365374"/>
                    <a:pt x="5282735" y="389208"/>
                  </a:cubicBezTo>
                  <a:cubicBezTo>
                    <a:pt x="5398323" y="413042"/>
                    <a:pt x="5507406" y="484193"/>
                    <a:pt x="5590772" y="567139"/>
                  </a:cubicBezTo>
                  <a:cubicBezTo>
                    <a:pt x="5674138" y="650085"/>
                    <a:pt x="5731700" y="797540"/>
                    <a:pt x="5782933" y="886882"/>
                  </a:cubicBezTo>
                  <a:cubicBezTo>
                    <a:pt x="5834167" y="976224"/>
                    <a:pt x="5805127" y="1001587"/>
                    <a:pt x="5898173" y="1103190"/>
                  </a:cubicBezTo>
                  <a:cubicBezTo>
                    <a:pt x="6014746" y="1199919"/>
                    <a:pt x="6257710" y="1366883"/>
                    <a:pt x="6482373" y="1467257"/>
                  </a:cubicBezTo>
                  <a:cubicBezTo>
                    <a:pt x="6707036" y="1567631"/>
                    <a:pt x="7045776" y="1658866"/>
                    <a:pt x="7246154" y="1705433"/>
                  </a:cubicBezTo>
                  <a:cubicBezTo>
                    <a:pt x="7446532" y="1752000"/>
                    <a:pt x="7557937" y="1762364"/>
                    <a:pt x="7684640" y="1746657"/>
                  </a:cubicBezTo>
                  <a:cubicBezTo>
                    <a:pt x="7811343" y="1730950"/>
                    <a:pt x="7918817" y="1641488"/>
                    <a:pt x="8006373" y="1611190"/>
                  </a:cubicBezTo>
                  <a:cubicBezTo>
                    <a:pt x="8093929" y="1580892"/>
                    <a:pt x="8205037" y="1560633"/>
                    <a:pt x="8209976" y="1564867"/>
                  </a:cubicBezTo>
                </a:path>
              </a:pathLst>
            </a:cu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3" name="Oval 22"/>
          <p:cNvSpPr/>
          <p:nvPr/>
        </p:nvSpPr>
        <p:spPr>
          <a:xfrm>
            <a:off x="1396303" y="3135481"/>
            <a:ext cx="2361887" cy="1497782"/>
          </a:xfrm>
          <a:prstGeom prst="ellipse">
            <a:avLst/>
          </a:prstGeom>
          <a:noFill/>
          <a:ln w="635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p:nvCxnSpPr>
        <p:spPr>
          <a:xfrm>
            <a:off x="1497782" y="6764722"/>
            <a:ext cx="7604124" cy="460856"/>
          </a:xfrm>
          <a:prstGeom prst="line">
            <a:avLst/>
          </a:prstGeom>
          <a:ln w="15875">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1440175" y="6764722"/>
            <a:ext cx="57607" cy="633677"/>
          </a:xfrm>
          <a:prstGeom prst="line">
            <a:avLst/>
          </a:prstGeom>
          <a:ln>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3239727" y="3423516"/>
            <a:ext cx="230428" cy="3398813"/>
          </a:xfrm>
          <a:prstGeom prst="line">
            <a:avLst/>
          </a:prstGeom>
          <a:ln w="15875">
            <a:solidFill>
              <a:schemeClr val="bg1"/>
            </a:solidFill>
            <a:prstDash val="dashDot"/>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562336" y="6419080"/>
            <a:ext cx="474590" cy="0"/>
          </a:xfrm>
          <a:prstGeom prst="line">
            <a:avLst/>
          </a:prstGeom>
          <a:ln w="15875">
            <a:solidFill>
              <a:schemeClr val="bg1"/>
            </a:solidFill>
            <a:prstDash val="dashDot"/>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Land Technical\Maps\Aerial Photos\1989 March 30 wac-89ca_36-160.jpg"/>
          <p:cNvPicPr>
            <a:picLocks noChangeAspect="1" noChangeArrowheads="1"/>
          </p:cNvPicPr>
          <p:nvPr/>
        </p:nvPicPr>
        <p:blipFill>
          <a:blip r:embed="rId3" cstate="print">
            <a:lum bright="-10000"/>
          </a:blip>
          <a:srcRect l="11856" t="42872" r="56318" b="31083"/>
          <a:stretch>
            <a:fillRect/>
          </a:stretch>
        </p:blipFill>
        <p:spPr bwMode="auto">
          <a:xfrm>
            <a:off x="35295" y="0"/>
            <a:ext cx="10908656" cy="8229600"/>
          </a:xfrm>
          <a:prstGeom prst="rect">
            <a:avLst/>
          </a:prstGeom>
          <a:noFill/>
        </p:spPr>
      </p:pic>
      <p:pic>
        <p:nvPicPr>
          <p:cNvPr id="14" name="Picture 3"/>
          <p:cNvPicPr>
            <a:picLocks noChangeAspect="1" noChangeArrowheads="1"/>
          </p:cNvPicPr>
          <p:nvPr/>
        </p:nvPicPr>
        <p:blipFill>
          <a:blip r:embed="rId4" cstate="print"/>
          <a:srcRect/>
          <a:stretch>
            <a:fillRect/>
          </a:stretch>
        </p:blipFill>
        <p:spPr bwMode="auto">
          <a:xfrm>
            <a:off x="10635323" y="7647767"/>
            <a:ext cx="276515" cy="462370"/>
          </a:xfrm>
          <a:prstGeom prst="rect">
            <a:avLst/>
          </a:prstGeom>
          <a:noFill/>
          <a:ln w="9525">
            <a:noFill/>
            <a:miter lim="800000"/>
            <a:headEnd/>
            <a:tailEnd/>
          </a:ln>
          <a:effectLst/>
        </p:spPr>
      </p:pic>
      <p:cxnSp>
        <p:nvCxnSpPr>
          <p:cNvPr id="50" name="Straight Arrow Connector 49"/>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24" name="Rectangle 23"/>
          <p:cNvSpPr/>
          <p:nvPr/>
        </p:nvSpPr>
        <p:spPr>
          <a:xfrm>
            <a:off x="274320" y="7680960"/>
            <a:ext cx="1914754" cy="418576"/>
          </a:xfrm>
          <a:prstGeom prst="rect">
            <a:avLst/>
          </a:prstGeom>
        </p:spPr>
        <p:txBody>
          <a:bodyPr wrap="square" lIns="109728" tIns="54864" rIns="109728" bIns="54864">
            <a:spAutoFit/>
          </a:bodyPr>
          <a:lstStyle/>
          <a:p>
            <a:r>
              <a:rPr lang="en-US" sz="2000" b="1" spc="-6" dirty="0">
                <a:solidFill>
                  <a:srgbClr val="FFFFFF"/>
                </a:solidFill>
                <a:effectLst>
                  <a:outerShdw blurRad="38100" dist="38100" dir="2700000" algn="tl">
                    <a:srgbClr val="000000">
                      <a:alpha val="43137"/>
                    </a:srgbClr>
                  </a:outerShdw>
                </a:effectLst>
                <a:cs typeface="Arial"/>
              </a:rPr>
              <a:t>June 1989</a:t>
            </a:r>
          </a:p>
        </p:txBody>
      </p:sp>
      <p:grpSp>
        <p:nvGrpSpPr>
          <p:cNvPr id="8" name="Group 40"/>
          <p:cNvGrpSpPr/>
          <p:nvPr/>
        </p:nvGrpSpPr>
        <p:grpSpPr>
          <a:xfrm>
            <a:off x="5348840" y="670834"/>
            <a:ext cx="1923377" cy="1139686"/>
            <a:chOff x="306179" y="321412"/>
            <a:chExt cx="8342292" cy="5105988"/>
          </a:xfrm>
        </p:grpSpPr>
        <p:grpSp>
          <p:nvGrpSpPr>
            <p:cNvPr id="9" name="Group 17"/>
            <p:cNvGrpSpPr/>
            <p:nvPr/>
          </p:nvGrpSpPr>
          <p:grpSpPr>
            <a:xfrm rot="21598344">
              <a:off x="306179" y="2016782"/>
              <a:ext cx="8342292" cy="3410618"/>
              <a:chOff x="232237" y="1662370"/>
              <a:chExt cx="8372288" cy="3112004"/>
            </a:xfrm>
          </p:grpSpPr>
          <p:cxnSp>
            <p:nvCxnSpPr>
              <p:cNvPr id="11" name="Straight Connector 10"/>
              <p:cNvCxnSpPr/>
              <p:nvPr/>
            </p:nvCxnSpPr>
            <p:spPr>
              <a:xfrm rot="1656" flipH="1">
                <a:off x="232237" y="4772517"/>
                <a:ext cx="5475171" cy="1857"/>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nvGrpSpPr>
              <p:cNvPr id="12" name="Group 90"/>
              <p:cNvGrpSpPr/>
              <p:nvPr/>
            </p:nvGrpSpPr>
            <p:grpSpPr>
              <a:xfrm>
                <a:off x="233001" y="1662370"/>
                <a:ext cx="8371524" cy="3110806"/>
                <a:chOff x="233001" y="1662370"/>
                <a:chExt cx="8371524" cy="3110806"/>
              </a:xfrm>
            </p:grpSpPr>
            <p:cxnSp>
              <p:nvCxnSpPr>
                <p:cNvPr id="13" name="Straight Connector 18"/>
                <p:cNvCxnSpPr>
                  <a:stCxn id="10" idx="0"/>
                </p:cNvCxnSpPr>
                <p:nvPr/>
              </p:nvCxnSpPr>
              <p:spPr>
                <a:xfrm rot="1656" flipH="1">
                  <a:off x="233001" y="1827750"/>
                  <a:ext cx="2067" cy="2945426"/>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50905" y="1662370"/>
                  <a:ext cx="153620" cy="2304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7798021" y="2123230"/>
                  <a:ext cx="768099" cy="26883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56" flipH="1">
                  <a:off x="7481467" y="2391995"/>
                  <a:ext cx="316368" cy="70052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56" flipH="1">
                  <a:off x="6633268" y="3092268"/>
                  <a:ext cx="847948" cy="245297"/>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56" flipH="1">
                  <a:off x="5708058" y="3337067"/>
                  <a:ext cx="423975" cy="42051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707958" y="3736216"/>
                  <a:ext cx="0" cy="103693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8566120" y="1892800"/>
                  <a:ext cx="38405" cy="2304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6132143" y="3337380"/>
                  <a:ext cx="499263"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grpSp>
        <p:sp>
          <p:nvSpPr>
            <p:cNvPr id="10" name="Freeform 9"/>
            <p:cNvSpPr/>
            <p:nvPr/>
          </p:nvSpPr>
          <p:spPr>
            <a:xfrm rot="21594514">
              <a:off x="307573" y="321412"/>
              <a:ext cx="8180562" cy="1906817"/>
            </a:xfrm>
            <a:custGeom>
              <a:avLst/>
              <a:gdLst>
                <a:gd name="connsiteX0" fmla="*/ 0 w 8187266"/>
                <a:gd name="connsiteY0" fmla="*/ 1931810 h 1933221"/>
                <a:gd name="connsiteX1" fmla="*/ 177800 w 8187266"/>
                <a:gd name="connsiteY1" fmla="*/ 1906410 h 1933221"/>
                <a:gd name="connsiteX2" fmla="*/ 406400 w 8187266"/>
                <a:gd name="connsiteY2" fmla="*/ 1770944 h 1933221"/>
                <a:gd name="connsiteX3" fmla="*/ 1049866 w 8187266"/>
                <a:gd name="connsiteY3" fmla="*/ 1152877 h 1933221"/>
                <a:gd name="connsiteX4" fmla="*/ 1405466 w 8187266"/>
                <a:gd name="connsiteY4" fmla="*/ 661810 h 1933221"/>
                <a:gd name="connsiteX5" fmla="*/ 1744133 w 8187266"/>
                <a:gd name="connsiteY5" fmla="*/ 196144 h 1933221"/>
                <a:gd name="connsiteX6" fmla="*/ 2032000 w 8187266"/>
                <a:gd name="connsiteY6" fmla="*/ 18344 h 1933221"/>
                <a:gd name="connsiteX7" fmla="*/ 2353733 w 8187266"/>
                <a:gd name="connsiteY7" fmla="*/ 86077 h 1933221"/>
                <a:gd name="connsiteX8" fmla="*/ 2641600 w 8187266"/>
                <a:gd name="connsiteY8" fmla="*/ 204610 h 1933221"/>
                <a:gd name="connsiteX9" fmla="*/ 2997200 w 8187266"/>
                <a:gd name="connsiteY9" fmla="*/ 534810 h 1933221"/>
                <a:gd name="connsiteX10" fmla="*/ 3183466 w 8187266"/>
                <a:gd name="connsiteY10" fmla="*/ 754944 h 1933221"/>
                <a:gd name="connsiteX11" fmla="*/ 3386666 w 8187266"/>
                <a:gd name="connsiteY11" fmla="*/ 856544 h 1933221"/>
                <a:gd name="connsiteX12" fmla="*/ 3725333 w 8187266"/>
                <a:gd name="connsiteY12" fmla="*/ 738010 h 1933221"/>
                <a:gd name="connsiteX13" fmla="*/ 4478866 w 8187266"/>
                <a:gd name="connsiteY13" fmla="*/ 365477 h 1933221"/>
                <a:gd name="connsiteX14" fmla="*/ 4902200 w 8187266"/>
                <a:gd name="connsiteY14" fmla="*/ 280810 h 1933221"/>
                <a:gd name="connsiteX15" fmla="*/ 5266266 w 8187266"/>
                <a:gd name="connsiteY15" fmla="*/ 314677 h 1933221"/>
                <a:gd name="connsiteX16" fmla="*/ 5596466 w 8187266"/>
                <a:gd name="connsiteY16" fmla="*/ 551744 h 1933221"/>
                <a:gd name="connsiteX17" fmla="*/ 5748866 w 8187266"/>
                <a:gd name="connsiteY17" fmla="*/ 848077 h 1933221"/>
                <a:gd name="connsiteX18" fmla="*/ 6002866 w 8187266"/>
                <a:gd name="connsiteY18" fmla="*/ 1093610 h 1933221"/>
                <a:gd name="connsiteX19" fmla="*/ 6587066 w 8187266"/>
                <a:gd name="connsiteY19" fmla="*/ 1457677 h 1933221"/>
                <a:gd name="connsiteX20" fmla="*/ 7382933 w 8187266"/>
                <a:gd name="connsiteY20" fmla="*/ 1754010 h 1933221"/>
                <a:gd name="connsiteX21" fmla="*/ 7789333 w 8187266"/>
                <a:gd name="connsiteY21" fmla="*/ 1737077 h 1933221"/>
                <a:gd name="connsiteX22" fmla="*/ 8111066 w 8187266"/>
                <a:gd name="connsiteY22" fmla="*/ 1601610 h 1933221"/>
                <a:gd name="connsiteX23" fmla="*/ 8187266 w 8187266"/>
                <a:gd name="connsiteY23" fmla="*/ 1584677 h 193322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78866 w 8187266"/>
                <a:gd name="connsiteY13" fmla="*/ 372017 h 1939761"/>
                <a:gd name="connsiteX14" fmla="*/ 4902200 w 8187266"/>
                <a:gd name="connsiteY14" fmla="*/ 287350 h 1939761"/>
                <a:gd name="connsiteX15" fmla="*/ 5266266 w 8187266"/>
                <a:gd name="connsiteY15" fmla="*/ 321217 h 1939761"/>
                <a:gd name="connsiteX16" fmla="*/ 5596466 w 8187266"/>
                <a:gd name="connsiteY16" fmla="*/ 558284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78866 w 8187266"/>
                <a:gd name="connsiteY13" fmla="*/ 372017 h 1939761"/>
                <a:gd name="connsiteX14" fmla="*/ 4902200 w 8187266"/>
                <a:gd name="connsiteY14" fmla="*/ 287350 h 1939761"/>
                <a:gd name="connsiteX15" fmla="*/ 5266266 w 8187266"/>
                <a:gd name="connsiteY15" fmla="*/ 321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88553 w 8187266"/>
                <a:gd name="connsiteY13" fmla="*/ 437432 h 1939761"/>
                <a:gd name="connsiteX14" fmla="*/ 4902200 w 8187266"/>
                <a:gd name="connsiteY14" fmla="*/ 287350 h 1939761"/>
                <a:gd name="connsiteX15" fmla="*/ 5266266 w 8187266"/>
                <a:gd name="connsiteY15" fmla="*/ 321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88553 w 8187266"/>
                <a:gd name="connsiteY13" fmla="*/ 437432 h 1939761"/>
                <a:gd name="connsiteX14" fmla="*/ 4911008 w 8187266"/>
                <a:gd name="connsiteY14" fmla="*/ 322217 h 1939761"/>
                <a:gd name="connsiteX15" fmla="*/ 5266266 w 8187266"/>
                <a:gd name="connsiteY15" fmla="*/ 321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88553 w 8187266"/>
                <a:gd name="connsiteY13" fmla="*/ 437432 h 1939761"/>
                <a:gd name="connsiteX14" fmla="*/ 4911008 w 8187266"/>
                <a:gd name="connsiteY14" fmla="*/ 322217 h 1939761"/>
                <a:gd name="connsiteX15" fmla="*/ 5218248 w 8187266"/>
                <a:gd name="connsiteY15" fmla="*/ 322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87266"/>
                <a:gd name="connsiteY0" fmla="*/ 1938350 h 1939761"/>
                <a:gd name="connsiteX1" fmla="*/ 177800 w 8187266"/>
                <a:gd name="connsiteY1" fmla="*/ 1912950 h 1939761"/>
                <a:gd name="connsiteX2" fmla="*/ 406400 w 8187266"/>
                <a:gd name="connsiteY2" fmla="*/ 1777484 h 1939761"/>
                <a:gd name="connsiteX3" fmla="*/ 1049866 w 8187266"/>
                <a:gd name="connsiteY3" fmla="*/ 1159417 h 1939761"/>
                <a:gd name="connsiteX4" fmla="*/ 1405466 w 8187266"/>
                <a:gd name="connsiteY4" fmla="*/ 668350 h 1939761"/>
                <a:gd name="connsiteX5" fmla="*/ 1744133 w 8187266"/>
                <a:gd name="connsiteY5" fmla="*/ 202684 h 1939761"/>
                <a:gd name="connsiteX6" fmla="*/ 2032000 w 8187266"/>
                <a:gd name="connsiteY6" fmla="*/ 24884 h 1939761"/>
                <a:gd name="connsiteX7" fmla="*/ 2299468 w 8187266"/>
                <a:gd name="connsiteY7" fmla="*/ 53382 h 1939761"/>
                <a:gd name="connsiteX8" fmla="*/ 2641600 w 8187266"/>
                <a:gd name="connsiteY8" fmla="*/ 211150 h 1939761"/>
                <a:gd name="connsiteX9" fmla="*/ 2997200 w 8187266"/>
                <a:gd name="connsiteY9" fmla="*/ 541350 h 1939761"/>
                <a:gd name="connsiteX10" fmla="*/ 3183466 w 8187266"/>
                <a:gd name="connsiteY10" fmla="*/ 761484 h 1939761"/>
                <a:gd name="connsiteX11" fmla="*/ 3386666 w 8187266"/>
                <a:gd name="connsiteY11" fmla="*/ 863084 h 1939761"/>
                <a:gd name="connsiteX12" fmla="*/ 3725333 w 8187266"/>
                <a:gd name="connsiteY12" fmla="*/ 744550 h 1939761"/>
                <a:gd name="connsiteX13" fmla="*/ 4450148 w 8187266"/>
                <a:gd name="connsiteY13" fmla="*/ 514242 h 1939761"/>
                <a:gd name="connsiteX14" fmla="*/ 4911008 w 8187266"/>
                <a:gd name="connsiteY14" fmla="*/ 322217 h 1939761"/>
                <a:gd name="connsiteX15" fmla="*/ 5218248 w 8187266"/>
                <a:gd name="connsiteY15" fmla="*/ 322217 h 1939761"/>
                <a:gd name="connsiteX16" fmla="*/ 5563893 w 8187266"/>
                <a:gd name="connsiteY16" fmla="*/ 629457 h 1939761"/>
                <a:gd name="connsiteX17" fmla="*/ 5748866 w 8187266"/>
                <a:gd name="connsiteY17" fmla="*/ 854617 h 1939761"/>
                <a:gd name="connsiteX18" fmla="*/ 6002866 w 8187266"/>
                <a:gd name="connsiteY18" fmla="*/ 1100150 h 1939761"/>
                <a:gd name="connsiteX19" fmla="*/ 6587066 w 8187266"/>
                <a:gd name="connsiteY19" fmla="*/ 1464217 h 1939761"/>
                <a:gd name="connsiteX20" fmla="*/ 7382933 w 8187266"/>
                <a:gd name="connsiteY20" fmla="*/ 1760550 h 1939761"/>
                <a:gd name="connsiteX21" fmla="*/ 7789333 w 8187266"/>
                <a:gd name="connsiteY21" fmla="*/ 1743617 h 1939761"/>
                <a:gd name="connsiteX22" fmla="*/ 8111066 w 8187266"/>
                <a:gd name="connsiteY22" fmla="*/ 1608150 h 1939761"/>
                <a:gd name="connsiteX23" fmla="*/ 8187266 w 8187266"/>
                <a:gd name="connsiteY23" fmla="*/ 1591217 h 1939761"/>
                <a:gd name="connsiteX0" fmla="*/ 0 w 8191948"/>
                <a:gd name="connsiteY0" fmla="*/ 1866112 h 1927721"/>
                <a:gd name="connsiteX1" fmla="*/ 182482 w 8191948"/>
                <a:gd name="connsiteY1" fmla="*/ 1912950 h 1927721"/>
                <a:gd name="connsiteX2" fmla="*/ 411082 w 8191948"/>
                <a:gd name="connsiteY2" fmla="*/ 1777484 h 1927721"/>
                <a:gd name="connsiteX3" fmla="*/ 1054548 w 8191948"/>
                <a:gd name="connsiteY3" fmla="*/ 1159417 h 1927721"/>
                <a:gd name="connsiteX4" fmla="*/ 1410148 w 8191948"/>
                <a:gd name="connsiteY4" fmla="*/ 668350 h 1927721"/>
                <a:gd name="connsiteX5" fmla="*/ 1748815 w 8191948"/>
                <a:gd name="connsiteY5" fmla="*/ 202684 h 1927721"/>
                <a:gd name="connsiteX6" fmla="*/ 2036682 w 8191948"/>
                <a:gd name="connsiteY6" fmla="*/ 24884 h 1927721"/>
                <a:gd name="connsiteX7" fmla="*/ 2304150 w 8191948"/>
                <a:gd name="connsiteY7" fmla="*/ 53382 h 1927721"/>
                <a:gd name="connsiteX8" fmla="*/ 2646282 w 8191948"/>
                <a:gd name="connsiteY8" fmla="*/ 211150 h 1927721"/>
                <a:gd name="connsiteX9" fmla="*/ 3001882 w 8191948"/>
                <a:gd name="connsiteY9" fmla="*/ 541350 h 1927721"/>
                <a:gd name="connsiteX10" fmla="*/ 3188148 w 8191948"/>
                <a:gd name="connsiteY10" fmla="*/ 761484 h 1927721"/>
                <a:gd name="connsiteX11" fmla="*/ 3391348 w 8191948"/>
                <a:gd name="connsiteY11" fmla="*/ 863084 h 1927721"/>
                <a:gd name="connsiteX12" fmla="*/ 3730015 w 8191948"/>
                <a:gd name="connsiteY12" fmla="*/ 744550 h 1927721"/>
                <a:gd name="connsiteX13" fmla="*/ 4454830 w 8191948"/>
                <a:gd name="connsiteY13" fmla="*/ 514242 h 1927721"/>
                <a:gd name="connsiteX14" fmla="*/ 4915690 w 8191948"/>
                <a:gd name="connsiteY14" fmla="*/ 322217 h 1927721"/>
                <a:gd name="connsiteX15" fmla="*/ 5222930 w 8191948"/>
                <a:gd name="connsiteY15" fmla="*/ 322217 h 1927721"/>
                <a:gd name="connsiteX16" fmla="*/ 5568575 w 8191948"/>
                <a:gd name="connsiteY16" fmla="*/ 629457 h 1927721"/>
                <a:gd name="connsiteX17" fmla="*/ 5753548 w 8191948"/>
                <a:gd name="connsiteY17" fmla="*/ 854617 h 1927721"/>
                <a:gd name="connsiteX18" fmla="*/ 6007548 w 8191948"/>
                <a:gd name="connsiteY18" fmla="*/ 1100150 h 1927721"/>
                <a:gd name="connsiteX19" fmla="*/ 6591748 w 8191948"/>
                <a:gd name="connsiteY19" fmla="*/ 1464217 h 1927721"/>
                <a:gd name="connsiteX20" fmla="*/ 7387615 w 8191948"/>
                <a:gd name="connsiteY20" fmla="*/ 1760550 h 1927721"/>
                <a:gd name="connsiteX21" fmla="*/ 7794015 w 8191948"/>
                <a:gd name="connsiteY21" fmla="*/ 1743617 h 1927721"/>
                <a:gd name="connsiteX22" fmla="*/ 8115748 w 8191948"/>
                <a:gd name="connsiteY22" fmla="*/ 1608150 h 1927721"/>
                <a:gd name="connsiteX23" fmla="*/ 8191948 w 8191948"/>
                <a:gd name="connsiteY23" fmla="*/ 1591217 h 1927721"/>
                <a:gd name="connsiteX0" fmla="*/ 0 w 8191948"/>
                <a:gd name="connsiteY0" fmla="*/ 1866112 h 1889094"/>
                <a:gd name="connsiteX1" fmla="*/ 186051 w 8191948"/>
                <a:gd name="connsiteY1" fmla="*/ 1829078 h 1889094"/>
                <a:gd name="connsiteX2" fmla="*/ 411082 w 8191948"/>
                <a:gd name="connsiteY2" fmla="*/ 1777484 h 1889094"/>
                <a:gd name="connsiteX3" fmla="*/ 1054548 w 8191948"/>
                <a:gd name="connsiteY3" fmla="*/ 1159417 h 1889094"/>
                <a:gd name="connsiteX4" fmla="*/ 1410148 w 8191948"/>
                <a:gd name="connsiteY4" fmla="*/ 668350 h 1889094"/>
                <a:gd name="connsiteX5" fmla="*/ 1748815 w 8191948"/>
                <a:gd name="connsiteY5" fmla="*/ 202684 h 1889094"/>
                <a:gd name="connsiteX6" fmla="*/ 2036682 w 8191948"/>
                <a:gd name="connsiteY6" fmla="*/ 24884 h 1889094"/>
                <a:gd name="connsiteX7" fmla="*/ 2304150 w 8191948"/>
                <a:gd name="connsiteY7" fmla="*/ 53382 h 1889094"/>
                <a:gd name="connsiteX8" fmla="*/ 2646282 w 8191948"/>
                <a:gd name="connsiteY8" fmla="*/ 211150 h 1889094"/>
                <a:gd name="connsiteX9" fmla="*/ 3001882 w 8191948"/>
                <a:gd name="connsiteY9" fmla="*/ 541350 h 1889094"/>
                <a:gd name="connsiteX10" fmla="*/ 3188148 w 8191948"/>
                <a:gd name="connsiteY10" fmla="*/ 761484 h 1889094"/>
                <a:gd name="connsiteX11" fmla="*/ 3391348 w 8191948"/>
                <a:gd name="connsiteY11" fmla="*/ 863084 h 1889094"/>
                <a:gd name="connsiteX12" fmla="*/ 3730015 w 8191948"/>
                <a:gd name="connsiteY12" fmla="*/ 744550 h 1889094"/>
                <a:gd name="connsiteX13" fmla="*/ 4454830 w 8191948"/>
                <a:gd name="connsiteY13" fmla="*/ 514242 h 1889094"/>
                <a:gd name="connsiteX14" fmla="*/ 4915690 w 8191948"/>
                <a:gd name="connsiteY14" fmla="*/ 322217 h 1889094"/>
                <a:gd name="connsiteX15" fmla="*/ 5222930 w 8191948"/>
                <a:gd name="connsiteY15" fmla="*/ 322217 h 1889094"/>
                <a:gd name="connsiteX16" fmla="*/ 5568575 w 8191948"/>
                <a:gd name="connsiteY16" fmla="*/ 629457 h 1889094"/>
                <a:gd name="connsiteX17" fmla="*/ 5753548 w 8191948"/>
                <a:gd name="connsiteY17" fmla="*/ 854617 h 1889094"/>
                <a:gd name="connsiteX18" fmla="*/ 6007548 w 8191948"/>
                <a:gd name="connsiteY18" fmla="*/ 1100150 h 1889094"/>
                <a:gd name="connsiteX19" fmla="*/ 6591748 w 8191948"/>
                <a:gd name="connsiteY19" fmla="*/ 1464217 h 1889094"/>
                <a:gd name="connsiteX20" fmla="*/ 7387615 w 8191948"/>
                <a:gd name="connsiteY20" fmla="*/ 1760550 h 1889094"/>
                <a:gd name="connsiteX21" fmla="*/ 7794015 w 8191948"/>
                <a:gd name="connsiteY21" fmla="*/ 1743617 h 1889094"/>
                <a:gd name="connsiteX22" fmla="*/ 8115748 w 8191948"/>
                <a:gd name="connsiteY22" fmla="*/ 1608150 h 1889094"/>
                <a:gd name="connsiteX23" fmla="*/ 8191948 w 8191948"/>
                <a:gd name="connsiteY23" fmla="*/ 1591217 h 1889094"/>
                <a:gd name="connsiteX0" fmla="*/ 0 w 8191948"/>
                <a:gd name="connsiteY0" fmla="*/ 1866112 h 1866817"/>
                <a:gd name="connsiteX1" fmla="*/ 186051 w 8191948"/>
                <a:gd name="connsiteY1" fmla="*/ 1829078 h 1866817"/>
                <a:gd name="connsiteX2" fmla="*/ 520943 w 8191948"/>
                <a:gd name="connsiteY2" fmla="*/ 1643912 h 1866817"/>
                <a:gd name="connsiteX3" fmla="*/ 1054548 w 8191948"/>
                <a:gd name="connsiteY3" fmla="*/ 1159417 h 1866817"/>
                <a:gd name="connsiteX4" fmla="*/ 1410148 w 8191948"/>
                <a:gd name="connsiteY4" fmla="*/ 668350 h 1866817"/>
                <a:gd name="connsiteX5" fmla="*/ 1748815 w 8191948"/>
                <a:gd name="connsiteY5" fmla="*/ 202684 h 1866817"/>
                <a:gd name="connsiteX6" fmla="*/ 2036682 w 8191948"/>
                <a:gd name="connsiteY6" fmla="*/ 24884 h 1866817"/>
                <a:gd name="connsiteX7" fmla="*/ 2304150 w 8191948"/>
                <a:gd name="connsiteY7" fmla="*/ 53382 h 1866817"/>
                <a:gd name="connsiteX8" fmla="*/ 2646282 w 8191948"/>
                <a:gd name="connsiteY8" fmla="*/ 211150 h 1866817"/>
                <a:gd name="connsiteX9" fmla="*/ 3001882 w 8191948"/>
                <a:gd name="connsiteY9" fmla="*/ 541350 h 1866817"/>
                <a:gd name="connsiteX10" fmla="*/ 3188148 w 8191948"/>
                <a:gd name="connsiteY10" fmla="*/ 761484 h 1866817"/>
                <a:gd name="connsiteX11" fmla="*/ 3391348 w 8191948"/>
                <a:gd name="connsiteY11" fmla="*/ 863084 h 1866817"/>
                <a:gd name="connsiteX12" fmla="*/ 3730015 w 8191948"/>
                <a:gd name="connsiteY12" fmla="*/ 744550 h 1866817"/>
                <a:gd name="connsiteX13" fmla="*/ 4454830 w 8191948"/>
                <a:gd name="connsiteY13" fmla="*/ 514242 h 1866817"/>
                <a:gd name="connsiteX14" fmla="*/ 4915690 w 8191948"/>
                <a:gd name="connsiteY14" fmla="*/ 322217 h 1866817"/>
                <a:gd name="connsiteX15" fmla="*/ 5222930 w 8191948"/>
                <a:gd name="connsiteY15" fmla="*/ 322217 h 1866817"/>
                <a:gd name="connsiteX16" fmla="*/ 5568575 w 8191948"/>
                <a:gd name="connsiteY16" fmla="*/ 629457 h 1866817"/>
                <a:gd name="connsiteX17" fmla="*/ 5753548 w 8191948"/>
                <a:gd name="connsiteY17" fmla="*/ 854617 h 1866817"/>
                <a:gd name="connsiteX18" fmla="*/ 6007548 w 8191948"/>
                <a:gd name="connsiteY18" fmla="*/ 1100150 h 1866817"/>
                <a:gd name="connsiteX19" fmla="*/ 6591748 w 8191948"/>
                <a:gd name="connsiteY19" fmla="*/ 1464217 h 1866817"/>
                <a:gd name="connsiteX20" fmla="*/ 7387615 w 8191948"/>
                <a:gd name="connsiteY20" fmla="*/ 1760550 h 1866817"/>
                <a:gd name="connsiteX21" fmla="*/ 7794015 w 8191948"/>
                <a:gd name="connsiteY21" fmla="*/ 1743617 h 1866817"/>
                <a:gd name="connsiteX22" fmla="*/ 8115748 w 8191948"/>
                <a:gd name="connsiteY22" fmla="*/ 1608150 h 1866817"/>
                <a:gd name="connsiteX23" fmla="*/ 8191948 w 8191948"/>
                <a:gd name="connsiteY23" fmla="*/ 1591217 h 1866817"/>
                <a:gd name="connsiteX0" fmla="*/ 0 w 8191948"/>
                <a:gd name="connsiteY0" fmla="*/ 1866112 h 1866817"/>
                <a:gd name="connsiteX1" fmla="*/ 223261 w 8191948"/>
                <a:gd name="connsiteY1" fmla="*/ 1829079 h 1866817"/>
                <a:gd name="connsiteX2" fmla="*/ 520943 w 8191948"/>
                <a:gd name="connsiteY2" fmla="*/ 1643912 h 1866817"/>
                <a:gd name="connsiteX3" fmla="*/ 1054548 w 8191948"/>
                <a:gd name="connsiteY3" fmla="*/ 1159417 h 1866817"/>
                <a:gd name="connsiteX4" fmla="*/ 1410148 w 8191948"/>
                <a:gd name="connsiteY4" fmla="*/ 668350 h 1866817"/>
                <a:gd name="connsiteX5" fmla="*/ 1748815 w 8191948"/>
                <a:gd name="connsiteY5" fmla="*/ 202684 h 1866817"/>
                <a:gd name="connsiteX6" fmla="*/ 2036682 w 8191948"/>
                <a:gd name="connsiteY6" fmla="*/ 24884 h 1866817"/>
                <a:gd name="connsiteX7" fmla="*/ 2304150 w 8191948"/>
                <a:gd name="connsiteY7" fmla="*/ 53382 h 1866817"/>
                <a:gd name="connsiteX8" fmla="*/ 2646282 w 8191948"/>
                <a:gd name="connsiteY8" fmla="*/ 211150 h 1866817"/>
                <a:gd name="connsiteX9" fmla="*/ 3001882 w 8191948"/>
                <a:gd name="connsiteY9" fmla="*/ 541350 h 1866817"/>
                <a:gd name="connsiteX10" fmla="*/ 3188148 w 8191948"/>
                <a:gd name="connsiteY10" fmla="*/ 761484 h 1866817"/>
                <a:gd name="connsiteX11" fmla="*/ 3391348 w 8191948"/>
                <a:gd name="connsiteY11" fmla="*/ 863084 h 1866817"/>
                <a:gd name="connsiteX12" fmla="*/ 3730015 w 8191948"/>
                <a:gd name="connsiteY12" fmla="*/ 744550 h 1866817"/>
                <a:gd name="connsiteX13" fmla="*/ 4454830 w 8191948"/>
                <a:gd name="connsiteY13" fmla="*/ 514242 h 1866817"/>
                <a:gd name="connsiteX14" fmla="*/ 4915690 w 8191948"/>
                <a:gd name="connsiteY14" fmla="*/ 322217 h 1866817"/>
                <a:gd name="connsiteX15" fmla="*/ 5222930 w 8191948"/>
                <a:gd name="connsiteY15" fmla="*/ 322217 h 1866817"/>
                <a:gd name="connsiteX16" fmla="*/ 5568575 w 8191948"/>
                <a:gd name="connsiteY16" fmla="*/ 629457 h 1866817"/>
                <a:gd name="connsiteX17" fmla="*/ 5753548 w 8191948"/>
                <a:gd name="connsiteY17" fmla="*/ 854617 h 1866817"/>
                <a:gd name="connsiteX18" fmla="*/ 6007548 w 8191948"/>
                <a:gd name="connsiteY18" fmla="*/ 1100150 h 1866817"/>
                <a:gd name="connsiteX19" fmla="*/ 6591748 w 8191948"/>
                <a:gd name="connsiteY19" fmla="*/ 1464217 h 1866817"/>
                <a:gd name="connsiteX20" fmla="*/ 7387615 w 8191948"/>
                <a:gd name="connsiteY20" fmla="*/ 1760550 h 1866817"/>
                <a:gd name="connsiteX21" fmla="*/ 7794015 w 8191948"/>
                <a:gd name="connsiteY21" fmla="*/ 1743617 h 1866817"/>
                <a:gd name="connsiteX22" fmla="*/ 8115748 w 8191948"/>
                <a:gd name="connsiteY22" fmla="*/ 1608150 h 1866817"/>
                <a:gd name="connsiteX23" fmla="*/ 8191948 w 8191948"/>
                <a:gd name="connsiteY23" fmla="*/ 1591217 h 1866817"/>
                <a:gd name="connsiteX0" fmla="*/ 0 w 8191948"/>
                <a:gd name="connsiteY0" fmla="*/ 1866112 h 1940179"/>
                <a:gd name="connsiteX1" fmla="*/ 223261 w 8191948"/>
                <a:gd name="connsiteY1" fmla="*/ 1903146 h 1940179"/>
                <a:gd name="connsiteX2" fmla="*/ 520943 w 8191948"/>
                <a:gd name="connsiteY2" fmla="*/ 1643912 h 1940179"/>
                <a:gd name="connsiteX3" fmla="*/ 1054548 w 8191948"/>
                <a:gd name="connsiteY3" fmla="*/ 1159417 h 1940179"/>
                <a:gd name="connsiteX4" fmla="*/ 1410148 w 8191948"/>
                <a:gd name="connsiteY4" fmla="*/ 668350 h 1940179"/>
                <a:gd name="connsiteX5" fmla="*/ 1748815 w 8191948"/>
                <a:gd name="connsiteY5" fmla="*/ 202684 h 1940179"/>
                <a:gd name="connsiteX6" fmla="*/ 2036682 w 8191948"/>
                <a:gd name="connsiteY6" fmla="*/ 24884 h 1940179"/>
                <a:gd name="connsiteX7" fmla="*/ 2304150 w 8191948"/>
                <a:gd name="connsiteY7" fmla="*/ 53382 h 1940179"/>
                <a:gd name="connsiteX8" fmla="*/ 2646282 w 8191948"/>
                <a:gd name="connsiteY8" fmla="*/ 211150 h 1940179"/>
                <a:gd name="connsiteX9" fmla="*/ 3001882 w 8191948"/>
                <a:gd name="connsiteY9" fmla="*/ 541350 h 1940179"/>
                <a:gd name="connsiteX10" fmla="*/ 3188148 w 8191948"/>
                <a:gd name="connsiteY10" fmla="*/ 761484 h 1940179"/>
                <a:gd name="connsiteX11" fmla="*/ 3391348 w 8191948"/>
                <a:gd name="connsiteY11" fmla="*/ 863084 h 1940179"/>
                <a:gd name="connsiteX12" fmla="*/ 3730015 w 8191948"/>
                <a:gd name="connsiteY12" fmla="*/ 744550 h 1940179"/>
                <a:gd name="connsiteX13" fmla="*/ 4454830 w 8191948"/>
                <a:gd name="connsiteY13" fmla="*/ 514242 h 1940179"/>
                <a:gd name="connsiteX14" fmla="*/ 4915690 w 8191948"/>
                <a:gd name="connsiteY14" fmla="*/ 322217 h 1940179"/>
                <a:gd name="connsiteX15" fmla="*/ 5222930 w 8191948"/>
                <a:gd name="connsiteY15" fmla="*/ 322217 h 1940179"/>
                <a:gd name="connsiteX16" fmla="*/ 5568575 w 8191948"/>
                <a:gd name="connsiteY16" fmla="*/ 629457 h 1940179"/>
                <a:gd name="connsiteX17" fmla="*/ 5753548 w 8191948"/>
                <a:gd name="connsiteY17" fmla="*/ 854617 h 1940179"/>
                <a:gd name="connsiteX18" fmla="*/ 6007548 w 8191948"/>
                <a:gd name="connsiteY18" fmla="*/ 1100150 h 1940179"/>
                <a:gd name="connsiteX19" fmla="*/ 6591748 w 8191948"/>
                <a:gd name="connsiteY19" fmla="*/ 1464217 h 1940179"/>
                <a:gd name="connsiteX20" fmla="*/ 7387615 w 8191948"/>
                <a:gd name="connsiteY20" fmla="*/ 1760550 h 1940179"/>
                <a:gd name="connsiteX21" fmla="*/ 7794015 w 8191948"/>
                <a:gd name="connsiteY21" fmla="*/ 1743617 h 1940179"/>
                <a:gd name="connsiteX22" fmla="*/ 8115748 w 8191948"/>
                <a:gd name="connsiteY22" fmla="*/ 1608150 h 1940179"/>
                <a:gd name="connsiteX23" fmla="*/ 8191948 w 8191948"/>
                <a:gd name="connsiteY23" fmla="*/ 1591217 h 1940179"/>
                <a:gd name="connsiteX0" fmla="*/ 0 w 8191948"/>
                <a:gd name="connsiteY0" fmla="*/ 1866112 h 1903145"/>
                <a:gd name="connsiteX1" fmla="*/ 223261 w 8191948"/>
                <a:gd name="connsiteY1" fmla="*/ 1866112 h 1903145"/>
                <a:gd name="connsiteX2" fmla="*/ 520943 w 8191948"/>
                <a:gd name="connsiteY2" fmla="*/ 1643912 h 1903145"/>
                <a:gd name="connsiteX3" fmla="*/ 1054548 w 8191948"/>
                <a:gd name="connsiteY3" fmla="*/ 1159417 h 1903145"/>
                <a:gd name="connsiteX4" fmla="*/ 1410148 w 8191948"/>
                <a:gd name="connsiteY4" fmla="*/ 668350 h 1903145"/>
                <a:gd name="connsiteX5" fmla="*/ 1748815 w 8191948"/>
                <a:gd name="connsiteY5" fmla="*/ 202684 h 1903145"/>
                <a:gd name="connsiteX6" fmla="*/ 2036682 w 8191948"/>
                <a:gd name="connsiteY6" fmla="*/ 24884 h 1903145"/>
                <a:gd name="connsiteX7" fmla="*/ 2304150 w 8191948"/>
                <a:gd name="connsiteY7" fmla="*/ 53382 h 1903145"/>
                <a:gd name="connsiteX8" fmla="*/ 2646282 w 8191948"/>
                <a:gd name="connsiteY8" fmla="*/ 211150 h 1903145"/>
                <a:gd name="connsiteX9" fmla="*/ 3001882 w 8191948"/>
                <a:gd name="connsiteY9" fmla="*/ 541350 h 1903145"/>
                <a:gd name="connsiteX10" fmla="*/ 3188148 w 8191948"/>
                <a:gd name="connsiteY10" fmla="*/ 761484 h 1903145"/>
                <a:gd name="connsiteX11" fmla="*/ 3391348 w 8191948"/>
                <a:gd name="connsiteY11" fmla="*/ 863084 h 1903145"/>
                <a:gd name="connsiteX12" fmla="*/ 3730015 w 8191948"/>
                <a:gd name="connsiteY12" fmla="*/ 744550 h 1903145"/>
                <a:gd name="connsiteX13" fmla="*/ 4454830 w 8191948"/>
                <a:gd name="connsiteY13" fmla="*/ 514242 h 1903145"/>
                <a:gd name="connsiteX14" fmla="*/ 4915690 w 8191948"/>
                <a:gd name="connsiteY14" fmla="*/ 322217 h 1903145"/>
                <a:gd name="connsiteX15" fmla="*/ 5222930 w 8191948"/>
                <a:gd name="connsiteY15" fmla="*/ 322217 h 1903145"/>
                <a:gd name="connsiteX16" fmla="*/ 5568575 w 8191948"/>
                <a:gd name="connsiteY16" fmla="*/ 629457 h 1903145"/>
                <a:gd name="connsiteX17" fmla="*/ 5753548 w 8191948"/>
                <a:gd name="connsiteY17" fmla="*/ 854617 h 1903145"/>
                <a:gd name="connsiteX18" fmla="*/ 6007548 w 8191948"/>
                <a:gd name="connsiteY18" fmla="*/ 1100150 h 1903145"/>
                <a:gd name="connsiteX19" fmla="*/ 6591748 w 8191948"/>
                <a:gd name="connsiteY19" fmla="*/ 1464217 h 1903145"/>
                <a:gd name="connsiteX20" fmla="*/ 7387615 w 8191948"/>
                <a:gd name="connsiteY20" fmla="*/ 1760550 h 1903145"/>
                <a:gd name="connsiteX21" fmla="*/ 7794015 w 8191948"/>
                <a:gd name="connsiteY21" fmla="*/ 1743617 h 1903145"/>
                <a:gd name="connsiteX22" fmla="*/ 8115748 w 8191948"/>
                <a:gd name="connsiteY22" fmla="*/ 1608150 h 1903145"/>
                <a:gd name="connsiteX23" fmla="*/ 8191948 w 8191948"/>
                <a:gd name="connsiteY23" fmla="*/ 1591217 h 1903145"/>
                <a:gd name="connsiteX0" fmla="*/ 0 w 8198572"/>
                <a:gd name="connsiteY0" fmla="*/ 1940043 h 1940748"/>
                <a:gd name="connsiteX1" fmla="*/ 229885 w 8198572"/>
                <a:gd name="connsiteY1" fmla="*/ 1866112 h 1940748"/>
                <a:gd name="connsiteX2" fmla="*/ 527567 w 8198572"/>
                <a:gd name="connsiteY2" fmla="*/ 1643912 h 1940748"/>
                <a:gd name="connsiteX3" fmla="*/ 1061172 w 8198572"/>
                <a:gd name="connsiteY3" fmla="*/ 1159417 h 1940748"/>
                <a:gd name="connsiteX4" fmla="*/ 1416772 w 8198572"/>
                <a:gd name="connsiteY4" fmla="*/ 668350 h 1940748"/>
                <a:gd name="connsiteX5" fmla="*/ 1755439 w 8198572"/>
                <a:gd name="connsiteY5" fmla="*/ 202684 h 1940748"/>
                <a:gd name="connsiteX6" fmla="*/ 2043306 w 8198572"/>
                <a:gd name="connsiteY6" fmla="*/ 24884 h 1940748"/>
                <a:gd name="connsiteX7" fmla="*/ 2310774 w 8198572"/>
                <a:gd name="connsiteY7" fmla="*/ 53382 h 1940748"/>
                <a:gd name="connsiteX8" fmla="*/ 2652906 w 8198572"/>
                <a:gd name="connsiteY8" fmla="*/ 211150 h 1940748"/>
                <a:gd name="connsiteX9" fmla="*/ 3008506 w 8198572"/>
                <a:gd name="connsiteY9" fmla="*/ 541350 h 1940748"/>
                <a:gd name="connsiteX10" fmla="*/ 3194772 w 8198572"/>
                <a:gd name="connsiteY10" fmla="*/ 761484 h 1940748"/>
                <a:gd name="connsiteX11" fmla="*/ 3397972 w 8198572"/>
                <a:gd name="connsiteY11" fmla="*/ 863084 h 1940748"/>
                <a:gd name="connsiteX12" fmla="*/ 3736639 w 8198572"/>
                <a:gd name="connsiteY12" fmla="*/ 744550 h 1940748"/>
                <a:gd name="connsiteX13" fmla="*/ 4461454 w 8198572"/>
                <a:gd name="connsiteY13" fmla="*/ 514242 h 1940748"/>
                <a:gd name="connsiteX14" fmla="*/ 4922314 w 8198572"/>
                <a:gd name="connsiteY14" fmla="*/ 322217 h 1940748"/>
                <a:gd name="connsiteX15" fmla="*/ 5229554 w 8198572"/>
                <a:gd name="connsiteY15" fmla="*/ 322217 h 1940748"/>
                <a:gd name="connsiteX16" fmla="*/ 5575199 w 8198572"/>
                <a:gd name="connsiteY16" fmla="*/ 629457 h 1940748"/>
                <a:gd name="connsiteX17" fmla="*/ 5760172 w 8198572"/>
                <a:gd name="connsiteY17" fmla="*/ 854617 h 1940748"/>
                <a:gd name="connsiteX18" fmla="*/ 6014172 w 8198572"/>
                <a:gd name="connsiteY18" fmla="*/ 1100150 h 1940748"/>
                <a:gd name="connsiteX19" fmla="*/ 6598372 w 8198572"/>
                <a:gd name="connsiteY19" fmla="*/ 1464217 h 1940748"/>
                <a:gd name="connsiteX20" fmla="*/ 7394239 w 8198572"/>
                <a:gd name="connsiteY20" fmla="*/ 1760550 h 1940748"/>
                <a:gd name="connsiteX21" fmla="*/ 7800639 w 8198572"/>
                <a:gd name="connsiteY21" fmla="*/ 1743617 h 1940748"/>
                <a:gd name="connsiteX22" fmla="*/ 8122372 w 8198572"/>
                <a:gd name="connsiteY22" fmla="*/ 1608150 h 1940748"/>
                <a:gd name="connsiteX23" fmla="*/ 8198572 w 8198572"/>
                <a:gd name="connsiteY23" fmla="*/ 1591217 h 1940748"/>
                <a:gd name="connsiteX0" fmla="*/ 0 w 7968687"/>
                <a:gd name="connsiteY0" fmla="*/ 1866112 h 1866112"/>
                <a:gd name="connsiteX1" fmla="*/ 297682 w 7968687"/>
                <a:gd name="connsiteY1" fmla="*/ 1643912 h 1866112"/>
                <a:gd name="connsiteX2" fmla="*/ 831287 w 7968687"/>
                <a:gd name="connsiteY2" fmla="*/ 1159417 h 1866112"/>
                <a:gd name="connsiteX3" fmla="*/ 1186887 w 7968687"/>
                <a:gd name="connsiteY3" fmla="*/ 668350 h 1866112"/>
                <a:gd name="connsiteX4" fmla="*/ 1525554 w 7968687"/>
                <a:gd name="connsiteY4" fmla="*/ 202684 h 1866112"/>
                <a:gd name="connsiteX5" fmla="*/ 1813421 w 7968687"/>
                <a:gd name="connsiteY5" fmla="*/ 24884 h 1866112"/>
                <a:gd name="connsiteX6" fmla="*/ 2080889 w 7968687"/>
                <a:gd name="connsiteY6" fmla="*/ 53382 h 1866112"/>
                <a:gd name="connsiteX7" fmla="*/ 2423021 w 7968687"/>
                <a:gd name="connsiteY7" fmla="*/ 211150 h 1866112"/>
                <a:gd name="connsiteX8" fmla="*/ 2778621 w 7968687"/>
                <a:gd name="connsiteY8" fmla="*/ 541350 h 1866112"/>
                <a:gd name="connsiteX9" fmla="*/ 2964887 w 7968687"/>
                <a:gd name="connsiteY9" fmla="*/ 761484 h 1866112"/>
                <a:gd name="connsiteX10" fmla="*/ 3168087 w 7968687"/>
                <a:gd name="connsiteY10" fmla="*/ 863084 h 1866112"/>
                <a:gd name="connsiteX11" fmla="*/ 3506754 w 7968687"/>
                <a:gd name="connsiteY11" fmla="*/ 744550 h 1866112"/>
                <a:gd name="connsiteX12" fmla="*/ 4231569 w 7968687"/>
                <a:gd name="connsiteY12" fmla="*/ 514242 h 1866112"/>
                <a:gd name="connsiteX13" fmla="*/ 4692429 w 7968687"/>
                <a:gd name="connsiteY13" fmla="*/ 322217 h 1866112"/>
                <a:gd name="connsiteX14" fmla="*/ 4999669 w 7968687"/>
                <a:gd name="connsiteY14" fmla="*/ 322217 h 1866112"/>
                <a:gd name="connsiteX15" fmla="*/ 5345314 w 7968687"/>
                <a:gd name="connsiteY15" fmla="*/ 629457 h 1866112"/>
                <a:gd name="connsiteX16" fmla="*/ 5530287 w 7968687"/>
                <a:gd name="connsiteY16" fmla="*/ 854617 h 1866112"/>
                <a:gd name="connsiteX17" fmla="*/ 5784287 w 7968687"/>
                <a:gd name="connsiteY17" fmla="*/ 1100150 h 1866112"/>
                <a:gd name="connsiteX18" fmla="*/ 6368487 w 7968687"/>
                <a:gd name="connsiteY18" fmla="*/ 1464217 h 1866112"/>
                <a:gd name="connsiteX19" fmla="*/ 7164354 w 7968687"/>
                <a:gd name="connsiteY19" fmla="*/ 1760550 h 1866112"/>
                <a:gd name="connsiteX20" fmla="*/ 7570754 w 7968687"/>
                <a:gd name="connsiteY20" fmla="*/ 1743617 h 1866112"/>
                <a:gd name="connsiteX21" fmla="*/ 7892487 w 7968687"/>
                <a:gd name="connsiteY21" fmla="*/ 1608150 h 1866112"/>
                <a:gd name="connsiteX22" fmla="*/ 7968687 w 7968687"/>
                <a:gd name="connsiteY22" fmla="*/ 1591217 h 1866112"/>
                <a:gd name="connsiteX0" fmla="*/ 0 w 8082634"/>
                <a:gd name="connsiteY0" fmla="*/ 1762736 h 1807117"/>
                <a:gd name="connsiteX1" fmla="*/ 411629 w 8082634"/>
                <a:gd name="connsiteY1" fmla="*/ 1643912 h 1807117"/>
                <a:gd name="connsiteX2" fmla="*/ 945234 w 8082634"/>
                <a:gd name="connsiteY2" fmla="*/ 1159417 h 1807117"/>
                <a:gd name="connsiteX3" fmla="*/ 1300834 w 8082634"/>
                <a:gd name="connsiteY3" fmla="*/ 668350 h 1807117"/>
                <a:gd name="connsiteX4" fmla="*/ 1639501 w 8082634"/>
                <a:gd name="connsiteY4" fmla="*/ 202684 h 1807117"/>
                <a:gd name="connsiteX5" fmla="*/ 1927368 w 8082634"/>
                <a:gd name="connsiteY5" fmla="*/ 24884 h 1807117"/>
                <a:gd name="connsiteX6" fmla="*/ 2194836 w 8082634"/>
                <a:gd name="connsiteY6" fmla="*/ 53382 h 1807117"/>
                <a:gd name="connsiteX7" fmla="*/ 2536968 w 8082634"/>
                <a:gd name="connsiteY7" fmla="*/ 211150 h 1807117"/>
                <a:gd name="connsiteX8" fmla="*/ 2892568 w 8082634"/>
                <a:gd name="connsiteY8" fmla="*/ 541350 h 1807117"/>
                <a:gd name="connsiteX9" fmla="*/ 3078834 w 8082634"/>
                <a:gd name="connsiteY9" fmla="*/ 761484 h 1807117"/>
                <a:gd name="connsiteX10" fmla="*/ 3282034 w 8082634"/>
                <a:gd name="connsiteY10" fmla="*/ 863084 h 1807117"/>
                <a:gd name="connsiteX11" fmla="*/ 3620701 w 8082634"/>
                <a:gd name="connsiteY11" fmla="*/ 744550 h 1807117"/>
                <a:gd name="connsiteX12" fmla="*/ 4345516 w 8082634"/>
                <a:gd name="connsiteY12" fmla="*/ 514242 h 1807117"/>
                <a:gd name="connsiteX13" fmla="*/ 4806376 w 8082634"/>
                <a:gd name="connsiteY13" fmla="*/ 322217 h 1807117"/>
                <a:gd name="connsiteX14" fmla="*/ 5113616 w 8082634"/>
                <a:gd name="connsiteY14" fmla="*/ 322217 h 1807117"/>
                <a:gd name="connsiteX15" fmla="*/ 5459261 w 8082634"/>
                <a:gd name="connsiteY15" fmla="*/ 629457 h 1807117"/>
                <a:gd name="connsiteX16" fmla="*/ 5644234 w 8082634"/>
                <a:gd name="connsiteY16" fmla="*/ 854617 h 1807117"/>
                <a:gd name="connsiteX17" fmla="*/ 5898234 w 8082634"/>
                <a:gd name="connsiteY17" fmla="*/ 1100150 h 1807117"/>
                <a:gd name="connsiteX18" fmla="*/ 6482434 w 8082634"/>
                <a:gd name="connsiteY18" fmla="*/ 1464217 h 1807117"/>
                <a:gd name="connsiteX19" fmla="*/ 7278301 w 8082634"/>
                <a:gd name="connsiteY19" fmla="*/ 1760550 h 1807117"/>
                <a:gd name="connsiteX20" fmla="*/ 7684701 w 8082634"/>
                <a:gd name="connsiteY20" fmla="*/ 1743617 h 1807117"/>
                <a:gd name="connsiteX21" fmla="*/ 8006434 w 8082634"/>
                <a:gd name="connsiteY21" fmla="*/ 1608150 h 1807117"/>
                <a:gd name="connsiteX22" fmla="*/ 8082634 w 8082634"/>
                <a:gd name="connsiteY22" fmla="*/ 1591217 h 1807117"/>
                <a:gd name="connsiteX0" fmla="*/ 0 w 8082634"/>
                <a:gd name="connsiteY0" fmla="*/ 1762736 h 1807117"/>
                <a:gd name="connsiteX1" fmla="*/ 411629 w 8082634"/>
                <a:gd name="connsiteY1" fmla="*/ 1643912 h 1807117"/>
                <a:gd name="connsiteX2" fmla="*/ 945234 w 8082634"/>
                <a:gd name="connsiteY2" fmla="*/ 1159417 h 1807117"/>
                <a:gd name="connsiteX3" fmla="*/ 1300834 w 8082634"/>
                <a:gd name="connsiteY3" fmla="*/ 668350 h 1807117"/>
                <a:gd name="connsiteX4" fmla="*/ 1639501 w 8082634"/>
                <a:gd name="connsiteY4" fmla="*/ 202684 h 1807117"/>
                <a:gd name="connsiteX5" fmla="*/ 1927368 w 8082634"/>
                <a:gd name="connsiteY5" fmla="*/ 24884 h 1807117"/>
                <a:gd name="connsiteX6" fmla="*/ 2194836 w 8082634"/>
                <a:gd name="connsiteY6" fmla="*/ 53382 h 1807117"/>
                <a:gd name="connsiteX7" fmla="*/ 2536968 w 8082634"/>
                <a:gd name="connsiteY7" fmla="*/ 211150 h 1807117"/>
                <a:gd name="connsiteX8" fmla="*/ 2892568 w 8082634"/>
                <a:gd name="connsiteY8" fmla="*/ 541350 h 1807117"/>
                <a:gd name="connsiteX9" fmla="*/ 3078834 w 8082634"/>
                <a:gd name="connsiteY9" fmla="*/ 761484 h 1807117"/>
                <a:gd name="connsiteX10" fmla="*/ 3282034 w 8082634"/>
                <a:gd name="connsiteY10" fmla="*/ 863084 h 1807117"/>
                <a:gd name="connsiteX11" fmla="*/ 3620701 w 8082634"/>
                <a:gd name="connsiteY11" fmla="*/ 744550 h 1807117"/>
                <a:gd name="connsiteX12" fmla="*/ 4345516 w 8082634"/>
                <a:gd name="connsiteY12" fmla="*/ 514242 h 1807117"/>
                <a:gd name="connsiteX13" fmla="*/ 4806376 w 8082634"/>
                <a:gd name="connsiteY13" fmla="*/ 322217 h 1807117"/>
                <a:gd name="connsiteX14" fmla="*/ 5113616 w 8082634"/>
                <a:gd name="connsiteY14" fmla="*/ 322217 h 1807117"/>
                <a:gd name="connsiteX15" fmla="*/ 5459261 w 8082634"/>
                <a:gd name="connsiteY15" fmla="*/ 629457 h 1807117"/>
                <a:gd name="connsiteX16" fmla="*/ 5644234 w 8082634"/>
                <a:gd name="connsiteY16" fmla="*/ 854617 h 1807117"/>
                <a:gd name="connsiteX17" fmla="*/ 5898234 w 8082634"/>
                <a:gd name="connsiteY17" fmla="*/ 1100150 h 1807117"/>
                <a:gd name="connsiteX18" fmla="*/ 6482434 w 8082634"/>
                <a:gd name="connsiteY18" fmla="*/ 1464217 h 1807117"/>
                <a:gd name="connsiteX19" fmla="*/ 7278301 w 8082634"/>
                <a:gd name="connsiteY19" fmla="*/ 1760550 h 1807117"/>
                <a:gd name="connsiteX20" fmla="*/ 7684701 w 8082634"/>
                <a:gd name="connsiteY20" fmla="*/ 1743617 h 1807117"/>
                <a:gd name="connsiteX21" fmla="*/ 8006434 w 8082634"/>
                <a:gd name="connsiteY21" fmla="*/ 1608150 h 1807117"/>
                <a:gd name="connsiteX22" fmla="*/ 8082634 w 8082634"/>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2892507 w 8082573"/>
                <a:gd name="connsiteY8" fmla="*/ 541350 h 1807117"/>
                <a:gd name="connsiteX9" fmla="*/ 3078773 w 8082573"/>
                <a:gd name="connsiteY9" fmla="*/ 761484 h 1807117"/>
                <a:gd name="connsiteX10" fmla="*/ 3281973 w 8082573"/>
                <a:gd name="connsiteY10" fmla="*/ 863084 h 1807117"/>
                <a:gd name="connsiteX11" fmla="*/ 3620640 w 8082573"/>
                <a:gd name="connsiteY11" fmla="*/ 744550 h 1807117"/>
                <a:gd name="connsiteX12" fmla="*/ 4345455 w 8082573"/>
                <a:gd name="connsiteY12" fmla="*/ 514242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078773 w 8082573"/>
                <a:gd name="connsiteY9" fmla="*/ 761484 h 1807117"/>
                <a:gd name="connsiteX10" fmla="*/ 3281973 w 8082573"/>
                <a:gd name="connsiteY10" fmla="*/ 863084 h 1807117"/>
                <a:gd name="connsiteX11" fmla="*/ 3620640 w 8082573"/>
                <a:gd name="connsiteY11" fmla="*/ 744550 h 1807117"/>
                <a:gd name="connsiteX12" fmla="*/ 4345455 w 8082573"/>
                <a:gd name="connsiteY12" fmla="*/ 514242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281973 w 8082573"/>
                <a:gd name="connsiteY10" fmla="*/ 863084 h 1807117"/>
                <a:gd name="connsiteX11" fmla="*/ 3620640 w 8082573"/>
                <a:gd name="connsiteY11" fmla="*/ 744550 h 1807117"/>
                <a:gd name="connsiteX12" fmla="*/ 4345455 w 8082573"/>
                <a:gd name="connsiteY12" fmla="*/ 514242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45455 w 8082573"/>
                <a:gd name="connsiteY12" fmla="*/ 514242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06315 w 8082573"/>
                <a:gd name="connsiteY13" fmla="*/ 32221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97243 w 8082573"/>
                <a:gd name="connsiteY13" fmla="*/ 421097 h 1807117"/>
                <a:gd name="connsiteX14" fmla="*/ 5113555 w 8082573"/>
                <a:gd name="connsiteY14" fmla="*/ 322217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97243 w 8082573"/>
                <a:gd name="connsiteY13" fmla="*/ 421097 h 1807117"/>
                <a:gd name="connsiteX14" fmla="*/ 5282735 w 8082573"/>
                <a:gd name="connsiteY14" fmla="*/ 386168 h 1807117"/>
                <a:gd name="connsiteX15" fmla="*/ 5459200 w 8082573"/>
                <a:gd name="connsiteY15" fmla="*/ 629457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97243 w 8082573"/>
                <a:gd name="connsiteY13" fmla="*/ 421097 h 1807117"/>
                <a:gd name="connsiteX14" fmla="*/ 5282735 w 8082573"/>
                <a:gd name="connsiteY14" fmla="*/ 386168 h 1807117"/>
                <a:gd name="connsiteX15" fmla="*/ 5590772 w 8082573"/>
                <a:gd name="connsiteY15" fmla="*/ 564099 h 1807117"/>
                <a:gd name="connsiteX16" fmla="*/ 5644173 w 8082573"/>
                <a:gd name="connsiteY16" fmla="*/ 854617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27239 h 1807117"/>
                <a:gd name="connsiteX1" fmla="*/ 411568 w 8082573"/>
                <a:gd name="connsiteY1" fmla="*/ 1643912 h 1807117"/>
                <a:gd name="connsiteX2" fmla="*/ 945173 w 8082573"/>
                <a:gd name="connsiteY2" fmla="*/ 1159417 h 1807117"/>
                <a:gd name="connsiteX3" fmla="*/ 1300773 w 8082573"/>
                <a:gd name="connsiteY3" fmla="*/ 668350 h 1807117"/>
                <a:gd name="connsiteX4" fmla="*/ 1639440 w 8082573"/>
                <a:gd name="connsiteY4" fmla="*/ 202684 h 1807117"/>
                <a:gd name="connsiteX5" fmla="*/ 1927307 w 8082573"/>
                <a:gd name="connsiteY5" fmla="*/ 24884 h 1807117"/>
                <a:gd name="connsiteX6" fmla="*/ 2194775 w 8082573"/>
                <a:gd name="connsiteY6" fmla="*/ 53382 h 1807117"/>
                <a:gd name="connsiteX7" fmla="*/ 2536907 w 8082573"/>
                <a:gd name="connsiteY7" fmla="*/ 211150 h 1807117"/>
                <a:gd name="connsiteX8" fmla="*/ 3008449 w 8082573"/>
                <a:gd name="connsiteY8" fmla="*/ 524808 h 1807117"/>
                <a:gd name="connsiteX9" fmla="*/ 3239338 w 8082573"/>
                <a:gd name="connsiteY9" fmla="*/ 738122 h 1807117"/>
                <a:gd name="connsiteX10" fmla="*/ 3393449 w 8082573"/>
                <a:gd name="connsiteY10" fmla="*/ 773844 h 1807117"/>
                <a:gd name="connsiteX11" fmla="*/ 3620640 w 8082573"/>
                <a:gd name="connsiteY11" fmla="*/ 744550 h 1807117"/>
                <a:gd name="connsiteX12" fmla="*/ 4357394 w 8082573"/>
                <a:gd name="connsiteY12" fmla="*/ 562286 h 1807117"/>
                <a:gd name="connsiteX13" fmla="*/ 4897243 w 8082573"/>
                <a:gd name="connsiteY13" fmla="*/ 421097 h 1807117"/>
                <a:gd name="connsiteX14" fmla="*/ 5282735 w 8082573"/>
                <a:gd name="connsiteY14" fmla="*/ 386168 h 1807117"/>
                <a:gd name="connsiteX15" fmla="*/ 5590772 w 8082573"/>
                <a:gd name="connsiteY15" fmla="*/ 564099 h 1807117"/>
                <a:gd name="connsiteX16" fmla="*/ 5782933 w 8082573"/>
                <a:gd name="connsiteY16" fmla="*/ 883842 h 1807117"/>
                <a:gd name="connsiteX17" fmla="*/ 5898173 w 8082573"/>
                <a:gd name="connsiteY17" fmla="*/ 1100150 h 1807117"/>
                <a:gd name="connsiteX18" fmla="*/ 6482373 w 8082573"/>
                <a:gd name="connsiteY18" fmla="*/ 1464217 h 1807117"/>
                <a:gd name="connsiteX19" fmla="*/ 7278240 w 8082573"/>
                <a:gd name="connsiteY19" fmla="*/ 1760550 h 1807117"/>
                <a:gd name="connsiteX20" fmla="*/ 7684640 w 8082573"/>
                <a:gd name="connsiteY20" fmla="*/ 1743617 h 1807117"/>
                <a:gd name="connsiteX21" fmla="*/ 8006373 w 8082573"/>
                <a:gd name="connsiteY21" fmla="*/ 1608150 h 1807117"/>
                <a:gd name="connsiteX22" fmla="*/ 8082573 w 8082573"/>
                <a:gd name="connsiteY22" fmla="*/ 1591217 h 1807117"/>
                <a:gd name="connsiteX0" fmla="*/ 0 w 8082573"/>
                <a:gd name="connsiteY0" fmla="*/ 1733287 h 1813165"/>
                <a:gd name="connsiteX1" fmla="*/ 411568 w 8082573"/>
                <a:gd name="connsiteY1" fmla="*/ 1649960 h 1813165"/>
                <a:gd name="connsiteX2" fmla="*/ 945173 w 8082573"/>
                <a:gd name="connsiteY2" fmla="*/ 1165465 h 1813165"/>
                <a:gd name="connsiteX3" fmla="*/ 1300773 w 8082573"/>
                <a:gd name="connsiteY3" fmla="*/ 674398 h 1813165"/>
                <a:gd name="connsiteX4" fmla="*/ 1737021 w 8082573"/>
                <a:gd name="connsiteY4" fmla="*/ 245023 h 1813165"/>
                <a:gd name="connsiteX5" fmla="*/ 1927307 w 8082573"/>
                <a:gd name="connsiteY5" fmla="*/ 30932 h 1813165"/>
                <a:gd name="connsiteX6" fmla="*/ 2194775 w 8082573"/>
                <a:gd name="connsiteY6" fmla="*/ 59430 h 1813165"/>
                <a:gd name="connsiteX7" fmla="*/ 2536907 w 8082573"/>
                <a:gd name="connsiteY7" fmla="*/ 217198 h 1813165"/>
                <a:gd name="connsiteX8" fmla="*/ 3008449 w 8082573"/>
                <a:gd name="connsiteY8" fmla="*/ 530856 h 1813165"/>
                <a:gd name="connsiteX9" fmla="*/ 3239338 w 8082573"/>
                <a:gd name="connsiteY9" fmla="*/ 744170 h 1813165"/>
                <a:gd name="connsiteX10" fmla="*/ 3393449 w 8082573"/>
                <a:gd name="connsiteY10" fmla="*/ 779892 h 1813165"/>
                <a:gd name="connsiteX11" fmla="*/ 3620640 w 8082573"/>
                <a:gd name="connsiteY11" fmla="*/ 750598 h 1813165"/>
                <a:gd name="connsiteX12" fmla="*/ 4357394 w 8082573"/>
                <a:gd name="connsiteY12" fmla="*/ 568334 h 1813165"/>
                <a:gd name="connsiteX13" fmla="*/ 4897243 w 8082573"/>
                <a:gd name="connsiteY13" fmla="*/ 427145 h 1813165"/>
                <a:gd name="connsiteX14" fmla="*/ 5282735 w 8082573"/>
                <a:gd name="connsiteY14" fmla="*/ 392216 h 1813165"/>
                <a:gd name="connsiteX15" fmla="*/ 5590772 w 8082573"/>
                <a:gd name="connsiteY15" fmla="*/ 570147 h 1813165"/>
                <a:gd name="connsiteX16" fmla="*/ 5782933 w 8082573"/>
                <a:gd name="connsiteY16" fmla="*/ 889890 h 1813165"/>
                <a:gd name="connsiteX17" fmla="*/ 5898173 w 8082573"/>
                <a:gd name="connsiteY17" fmla="*/ 1106198 h 1813165"/>
                <a:gd name="connsiteX18" fmla="*/ 6482373 w 8082573"/>
                <a:gd name="connsiteY18" fmla="*/ 1470265 h 1813165"/>
                <a:gd name="connsiteX19" fmla="*/ 7278240 w 8082573"/>
                <a:gd name="connsiteY19" fmla="*/ 1766598 h 1813165"/>
                <a:gd name="connsiteX20" fmla="*/ 7684640 w 8082573"/>
                <a:gd name="connsiteY20" fmla="*/ 1749665 h 1813165"/>
                <a:gd name="connsiteX21" fmla="*/ 8006373 w 8082573"/>
                <a:gd name="connsiteY21" fmla="*/ 1614198 h 1813165"/>
                <a:gd name="connsiteX22" fmla="*/ 8082573 w 8082573"/>
                <a:gd name="connsiteY22" fmla="*/ 1597265 h 1813165"/>
                <a:gd name="connsiteX0" fmla="*/ 0 w 8082573"/>
                <a:gd name="connsiteY0" fmla="*/ 1731793 h 1811671"/>
                <a:gd name="connsiteX1" fmla="*/ 411568 w 8082573"/>
                <a:gd name="connsiteY1" fmla="*/ 1648466 h 1811671"/>
                <a:gd name="connsiteX2" fmla="*/ 945173 w 8082573"/>
                <a:gd name="connsiteY2" fmla="*/ 1163971 h 1811671"/>
                <a:gd name="connsiteX3" fmla="*/ 1300773 w 8082573"/>
                <a:gd name="connsiteY3" fmla="*/ 672904 h 1811671"/>
                <a:gd name="connsiteX4" fmla="*/ 1737021 w 8082573"/>
                <a:gd name="connsiteY4" fmla="*/ 243529 h 1811671"/>
                <a:gd name="connsiteX5" fmla="*/ 1927307 w 8082573"/>
                <a:gd name="connsiteY5" fmla="*/ 29438 h 1811671"/>
                <a:gd name="connsiteX6" fmla="*/ 2315474 w 8082573"/>
                <a:gd name="connsiteY6" fmla="*/ 66901 h 1811671"/>
                <a:gd name="connsiteX7" fmla="*/ 2536907 w 8082573"/>
                <a:gd name="connsiteY7" fmla="*/ 215704 h 1811671"/>
                <a:gd name="connsiteX8" fmla="*/ 3008449 w 8082573"/>
                <a:gd name="connsiteY8" fmla="*/ 529362 h 1811671"/>
                <a:gd name="connsiteX9" fmla="*/ 3239338 w 8082573"/>
                <a:gd name="connsiteY9" fmla="*/ 742676 h 1811671"/>
                <a:gd name="connsiteX10" fmla="*/ 3393449 w 8082573"/>
                <a:gd name="connsiteY10" fmla="*/ 778398 h 1811671"/>
                <a:gd name="connsiteX11" fmla="*/ 3620640 w 8082573"/>
                <a:gd name="connsiteY11" fmla="*/ 749104 h 1811671"/>
                <a:gd name="connsiteX12" fmla="*/ 4357394 w 8082573"/>
                <a:gd name="connsiteY12" fmla="*/ 566840 h 1811671"/>
                <a:gd name="connsiteX13" fmla="*/ 4897243 w 8082573"/>
                <a:gd name="connsiteY13" fmla="*/ 425651 h 1811671"/>
                <a:gd name="connsiteX14" fmla="*/ 5282735 w 8082573"/>
                <a:gd name="connsiteY14" fmla="*/ 390722 h 1811671"/>
                <a:gd name="connsiteX15" fmla="*/ 5590772 w 8082573"/>
                <a:gd name="connsiteY15" fmla="*/ 568653 h 1811671"/>
                <a:gd name="connsiteX16" fmla="*/ 5782933 w 8082573"/>
                <a:gd name="connsiteY16" fmla="*/ 888396 h 1811671"/>
                <a:gd name="connsiteX17" fmla="*/ 5898173 w 8082573"/>
                <a:gd name="connsiteY17" fmla="*/ 1104704 h 1811671"/>
                <a:gd name="connsiteX18" fmla="*/ 6482373 w 8082573"/>
                <a:gd name="connsiteY18" fmla="*/ 1468771 h 1811671"/>
                <a:gd name="connsiteX19" fmla="*/ 7278240 w 8082573"/>
                <a:gd name="connsiteY19" fmla="*/ 1765104 h 1811671"/>
                <a:gd name="connsiteX20" fmla="*/ 7684640 w 8082573"/>
                <a:gd name="connsiteY20" fmla="*/ 1748171 h 1811671"/>
                <a:gd name="connsiteX21" fmla="*/ 8006373 w 8082573"/>
                <a:gd name="connsiteY21" fmla="*/ 1612704 h 1811671"/>
                <a:gd name="connsiteX22" fmla="*/ 8082573 w 8082573"/>
                <a:gd name="connsiteY22" fmla="*/ 1595771 h 1811671"/>
                <a:gd name="connsiteX0" fmla="*/ 0 w 8082573"/>
                <a:gd name="connsiteY0" fmla="*/ 1730279 h 1810157"/>
                <a:gd name="connsiteX1" fmla="*/ 411568 w 8082573"/>
                <a:gd name="connsiteY1" fmla="*/ 1646952 h 1810157"/>
                <a:gd name="connsiteX2" fmla="*/ 945173 w 8082573"/>
                <a:gd name="connsiteY2" fmla="*/ 1162457 h 1810157"/>
                <a:gd name="connsiteX3" fmla="*/ 1300773 w 8082573"/>
                <a:gd name="connsiteY3" fmla="*/ 671390 h 1810157"/>
                <a:gd name="connsiteX4" fmla="*/ 1737021 w 8082573"/>
                <a:gd name="connsiteY4" fmla="*/ 242015 h 1810157"/>
                <a:gd name="connsiteX5" fmla="*/ 2007191 w 8082573"/>
                <a:gd name="connsiteY5" fmla="*/ 29438 h 1810157"/>
                <a:gd name="connsiteX6" fmla="*/ 2315474 w 8082573"/>
                <a:gd name="connsiteY6" fmla="*/ 65387 h 1810157"/>
                <a:gd name="connsiteX7" fmla="*/ 2536907 w 8082573"/>
                <a:gd name="connsiteY7" fmla="*/ 214190 h 1810157"/>
                <a:gd name="connsiteX8" fmla="*/ 3008449 w 8082573"/>
                <a:gd name="connsiteY8" fmla="*/ 527848 h 1810157"/>
                <a:gd name="connsiteX9" fmla="*/ 3239338 w 8082573"/>
                <a:gd name="connsiteY9" fmla="*/ 741162 h 1810157"/>
                <a:gd name="connsiteX10" fmla="*/ 3393449 w 8082573"/>
                <a:gd name="connsiteY10" fmla="*/ 776884 h 1810157"/>
                <a:gd name="connsiteX11" fmla="*/ 3620640 w 8082573"/>
                <a:gd name="connsiteY11" fmla="*/ 747590 h 1810157"/>
                <a:gd name="connsiteX12" fmla="*/ 4357394 w 8082573"/>
                <a:gd name="connsiteY12" fmla="*/ 565326 h 1810157"/>
                <a:gd name="connsiteX13" fmla="*/ 4897243 w 8082573"/>
                <a:gd name="connsiteY13" fmla="*/ 424137 h 1810157"/>
                <a:gd name="connsiteX14" fmla="*/ 5282735 w 8082573"/>
                <a:gd name="connsiteY14" fmla="*/ 389208 h 1810157"/>
                <a:gd name="connsiteX15" fmla="*/ 5590772 w 8082573"/>
                <a:gd name="connsiteY15" fmla="*/ 567139 h 1810157"/>
                <a:gd name="connsiteX16" fmla="*/ 5782933 w 8082573"/>
                <a:gd name="connsiteY16" fmla="*/ 886882 h 1810157"/>
                <a:gd name="connsiteX17" fmla="*/ 5898173 w 8082573"/>
                <a:gd name="connsiteY17" fmla="*/ 1103190 h 1810157"/>
                <a:gd name="connsiteX18" fmla="*/ 6482373 w 8082573"/>
                <a:gd name="connsiteY18" fmla="*/ 1467257 h 1810157"/>
                <a:gd name="connsiteX19" fmla="*/ 7278240 w 8082573"/>
                <a:gd name="connsiteY19" fmla="*/ 1763590 h 1810157"/>
                <a:gd name="connsiteX20" fmla="*/ 7684640 w 8082573"/>
                <a:gd name="connsiteY20" fmla="*/ 1746657 h 1810157"/>
                <a:gd name="connsiteX21" fmla="*/ 8006373 w 8082573"/>
                <a:gd name="connsiteY21" fmla="*/ 1611190 h 1810157"/>
                <a:gd name="connsiteX22" fmla="*/ 8082573 w 8082573"/>
                <a:gd name="connsiteY22" fmla="*/ 1594257 h 1810157"/>
                <a:gd name="connsiteX0" fmla="*/ 0 w 8082573"/>
                <a:gd name="connsiteY0" fmla="*/ 1730279 h 1762364"/>
                <a:gd name="connsiteX1" fmla="*/ 411568 w 8082573"/>
                <a:gd name="connsiteY1" fmla="*/ 1646952 h 1762364"/>
                <a:gd name="connsiteX2" fmla="*/ 945173 w 8082573"/>
                <a:gd name="connsiteY2" fmla="*/ 1162457 h 1762364"/>
                <a:gd name="connsiteX3" fmla="*/ 1300773 w 8082573"/>
                <a:gd name="connsiteY3" fmla="*/ 671390 h 1762364"/>
                <a:gd name="connsiteX4" fmla="*/ 1737021 w 8082573"/>
                <a:gd name="connsiteY4" fmla="*/ 242015 h 1762364"/>
                <a:gd name="connsiteX5" fmla="*/ 2007191 w 8082573"/>
                <a:gd name="connsiteY5" fmla="*/ 29438 h 1762364"/>
                <a:gd name="connsiteX6" fmla="*/ 2315474 w 8082573"/>
                <a:gd name="connsiteY6" fmla="*/ 65387 h 1762364"/>
                <a:gd name="connsiteX7" fmla="*/ 2536907 w 8082573"/>
                <a:gd name="connsiteY7" fmla="*/ 214190 h 1762364"/>
                <a:gd name="connsiteX8" fmla="*/ 3008449 w 8082573"/>
                <a:gd name="connsiteY8" fmla="*/ 527848 h 1762364"/>
                <a:gd name="connsiteX9" fmla="*/ 3239338 w 8082573"/>
                <a:gd name="connsiteY9" fmla="*/ 741162 h 1762364"/>
                <a:gd name="connsiteX10" fmla="*/ 3393449 w 8082573"/>
                <a:gd name="connsiteY10" fmla="*/ 776884 h 1762364"/>
                <a:gd name="connsiteX11" fmla="*/ 3620640 w 8082573"/>
                <a:gd name="connsiteY11" fmla="*/ 747590 h 1762364"/>
                <a:gd name="connsiteX12" fmla="*/ 4357394 w 8082573"/>
                <a:gd name="connsiteY12" fmla="*/ 565326 h 1762364"/>
                <a:gd name="connsiteX13" fmla="*/ 4897243 w 8082573"/>
                <a:gd name="connsiteY13" fmla="*/ 424137 h 1762364"/>
                <a:gd name="connsiteX14" fmla="*/ 5282735 w 8082573"/>
                <a:gd name="connsiteY14" fmla="*/ 389208 h 1762364"/>
                <a:gd name="connsiteX15" fmla="*/ 5590772 w 8082573"/>
                <a:gd name="connsiteY15" fmla="*/ 567139 h 1762364"/>
                <a:gd name="connsiteX16" fmla="*/ 5782933 w 8082573"/>
                <a:gd name="connsiteY16" fmla="*/ 886882 h 1762364"/>
                <a:gd name="connsiteX17" fmla="*/ 5898173 w 8082573"/>
                <a:gd name="connsiteY17" fmla="*/ 1103190 h 1762364"/>
                <a:gd name="connsiteX18" fmla="*/ 6482373 w 8082573"/>
                <a:gd name="connsiteY18" fmla="*/ 1467257 h 1762364"/>
                <a:gd name="connsiteX19" fmla="*/ 7246154 w 8082573"/>
                <a:gd name="connsiteY19" fmla="*/ 1705433 h 1762364"/>
                <a:gd name="connsiteX20" fmla="*/ 7684640 w 8082573"/>
                <a:gd name="connsiteY20" fmla="*/ 1746657 h 1762364"/>
                <a:gd name="connsiteX21" fmla="*/ 8006373 w 8082573"/>
                <a:gd name="connsiteY21" fmla="*/ 1611190 h 1762364"/>
                <a:gd name="connsiteX22" fmla="*/ 8082573 w 8082573"/>
                <a:gd name="connsiteY22" fmla="*/ 1594257 h 1762364"/>
                <a:gd name="connsiteX0" fmla="*/ 0 w 8209976"/>
                <a:gd name="connsiteY0" fmla="*/ 1730279 h 1762364"/>
                <a:gd name="connsiteX1" fmla="*/ 411568 w 8209976"/>
                <a:gd name="connsiteY1" fmla="*/ 1646952 h 1762364"/>
                <a:gd name="connsiteX2" fmla="*/ 945173 w 8209976"/>
                <a:gd name="connsiteY2" fmla="*/ 1162457 h 1762364"/>
                <a:gd name="connsiteX3" fmla="*/ 1300773 w 8209976"/>
                <a:gd name="connsiteY3" fmla="*/ 671390 h 1762364"/>
                <a:gd name="connsiteX4" fmla="*/ 1737021 w 8209976"/>
                <a:gd name="connsiteY4" fmla="*/ 242015 h 1762364"/>
                <a:gd name="connsiteX5" fmla="*/ 2007191 w 8209976"/>
                <a:gd name="connsiteY5" fmla="*/ 29438 h 1762364"/>
                <a:gd name="connsiteX6" fmla="*/ 2315474 w 8209976"/>
                <a:gd name="connsiteY6" fmla="*/ 65387 h 1762364"/>
                <a:gd name="connsiteX7" fmla="*/ 2536907 w 8209976"/>
                <a:gd name="connsiteY7" fmla="*/ 214190 h 1762364"/>
                <a:gd name="connsiteX8" fmla="*/ 3008449 w 8209976"/>
                <a:gd name="connsiteY8" fmla="*/ 527848 h 1762364"/>
                <a:gd name="connsiteX9" fmla="*/ 3239338 w 8209976"/>
                <a:gd name="connsiteY9" fmla="*/ 741162 h 1762364"/>
                <a:gd name="connsiteX10" fmla="*/ 3393449 w 8209976"/>
                <a:gd name="connsiteY10" fmla="*/ 776884 h 1762364"/>
                <a:gd name="connsiteX11" fmla="*/ 3620640 w 8209976"/>
                <a:gd name="connsiteY11" fmla="*/ 747590 h 1762364"/>
                <a:gd name="connsiteX12" fmla="*/ 4357394 w 8209976"/>
                <a:gd name="connsiteY12" fmla="*/ 565326 h 1762364"/>
                <a:gd name="connsiteX13" fmla="*/ 4897243 w 8209976"/>
                <a:gd name="connsiteY13" fmla="*/ 424137 h 1762364"/>
                <a:gd name="connsiteX14" fmla="*/ 5282735 w 8209976"/>
                <a:gd name="connsiteY14" fmla="*/ 389208 h 1762364"/>
                <a:gd name="connsiteX15" fmla="*/ 5590772 w 8209976"/>
                <a:gd name="connsiteY15" fmla="*/ 567139 h 1762364"/>
                <a:gd name="connsiteX16" fmla="*/ 5782933 w 8209976"/>
                <a:gd name="connsiteY16" fmla="*/ 886882 h 1762364"/>
                <a:gd name="connsiteX17" fmla="*/ 5898173 w 8209976"/>
                <a:gd name="connsiteY17" fmla="*/ 1103190 h 1762364"/>
                <a:gd name="connsiteX18" fmla="*/ 6482373 w 8209976"/>
                <a:gd name="connsiteY18" fmla="*/ 1467257 h 1762364"/>
                <a:gd name="connsiteX19" fmla="*/ 7246154 w 8209976"/>
                <a:gd name="connsiteY19" fmla="*/ 1705433 h 1762364"/>
                <a:gd name="connsiteX20" fmla="*/ 7684640 w 8209976"/>
                <a:gd name="connsiteY20" fmla="*/ 1746657 h 1762364"/>
                <a:gd name="connsiteX21" fmla="*/ 8006373 w 8209976"/>
                <a:gd name="connsiteY21" fmla="*/ 1611190 h 1762364"/>
                <a:gd name="connsiteX22" fmla="*/ 8209976 w 8209976"/>
                <a:gd name="connsiteY22" fmla="*/ 1564867 h 1762364"/>
                <a:gd name="connsiteX0" fmla="*/ 0 w 8209976"/>
                <a:gd name="connsiteY0" fmla="*/ 1730279 h 1762364"/>
                <a:gd name="connsiteX1" fmla="*/ 411568 w 8209976"/>
                <a:gd name="connsiteY1" fmla="*/ 1646952 h 1762364"/>
                <a:gd name="connsiteX2" fmla="*/ 945173 w 8209976"/>
                <a:gd name="connsiteY2" fmla="*/ 1162457 h 1762364"/>
                <a:gd name="connsiteX3" fmla="*/ 1300773 w 8209976"/>
                <a:gd name="connsiteY3" fmla="*/ 671390 h 1762364"/>
                <a:gd name="connsiteX4" fmla="*/ 1737021 w 8209976"/>
                <a:gd name="connsiteY4" fmla="*/ 242015 h 1762364"/>
                <a:gd name="connsiteX5" fmla="*/ 2007191 w 8209976"/>
                <a:gd name="connsiteY5" fmla="*/ 29438 h 1762364"/>
                <a:gd name="connsiteX6" fmla="*/ 2315474 w 8209976"/>
                <a:gd name="connsiteY6" fmla="*/ 65387 h 1762364"/>
                <a:gd name="connsiteX7" fmla="*/ 2536907 w 8209976"/>
                <a:gd name="connsiteY7" fmla="*/ 214190 h 1762364"/>
                <a:gd name="connsiteX8" fmla="*/ 3008449 w 8209976"/>
                <a:gd name="connsiteY8" fmla="*/ 527848 h 1762364"/>
                <a:gd name="connsiteX9" fmla="*/ 3239338 w 8209976"/>
                <a:gd name="connsiteY9" fmla="*/ 741162 h 1762364"/>
                <a:gd name="connsiteX10" fmla="*/ 3393449 w 8209976"/>
                <a:gd name="connsiteY10" fmla="*/ 776884 h 1762364"/>
                <a:gd name="connsiteX11" fmla="*/ 3620640 w 8209976"/>
                <a:gd name="connsiteY11" fmla="*/ 747590 h 1762364"/>
                <a:gd name="connsiteX12" fmla="*/ 4357394 w 8209976"/>
                <a:gd name="connsiteY12" fmla="*/ 565326 h 1762364"/>
                <a:gd name="connsiteX13" fmla="*/ 4897243 w 8209976"/>
                <a:gd name="connsiteY13" fmla="*/ 424137 h 1762364"/>
                <a:gd name="connsiteX14" fmla="*/ 5282735 w 8209976"/>
                <a:gd name="connsiteY14" fmla="*/ 389208 h 1762364"/>
                <a:gd name="connsiteX15" fmla="*/ 5590772 w 8209976"/>
                <a:gd name="connsiteY15" fmla="*/ 567139 h 1762364"/>
                <a:gd name="connsiteX16" fmla="*/ 5782933 w 8209976"/>
                <a:gd name="connsiteY16" fmla="*/ 886882 h 1762364"/>
                <a:gd name="connsiteX17" fmla="*/ 5898173 w 8209976"/>
                <a:gd name="connsiteY17" fmla="*/ 1103190 h 1762364"/>
                <a:gd name="connsiteX18" fmla="*/ 6482373 w 8209976"/>
                <a:gd name="connsiteY18" fmla="*/ 1467257 h 1762364"/>
                <a:gd name="connsiteX19" fmla="*/ 7246154 w 8209976"/>
                <a:gd name="connsiteY19" fmla="*/ 1705433 h 1762364"/>
                <a:gd name="connsiteX20" fmla="*/ 7684640 w 8209976"/>
                <a:gd name="connsiteY20" fmla="*/ 1746657 h 1762364"/>
                <a:gd name="connsiteX21" fmla="*/ 8006373 w 8209976"/>
                <a:gd name="connsiteY21" fmla="*/ 1611190 h 1762364"/>
                <a:gd name="connsiteX22" fmla="*/ 8209976 w 8209976"/>
                <a:gd name="connsiteY22" fmla="*/ 1564867 h 1762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09976" h="1762364">
                  <a:moveTo>
                    <a:pt x="0" y="1730279"/>
                  </a:moveTo>
                  <a:cubicBezTo>
                    <a:pt x="178601" y="1707967"/>
                    <a:pt x="254039" y="1741589"/>
                    <a:pt x="411568" y="1646952"/>
                  </a:cubicBezTo>
                  <a:cubicBezTo>
                    <a:pt x="569097" y="1552315"/>
                    <a:pt x="796972" y="1325051"/>
                    <a:pt x="945173" y="1162457"/>
                  </a:cubicBezTo>
                  <a:cubicBezTo>
                    <a:pt x="1093374" y="999863"/>
                    <a:pt x="1300773" y="671390"/>
                    <a:pt x="1300773" y="671390"/>
                  </a:cubicBezTo>
                  <a:cubicBezTo>
                    <a:pt x="1416484" y="511935"/>
                    <a:pt x="1619285" y="349007"/>
                    <a:pt x="1737021" y="242015"/>
                  </a:cubicBezTo>
                  <a:cubicBezTo>
                    <a:pt x="1854757" y="135023"/>
                    <a:pt x="1910782" y="58876"/>
                    <a:pt x="2007191" y="29438"/>
                  </a:cubicBezTo>
                  <a:cubicBezTo>
                    <a:pt x="2103600" y="0"/>
                    <a:pt x="2227188" y="34595"/>
                    <a:pt x="2315474" y="65387"/>
                  </a:cubicBezTo>
                  <a:cubicBezTo>
                    <a:pt x="2403760" y="96179"/>
                    <a:pt x="2421411" y="137113"/>
                    <a:pt x="2536907" y="214190"/>
                  </a:cubicBezTo>
                  <a:cubicBezTo>
                    <a:pt x="2652403" y="291267"/>
                    <a:pt x="2891377" y="440019"/>
                    <a:pt x="3008449" y="527848"/>
                  </a:cubicBezTo>
                  <a:cubicBezTo>
                    <a:pt x="3125521" y="615677"/>
                    <a:pt x="3175171" y="699656"/>
                    <a:pt x="3239338" y="741162"/>
                  </a:cubicBezTo>
                  <a:cubicBezTo>
                    <a:pt x="3303505" y="782668"/>
                    <a:pt x="3329899" y="775813"/>
                    <a:pt x="3393449" y="776884"/>
                  </a:cubicBezTo>
                  <a:cubicBezTo>
                    <a:pt x="3456999" y="777955"/>
                    <a:pt x="3459983" y="782850"/>
                    <a:pt x="3620640" y="747590"/>
                  </a:cubicBezTo>
                  <a:cubicBezTo>
                    <a:pt x="3781297" y="712330"/>
                    <a:pt x="4144627" y="619235"/>
                    <a:pt x="4357394" y="565326"/>
                  </a:cubicBezTo>
                  <a:cubicBezTo>
                    <a:pt x="4570161" y="511417"/>
                    <a:pt x="4743020" y="453490"/>
                    <a:pt x="4897243" y="424137"/>
                  </a:cubicBezTo>
                  <a:cubicBezTo>
                    <a:pt x="5051467" y="394784"/>
                    <a:pt x="5167147" y="365374"/>
                    <a:pt x="5282735" y="389208"/>
                  </a:cubicBezTo>
                  <a:cubicBezTo>
                    <a:pt x="5398323" y="413042"/>
                    <a:pt x="5507406" y="484193"/>
                    <a:pt x="5590772" y="567139"/>
                  </a:cubicBezTo>
                  <a:cubicBezTo>
                    <a:pt x="5674138" y="650085"/>
                    <a:pt x="5731700" y="797540"/>
                    <a:pt x="5782933" y="886882"/>
                  </a:cubicBezTo>
                  <a:cubicBezTo>
                    <a:pt x="5834167" y="976224"/>
                    <a:pt x="5805127" y="1001587"/>
                    <a:pt x="5898173" y="1103190"/>
                  </a:cubicBezTo>
                  <a:cubicBezTo>
                    <a:pt x="6014746" y="1199919"/>
                    <a:pt x="6257710" y="1366883"/>
                    <a:pt x="6482373" y="1467257"/>
                  </a:cubicBezTo>
                  <a:cubicBezTo>
                    <a:pt x="6707036" y="1567631"/>
                    <a:pt x="7045776" y="1658866"/>
                    <a:pt x="7246154" y="1705433"/>
                  </a:cubicBezTo>
                  <a:cubicBezTo>
                    <a:pt x="7446532" y="1752000"/>
                    <a:pt x="7557937" y="1762364"/>
                    <a:pt x="7684640" y="1746657"/>
                  </a:cubicBezTo>
                  <a:cubicBezTo>
                    <a:pt x="7811343" y="1730950"/>
                    <a:pt x="7918817" y="1641488"/>
                    <a:pt x="8006373" y="1611190"/>
                  </a:cubicBezTo>
                  <a:cubicBezTo>
                    <a:pt x="8093929" y="1580892"/>
                    <a:pt x="8205037" y="1560633"/>
                    <a:pt x="8209976" y="1564867"/>
                  </a:cubicBezTo>
                </a:path>
              </a:pathLst>
            </a:cu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lum bright="8000"/>
          </a:blip>
          <a:srcRect l="15500" t="21333" r="36150" b="14222"/>
          <a:stretch>
            <a:fillRect/>
          </a:stretch>
        </p:blipFill>
        <p:spPr bwMode="auto">
          <a:xfrm>
            <a:off x="0" y="0"/>
            <a:ext cx="10976813" cy="8229489"/>
          </a:xfrm>
          <a:prstGeom prst="rect">
            <a:avLst/>
          </a:prstGeom>
          <a:noFill/>
          <a:ln w="9525">
            <a:noFill/>
            <a:miter lim="800000"/>
            <a:headEnd/>
            <a:tailEnd/>
          </a:ln>
        </p:spPr>
      </p:pic>
      <p:pic>
        <p:nvPicPr>
          <p:cNvPr id="14" name="Picture 3"/>
          <p:cNvPicPr>
            <a:picLocks noChangeAspect="1" noChangeArrowheads="1"/>
          </p:cNvPicPr>
          <p:nvPr/>
        </p:nvPicPr>
        <p:blipFill>
          <a:blip r:embed="rId4" cstate="print"/>
          <a:srcRect/>
          <a:stretch>
            <a:fillRect/>
          </a:stretch>
        </p:blipFill>
        <p:spPr bwMode="auto">
          <a:xfrm>
            <a:off x="10635323" y="7647767"/>
            <a:ext cx="276515" cy="462370"/>
          </a:xfrm>
          <a:prstGeom prst="rect">
            <a:avLst/>
          </a:prstGeom>
          <a:noFill/>
          <a:ln w="9525">
            <a:noFill/>
            <a:miter lim="800000"/>
            <a:headEnd/>
            <a:tailEnd/>
          </a:ln>
          <a:effectLst/>
        </p:spPr>
      </p:pic>
      <p:cxnSp>
        <p:nvCxnSpPr>
          <p:cNvPr id="50" name="Straight Arrow Connector 49"/>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23" name="TextBox 22"/>
          <p:cNvSpPr txBox="1"/>
          <p:nvPr/>
        </p:nvSpPr>
        <p:spPr>
          <a:xfrm>
            <a:off x="8771509" y="7667159"/>
            <a:ext cx="1841914" cy="480131"/>
          </a:xfrm>
          <a:prstGeom prst="rect">
            <a:avLst/>
          </a:prstGeom>
          <a:noFill/>
        </p:spPr>
        <p:txBody>
          <a:bodyPr wrap="none" lIns="109728" tIns="54864" rIns="109728" bIns="54864" rtlCol="0">
            <a:spAutoFit/>
          </a:bodyPr>
          <a:lstStyle/>
          <a:p>
            <a:r>
              <a:rPr lang="en-US" sz="2400" dirty="0">
                <a:solidFill>
                  <a:schemeClr val="bg1"/>
                </a:solidFill>
                <a:effectLst>
                  <a:outerShdw blurRad="38100" dist="38100" dir="2700000" algn="tl">
                    <a:srgbClr val="000000">
                      <a:alpha val="43137"/>
                    </a:srgbClr>
                  </a:outerShdw>
                </a:effectLst>
              </a:rPr>
              <a:t>Google Earth</a:t>
            </a:r>
          </a:p>
        </p:txBody>
      </p:sp>
      <p:sp>
        <p:nvSpPr>
          <p:cNvPr id="24" name="Rectangle 23"/>
          <p:cNvSpPr/>
          <p:nvPr/>
        </p:nvSpPr>
        <p:spPr>
          <a:xfrm>
            <a:off x="274320" y="7680960"/>
            <a:ext cx="2145182" cy="418576"/>
          </a:xfrm>
          <a:prstGeom prst="rect">
            <a:avLst/>
          </a:prstGeom>
        </p:spPr>
        <p:txBody>
          <a:bodyPr wrap="square" lIns="109728" tIns="54864" rIns="109728" bIns="54864">
            <a:spAutoFit/>
          </a:bodyPr>
          <a:lstStyle/>
          <a:p>
            <a:r>
              <a:rPr lang="en-US" sz="2000" b="1" spc="-6" dirty="0">
                <a:solidFill>
                  <a:srgbClr val="FFFFFF"/>
                </a:solidFill>
                <a:effectLst>
                  <a:outerShdw blurRad="38100" dist="38100" dir="2700000" algn="tl">
                    <a:srgbClr val="000000">
                      <a:alpha val="43137"/>
                    </a:srgbClr>
                  </a:outerShdw>
                </a:effectLst>
                <a:cs typeface="Arial"/>
              </a:rPr>
              <a:t>October 2025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244163" y="312738"/>
            <a:ext cx="3477106" cy="830997"/>
          </a:xfrm>
          <a:prstGeom prst="rect">
            <a:avLst/>
          </a:prstGeom>
        </p:spPr>
        <p:txBody>
          <a:bodyPr wrap="none">
            <a:spAutoFit/>
          </a:bodyPr>
          <a:lstStyle/>
          <a:p>
            <a:r>
              <a:rPr lang="en-US" sz="2400" dirty="0">
                <a:latin typeface="Trajan Pro" pitchFamily="18" charset="0"/>
              </a:rPr>
              <a:t>Redwoods Do Not</a:t>
            </a:r>
          </a:p>
          <a:p>
            <a:r>
              <a:rPr lang="en-US" sz="2400" dirty="0">
                <a:latin typeface="Trajan Pro" pitchFamily="18" charset="0"/>
              </a:rPr>
              <a:t>Seed Efficiently</a:t>
            </a:r>
            <a:endParaRPr lang="en-US" dirty="0"/>
          </a:p>
        </p:txBody>
      </p:sp>
      <p:pic>
        <p:nvPicPr>
          <p:cNvPr id="7172" name="Picture 4" descr="https://landscapeplants.oregonstate.edu/sites/plantid7/files/plantimage/sese34.jpg"/>
          <p:cNvPicPr>
            <a:picLocks noChangeAspect="1" noChangeArrowheads="1"/>
          </p:cNvPicPr>
          <p:nvPr/>
        </p:nvPicPr>
        <p:blipFill>
          <a:blip r:embed="rId3" cstate="print"/>
          <a:srcRect/>
          <a:stretch>
            <a:fillRect/>
          </a:stretch>
        </p:blipFill>
        <p:spPr bwMode="auto">
          <a:xfrm>
            <a:off x="0" y="0"/>
            <a:ext cx="11011188" cy="7340792"/>
          </a:xfrm>
          <a:prstGeom prst="rect">
            <a:avLst/>
          </a:prstGeom>
          <a:noFill/>
        </p:spPr>
      </p:pic>
      <p:sp>
        <p:nvSpPr>
          <p:cNvPr id="8" name="Rectangle 7"/>
          <p:cNvSpPr/>
          <p:nvPr/>
        </p:nvSpPr>
        <p:spPr>
          <a:xfrm>
            <a:off x="71342" y="7398399"/>
            <a:ext cx="10657295" cy="603242"/>
          </a:xfrm>
          <a:prstGeom prst="rect">
            <a:avLst/>
          </a:prstGeom>
        </p:spPr>
        <p:txBody>
          <a:bodyPr wrap="square" lIns="109728" tIns="54864" rIns="109728" bIns="54864">
            <a:spAutoFit/>
          </a:bodyPr>
          <a:lstStyle/>
          <a:p>
            <a:r>
              <a:rPr lang="en-US" sz="1600" b="1" spc="-6" dirty="0">
                <a:solidFill>
                  <a:srgbClr val="FFFFFF"/>
                </a:solidFill>
                <a:effectLst>
                  <a:outerShdw blurRad="38100" dist="38100" dir="2700000" algn="tl">
                    <a:srgbClr val="000000">
                      <a:alpha val="43137"/>
                    </a:srgbClr>
                  </a:outerShdw>
                </a:effectLst>
                <a:cs typeface="Arial"/>
              </a:rPr>
              <a:t>Image Source:  College of Agricultural Sciences - Department of Horticulture, Oregon State University</a:t>
            </a:r>
          </a:p>
          <a:p>
            <a:endParaRPr lang="en-US" sz="1600" b="1" u="sng" spc="-6" dirty="0">
              <a:solidFill>
                <a:srgbClr val="00CC99"/>
              </a:solidFill>
              <a:effectLst>
                <a:outerShdw blurRad="38100" dist="38100" dir="2700000" algn="tl">
                  <a:srgbClr val="000000">
                    <a:alpha val="43137"/>
                  </a:srgbClr>
                </a:outerShdw>
              </a:effectLst>
              <a:cs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57618" y="7915349"/>
            <a:ext cx="9806913" cy="295466"/>
          </a:xfrm>
          <a:prstGeom prst="rect">
            <a:avLst/>
          </a:prstGeom>
        </p:spPr>
        <p:txBody>
          <a:bodyPr wrap="square" lIns="109728" tIns="54864" rIns="109728" bIns="54864">
            <a:spAutoFit/>
          </a:bodyPr>
          <a:lstStyle/>
          <a:p>
            <a:r>
              <a:rPr lang="en-US" sz="1200" b="1" spc="-6" dirty="0">
                <a:solidFill>
                  <a:srgbClr val="FFFFFF"/>
                </a:solidFill>
                <a:effectLst>
                  <a:outerShdw blurRad="38100" dist="38100" dir="2700000" algn="tl">
                    <a:srgbClr val="000000">
                      <a:alpha val="43137"/>
                    </a:srgbClr>
                  </a:outerShdw>
                </a:effectLst>
                <a:cs typeface="Arial"/>
              </a:rPr>
              <a:t>Image Source Connie Barlow via Wikimedia Commons:  https://en.wikipedia.org/wiki/User:Cbarlow</a:t>
            </a:r>
            <a:endParaRPr lang="en-US" sz="1200" b="1" u="sng" spc="-6" dirty="0">
              <a:solidFill>
                <a:srgbClr val="00CC99"/>
              </a:solidFill>
              <a:effectLst>
                <a:outerShdw blurRad="38100" dist="38100" dir="2700000" algn="tl">
                  <a:srgbClr val="000000">
                    <a:alpha val="43137"/>
                  </a:srgbClr>
                </a:outerShdw>
              </a:effectLst>
              <a:cs typeface="Arial"/>
            </a:endParaRPr>
          </a:p>
        </p:txBody>
      </p:sp>
      <p:pic>
        <p:nvPicPr>
          <p:cNvPr id="38914" name="Picture 2" descr="https://upload.wikimedia.org/wikipedia/commons/9/97/Redwood_cones_and_seeds_from_Medford_Oregon_mid_November.jpg"/>
          <p:cNvPicPr>
            <a:picLocks noChangeAspect="1" noChangeArrowheads="1"/>
          </p:cNvPicPr>
          <p:nvPr/>
        </p:nvPicPr>
        <p:blipFill>
          <a:blip r:embed="rId3" cstate="print"/>
          <a:srcRect/>
          <a:stretch>
            <a:fillRect/>
          </a:stretch>
        </p:blipFill>
        <p:spPr bwMode="auto">
          <a:xfrm>
            <a:off x="0" y="0"/>
            <a:ext cx="10972800" cy="6497515"/>
          </a:xfrm>
          <a:prstGeom prst="rect">
            <a:avLst/>
          </a:prstGeom>
          <a:noFill/>
        </p:spPr>
      </p:pic>
      <p:sp>
        <p:nvSpPr>
          <p:cNvPr id="29" name="Rectangle 28"/>
          <p:cNvSpPr/>
          <p:nvPr/>
        </p:nvSpPr>
        <p:spPr>
          <a:xfrm>
            <a:off x="244163" y="312738"/>
            <a:ext cx="3477106" cy="830997"/>
          </a:xfrm>
          <a:prstGeom prst="rect">
            <a:avLst/>
          </a:prstGeom>
        </p:spPr>
        <p:txBody>
          <a:bodyPr wrap="none">
            <a:spAutoFit/>
          </a:bodyPr>
          <a:lstStyle/>
          <a:p>
            <a:r>
              <a:rPr lang="en-US" sz="2400" dirty="0">
                <a:latin typeface="Trajan Pro" pitchFamily="18" charset="0"/>
              </a:rPr>
              <a:t>Redwoods Do Not</a:t>
            </a:r>
          </a:p>
          <a:p>
            <a:r>
              <a:rPr lang="en-US" sz="2400" dirty="0">
                <a:latin typeface="Trajan Pro" pitchFamily="18" charset="0"/>
              </a:rPr>
              <a:t>Seed Efficiently</a:t>
            </a:r>
            <a:endParaRPr lang="en-US" dirty="0"/>
          </a:p>
        </p:txBody>
      </p:sp>
      <p:sp>
        <p:nvSpPr>
          <p:cNvPr id="6" name="Rectangle 5"/>
          <p:cNvSpPr/>
          <p:nvPr/>
        </p:nvSpPr>
        <p:spPr>
          <a:xfrm>
            <a:off x="186556" y="6649508"/>
            <a:ext cx="10023618" cy="430887"/>
          </a:xfrm>
          <a:prstGeom prst="rect">
            <a:avLst/>
          </a:prstGeom>
        </p:spPr>
        <p:txBody>
          <a:bodyPr wrap="square">
            <a:spAutoFit/>
          </a:bodyPr>
          <a:lstStyle/>
          <a:p>
            <a:pPr defTabSz="914400">
              <a:defRPr/>
            </a:pPr>
            <a:r>
              <a:rPr lang="en-US" dirty="0">
                <a:solidFill>
                  <a:schemeClr val="bg1"/>
                </a:solidFill>
              </a:rPr>
              <a:t>Very few are viable, even fewer germinate successfully, and even fewer yet survive.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3" cstate="print"/>
          <a:srcRect/>
          <a:stretch>
            <a:fillRect/>
          </a:stretch>
        </p:blipFill>
        <p:spPr bwMode="auto">
          <a:xfrm>
            <a:off x="10635323" y="7647767"/>
            <a:ext cx="276515" cy="462370"/>
          </a:xfrm>
          <a:prstGeom prst="rect">
            <a:avLst/>
          </a:prstGeom>
          <a:noFill/>
          <a:ln w="9525">
            <a:noFill/>
            <a:miter lim="800000"/>
            <a:headEnd/>
            <a:tailEnd/>
          </a:ln>
          <a:effectLst/>
        </p:spPr>
      </p:pic>
      <p:sp>
        <p:nvSpPr>
          <p:cNvPr id="54" name="Rectangle 53"/>
          <p:cNvSpPr/>
          <p:nvPr/>
        </p:nvSpPr>
        <p:spPr>
          <a:xfrm>
            <a:off x="71342" y="773594"/>
            <a:ext cx="10478091" cy="6370975"/>
          </a:xfrm>
          <a:prstGeom prst="rect">
            <a:avLst/>
          </a:prstGeom>
          <a:noFill/>
        </p:spPr>
        <p:txBody>
          <a:bodyPr wrap="square">
            <a:spAutoFit/>
          </a:bodyPr>
          <a:lstStyle/>
          <a:p>
            <a:pPr marL="1146175" indent="-519113">
              <a:spcAft>
                <a:spcPts val="7200"/>
              </a:spcAft>
              <a:tabLst>
                <a:tab pos="1144588" algn="l"/>
                <a:tab pos="1146175" algn="l"/>
              </a:tabLst>
            </a:pPr>
            <a:r>
              <a:rPr lang="en-US" sz="4800" dirty="0">
                <a:solidFill>
                  <a:schemeClr val="bg1"/>
                </a:solidFill>
                <a:effectLst>
                  <a:outerShdw blurRad="38100" dist="38100" dir="2700000" algn="tl">
                    <a:srgbClr val="000000">
                      <a:alpha val="43137"/>
                    </a:srgbClr>
                  </a:outerShdw>
                </a:effectLst>
                <a:latin typeface="Trajan Pro" pitchFamily="18" charset="0"/>
              </a:rPr>
              <a:t>Redwood Germination Needs Bare Mineral Soil</a:t>
            </a:r>
          </a:p>
          <a:p>
            <a:pPr marL="1146175" indent="-519113">
              <a:spcAft>
                <a:spcPts val="7200"/>
              </a:spcAft>
              <a:tabLst>
                <a:tab pos="1144588" algn="l"/>
                <a:tab pos="1146175" algn="l"/>
              </a:tabLst>
            </a:pPr>
            <a:r>
              <a:rPr lang="en-US" sz="4800" dirty="0">
                <a:solidFill>
                  <a:schemeClr val="bg1"/>
                </a:solidFill>
                <a:effectLst>
                  <a:outerShdw blurRad="38100" dist="38100" dir="2700000" algn="tl">
                    <a:srgbClr val="000000">
                      <a:alpha val="43137"/>
                    </a:srgbClr>
                  </a:outerShdw>
                </a:effectLst>
                <a:latin typeface="Trajan Pro" pitchFamily="18" charset="0"/>
              </a:rPr>
              <a:t>Redwood Roots Do Not Have Root Hairs</a:t>
            </a:r>
          </a:p>
          <a:p>
            <a:pPr marL="1146175" indent="-519113">
              <a:spcAft>
                <a:spcPts val="4800"/>
              </a:spcAft>
              <a:tabLst>
                <a:tab pos="1144588" algn="l"/>
                <a:tab pos="1146175" algn="l"/>
              </a:tabLst>
            </a:pPr>
            <a:r>
              <a:rPr lang="en-US" sz="4800" dirty="0">
                <a:solidFill>
                  <a:schemeClr val="bg1"/>
                </a:solidFill>
                <a:effectLst>
                  <a:outerShdw blurRad="38100" dist="38100" dir="2700000" algn="tl">
                    <a:srgbClr val="000000">
                      <a:alpha val="43137"/>
                    </a:srgbClr>
                  </a:outerShdw>
                </a:effectLst>
                <a:latin typeface="Trajan Pro" pitchFamily="18" charset="0"/>
              </a:rPr>
              <a:t>A Burned North-Facing Surface Is Ideal</a:t>
            </a:r>
            <a:endParaRPr lang="en-US" sz="3200" dirty="0">
              <a:solidFill>
                <a:schemeClr val="bg1"/>
              </a:solidFill>
              <a:effectLst>
                <a:outerShdw blurRad="38100" dist="38100" dir="2700000" algn="tl">
                  <a:srgbClr val="000000">
                    <a:alpha val="43137"/>
                  </a:srgbClr>
                </a:outerShdw>
              </a:effectLst>
              <a:latin typeface="Trajan Pro"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3" cstate="print"/>
          <a:srcRect/>
          <a:stretch>
            <a:fillRect/>
          </a:stretch>
        </p:blipFill>
        <p:spPr bwMode="auto">
          <a:xfrm>
            <a:off x="10635323" y="7647767"/>
            <a:ext cx="276515" cy="462370"/>
          </a:xfrm>
          <a:prstGeom prst="rect">
            <a:avLst/>
          </a:prstGeom>
          <a:noFill/>
          <a:ln w="9525">
            <a:noFill/>
            <a:miter lim="800000"/>
            <a:headEnd/>
            <a:tailEnd/>
          </a:ln>
          <a:effectLst/>
        </p:spPr>
      </p:pic>
      <p:sp>
        <p:nvSpPr>
          <p:cNvPr id="54" name="Rectangle 53"/>
          <p:cNvSpPr/>
          <p:nvPr/>
        </p:nvSpPr>
        <p:spPr>
          <a:xfrm>
            <a:off x="762626" y="1119236"/>
            <a:ext cx="9671593" cy="5878532"/>
          </a:xfrm>
          <a:prstGeom prst="rect">
            <a:avLst/>
          </a:prstGeom>
          <a:noFill/>
        </p:spPr>
        <p:txBody>
          <a:bodyPr wrap="square">
            <a:spAutoFit/>
          </a:bodyPr>
          <a:lstStyle/>
          <a:p>
            <a:pPr marL="1146175" indent="-1146175">
              <a:spcAft>
                <a:spcPts val="7800"/>
              </a:spcAft>
              <a:tabLst>
                <a:tab pos="569913" algn="l"/>
                <a:tab pos="1141413" algn="l"/>
              </a:tabLst>
            </a:pPr>
            <a:r>
              <a:rPr lang="en-US" sz="4400" dirty="0">
                <a:solidFill>
                  <a:schemeClr val="bg1"/>
                </a:solidFill>
                <a:effectLst>
                  <a:outerShdw blurRad="38100" dist="38100" dir="2700000" algn="tl">
                    <a:srgbClr val="000000">
                      <a:alpha val="43137"/>
                    </a:srgbClr>
                  </a:outerShdw>
                </a:effectLst>
                <a:latin typeface="Trajan Pro" pitchFamily="18" charset="0"/>
              </a:rPr>
              <a:t>Needles Absorb Water</a:t>
            </a:r>
          </a:p>
          <a:p>
            <a:pPr marL="1146175" indent="-1146175">
              <a:spcAft>
                <a:spcPts val="7800"/>
              </a:spcAft>
              <a:tabLst>
                <a:tab pos="569913" algn="l"/>
                <a:tab pos="1141413" algn="l"/>
              </a:tabLst>
            </a:pPr>
            <a:r>
              <a:rPr lang="en-US" sz="4400" dirty="0">
                <a:solidFill>
                  <a:schemeClr val="bg1"/>
                </a:solidFill>
                <a:effectLst>
                  <a:outerShdw blurRad="38100" dist="38100" dir="2700000" algn="tl">
                    <a:srgbClr val="000000">
                      <a:alpha val="43137"/>
                    </a:srgbClr>
                  </a:outerShdw>
                </a:effectLst>
                <a:latin typeface="Trajan Pro" pitchFamily="18" charset="0"/>
              </a:rPr>
              <a:t>The Wood Holds Water</a:t>
            </a:r>
          </a:p>
          <a:p>
            <a:pPr marL="1146175" indent="-1146175">
              <a:spcAft>
                <a:spcPts val="8400"/>
              </a:spcAft>
              <a:tabLst>
                <a:tab pos="569913" algn="l"/>
                <a:tab pos="1144588" algn="l"/>
              </a:tabLst>
            </a:pPr>
            <a:r>
              <a:rPr lang="en-US" sz="4400" dirty="0">
                <a:solidFill>
                  <a:schemeClr val="bg1"/>
                </a:solidFill>
                <a:effectLst>
                  <a:outerShdw blurRad="38100" dist="38100" dir="2700000" algn="tl">
                    <a:srgbClr val="000000">
                      <a:alpha val="43137"/>
                    </a:srgbClr>
                  </a:outerShdw>
                </a:effectLst>
                <a:latin typeface="Trajan Pro" pitchFamily="18" charset="0"/>
              </a:rPr>
              <a:t>Vigorous Regeneration</a:t>
            </a:r>
          </a:p>
          <a:p>
            <a:pPr marL="1146175" indent="-1146175">
              <a:spcAft>
                <a:spcPts val="8400"/>
              </a:spcAft>
              <a:tabLst>
                <a:tab pos="569913" algn="l"/>
                <a:tab pos="1144588" algn="l"/>
              </a:tabLst>
            </a:pPr>
            <a:r>
              <a:rPr lang="en-US" sz="4400" dirty="0">
                <a:solidFill>
                  <a:schemeClr val="bg1"/>
                </a:solidFill>
                <a:effectLst>
                  <a:outerShdw blurRad="38100" dist="38100" dir="2700000" algn="tl">
                    <a:srgbClr val="000000">
                      <a:alpha val="43137"/>
                    </a:srgbClr>
                  </a:outerShdw>
                </a:effectLst>
                <a:latin typeface="Trajan Pro" pitchFamily="18" charset="0"/>
              </a:rPr>
              <a:t>Intolerant of Hard Freezing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a:off x="1651783" y="0"/>
            <a:ext cx="7676265" cy="8229600"/>
          </a:xfrm>
          <a:prstGeom prst="rect">
            <a:avLst/>
          </a:prstGeom>
          <a:noFill/>
          <a:ln w="9525">
            <a:noFill/>
            <a:miter lim="800000"/>
            <a:headEnd/>
            <a:tailEnd/>
          </a:ln>
        </p:spPr>
      </p:pic>
      <p:sp>
        <p:nvSpPr>
          <p:cNvPr id="3" name="TextBox 2"/>
          <p:cNvSpPr txBox="1"/>
          <p:nvPr/>
        </p:nvSpPr>
        <p:spPr>
          <a:xfrm>
            <a:off x="1799552" y="7110364"/>
            <a:ext cx="3417923" cy="261610"/>
          </a:xfrm>
          <a:prstGeom prst="rect">
            <a:avLst/>
          </a:prstGeom>
          <a:noFill/>
        </p:spPr>
        <p:txBody>
          <a:bodyPr wrap="none" rtlCol="0">
            <a:spAutoFit/>
          </a:bodyPr>
          <a:lstStyle/>
          <a:p>
            <a:r>
              <a:rPr lang="en-US" sz="1100" dirty="0"/>
              <a:t>Image Source from: https://www.savetheredwoods.org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3" cstate="print"/>
          <a:srcRect/>
          <a:stretch>
            <a:fillRect/>
          </a:stretch>
        </p:blipFill>
        <p:spPr bwMode="auto">
          <a:xfrm>
            <a:off x="10635323" y="7647767"/>
            <a:ext cx="276515" cy="462370"/>
          </a:xfrm>
          <a:prstGeom prst="rect">
            <a:avLst/>
          </a:prstGeom>
          <a:noFill/>
          <a:ln w="9525">
            <a:noFill/>
            <a:miter lim="800000"/>
            <a:headEnd/>
            <a:tailEnd/>
          </a:ln>
          <a:effectLst/>
        </p:spPr>
      </p:pic>
      <p:pic>
        <p:nvPicPr>
          <p:cNvPr id="5" name="Picture 2" descr="G:\TRP\1trp-intro\4-history\Temp Background.jpg"/>
          <p:cNvPicPr>
            <a:picLocks noChangeAspect="1" noChangeArrowheads="1"/>
          </p:cNvPicPr>
          <p:nvPr/>
        </p:nvPicPr>
        <p:blipFill>
          <a:blip r:embed="rId4" cstate="print"/>
          <a:srcRect/>
          <a:stretch>
            <a:fillRect/>
          </a:stretch>
        </p:blipFill>
        <p:spPr bwMode="auto">
          <a:xfrm>
            <a:off x="-1" y="0"/>
            <a:ext cx="10972801" cy="8229601"/>
          </a:xfrm>
          <a:prstGeom prst="rect">
            <a:avLst/>
          </a:prstGeom>
          <a:noFill/>
        </p:spPr>
      </p:pic>
      <p:cxnSp>
        <p:nvCxnSpPr>
          <p:cNvPr id="77" name="Straight Connector 76"/>
          <p:cNvCxnSpPr/>
          <p:nvPr/>
        </p:nvCxnSpPr>
        <p:spPr>
          <a:xfrm>
            <a:off x="1375905" y="2709329"/>
            <a:ext cx="8923828" cy="1150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878865" y="1801405"/>
            <a:ext cx="549961" cy="567132"/>
          </a:xfrm>
          <a:prstGeom prst="rect">
            <a:avLst/>
          </a:prstGeom>
          <a:noFill/>
        </p:spPr>
        <p:txBody>
          <a:bodyPr wrap="none" rtlCol="0">
            <a:spAutoFit/>
          </a:bodyPr>
          <a:lstStyle/>
          <a:p>
            <a:r>
              <a:rPr lang="en-US" sz="1400" dirty="0"/>
              <a:t>450</a:t>
            </a:r>
          </a:p>
        </p:txBody>
      </p:sp>
      <p:sp>
        <p:nvSpPr>
          <p:cNvPr id="79" name="TextBox 78"/>
          <p:cNvSpPr txBox="1"/>
          <p:nvPr/>
        </p:nvSpPr>
        <p:spPr>
          <a:xfrm>
            <a:off x="878865" y="2507070"/>
            <a:ext cx="549961" cy="567132"/>
          </a:xfrm>
          <a:prstGeom prst="rect">
            <a:avLst/>
          </a:prstGeom>
          <a:noFill/>
        </p:spPr>
        <p:txBody>
          <a:bodyPr wrap="none" rtlCol="0">
            <a:spAutoFit/>
          </a:bodyPr>
          <a:lstStyle/>
          <a:p>
            <a:r>
              <a:rPr lang="en-US" sz="1400" dirty="0"/>
              <a:t>440</a:t>
            </a:r>
          </a:p>
        </p:txBody>
      </p:sp>
      <p:sp>
        <p:nvSpPr>
          <p:cNvPr id="80" name="TextBox 79"/>
          <p:cNvSpPr txBox="1"/>
          <p:nvPr/>
        </p:nvSpPr>
        <p:spPr>
          <a:xfrm>
            <a:off x="878865" y="1059655"/>
            <a:ext cx="549961" cy="567132"/>
          </a:xfrm>
          <a:prstGeom prst="rect">
            <a:avLst/>
          </a:prstGeom>
          <a:noFill/>
        </p:spPr>
        <p:txBody>
          <a:bodyPr wrap="none" rtlCol="0">
            <a:spAutoFit/>
          </a:bodyPr>
          <a:lstStyle/>
          <a:p>
            <a:r>
              <a:rPr lang="en-US" sz="1400" dirty="0"/>
              <a:t>460</a:t>
            </a:r>
          </a:p>
        </p:txBody>
      </p:sp>
      <p:cxnSp>
        <p:nvCxnSpPr>
          <p:cNvPr id="81" name="Straight Connector 80"/>
          <p:cNvCxnSpPr/>
          <p:nvPr/>
        </p:nvCxnSpPr>
        <p:spPr>
          <a:xfrm>
            <a:off x="1375905" y="1268152"/>
            <a:ext cx="8894803" cy="1648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V="1">
            <a:off x="1375905" y="2007043"/>
            <a:ext cx="8893095" cy="4943"/>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476117" y="4001916"/>
            <a:ext cx="8839200"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476117" y="4779332"/>
            <a:ext cx="8839200"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85" name="Rectangle 2"/>
          <p:cNvSpPr>
            <a:spLocks noChangeArrowheads="1"/>
          </p:cNvSpPr>
          <p:nvPr/>
        </p:nvSpPr>
        <p:spPr bwMode="auto">
          <a:xfrm>
            <a:off x="9746965" y="1061563"/>
            <a:ext cx="414341" cy="4468975"/>
          </a:xfrm>
          <a:prstGeom prst="rect">
            <a:avLst/>
          </a:prstGeom>
          <a:solidFill>
            <a:srgbClr val="FFFF00">
              <a:alpha val="72000"/>
            </a:srgbClr>
          </a:solidFill>
          <a:ln w="1270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85"/>
          <p:cNvSpPr/>
          <p:nvPr/>
        </p:nvSpPr>
        <p:spPr>
          <a:xfrm>
            <a:off x="1465872" y="1328623"/>
            <a:ext cx="8839200" cy="1394675"/>
          </a:xfrm>
          <a:custGeom>
            <a:avLst/>
            <a:gdLst>
              <a:gd name="connsiteX0" fmla="*/ 0 w 5939327"/>
              <a:gd name="connsiteY0" fmla="*/ 357499 h 753454"/>
              <a:gd name="connsiteX1" fmla="*/ 470019 w 5939327"/>
              <a:gd name="connsiteY1" fmla="*/ 220766 h 753454"/>
              <a:gd name="connsiteX2" fmla="*/ 957129 w 5939327"/>
              <a:gd name="connsiteY2" fmla="*/ 101125 h 753454"/>
              <a:gd name="connsiteX3" fmla="*/ 1435693 w 5939327"/>
              <a:gd name="connsiteY3" fmla="*/ 15667 h 753454"/>
              <a:gd name="connsiteX4" fmla="*/ 1828800 w 5939327"/>
              <a:gd name="connsiteY4" fmla="*/ 7121 h 753454"/>
              <a:gd name="connsiteX5" fmla="*/ 2273181 w 5939327"/>
              <a:gd name="connsiteY5" fmla="*/ 24213 h 753454"/>
              <a:gd name="connsiteX6" fmla="*/ 2837204 w 5939327"/>
              <a:gd name="connsiteY6" fmla="*/ 143854 h 753454"/>
              <a:gd name="connsiteX7" fmla="*/ 3418318 w 5939327"/>
              <a:gd name="connsiteY7" fmla="*/ 314770 h 753454"/>
              <a:gd name="connsiteX8" fmla="*/ 3948157 w 5939327"/>
              <a:gd name="connsiteY8" fmla="*/ 477140 h 753454"/>
              <a:gd name="connsiteX9" fmla="*/ 4614729 w 5939327"/>
              <a:gd name="connsiteY9" fmla="*/ 639510 h 753454"/>
              <a:gd name="connsiteX10" fmla="*/ 5144568 w 5939327"/>
              <a:gd name="connsiteY10" fmla="*/ 733514 h 753454"/>
              <a:gd name="connsiteX11" fmla="*/ 5691499 w 5939327"/>
              <a:gd name="connsiteY11" fmla="*/ 750605 h 753454"/>
              <a:gd name="connsiteX12" fmla="*/ 5939327 w 5939327"/>
              <a:gd name="connsiteY12" fmla="*/ 750605 h 753454"/>
              <a:gd name="connsiteX0" fmla="*/ 0 w 5469308"/>
              <a:gd name="connsiteY0" fmla="*/ 220766 h 753454"/>
              <a:gd name="connsiteX1" fmla="*/ 487110 w 5469308"/>
              <a:gd name="connsiteY1" fmla="*/ 101125 h 753454"/>
              <a:gd name="connsiteX2" fmla="*/ 965674 w 5469308"/>
              <a:gd name="connsiteY2" fmla="*/ 15667 h 753454"/>
              <a:gd name="connsiteX3" fmla="*/ 1358781 w 5469308"/>
              <a:gd name="connsiteY3" fmla="*/ 7121 h 753454"/>
              <a:gd name="connsiteX4" fmla="*/ 1803162 w 5469308"/>
              <a:gd name="connsiteY4" fmla="*/ 24213 h 753454"/>
              <a:gd name="connsiteX5" fmla="*/ 2367185 w 5469308"/>
              <a:gd name="connsiteY5" fmla="*/ 143854 h 753454"/>
              <a:gd name="connsiteX6" fmla="*/ 2948299 w 5469308"/>
              <a:gd name="connsiteY6" fmla="*/ 314770 h 753454"/>
              <a:gd name="connsiteX7" fmla="*/ 3478138 w 5469308"/>
              <a:gd name="connsiteY7" fmla="*/ 477140 h 753454"/>
              <a:gd name="connsiteX8" fmla="*/ 4144710 w 5469308"/>
              <a:gd name="connsiteY8" fmla="*/ 639510 h 753454"/>
              <a:gd name="connsiteX9" fmla="*/ 4674549 w 5469308"/>
              <a:gd name="connsiteY9" fmla="*/ 733514 h 753454"/>
              <a:gd name="connsiteX10" fmla="*/ 5221480 w 5469308"/>
              <a:gd name="connsiteY10" fmla="*/ 750605 h 753454"/>
              <a:gd name="connsiteX11" fmla="*/ 5469308 w 5469308"/>
              <a:gd name="connsiteY11" fmla="*/ 750605 h 753454"/>
              <a:gd name="connsiteX0" fmla="*/ 0 w 4982198"/>
              <a:gd name="connsiteY0" fmla="*/ 101125 h 753454"/>
              <a:gd name="connsiteX1" fmla="*/ 478564 w 4982198"/>
              <a:gd name="connsiteY1" fmla="*/ 15667 h 753454"/>
              <a:gd name="connsiteX2" fmla="*/ 871671 w 4982198"/>
              <a:gd name="connsiteY2" fmla="*/ 7121 h 753454"/>
              <a:gd name="connsiteX3" fmla="*/ 1316052 w 4982198"/>
              <a:gd name="connsiteY3" fmla="*/ 24213 h 753454"/>
              <a:gd name="connsiteX4" fmla="*/ 1880075 w 4982198"/>
              <a:gd name="connsiteY4" fmla="*/ 143854 h 753454"/>
              <a:gd name="connsiteX5" fmla="*/ 2461189 w 4982198"/>
              <a:gd name="connsiteY5" fmla="*/ 314770 h 753454"/>
              <a:gd name="connsiteX6" fmla="*/ 2991028 w 4982198"/>
              <a:gd name="connsiteY6" fmla="*/ 477140 h 753454"/>
              <a:gd name="connsiteX7" fmla="*/ 3657600 w 4982198"/>
              <a:gd name="connsiteY7" fmla="*/ 639510 h 753454"/>
              <a:gd name="connsiteX8" fmla="*/ 4187439 w 4982198"/>
              <a:gd name="connsiteY8" fmla="*/ 733514 h 753454"/>
              <a:gd name="connsiteX9" fmla="*/ 4734370 w 4982198"/>
              <a:gd name="connsiteY9" fmla="*/ 750605 h 753454"/>
              <a:gd name="connsiteX10" fmla="*/ 4982198 w 4982198"/>
              <a:gd name="connsiteY10" fmla="*/ 750605 h 753454"/>
              <a:gd name="connsiteX0" fmla="*/ 0 w 4982198"/>
              <a:gd name="connsiteY0" fmla="*/ 101125 h 753454"/>
              <a:gd name="connsiteX1" fmla="*/ 478564 w 4982198"/>
              <a:gd name="connsiteY1" fmla="*/ 15667 h 753454"/>
              <a:gd name="connsiteX2" fmla="*/ 871671 w 4982198"/>
              <a:gd name="connsiteY2" fmla="*/ 7121 h 753454"/>
              <a:gd name="connsiteX3" fmla="*/ 1316052 w 4982198"/>
              <a:gd name="connsiteY3" fmla="*/ 24213 h 753454"/>
              <a:gd name="connsiteX4" fmla="*/ 1880075 w 4982198"/>
              <a:gd name="connsiteY4" fmla="*/ 143854 h 753454"/>
              <a:gd name="connsiteX5" fmla="*/ 2461189 w 4982198"/>
              <a:gd name="connsiteY5" fmla="*/ 314770 h 753454"/>
              <a:gd name="connsiteX6" fmla="*/ 2991028 w 4982198"/>
              <a:gd name="connsiteY6" fmla="*/ 477140 h 753454"/>
              <a:gd name="connsiteX7" fmla="*/ 3657600 w 4982198"/>
              <a:gd name="connsiteY7" fmla="*/ 639510 h 753454"/>
              <a:gd name="connsiteX8" fmla="*/ 4187439 w 4982198"/>
              <a:gd name="connsiteY8" fmla="*/ 733514 h 753454"/>
              <a:gd name="connsiteX9" fmla="*/ 4734370 w 4982198"/>
              <a:gd name="connsiteY9" fmla="*/ 750605 h 753454"/>
              <a:gd name="connsiteX10" fmla="*/ 4982198 w 4982198"/>
              <a:gd name="connsiteY10" fmla="*/ 750605 h 753454"/>
              <a:gd name="connsiteX0" fmla="*/ 0 w 4503634"/>
              <a:gd name="connsiteY0" fmla="*/ 15667 h 753454"/>
              <a:gd name="connsiteX1" fmla="*/ 393107 w 4503634"/>
              <a:gd name="connsiteY1" fmla="*/ 7121 h 753454"/>
              <a:gd name="connsiteX2" fmla="*/ 837488 w 4503634"/>
              <a:gd name="connsiteY2" fmla="*/ 24213 h 753454"/>
              <a:gd name="connsiteX3" fmla="*/ 1401511 w 4503634"/>
              <a:gd name="connsiteY3" fmla="*/ 143854 h 753454"/>
              <a:gd name="connsiteX4" fmla="*/ 1982625 w 4503634"/>
              <a:gd name="connsiteY4" fmla="*/ 314770 h 753454"/>
              <a:gd name="connsiteX5" fmla="*/ 2512464 w 4503634"/>
              <a:gd name="connsiteY5" fmla="*/ 477140 h 753454"/>
              <a:gd name="connsiteX6" fmla="*/ 3179036 w 4503634"/>
              <a:gd name="connsiteY6" fmla="*/ 639510 h 753454"/>
              <a:gd name="connsiteX7" fmla="*/ 3708875 w 4503634"/>
              <a:gd name="connsiteY7" fmla="*/ 733514 h 753454"/>
              <a:gd name="connsiteX8" fmla="*/ 4255806 w 4503634"/>
              <a:gd name="connsiteY8" fmla="*/ 750605 h 753454"/>
              <a:gd name="connsiteX9" fmla="*/ 4503634 w 4503634"/>
              <a:gd name="connsiteY9" fmla="*/ 750605 h 75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3634" h="753454">
                <a:moveTo>
                  <a:pt x="0" y="15667"/>
                </a:moveTo>
                <a:cubicBezTo>
                  <a:pt x="145278" y="0"/>
                  <a:pt x="253526" y="5697"/>
                  <a:pt x="393107" y="7121"/>
                </a:cubicBezTo>
                <a:cubicBezTo>
                  <a:pt x="532688" y="8545"/>
                  <a:pt x="669421" y="1424"/>
                  <a:pt x="837488" y="24213"/>
                </a:cubicBezTo>
                <a:cubicBezTo>
                  <a:pt x="1005555" y="47002"/>
                  <a:pt x="1210655" y="95428"/>
                  <a:pt x="1401511" y="143854"/>
                </a:cubicBezTo>
                <a:cubicBezTo>
                  <a:pt x="1592367" y="192280"/>
                  <a:pt x="1982625" y="314770"/>
                  <a:pt x="1982625" y="314770"/>
                </a:cubicBezTo>
                <a:cubicBezTo>
                  <a:pt x="2167784" y="370318"/>
                  <a:pt x="2313062" y="423017"/>
                  <a:pt x="2512464" y="477140"/>
                </a:cubicBezTo>
                <a:cubicBezTo>
                  <a:pt x="2711866" y="531263"/>
                  <a:pt x="2979634" y="596781"/>
                  <a:pt x="3179036" y="639510"/>
                </a:cubicBezTo>
                <a:cubicBezTo>
                  <a:pt x="3378438" y="682239"/>
                  <a:pt x="3529414" y="714998"/>
                  <a:pt x="3708875" y="733514"/>
                </a:cubicBezTo>
                <a:cubicBezTo>
                  <a:pt x="3888336" y="752030"/>
                  <a:pt x="4123346" y="747757"/>
                  <a:pt x="4255806" y="750605"/>
                </a:cubicBezTo>
                <a:cubicBezTo>
                  <a:pt x="4388266" y="753454"/>
                  <a:pt x="4445950" y="752029"/>
                  <a:pt x="4503634" y="750605"/>
                </a:cubicBezTo>
              </a:path>
            </a:pathLst>
          </a:custGeom>
          <a:ln w="63500">
            <a:solidFill>
              <a:srgbClr val="00B050"/>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7" name="TextBox 86"/>
          <p:cNvSpPr txBox="1"/>
          <p:nvPr/>
        </p:nvSpPr>
        <p:spPr>
          <a:xfrm>
            <a:off x="1086188" y="3002865"/>
            <a:ext cx="437531" cy="372567"/>
          </a:xfrm>
          <a:prstGeom prst="rect">
            <a:avLst/>
          </a:prstGeom>
          <a:noFill/>
        </p:spPr>
        <p:txBody>
          <a:bodyPr wrap="square" rtlCol="0">
            <a:spAutoFit/>
          </a:bodyPr>
          <a:lstStyle/>
          <a:p>
            <a:r>
              <a:rPr lang="en-US" sz="1400" dirty="0"/>
              <a:t> 0</a:t>
            </a:r>
            <a:endParaRPr lang="en-US" sz="1400" b="1" dirty="0"/>
          </a:p>
        </p:txBody>
      </p:sp>
      <p:sp>
        <p:nvSpPr>
          <p:cNvPr id="88" name="TextBox 87"/>
          <p:cNvSpPr txBox="1"/>
          <p:nvPr/>
        </p:nvSpPr>
        <p:spPr>
          <a:xfrm>
            <a:off x="873835" y="3778305"/>
            <a:ext cx="649884" cy="372567"/>
          </a:xfrm>
          <a:prstGeom prst="rect">
            <a:avLst/>
          </a:prstGeom>
          <a:noFill/>
        </p:spPr>
        <p:txBody>
          <a:bodyPr wrap="none" rtlCol="0">
            <a:spAutoFit/>
          </a:bodyPr>
          <a:lstStyle/>
          <a:p>
            <a:r>
              <a:rPr lang="en-US" sz="1400" dirty="0"/>
              <a:t>- 0.5</a:t>
            </a:r>
          </a:p>
        </p:txBody>
      </p:sp>
      <p:sp>
        <p:nvSpPr>
          <p:cNvPr id="89" name="TextBox 88"/>
          <p:cNvSpPr txBox="1"/>
          <p:nvPr/>
        </p:nvSpPr>
        <p:spPr>
          <a:xfrm>
            <a:off x="873835" y="4565087"/>
            <a:ext cx="649884" cy="372567"/>
          </a:xfrm>
          <a:prstGeom prst="rect">
            <a:avLst/>
          </a:prstGeom>
          <a:noFill/>
        </p:spPr>
        <p:txBody>
          <a:bodyPr wrap="none" rtlCol="0">
            <a:spAutoFit/>
          </a:bodyPr>
          <a:lstStyle/>
          <a:p>
            <a:r>
              <a:rPr lang="en-US" sz="1400" dirty="0"/>
              <a:t>- 1.0</a:t>
            </a:r>
          </a:p>
        </p:txBody>
      </p:sp>
      <p:sp>
        <p:nvSpPr>
          <p:cNvPr id="90" name="TextBox 89"/>
          <p:cNvSpPr txBox="1"/>
          <p:nvPr/>
        </p:nvSpPr>
        <p:spPr>
          <a:xfrm>
            <a:off x="2778186" y="5681719"/>
            <a:ext cx="459645" cy="372567"/>
          </a:xfrm>
          <a:prstGeom prst="rect">
            <a:avLst/>
          </a:prstGeom>
          <a:noFill/>
        </p:spPr>
        <p:txBody>
          <a:bodyPr wrap="none" rtlCol="0">
            <a:spAutoFit/>
          </a:bodyPr>
          <a:lstStyle/>
          <a:p>
            <a:r>
              <a:rPr lang="en-US" sz="1400" dirty="0"/>
              <a:t>10</a:t>
            </a:r>
          </a:p>
        </p:txBody>
      </p:sp>
      <p:sp>
        <p:nvSpPr>
          <p:cNvPr id="91" name="TextBox 90"/>
          <p:cNvSpPr txBox="1"/>
          <p:nvPr/>
        </p:nvSpPr>
        <p:spPr>
          <a:xfrm>
            <a:off x="5738700" y="5681719"/>
            <a:ext cx="340507" cy="372567"/>
          </a:xfrm>
          <a:prstGeom prst="rect">
            <a:avLst/>
          </a:prstGeom>
          <a:noFill/>
        </p:spPr>
        <p:txBody>
          <a:bodyPr wrap="none" rtlCol="0">
            <a:spAutoFit/>
          </a:bodyPr>
          <a:lstStyle/>
          <a:p>
            <a:r>
              <a:rPr lang="en-US" sz="1400" dirty="0"/>
              <a:t>6</a:t>
            </a:r>
          </a:p>
        </p:txBody>
      </p:sp>
      <p:sp>
        <p:nvSpPr>
          <p:cNvPr id="92" name="TextBox 91"/>
          <p:cNvSpPr txBox="1"/>
          <p:nvPr/>
        </p:nvSpPr>
        <p:spPr>
          <a:xfrm>
            <a:off x="8637473" y="5681719"/>
            <a:ext cx="340507" cy="372567"/>
          </a:xfrm>
          <a:prstGeom prst="rect">
            <a:avLst/>
          </a:prstGeom>
          <a:noFill/>
        </p:spPr>
        <p:txBody>
          <a:bodyPr wrap="none" rtlCol="0">
            <a:spAutoFit/>
          </a:bodyPr>
          <a:lstStyle/>
          <a:p>
            <a:r>
              <a:rPr lang="en-US" sz="1400" dirty="0"/>
              <a:t>2</a:t>
            </a:r>
          </a:p>
        </p:txBody>
      </p:sp>
      <p:sp>
        <p:nvSpPr>
          <p:cNvPr id="93" name="TextBox 92"/>
          <p:cNvSpPr txBox="1"/>
          <p:nvPr/>
        </p:nvSpPr>
        <p:spPr>
          <a:xfrm>
            <a:off x="1358203" y="5678424"/>
            <a:ext cx="556563" cy="307777"/>
          </a:xfrm>
          <a:prstGeom prst="rect">
            <a:avLst/>
          </a:prstGeom>
          <a:noFill/>
        </p:spPr>
        <p:txBody>
          <a:bodyPr wrap="none" rtlCol="0">
            <a:spAutoFit/>
          </a:bodyPr>
          <a:lstStyle/>
          <a:p>
            <a:r>
              <a:rPr lang="en-US" sz="1400" dirty="0"/>
              <a:t>KYBP</a:t>
            </a:r>
          </a:p>
        </p:txBody>
      </p:sp>
      <p:sp>
        <p:nvSpPr>
          <p:cNvPr id="94" name="TextBox 93"/>
          <p:cNvSpPr txBox="1"/>
          <p:nvPr/>
        </p:nvSpPr>
        <p:spPr>
          <a:xfrm>
            <a:off x="7893407" y="5681719"/>
            <a:ext cx="340507" cy="372567"/>
          </a:xfrm>
          <a:prstGeom prst="rect">
            <a:avLst/>
          </a:prstGeom>
          <a:noFill/>
        </p:spPr>
        <p:txBody>
          <a:bodyPr wrap="none" rtlCol="0">
            <a:spAutoFit/>
          </a:bodyPr>
          <a:lstStyle/>
          <a:p>
            <a:r>
              <a:rPr lang="en-US" sz="1400" dirty="0"/>
              <a:t>3</a:t>
            </a:r>
          </a:p>
        </p:txBody>
      </p:sp>
      <p:sp>
        <p:nvSpPr>
          <p:cNvPr id="95" name="TextBox 94"/>
          <p:cNvSpPr txBox="1"/>
          <p:nvPr/>
        </p:nvSpPr>
        <p:spPr>
          <a:xfrm>
            <a:off x="6450676" y="5681719"/>
            <a:ext cx="340507" cy="372567"/>
          </a:xfrm>
          <a:prstGeom prst="rect">
            <a:avLst/>
          </a:prstGeom>
          <a:noFill/>
        </p:spPr>
        <p:txBody>
          <a:bodyPr wrap="none" rtlCol="0">
            <a:spAutoFit/>
          </a:bodyPr>
          <a:lstStyle/>
          <a:p>
            <a:r>
              <a:rPr lang="en-US" sz="1400" dirty="0"/>
              <a:t>5</a:t>
            </a:r>
          </a:p>
        </p:txBody>
      </p:sp>
      <p:sp>
        <p:nvSpPr>
          <p:cNvPr id="96" name="TextBox 95"/>
          <p:cNvSpPr txBox="1"/>
          <p:nvPr/>
        </p:nvSpPr>
        <p:spPr>
          <a:xfrm>
            <a:off x="4989163" y="5681719"/>
            <a:ext cx="340507" cy="372567"/>
          </a:xfrm>
          <a:prstGeom prst="rect">
            <a:avLst/>
          </a:prstGeom>
          <a:noFill/>
        </p:spPr>
        <p:txBody>
          <a:bodyPr wrap="none" rtlCol="0">
            <a:spAutoFit/>
          </a:bodyPr>
          <a:lstStyle/>
          <a:p>
            <a:r>
              <a:rPr lang="en-US" sz="1400" dirty="0"/>
              <a:t>7</a:t>
            </a:r>
          </a:p>
        </p:txBody>
      </p:sp>
      <p:sp>
        <p:nvSpPr>
          <p:cNvPr id="97" name="TextBox 96"/>
          <p:cNvSpPr txBox="1"/>
          <p:nvPr/>
        </p:nvSpPr>
        <p:spPr>
          <a:xfrm>
            <a:off x="3565211" y="5681719"/>
            <a:ext cx="340507" cy="372567"/>
          </a:xfrm>
          <a:prstGeom prst="rect">
            <a:avLst/>
          </a:prstGeom>
          <a:noFill/>
        </p:spPr>
        <p:txBody>
          <a:bodyPr wrap="none" rtlCol="0">
            <a:spAutoFit/>
          </a:bodyPr>
          <a:lstStyle/>
          <a:p>
            <a:r>
              <a:rPr lang="en-US" sz="1400" dirty="0"/>
              <a:t>9</a:t>
            </a:r>
          </a:p>
        </p:txBody>
      </p:sp>
      <p:sp>
        <p:nvSpPr>
          <p:cNvPr id="98" name="TextBox 97"/>
          <p:cNvSpPr txBox="1"/>
          <p:nvPr/>
        </p:nvSpPr>
        <p:spPr>
          <a:xfrm>
            <a:off x="2018327" y="5681719"/>
            <a:ext cx="443658" cy="372567"/>
          </a:xfrm>
          <a:prstGeom prst="rect">
            <a:avLst/>
          </a:prstGeom>
          <a:noFill/>
        </p:spPr>
        <p:txBody>
          <a:bodyPr wrap="none" rtlCol="0">
            <a:spAutoFit/>
          </a:bodyPr>
          <a:lstStyle/>
          <a:p>
            <a:r>
              <a:rPr lang="en-US" sz="1400" dirty="0"/>
              <a:t>11</a:t>
            </a:r>
          </a:p>
        </p:txBody>
      </p:sp>
      <p:grpSp>
        <p:nvGrpSpPr>
          <p:cNvPr id="2" name="Group 97"/>
          <p:cNvGrpSpPr/>
          <p:nvPr/>
        </p:nvGrpSpPr>
        <p:grpSpPr>
          <a:xfrm>
            <a:off x="4306151" y="1035704"/>
            <a:ext cx="3034005" cy="4510313"/>
            <a:chOff x="3245978" y="1999714"/>
            <a:chExt cx="2522433" cy="2811568"/>
          </a:xfrm>
        </p:grpSpPr>
        <p:cxnSp>
          <p:nvCxnSpPr>
            <p:cNvPr id="100" name="Straight Connector 99"/>
            <p:cNvCxnSpPr/>
            <p:nvPr/>
          </p:nvCxnSpPr>
          <p:spPr>
            <a:xfrm>
              <a:off x="5768411" y="1999714"/>
              <a:ext cx="0" cy="2794477"/>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3245978" y="2008259"/>
              <a:ext cx="0" cy="2803023"/>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grpSp>
      <p:sp>
        <p:nvSpPr>
          <p:cNvPr id="102" name="TextBox 101"/>
          <p:cNvSpPr txBox="1"/>
          <p:nvPr/>
        </p:nvSpPr>
        <p:spPr>
          <a:xfrm>
            <a:off x="4273285" y="5681719"/>
            <a:ext cx="340507" cy="372567"/>
          </a:xfrm>
          <a:prstGeom prst="rect">
            <a:avLst/>
          </a:prstGeom>
          <a:noFill/>
        </p:spPr>
        <p:txBody>
          <a:bodyPr wrap="none" rtlCol="0">
            <a:spAutoFit/>
          </a:bodyPr>
          <a:lstStyle/>
          <a:p>
            <a:r>
              <a:rPr lang="en-US" sz="1400" dirty="0"/>
              <a:t>8</a:t>
            </a:r>
          </a:p>
        </p:txBody>
      </p:sp>
      <p:sp>
        <p:nvSpPr>
          <p:cNvPr id="103" name="TextBox 102"/>
          <p:cNvSpPr txBox="1"/>
          <p:nvPr/>
        </p:nvSpPr>
        <p:spPr>
          <a:xfrm>
            <a:off x="7177048" y="5681719"/>
            <a:ext cx="340507" cy="372567"/>
          </a:xfrm>
          <a:prstGeom prst="rect">
            <a:avLst/>
          </a:prstGeom>
          <a:noFill/>
        </p:spPr>
        <p:txBody>
          <a:bodyPr wrap="none" rtlCol="0">
            <a:spAutoFit/>
          </a:bodyPr>
          <a:lstStyle/>
          <a:p>
            <a:r>
              <a:rPr lang="en-US" sz="1400" dirty="0"/>
              <a:t>4</a:t>
            </a:r>
          </a:p>
        </p:txBody>
      </p:sp>
      <p:cxnSp>
        <p:nvCxnSpPr>
          <p:cNvPr id="104" name="Straight Connector 103"/>
          <p:cNvCxnSpPr/>
          <p:nvPr/>
        </p:nvCxnSpPr>
        <p:spPr>
          <a:xfrm flipV="1">
            <a:off x="7325409" y="1166110"/>
            <a:ext cx="0" cy="4478792"/>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V="1">
            <a:off x="8796080" y="1047695"/>
            <a:ext cx="0" cy="4597206"/>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8015791" y="1047240"/>
            <a:ext cx="29512" cy="459766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9529012" y="1074883"/>
            <a:ext cx="0" cy="457001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V="1">
            <a:off x="4425047" y="1090973"/>
            <a:ext cx="0" cy="455392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2995354" y="1063023"/>
            <a:ext cx="30077" cy="458187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V="1">
            <a:off x="2235573" y="1108841"/>
            <a:ext cx="7214" cy="453606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flipV="1">
            <a:off x="3707614" y="1095145"/>
            <a:ext cx="8385" cy="4549756"/>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5143174" y="1082194"/>
            <a:ext cx="21786" cy="456270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5895717" y="1044375"/>
            <a:ext cx="17056" cy="4600526"/>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6616387" y="1082194"/>
            <a:ext cx="3257" cy="456270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5" name="Freeform 114"/>
          <p:cNvSpPr/>
          <p:nvPr/>
        </p:nvSpPr>
        <p:spPr>
          <a:xfrm>
            <a:off x="1982414" y="2847800"/>
            <a:ext cx="8277353" cy="2687913"/>
          </a:xfrm>
          <a:custGeom>
            <a:avLst/>
            <a:gdLst>
              <a:gd name="connsiteX0" fmla="*/ 0 w 6905001"/>
              <a:gd name="connsiteY0" fmla="*/ 2220483 h 2220483"/>
              <a:gd name="connsiteX1" fmla="*/ 85457 w 6905001"/>
              <a:gd name="connsiteY1" fmla="*/ 1750464 h 2220483"/>
              <a:gd name="connsiteX2" fmla="*/ 119641 w 6905001"/>
              <a:gd name="connsiteY2" fmla="*/ 1647915 h 2220483"/>
              <a:gd name="connsiteX3" fmla="*/ 213644 w 6905001"/>
              <a:gd name="connsiteY3" fmla="*/ 1553911 h 2220483"/>
              <a:gd name="connsiteX4" fmla="*/ 264919 w 6905001"/>
              <a:gd name="connsiteY4" fmla="*/ 1468453 h 2220483"/>
              <a:gd name="connsiteX5" fmla="*/ 333286 w 6905001"/>
              <a:gd name="connsiteY5" fmla="*/ 1306083 h 2220483"/>
              <a:gd name="connsiteX6" fmla="*/ 470018 w 6905001"/>
              <a:gd name="connsiteY6" fmla="*/ 1194988 h 2220483"/>
              <a:gd name="connsiteX7" fmla="*/ 555476 w 6905001"/>
              <a:gd name="connsiteY7" fmla="*/ 1075346 h 2220483"/>
              <a:gd name="connsiteX8" fmla="*/ 666572 w 6905001"/>
              <a:gd name="connsiteY8" fmla="*/ 613874 h 2220483"/>
              <a:gd name="connsiteX9" fmla="*/ 700755 w 6905001"/>
              <a:gd name="connsiteY9" fmla="*/ 571145 h 2220483"/>
              <a:gd name="connsiteX10" fmla="*/ 769121 w 6905001"/>
              <a:gd name="connsiteY10" fmla="*/ 511324 h 2220483"/>
              <a:gd name="connsiteX11" fmla="*/ 846033 w 6905001"/>
              <a:gd name="connsiteY11" fmla="*/ 451503 h 2220483"/>
              <a:gd name="connsiteX12" fmla="*/ 880216 w 6905001"/>
              <a:gd name="connsiteY12" fmla="*/ 425866 h 2220483"/>
              <a:gd name="connsiteX13" fmla="*/ 940037 w 6905001"/>
              <a:gd name="connsiteY13" fmla="*/ 417320 h 2220483"/>
              <a:gd name="connsiteX14" fmla="*/ 1034041 w 6905001"/>
              <a:gd name="connsiteY14" fmla="*/ 357500 h 2220483"/>
              <a:gd name="connsiteX15" fmla="*/ 1076770 w 6905001"/>
              <a:gd name="connsiteY15" fmla="*/ 340408 h 2220483"/>
              <a:gd name="connsiteX16" fmla="*/ 1153682 w 6905001"/>
              <a:gd name="connsiteY16" fmla="*/ 408774 h 2220483"/>
              <a:gd name="connsiteX17" fmla="*/ 1179319 w 6905001"/>
              <a:gd name="connsiteY17" fmla="*/ 442958 h 2220483"/>
              <a:gd name="connsiteX18" fmla="*/ 1256231 w 6905001"/>
              <a:gd name="connsiteY18" fmla="*/ 460049 h 2220483"/>
              <a:gd name="connsiteX19" fmla="*/ 1333143 w 6905001"/>
              <a:gd name="connsiteY19" fmla="*/ 519870 h 2220483"/>
              <a:gd name="connsiteX20" fmla="*/ 1401510 w 6905001"/>
              <a:gd name="connsiteY20" fmla="*/ 622419 h 2220483"/>
              <a:gd name="connsiteX21" fmla="*/ 1444239 w 6905001"/>
              <a:gd name="connsiteY21" fmla="*/ 648057 h 2220483"/>
              <a:gd name="connsiteX22" fmla="*/ 1555334 w 6905001"/>
              <a:gd name="connsiteY22" fmla="*/ 605328 h 2220483"/>
              <a:gd name="connsiteX23" fmla="*/ 1640792 w 6905001"/>
              <a:gd name="connsiteY23" fmla="*/ 562599 h 2220483"/>
              <a:gd name="connsiteX24" fmla="*/ 1692067 w 6905001"/>
              <a:gd name="connsiteY24" fmla="*/ 554053 h 2220483"/>
              <a:gd name="connsiteX25" fmla="*/ 1760433 w 6905001"/>
              <a:gd name="connsiteY25" fmla="*/ 613874 h 2220483"/>
              <a:gd name="connsiteX26" fmla="*/ 1845891 w 6905001"/>
              <a:gd name="connsiteY26" fmla="*/ 682240 h 2220483"/>
              <a:gd name="connsiteX27" fmla="*/ 1922803 w 6905001"/>
              <a:gd name="connsiteY27" fmla="*/ 579690 h 2220483"/>
              <a:gd name="connsiteX28" fmla="*/ 1982624 w 6905001"/>
              <a:gd name="connsiteY28" fmla="*/ 494232 h 2220483"/>
              <a:gd name="connsiteX29" fmla="*/ 2136448 w 6905001"/>
              <a:gd name="connsiteY29" fmla="*/ 92580 h 2220483"/>
              <a:gd name="connsiteX30" fmla="*/ 2204814 w 6905001"/>
              <a:gd name="connsiteY30" fmla="*/ 15668 h 2220483"/>
              <a:gd name="connsiteX31" fmla="*/ 2264635 w 6905001"/>
              <a:gd name="connsiteY31" fmla="*/ 32759 h 2220483"/>
              <a:gd name="connsiteX32" fmla="*/ 2384276 w 6905001"/>
              <a:gd name="connsiteY32" fmla="*/ 212221 h 2220483"/>
              <a:gd name="connsiteX33" fmla="*/ 2469734 w 6905001"/>
              <a:gd name="connsiteY33" fmla="*/ 314771 h 2220483"/>
              <a:gd name="connsiteX34" fmla="*/ 2555192 w 6905001"/>
              <a:gd name="connsiteY34" fmla="*/ 306225 h 2220483"/>
              <a:gd name="connsiteX35" fmla="*/ 2674833 w 6905001"/>
              <a:gd name="connsiteY35" fmla="*/ 135309 h 2220483"/>
              <a:gd name="connsiteX36" fmla="*/ 2760291 w 6905001"/>
              <a:gd name="connsiteY36" fmla="*/ 84034 h 2220483"/>
              <a:gd name="connsiteX37" fmla="*/ 2854295 w 6905001"/>
              <a:gd name="connsiteY37" fmla="*/ 160946 h 2220483"/>
              <a:gd name="connsiteX38" fmla="*/ 2982482 w 6905001"/>
              <a:gd name="connsiteY38" fmla="*/ 408774 h 2220483"/>
              <a:gd name="connsiteX39" fmla="*/ 3119214 w 6905001"/>
              <a:gd name="connsiteY39" fmla="*/ 477141 h 2220483"/>
              <a:gd name="connsiteX40" fmla="*/ 3247401 w 6905001"/>
              <a:gd name="connsiteY40" fmla="*/ 391683 h 2220483"/>
              <a:gd name="connsiteX41" fmla="*/ 3367043 w 6905001"/>
              <a:gd name="connsiteY41" fmla="*/ 254950 h 2220483"/>
              <a:gd name="connsiteX42" fmla="*/ 3426863 w 6905001"/>
              <a:gd name="connsiteY42" fmla="*/ 229313 h 2220483"/>
              <a:gd name="connsiteX43" fmla="*/ 3512321 w 6905001"/>
              <a:gd name="connsiteY43" fmla="*/ 331862 h 2220483"/>
              <a:gd name="connsiteX44" fmla="*/ 3580687 w 6905001"/>
              <a:gd name="connsiteY44" fmla="*/ 494232 h 2220483"/>
              <a:gd name="connsiteX45" fmla="*/ 3631962 w 6905001"/>
              <a:gd name="connsiteY45" fmla="*/ 528416 h 2220483"/>
              <a:gd name="connsiteX46" fmla="*/ 3725966 w 6905001"/>
              <a:gd name="connsiteY46" fmla="*/ 468595 h 2220483"/>
              <a:gd name="connsiteX47" fmla="*/ 3768695 w 6905001"/>
              <a:gd name="connsiteY47" fmla="*/ 425866 h 2220483"/>
              <a:gd name="connsiteX48" fmla="*/ 3819970 w 6905001"/>
              <a:gd name="connsiteY48" fmla="*/ 229313 h 2220483"/>
              <a:gd name="connsiteX49" fmla="*/ 3862699 w 6905001"/>
              <a:gd name="connsiteY49" fmla="*/ 203675 h 2220483"/>
              <a:gd name="connsiteX50" fmla="*/ 3939611 w 6905001"/>
              <a:gd name="connsiteY50" fmla="*/ 289133 h 2220483"/>
              <a:gd name="connsiteX51" fmla="*/ 4025069 w 6905001"/>
              <a:gd name="connsiteY51" fmla="*/ 340408 h 2220483"/>
              <a:gd name="connsiteX52" fmla="*/ 4136164 w 6905001"/>
              <a:gd name="connsiteY52" fmla="*/ 203675 h 2220483"/>
              <a:gd name="connsiteX53" fmla="*/ 4170347 w 6905001"/>
              <a:gd name="connsiteY53" fmla="*/ 160946 h 2220483"/>
              <a:gd name="connsiteX54" fmla="*/ 4230168 w 6905001"/>
              <a:gd name="connsiteY54" fmla="*/ 254950 h 2220483"/>
              <a:gd name="connsiteX55" fmla="*/ 4324172 w 6905001"/>
              <a:gd name="connsiteY55" fmla="*/ 460049 h 2220483"/>
              <a:gd name="connsiteX56" fmla="*/ 4366900 w 6905001"/>
              <a:gd name="connsiteY56" fmla="*/ 485687 h 2220483"/>
              <a:gd name="connsiteX57" fmla="*/ 4469450 w 6905001"/>
              <a:gd name="connsiteY57" fmla="*/ 460049 h 2220483"/>
              <a:gd name="connsiteX58" fmla="*/ 4537816 w 6905001"/>
              <a:gd name="connsiteY58" fmla="*/ 485687 h 2220483"/>
              <a:gd name="connsiteX59" fmla="*/ 4631820 w 6905001"/>
              <a:gd name="connsiteY59" fmla="*/ 451503 h 2220483"/>
              <a:gd name="connsiteX60" fmla="*/ 4742915 w 6905001"/>
              <a:gd name="connsiteY60" fmla="*/ 554053 h 2220483"/>
              <a:gd name="connsiteX61" fmla="*/ 4785644 w 6905001"/>
              <a:gd name="connsiteY61" fmla="*/ 571145 h 2220483"/>
              <a:gd name="connsiteX62" fmla="*/ 4871102 w 6905001"/>
              <a:gd name="connsiteY62" fmla="*/ 400229 h 2220483"/>
              <a:gd name="connsiteX63" fmla="*/ 4913831 w 6905001"/>
              <a:gd name="connsiteY63" fmla="*/ 357500 h 2220483"/>
              <a:gd name="connsiteX64" fmla="*/ 5024927 w 6905001"/>
              <a:gd name="connsiteY64" fmla="*/ 451503 h 2220483"/>
              <a:gd name="connsiteX65" fmla="*/ 5093293 w 6905001"/>
              <a:gd name="connsiteY65" fmla="*/ 605328 h 2220483"/>
              <a:gd name="connsiteX66" fmla="*/ 5170205 w 6905001"/>
              <a:gd name="connsiteY66" fmla="*/ 656602 h 2220483"/>
              <a:gd name="connsiteX67" fmla="*/ 5289846 w 6905001"/>
              <a:gd name="connsiteY67" fmla="*/ 588236 h 2220483"/>
              <a:gd name="connsiteX68" fmla="*/ 5477854 w 6905001"/>
              <a:gd name="connsiteY68" fmla="*/ 724969 h 2220483"/>
              <a:gd name="connsiteX69" fmla="*/ 5648770 w 6905001"/>
              <a:gd name="connsiteY69" fmla="*/ 571145 h 2220483"/>
              <a:gd name="connsiteX70" fmla="*/ 5819686 w 6905001"/>
              <a:gd name="connsiteY70" fmla="*/ 801881 h 2220483"/>
              <a:gd name="connsiteX71" fmla="*/ 6016239 w 6905001"/>
              <a:gd name="connsiteY71" fmla="*/ 665148 h 2220483"/>
              <a:gd name="connsiteX72" fmla="*/ 6076059 w 6905001"/>
              <a:gd name="connsiteY72" fmla="*/ 648057 h 2220483"/>
              <a:gd name="connsiteX73" fmla="*/ 6118788 w 6905001"/>
              <a:gd name="connsiteY73" fmla="*/ 665148 h 2220483"/>
              <a:gd name="connsiteX74" fmla="*/ 6323887 w 6905001"/>
              <a:gd name="connsiteY74" fmla="*/ 536961 h 2220483"/>
              <a:gd name="connsiteX75" fmla="*/ 6392254 w 6905001"/>
              <a:gd name="connsiteY75" fmla="*/ 571145 h 2220483"/>
              <a:gd name="connsiteX76" fmla="*/ 6528986 w 6905001"/>
              <a:gd name="connsiteY76" fmla="*/ 853156 h 2220483"/>
              <a:gd name="connsiteX77" fmla="*/ 6648628 w 6905001"/>
              <a:gd name="connsiteY77" fmla="*/ 930068 h 2220483"/>
              <a:gd name="connsiteX78" fmla="*/ 6785360 w 6905001"/>
              <a:gd name="connsiteY78" fmla="*/ 759152 h 2220483"/>
              <a:gd name="connsiteX79" fmla="*/ 6853727 w 6905001"/>
              <a:gd name="connsiteY79" fmla="*/ 605328 h 2220483"/>
              <a:gd name="connsiteX80" fmla="*/ 6905001 w 6905001"/>
              <a:gd name="connsiteY80" fmla="*/ 562599 h 222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905001" h="2220483">
                <a:moveTo>
                  <a:pt x="0" y="2220483"/>
                </a:moveTo>
                <a:cubicBezTo>
                  <a:pt x="32758" y="2033187"/>
                  <a:pt x="65517" y="1845892"/>
                  <a:pt x="85457" y="1750464"/>
                </a:cubicBezTo>
                <a:cubicBezTo>
                  <a:pt x="105397" y="1655036"/>
                  <a:pt x="98276" y="1680674"/>
                  <a:pt x="119641" y="1647915"/>
                </a:cubicBezTo>
                <a:cubicBezTo>
                  <a:pt x="141006" y="1615156"/>
                  <a:pt x="189431" y="1583821"/>
                  <a:pt x="213644" y="1553911"/>
                </a:cubicBezTo>
                <a:cubicBezTo>
                  <a:pt x="237857" y="1524001"/>
                  <a:pt x="244979" y="1509758"/>
                  <a:pt x="264919" y="1468453"/>
                </a:cubicBezTo>
                <a:cubicBezTo>
                  <a:pt x="284859" y="1427148"/>
                  <a:pt x="299103" y="1351660"/>
                  <a:pt x="333286" y="1306083"/>
                </a:cubicBezTo>
                <a:cubicBezTo>
                  <a:pt x="367469" y="1260506"/>
                  <a:pt x="432986" y="1233444"/>
                  <a:pt x="470018" y="1194988"/>
                </a:cubicBezTo>
                <a:cubicBezTo>
                  <a:pt x="507050" y="1156532"/>
                  <a:pt x="522717" y="1172198"/>
                  <a:pt x="555476" y="1075346"/>
                </a:cubicBezTo>
                <a:cubicBezTo>
                  <a:pt x="588235" y="978494"/>
                  <a:pt x="642359" y="697908"/>
                  <a:pt x="666572" y="613874"/>
                </a:cubicBezTo>
                <a:cubicBezTo>
                  <a:pt x="690785" y="529841"/>
                  <a:pt x="683664" y="588237"/>
                  <a:pt x="700755" y="571145"/>
                </a:cubicBezTo>
                <a:cubicBezTo>
                  <a:pt x="717846" y="554053"/>
                  <a:pt x="744908" y="531264"/>
                  <a:pt x="769121" y="511324"/>
                </a:cubicBezTo>
                <a:cubicBezTo>
                  <a:pt x="793334" y="491384"/>
                  <a:pt x="827517" y="465746"/>
                  <a:pt x="846033" y="451503"/>
                </a:cubicBezTo>
                <a:cubicBezTo>
                  <a:pt x="864549" y="437260"/>
                  <a:pt x="864549" y="431563"/>
                  <a:pt x="880216" y="425866"/>
                </a:cubicBezTo>
                <a:cubicBezTo>
                  <a:pt x="895883" y="420169"/>
                  <a:pt x="914400" y="428714"/>
                  <a:pt x="940037" y="417320"/>
                </a:cubicBezTo>
                <a:cubicBezTo>
                  <a:pt x="965675" y="405926"/>
                  <a:pt x="1011252" y="370319"/>
                  <a:pt x="1034041" y="357500"/>
                </a:cubicBezTo>
                <a:cubicBezTo>
                  <a:pt x="1056830" y="344681"/>
                  <a:pt x="1056830" y="331862"/>
                  <a:pt x="1076770" y="340408"/>
                </a:cubicBezTo>
                <a:cubicBezTo>
                  <a:pt x="1096710" y="348954"/>
                  <a:pt x="1136591" y="391682"/>
                  <a:pt x="1153682" y="408774"/>
                </a:cubicBezTo>
                <a:cubicBezTo>
                  <a:pt x="1170773" y="425866"/>
                  <a:pt x="1162228" y="434412"/>
                  <a:pt x="1179319" y="442958"/>
                </a:cubicBezTo>
                <a:cubicBezTo>
                  <a:pt x="1196410" y="451504"/>
                  <a:pt x="1230594" y="447230"/>
                  <a:pt x="1256231" y="460049"/>
                </a:cubicBezTo>
                <a:cubicBezTo>
                  <a:pt x="1281868" y="472868"/>
                  <a:pt x="1308930" y="492808"/>
                  <a:pt x="1333143" y="519870"/>
                </a:cubicBezTo>
                <a:cubicBezTo>
                  <a:pt x="1357356" y="546932"/>
                  <a:pt x="1382994" y="601055"/>
                  <a:pt x="1401510" y="622419"/>
                </a:cubicBezTo>
                <a:cubicBezTo>
                  <a:pt x="1420026" y="643783"/>
                  <a:pt x="1418602" y="650905"/>
                  <a:pt x="1444239" y="648057"/>
                </a:cubicBezTo>
                <a:cubicBezTo>
                  <a:pt x="1469876" y="645209"/>
                  <a:pt x="1522575" y="619571"/>
                  <a:pt x="1555334" y="605328"/>
                </a:cubicBezTo>
                <a:cubicBezTo>
                  <a:pt x="1588093" y="591085"/>
                  <a:pt x="1618003" y="571145"/>
                  <a:pt x="1640792" y="562599"/>
                </a:cubicBezTo>
                <a:cubicBezTo>
                  <a:pt x="1663581" y="554053"/>
                  <a:pt x="1672127" y="545507"/>
                  <a:pt x="1692067" y="554053"/>
                </a:cubicBezTo>
                <a:cubicBezTo>
                  <a:pt x="1712007" y="562599"/>
                  <a:pt x="1734796" y="592510"/>
                  <a:pt x="1760433" y="613874"/>
                </a:cubicBezTo>
                <a:cubicBezTo>
                  <a:pt x="1786070" y="635238"/>
                  <a:pt x="1818829" y="687937"/>
                  <a:pt x="1845891" y="682240"/>
                </a:cubicBezTo>
                <a:cubicBezTo>
                  <a:pt x="1872953" y="676543"/>
                  <a:pt x="1900014" y="611025"/>
                  <a:pt x="1922803" y="579690"/>
                </a:cubicBezTo>
                <a:cubicBezTo>
                  <a:pt x="1945592" y="548355"/>
                  <a:pt x="1947017" y="575417"/>
                  <a:pt x="1982624" y="494232"/>
                </a:cubicBezTo>
                <a:cubicBezTo>
                  <a:pt x="2018231" y="413047"/>
                  <a:pt x="2099416" y="172341"/>
                  <a:pt x="2136448" y="92580"/>
                </a:cubicBezTo>
                <a:cubicBezTo>
                  <a:pt x="2173480" y="12819"/>
                  <a:pt x="2183449" y="25638"/>
                  <a:pt x="2204814" y="15668"/>
                </a:cubicBezTo>
                <a:cubicBezTo>
                  <a:pt x="2226179" y="5698"/>
                  <a:pt x="2234725" y="0"/>
                  <a:pt x="2264635" y="32759"/>
                </a:cubicBezTo>
                <a:cubicBezTo>
                  <a:pt x="2294545" y="65518"/>
                  <a:pt x="2350093" y="165219"/>
                  <a:pt x="2384276" y="212221"/>
                </a:cubicBezTo>
                <a:cubicBezTo>
                  <a:pt x="2418459" y="259223"/>
                  <a:pt x="2441248" y="299104"/>
                  <a:pt x="2469734" y="314771"/>
                </a:cubicBezTo>
                <a:cubicBezTo>
                  <a:pt x="2498220" y="330438"/>
                  <a:pt x="2521009" y="336135"/>
                  <a:pt x="2555192" y="306225"/>
                </a:cubicBezTo>
                <a:cubicBezTo>
                  <a:pt x="2589375" y="276315"/>
                  <a:pt x="2640650" y="172341"/>
                  <a:pt x="2674833" y="135309"/>
                </a:cubicBezTo>
                <a:cubicBezTo>
                  <a:pt x="2709016" y="98277"/>
                  <a:pt x="2730381" y="79761"/>
                  <a:pt x="2760291" y="84034"/>
                </a:cubicBezTo>
                <a:cubicBezTo>
                  <a:pt x="2790201" y="88307"/>
                  <a:pt x="2817263" y="106823"/>
                  <a:pt x="2854295" y="160946"/>
                </a:cubicBezTo>
                <a:cubicBezTo>
                  <a:pt x="2891327" y="215069"/>
                  <a:pt x="2938329" y="356075"/>
                  <a:pt x="2982482" y="408774"/>
                </a:cubicBezTo>
                <a:cubicBezTo>
                  <a:pt x="3026635" y="461473"/>
                  <a:pt x="3075061" y="479989"/>
                  <a:pt x="3119214" y="477141"/>
                </a:cubicBezTo>
                <a:cubicBezTo>
                  <a:pt x="3163367" y="474293"/>
                  <a:pt x="3206096" y="428715"/>
                  <a:pt x="3247401" y="391683"/>
                </a:cubicBezTo>
                <a:cubicBezTo>
                  <a:pt x="3288706" y="354651"/>
                  <a:pt x="3337133" y="282012"/>
                  <a:pt x="3367043" y="254950"/>
                </a:cubicBezTo>
                <a:cubicBezTo>
                  <a:pt x="3396953" y="227888"/>
                  <a:pt x="3402650" y="216494"/>
                  <a:pt x="3426863" y="229313"/>
                </a:cubicBezTo>
                <a:cubicBezTo>
                  <a:pt x="3451076" y="242132"/>
                  <a:pt x="3486684" y="287709"/>
                  <a:pt x="3512321" y="331862"/>
                </a:cubicBezTo>
                <a:cubicBezTo>
                  <a:pt x="3537958" y="376015"/>
                  <a:pt x="3560747" y="461473"/>
                  <a:pt x="3580687" y="494232"/>
                </a:cubicBezTo>
                <a:cubicBezTo>
                  <a:pt x="3600627" y="526991"/>
                  <a:pt x="3607749" y="532689"/>
                  <a:pt x="3631962" y="528416"/>
                </a:cubicBezTo>
                <a:cubicBezTo>
                  <a:pt x="3656175" y="524143"/>
                  <a:pt x="3703177" y="485687"/>
                  <a:pt x="3725966" y="468595"/>
                </a:cubicBezTo>
                <a:cubicBezTo>
                  <a:pt x="3748755" y="451503"/>
                  <a:pt x="3753028" y="465746"/>
                  <a:pt x="3768695" y="425866"/>
                </a:cubicBezTo>
                <a:cubicBezTo>
                  <a:pt x="3784362" y="385986"/>
                  <a:pt x="3804303" y="266345"/>
                  <a:pt x="3819970" y="229313"/>
                </a:cubicBezTo>
                <a:cubicBezTo>
                  <a:pt x="3835637" y="192281"/>
                  <a:pt x="3842759" y="193705"/>
                  <a:pt x="3862699" y="203675"/>
                </a:cubicBezTo>
                <a:cubicBezTo>
                  <a:pt x="3882639" y="213645"/>
                  <a:pt x="3912549" y="266344"/>
                  <a:pt x="3939611" y="289133"/>
                </a:cubicBezTo>
                <a:cubicBezTo>
                  <a:pt x="3966673" y="311922"/>
                  <a:pt x="3992310" y="354651"/>
                  <a:pt x="4025069" y="340408"/>
                </a:cubicBezTo>
                <a:cubicBezTo>
                  <a:pt x="4057828" y="326165"/>
                  <a:pt x="4111951" y="233585"/>
                  <a:pt x="4136164" y="203675"/>
                </a:cubicBezTo>
                <a:cubicBezTo>
                  <a:pt x="4160377" y="173765"/>
                  <a:pt x="4154680" y="152400"/>
                  <a:pt x="4170347" y="160946"/>
                </a:cubicBezTo>
                <a:cubicBezTo>
                  <a:pt x="4186014" y="169492"/>
                  <a:pt x="4204531" y="205100"/>
                  <a:pt x="4230168" y="254950"/>
                </a:cubicBezTo>
                <a:cubicBezTo>
                  <a:pt x="4255805" y="304800"/>
                  <a:pt x="4301383" y="421593"/>
                  <a:pt x="4324172" y="460049"/>
                </a:cubicBezTo>
                <a:cubicBezTo>
                  <a:pt x="4346961" y="498505"/>
                  <a:pt x="4342687" y="485687"/>
                  <a:pt x="4366900" y="485687"/>
                </a:cubicBezTo>
                <a:cubicBezTo>
                  <a:pt x="4391113" y="485687"/>
                  <a:pt x="4440964" y="460049"/>
                  <a:pt x="4469450" y="460049"/>
                </a:cubicBezTo>
                <a:cubicBezTo>
                  <a:pt x="4497936" y="460049"/>
                  <a:pt x="4510755" y="487111"/>
                  <a:pt x="4537816" y="485687"/>
                </a:cubicBezTo>
                <a:cubicBezTo>
                  <a:pt x="4564877" y="484263"/>
                  <a:pt x="4597637" y="440109"/>
                  <a:pt x="4631820" y="451503"/>
                </a:cubicBezTo>
                <a:cubicBezTo>
                  <a:pt x="4666003" y="462897"/>
                  <a:pt x="4717278" y="534113"/>
                  <a:pt x="4742915" y="554053"/>
                </a:cubicBezTo>
                <a:cubicBezTo>
                  <a:pt x="4768552" y="573993"/>
                  <a:pt x="4764280" y="596782"/>
                  <a:pt x="4785644" y="571145"/>
                </a:cubicBezTo>
                <a:cubicBezTo>
                  <a:pt x="4807008" y="545508"/>
                  <a:pt x="4849738" y="435837"/>
                  <a:pt x="4871102" y="400229"/>
                </a:cubicBezTo>
                <a:cubicBezTo>
                  <a:pt x="4892467" y="364622"/>
                  <a:pt x="4888194" y="348954"/>
                  <a:pt x="4913831" y="357500"/>
                </a:cubicBezTo>
                <a:cubicBezTo>
                  <a:pt x="4939469" y="366046"/>
                  <a:pt x="4995017" y="410198"/>
                  <a:pt x="5024927" y="451503"/>
                </a:cubicBezTo>
                <a:cubicBezTo>
                  <a:pt x="5054837" y="492808"/>
                  <a:pt x="5069080" y="571145"/>
                  <a:pt x="5093293" y="605328"/>
                </a:cubicBezTo>
                <a:cubicBezTo>
                  <a:pt x="5117506" y="639511"/>
                  <a:pt x="5137446" y="659451"/>
                  <a:pt x="5170205" y="656602"/>
                </a:cubicBezTo>
                <a:cubicBezTo>
                  <a:pt x="5202964" y="653753"/>
                  <a:pt x="5238571" y="576842"/>
                  <a:pt x="5289846" y="588236"/>
                </a:cubicBezTo>
                <a:cubicBezTo>
                  <a:pt x="5341121" y="599631"/>
                  <a:pt x="5418034" y="727817"/>
                  <a:pt x="5477854" y="724969"/>
                </a:cubicBezTo>
                <a:cubicBezTo>
                  <a:pt x="5537674" y="722121"/>
                  <a:pt x="5591798" y="558326"/>
                  <a:pt x="5648770" y="571145"/>
                </a:cubicBezTo>
                <a:cubicBezTo>
                  <a:pt x="5705742" y="583964"/>
                  <a:pt x="5758441" y="786214"/>
                  <a:pt x="5819686" y="801881"/>
                </a:cubicBezTo>
                <a:cubicBezTo>
                  <a:pt x="5880931" y="817548"/>
                  <a:pt x="5973510" y="690785"/>
                  <a:pt x="6016239" y="665148"/>
                </a:cubicBezTo>
                <a:cubicBezTo>
                  <a:pt x="6058968" y="639511"/>
                  <a:pt x="6058968" y="648057"/>
                  <a:pt x="6076059" y="648057"/>
                </a:cubicBezTo>
                <a:cubicBezTo>
                  <a:pt x="6093150" y="648057"/>
                  <a:pt x="6077483" y="683664"/>
                  <a:pt x="6118788" y="665148"/>
                </a:cubicBezTo>
                <a:cubicBezTo>
                  <a:pt x="6160093" y="646632"/>
                  <a:pt x="6278309" y="552628"/>
                  <a:pt x="6323887" y="536961"/>
                </a:cubicBezTo>
                <a:cubicBezTo>
                  <a:pt x="6369465" y="521294"/>
                  <a:pt x="6358071" y="518446"/>
                  <a:pt x="6392254" y="571145"/>
                </a:cubicBezTo>
                <a:cubicBezTo>
                  <a:pt x="6426437" y="623844"/>
                  <a:pt x="6486257" y="793336"/>
                  <a:pt x="6528986" y="853156"/>
                </a:cubicBezTo>
                <a:cubicBezTo>
                  <a:pt x="6571715" y="912977"/>
                  <a:pt x="6605899" y="945735"/>
                  <a:pt x="6648628" y="930068"/>
                </a:cubicBezTo>
                <a:cubicBezTo>
                  <a:pt x="6691357" y="914401"/>
                  <a:pt x="6751177" y="813275"/>
                  <a:pt x="6785360" y="759152"/>
                </a:cubicBezTo>
                <a:cubicBezTo>
                  <a:pt x="6819543" y="705029"/>
                  <a:pt x="6833787" y="638087"/>
                  <a:pt x="6853727" y="605328"/>
                </a:cubicBezTo>
                <a:cubicBezTo>
                  <a:pt x="6873667" y="572569"/>
                  <a:pt x="6889334" y="567584"/>
                  <a:pt x="6905001" y="562599"/>
                </a:cubicBezTo>
              </a:path>
            </a:pathLst>
          </a:custGeom>
          <a:ln w="76200">
            <a:solidFill>
              <a:srgbClr val="0070C0"/>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6" name="Freeform 115"/>
          <p:cNvSpPr/>
          <p:nvPr/>
        </p:nvSpPr>
        <p:spPr>
          <a:xfrm>
            <a:off x="2025378" y="1190883"/>
            <a:ext cx="8155269" cy="1815029"/>
          </a:xfrm>
          <a:custGeom>
            <a:avLst/>
            <a:gdLst>
              <a:gd name="connsiteX0" fmla="*/ 0 w 6127750"/>
              <a:gd name="connsiteY0" fmla="*/ 4762 h 1505744"/>
              <a:gd name="connsiteX1" fmla="*/ 61913 w 6127750"/>
              <a:gd name="connsiteY1" fmla="*/ 585787 h 1505744"/>
              <a:gd name="connsiteX2" fmla="*/ 104775 w 6127750"/>
              <a:gd name="connsiteY2" fmla="*/ 1290637 h 1505744"/>
              <a:gd name="connsiteX3" fmla="*/ 147638 w 6127750"/>
              <a:gd name="connsiteY3" fmla="*/ 1485900 h 1505744"/>
              <a:gd name="connsiteX4" fmla="*/ 190500 w 6127750"/>
              <a:gd name="connsiteY4" fmla="*/ 1171575 h 1505744"/>
              <a:gd name="connsiteX5" fmla="*/ 223838 w 6127750"/>
              <a:gd name="connsiteY5" fmla="*/ 657225 h 1505744"/>
              <a:gd name="connsiteX6" fmla="*/ 261938 w 6127750"/>
              <a:gd name="connsiteY6" fmla="*/ 161925 h 1505744"/>
              <a:gd name="connsiteX7" fmla="*/ 304800 w 6127750"/>
              <a:gd name="connsiteY7" fmla="*/ 57150 h 1505744"/>
              <a:gd name="connsiteX8" fmla="*/ 381000 w 6127750"/>
              <a:gd name="connsiteY8" fmla="*/ 466725 h 1505744"/>
              <a:gd name="connsiteX9" fmla="*/ 404813 w 6127750"/>
              <a:gd name="connsiteY9" fmla="*/ 633412 h 1505744"/>
              <a:gd name="connsiteX10" fmla="*/ 447675 w 6127750"/>
              <a:gd name="connsiteY10" fmla="*/ 671512 h 1505744"/>
              <a:gd name="connsiteX11" fmla="*/ 523875 w 6127750"/>
              <a:gd name="connsiteY11" fmla="*/ 509587 h 1505744"/>
              <a:gd name="connsiteX12" fmla="*/ 566738 w 6127750"/>
              <a:gd name="connsiteY12" fmla="*/ 481012 h 1505744"/>
              <a:gd name="connsiteX13" fmla="*/ 604838 w 6127750"/>
              <a:gd name="connsiteY13" fmla="*/ 647700 h 1505744"/>
              <a:gd name="connsiteX14" fmla="*/ 633413 w 6127750"/>
              <a:gd name="connsiteY14" fmla="*/ 871537 h 1505744"/>
              <a:gd name="connsiteX15" fmla="*/ 690563 w 6127750"/>
              <a:gd name="connsiteY15" fmla="*/ 952500 h 1505744"/>
              <a:gd name="connsiteX16" fmla="*/ 752475 w 6127750"/>
              <a:gd name="connsiteY16" fmla="*/ 452437 h 1505744"/>
              <a:gd name="connsiteX17" fmla="*/ 847725 w 6127750"/>
              <a:gd name="connsiteY17" fmla="*/ 209550 h 1505744"/>
              <a:gd name="connsiteX18" fmla="*/ 890588 w 6127750"/>
              <a:gd name="connsiteY18" fmla="*/ 166687 h 1505744"/>
              <a:gd name="connsiteX19" fmla="*/ 952500 w 6127750"/>
              <a:gd name="connsiteY19" fmla="*/ 442912 h 1505744"/>
              <a:gd name="connsiteX20" fmla="*/ 995363 w 6127750"/>
              <a:gd name="connsiteY20" fmla="*/ 862012 h 1505744"/>
              <a:gd name="connsiteX21" fmla="*/ 1023938 w 6127750"/>
              <a:gd name="connsiteY21" fmla="*/ 1109662 h 1505744"/>
              <a:gd name="connsiteX22" fmla="*/ 1062038 w 6127750"/>
              <a:gd name="connsiteY22" fmla="*/ 1195387 h 1505744"/>
              <a:gd name="connsiteX23" fmla="*/ 1119188 w 6127750"/>
              <a:gd name="connsiteY23" fmla="*/ 1019175 h 1505744"/>
              <a:gd name="connsiteX24" fmla="*/ 1162050 w 6127750"/>
              <a:gd name="connsiteY24" fmla="*/ 728662 h 1505744"/>
              <a:gd name="connsiteX25" fmla="*/ 1204913 w 6127750"/>
              <a:gd name="connsiteY25" fmla="*/ 609600 h 1505744"/>
              <a:gd name="connsiteX26" fmla="*/ 1247775 w 6127750"/>
              <a:gd name="connsiteY26" fmla="*/ 633412 h 1505744"/>
              <a:gd name="connsiteX27" fmla="*/ 1285875 w 6127750"/>
              <a:gd name="connsiteY27" fmla="*/ 728662 h 1505744"/>
              <a:gd name="connsiteX28" fmla="*/ 1319213 w 6127750"/>
              <a:gd name="connsiteY28" fmla="*/ 747712 h 1505744"/>
              <a:gd name="connsiteX29" fmla="*/ 1376363 w 6127750"/>
              <a:gd name="connsiteY29" fmla="*/ 500062 h 1505744"/>
              <a:gd name="connsiteX30" fmla="*/ 1400175 w 6127750"/>
              <a:gd name="connsiteY30" fmla="*/ 295275 h 1505744"/>
              <a:gd name="connsiteX31" fmla="*/ 1447800 w 6127750"/>
              <a:gd name="connsiteY31" fmla="*/ 223837 h 1505744"/>
              <a:gd name="connsiteX32" fmla="*/ 1524000 w 6127750"/>
              <a:gd name="connsiteY32" fmla="*/ 409575 h 1505744"/>
              <a:gd name="connsiteX33" fmla="*/ 1590675 w 6127750"/>
              <a:gd name="connsiteY33" fmla="*/ 714375 h 1505744"/>
              <a:gd name="connsiteX34" fmla="*/ 1638300 w 6127750"/>
              <a:gd name="connsiteY34" fmla="*/ 819150 h 1505744"/>
              <a:gd name="connsiteX35" fmla="*/ 1681163 w 6127750"/>
              <a:gd name="connsiteY35" fmla="*/ 809625 h 1505744"/>
              <a:gd name="connsiteX36" fmla="*/ 1719263 w 6127750"/>
              <a:gd name="connsiteY36" fmla="*/ 685800 h 1505744"/>
              <a:gd name="connsiteX37" fmla="*/ 1743075 w 6127750"/>
              <a:gd name="connsiteY37" fmla="*/ 590550 h 1505744"/>
              <a:gd name="connsiteX38" fmla="*/ 1785938 w 6127750"/>
              <a:gd name="connsiteY38" fmla="*/ 547687 h 1505744"/>
              <a:gd name="connsiteX39" fmla="*/ 1852613 w 6127750"/>
              <a:gd name="connsiteY39" fmla="*/ 709612 h 1505744"/>
              <a:gd name="connsiteX40" fmla="*/ 1895475 w 6127750"/>
              <a:gd name="connsiteY40" fmla="*/ 733425 h 1505744"/>
              <a:gd name="connsiteX41" fmla="*/ 1957388 w 6127750"/>
              <a:gd name="connsiteY41" fmla="*/ 671512 h 1505744"/>
              <a:gd name="connsiteX42" fmla="*/ 2052638 w 6127750"/>
              <a:gd name="connsiteY42" fmla="*/ 823912 h 1505744"/>
              <a:gd name="connsiteX43" fmla="*/ 2138363 w 6127750"/>
              <a:gd name="connsiteY43" fmla="*/ 1004887 h 1505744"/>
              <a:gd name="connsiteX44" fmla="*/ 2247900 w 6127750"/>
              <a:gd name="connsiteY44" fmla="*/ 1042987 h 1505744"/>
              <a:gd name="connsiteX45" fmla="*/ 2300288 w 6127750"/>
              <a:gd name="connsiteY45" fmla="*/ 814387 h 1505744"/>
              <a:gd name="connsiteX46" fmla="*/ 2343150 w 6127750"/>
              <a:gd name="connsiteY46" fmla="*/ 490537 h 1505744"/>
              <a:gd name="connsiteX47" fmla="*/ 2419350 w 6127750"/>
              <a:gd name="connsiteY47" fmla="*/ 347662 h 1505744"/>
              <a:gd name="connsiteX48" fmla="*/ 2433638 w 6127750"/>
              <a:gd name="connsiteY48" fmla="*/ 342900 h 1505744"/>
              <a:gd name="connsiteX49" fmla="*/ 2524125 w 6127750"/>
              <a:gd name="connsiteY49" fmla="*/ 595312 h 1505744"/>
              <a:gd name="connsiteX50" fmla="*/ 2557463 w 6127750"/>
              <a:gd name="connsiteY50" fmla="*/ 657225 h 1505744"/>
              <a:gd name="connsiteX51" fmla="*/ 2590800 w 6127750"/>
              <a:gd name="connsiteY51" fmla="*/ 666750 h 1505744"/>
              <a:gd name="connsiteX52" fmla="*/ 2652713 w 6127750"/>
              <a:gd name="connsiteY52" fmla="*/ 595312 h 1505744"/>
              <a:gd name="connsiteX53" fmla="*/ 2705100 w 6127750"/>
              <a:gd name="connsiteY53" fmla="*/ 714375 h 1505744"/>
              <a:gd name="connsiteX54" fmla="*/ 2762250 w 6127750"/>
              <a:gd name="connsiteY54" fmla="*/ 866775 h 1505744"/>
              <a:gd name="connsiteX55" fmla="*/ 2795588 w 6127750"/>
              <a:gd name="connsiteY55" fmla="*/ 876300 h 1505744"/>
              <a:gd name="connsiteX56" fmla="*/ 2871788 w 6127750"/>
              <a:gd name="connsiteY56" fmla="*/ 600075 h 1505744"/>
              <a:gd name="connsiteX57" fmla="*/ 2919413 w 6127750"/>
              <a:gd name="connsiteY57" fmla="*/ 561975 h 1505744"/>
              <a:gd name="connsiteX58" fmla="*/ 2990850 w 6127750"/>
              <a:gd name="connsiteY58" fmla="*/ 728662 h 1505744"/>
              <a:gd name="connsiteX59" fmla="*/ 3019425 w 6127750"/>
              <a:gd name="connsiteY59" fmla="*/ 733425 h 1505744"/>
              <a:gd name="connsiteX60" fmla="*/ 3071813 w 6127750"/>
              <a:gd name="connsiteY60" fmla="*/ 728662 h 1505744"/>
              <a:gd name="connsiteX61" fmla="*/ 3138488 w 6127750"/>
              <a:gd name="connsiteY61" fmla="*/ 962025 h 1505744"/>
              <a:gd name="connsiteX62" fmla="*/ 3176588 w 6127750"/>
              <a:gd name="connsiteY62" fmla="*/ 966787 h 1505744"/>
              <a:gd name="connsiteX63" fmla="*/ 3243263 w 6127750"/>
              <a:gd name="connsiteY63" fmla="*/ 814387 h 1505744"/>
              <a:gd name="connsiteX64" fmla="*/ 3295650 w 6127750"/>
              <a:gd name="connsiteY64" fmla="*/ 833437 h 1505744"/>
              <a:gd name="connsiteX65" fmla="*/ 3343275 w 6127750"/>
              <a:gd name="connsiteY65" fmla="*/ 719137 h 1505744"/>
              <a:gd name="connsiteX66" fmla="*/ 3405188 w 6127750"/>
              <a:gd name="connsiteY66" fmla="*/ 342900 h 1505744"/>
              <a:gd name="connsiteX67" fmla="*/ 3462338 w 6127750"/>
              <a:gd name="connsiteY67" fmla="*/ 304800 h 1505744"/>
              <a:gd name="connsiteX68" fmla="*/ 3509963 w 6127750"/>
              <a:gd name="connsiteY68" fmla="*/ 528637 h 1505744"/>
              <a:gd name="connsiteX69" fmla="*/ 3557588 w 6127750"/>
              <a:gd name="connsiteY69" fmla="*/ 800100 h 1505744"/>
              <a:gd name="connsiteX70" fmla="*/ 3576638 w 6127750"/>
              <a:gd name="connsiteY70" fmla="*/ 804862 h 1505744"/>
              <a:gd name="connsiteX71" fmla="*/ 3614738 w 6127750"/>
              <a:gd name="connsiteY71" fmla="*/ 723900 h 1505744"/>
              <a:gd name="connsiteX72" fmla="*/ 3662363 w 6127750"/>
              <a:gd name="connsiteY72" fmla="*/ 476250 h 1505744"/>
              <a:gd name="connsiteX73" fmla="*/ 3700463 w 6127750"/>
              <a:gd name="connsiteY73" fmla="*/ 471487 h 1505744"/>
              <a:gd name="connsiteX74" fmla="*/ 3743325 w 6127750"/>
              <a:gd name="connsiteY74" fmla="*/ 638175 h 1505744"/>
              <a:gd name="connsiteX75" fmla="*/ 3790950 w 6127750"/>
              <a:gd name="connsiteY75" fmla="*/ 742950 h 1505744"/>
              <a:gd name="connsiteX76" fmla="*/ 3833813 w 6127750"/>
              <a:gd name="connsiteY76" fmla="*/ 723900 h 1505744"/>
              <a:gd name="connsiteX77" fmla="*/ 3929063 w 6127750"/>
              <a:gd name="connsiteY77" fmla="*/ 600075 h 1505744"/>
              <a:gd name="connsiteX78" fmla="*/ 4052888 w 6127750"/>
              <a:gd name="connsiteY78" fmla="*/ 514350 h 1505744"/>
              <a:gd name="connsiteX79" fmla="*/ 4114800 w 6127750"/>
              <a:gd name="connsiteY79" fmla="*/ 514350 h 1505744"/>
              <a:gd name="connsiteX80" fmla="*/ 4229100 w 6127750"/>
              <a:gd name="connsiteY80" fmla="*/ 423862 h 1505744"/>
              <a:gd name="connsiteX81" fmla="*/ 4267200 w 6127750"/>
              <a:gd name="connsiteY81" fmla="*/ 504825 h 1505744"/>
              <a:gd name="connsiteX82" fmla="*/ 4367213 w 6127750"/>
              <a:gd name="connsiteY82" fmla="*/ 771525 h 1505744"/>
              <a:gd name="connsiteX83" fmla="*/ 4433888 w 6127750"/>
              <a:gd name="connsiteY83" fmla="*/ 695325 h 1505744"/>
              <a:gd name="connsiteX84" fmla="*/ 4519613 w 6127750"/>
              <a:gd name="connsiteY84" fmla="*/ 500062 h 1505744"/>
              <a:gd name="connsiteX85" fmla="*/ 4586288 w 6127750"/>
              <a:gd name="connsiteY85" fmla="*/ 428625 h 1505744"/>
              <a:gd name="connsiteX86" fmla="*/ 4638675 w 6127750"/>
              <a:gd name="connsiteY86" fmla="*/ 647700 h 1505744"/>
              <a:gd name="connsiteX87" fmla="*/ 4681538 w 6127750"/>
              <a:gd name="connsiteY87" fmla="*/ 885825 h 1505744"/>
              <a:gd name="connsiteX88" fmla="*/ 4719638 w 6127750"/>
              <a:gd name="connsiteY88" fmla="*/ 904875 h 1505744"/>
              <a:gd name="connsiteX89" fmla="*/ 4814888 w 6127750"/>
              <a:gd name="connsiteY89" fmla="*/ 257175 h 1505744"/>
              <a:gd name="connsiteX90" fmla="*/ 4872038 w 6127750"/>
              <a:gd name="connsiteY90" fmla="*/ 295275 h 1505744"/>
              <a:gd name="connsiteX91" fmla="*/ 4933950 w 6127750"/>
              <a:gd name="connsiteY91" fmla="*/ 638175 h 1505744"/>
              <a:gd name="connsiteX92" fmla="*/ 5005388 w 6127750"/>
              <a:gd name="connsiteY92" fmla="*/ 571500 h 1505744"/>
              <a:gd name="connsiteX93" fmla="*/ 5062538 w 6127750"/>
              <a:gd name="connsiteY93" fmla="*/ 509587 h 1505744"/>
              <a:gd name="connsiteX94" fmla="*/ 5138738 w 6127750"/>
              <a:gd name="connsiteY94" fmla="*/ 609600 h 1505744"/>
              <a:gd name="connsiteX95" fmla="*/ 5191125 w 6127750"/>
              <a:gd name="connsiteY95" fmla="*/ 633412 h 1505744"/>
              <a:gd name="connsiteX96" fmla="*/ 5286375 w 6127750"/>
              <a:gd name="connsiteY96" fmla="*/ 471487 h 1505744"/>
              <a:gd name="connsiteX97" fmla="*/ 5372100 w 6127750"/>
              <a:gd name="connsiteY97" fmla="*/ 452437 h 1505744"/>
              <a:gd name="connsiteX98" fmla="*/ 5434013 w 6127750"/>
              <a:gd name="connsiteY98" fmla="*/ 519112 h 1505744"/>
              <a:gd name="connsiteX99" fmla="*/ 5514975 w 6127750"/>
              <a:gd name="connsiteY99" fmla="*/ 642937 h 1505744"/>
              <a:gd name="connsiteX100" fmla="*/ 5610225 w 6127750"/>
              <a:gd name="connsiteY100" fmla="*/ 438150 h 1505744"/>
              <a:gd name="connsiteX101" fmla="*/ 5662613 w 6127750"/>
              <a:gd name="connsiteY101" fmla="*/ 395287 h 1505744"/>
              <a:gd name="connsiteX102" fmla="*/ 5710238 w 6127750"/>
              <a:gd name="connsiteY102" fmla="*/ 390525 h 1505744"/>
              <a:gd name="connsiteX103" fmla="*/ 5786438 w 6127750"/>
              <a:gd name="connsiteY103" fmla="*/ 614362 h 1505744"/>
              <a:gd name="connsiteX104" fmla="*/ 5862638 w 6127750"/>
              <a:gd name="connsiteY104" fmla="*/ 1038225 h 1505744"/>
              <a:gd name="connsiteX105" fmla="*/ 5919788 w 6127750"/>
              <a:gd name="connsiteY105" fmla="*/ 1204912 h 1505744"/>
              <a:gd name="connsiteX106" fmla="*/ 5976938 w 6127750"/>
              <a:gd name="connsiteY106" fmla="*/ 1052512 h 1505744"/>
              <a:gd name="connsiteX107" fmla="*/ 6076950 w 6127750"/>
              <a:gd name="connsiteY107" fmla="*/ 528637 h 1505744"/>
              <a:gd name="connsiteX108" fmla="*/ 6119813 w 6127750"/>
              <a:gd name="connsiteY108" fmla="*/ 138112 h 1505744"/>
              <a:gd name="connsiteX109" fmla="*/ 6124575 w 6127750"/>
              <a:gd name="connsiteY109" fmla="*/ 0 h 1505744"/>
              <a:gd name="connsiteX0" fmla="*/ 0 w 6127750"/>
              <a:gd name="connsiteY0" fmla="*/ 4762 h 1505744"/>
              <a:gd name="connsiteX1" fmla="*/ 61913 w 6127750"/>
              <a:gd name="connsiteY1" fmla="*/ 585787 h 1505744"/>
              <a:gd name="connsiteX2" fmla="*/ 104775 w 6127750"/>
              <a:gd name="connsiteY2" fmla="*/ 1290637 h 1505744"/>
              <a:gd name="connsiteX3" fmla="*/ 147638 w 6127750"/>
              <a:gd name="connsiteY3" fmla="*/ 1485900 h 1505744"/>
              <a:gd name="connsiteX4" fmla="*/ 190500 w 6127750"/>
              <a:gd name="connsiteY4" fmla="*/ 1171575 h 1505744"/>
              <a:gd name="connsiteX5" fmla="*/ 223838 w 6127750"/>
              <a:gd name="connsiteY5" fmla="*/ 657225 h 1505744"/>
              <a:gd name="connsiteX6" fmla="*/ 261938 w 6127750"/>
              <a:gd name="connsiteY6" fmla="*/ 161925 h 1505744"/>
              <a:gd name="connsiteX7" fmla="*/ 304800 w 6127750"/>
              <a:gd name="connsiteY7" fmla="*/ 57150 h 1505744"/>
              <a:gd name="connsiteX8" fmla="*/ 381000 w 6127750"/>
              <a:gd name="connsiteY8" fmla="*/ 466725 h 1505744"/>
              <a:gd name="connsiteX9" fmla="*/ 404813 w 6127750"/>
              <a:gd name="connsiteY9" fmla="*/ 633412 h 1505744"/>
              <a:gd name="connsiteX10" fmla="*/ 447675 w 6127750"/>
              <a:gd name="connsiteY10" fmla="*/ 671512 h 1505744"/>
              <a:gd name="connsiteX11" fmla="*/ 523875 w 6127750"/>
              <a:gd name="connsiteY11" fmla="*/ 509587 h 1505744"/>
              <a:gd name="connsiteX12" fmla="*/ 566738 w 6127750"/>
              <a:gd name="connsiteY12" fmla="*/ 481012 h 1505744"/>
              <a:gd name="connsiteX13" fmla="*/ 604838 w 6127750"/>
              <a:gd name="connsiteY13" fmla="*/ 647700 h 1505744"/>
              <a:gd name="connsiteX14" fmla="*/ 633413 w 6127750"/>
              <a:gd name="connsiteY14" fmla="*/ 871537 h 1505744"/>
              <a:gd name="connsiteX15" fmla="*/ 690563 w 6127750"/>
              <a:gd name="connsiteY15" fmla="*/ 952500 h 1505744"/>
              <a:gd name="connsiteX16" fmla="*/ 752475 w 6127750"/>
              <a:gd name="connsiteY16" fmla="*/ 452437 h 1505744"/>
              <a:gd name="connsiteX17" fmla="*/ 847725 w 6127750"/>
              <a:gd name="connsiteY17" fmla="*/ 209550 h 1505744"/>
              <a:gd name="connsiteX18" fmla="*/ 890588 w 6127750"/>
              <a:gd name="connsiteY18" fmla="*/ 166687 h 1505744"/>
              <a:gd name="connsiteX19" fmla="*/ 952500 w 6127750"/>
              <a:gd name="connsiteY19" fmla="*/ 442912 h 1505744"/>
              <a:gd name="connsiteX20" fmla="*/ 995363 w 6127750"/>
              <a:gd name="connsiteY20" fmla="*/ 862012 h 1505744"/>
              <a:gd name="connsiteX21" fmla="*/ 1023938 w 6127750"/>
              <a:gd name="connsiteY21" fmla="*/ 1109662 h 1505744"/>
              <a:gd name="connsiteX22" fmla="*/ 1062038 w 6127750"/>
              <a:gd name="connsiteY22" fmla="*/ 1195387 h 1505744"/>
              <a:gd name="connsiteX23" fmla="*/ 1119188 w 6127750"/>
              <a:gd name="connsiteY23" fmla="*/ 1019175 h 1505744"/>
              <a:gd name="connsiteX24" fmla="*/ 1162050 w 6127750"/>
              <a:gd name="connsiteY24" fmla="*/ 728662 h 1505744"/>
              <a:gd name="connsiteX25" fmla="*/ 1204913 w 6127750"/>
              <a:gd name="connsiteY25" fmla="*/ 609600 h 1505744"/>
              <a:gd name="connsiteX26" fmla="*/ 1247775 w 6127750"/>
              <a:gd name="connsiteY26" fmla="*/ 633412 h 1505744"/>
              <a:gd name="connsiteX27" fmla="*/ 1285875 w 6127750"/>
              <a:gd name="connsiteY27" fmla="*/ 728662 h 1505744"/>
              <a:gd name="connsiteX28" fmla="*/ 1319213 w 6127750"/>
              <a:gd name="connsiteY28" fmla="*/ 747712 h 1505744"/>
              <a:gd name="connsiteX29" fmla="*/ 1376363 w 6127750"/>
              <a:gd name="connsiteY29" fmla="*/ 500062 h 1505744"/>
              <a:gd name="connsiteX30" fmla="*/ 1400175 w 6127750"/>
              <a:gd name="connsiteY30" fmla="*/ 295275 h 1505744"/>
              <a:gd name="connsiteX31" fmla="*/ 1447800 w 6127750"/>
              <a:gd name="connsiteY31" fmla="*/ 223837 h 1505744"/>
              <a:gd name="connsiteX32" fmla="*/ 1524000 w 6127750"/>
              <a:gd name="connsiteY32" fmla="*/ 409575 h 1505744"/>
              <a:gd name="connsiteX33" fmla="*/ 1590675 w 6127750"/>
              <a:gd name="connsiteY33" fmla="*/ 714375 h 1505744"/>
              <a:gd name="connsiteX34" fmla="*/ 1638300 w 6127750"/>
              <a:gd name="connsiteY34" fmla="*/ 819150 h 1505744"/>
              <a:gd name="connsiteX35" fmla="*/ 1681163 w 6127750"/>
              <a:gd name="connsiteY35" fmla="*/ 809625 h 1505744"/>
              <a:gd name="connsiteX36" fmla="*/ 1719263 w 6127750"/>
              <a:gd name="connsiteY36" fmla="*/ 685800 h 1505744"/>
              <a:gd name="connsiteX37" fmla="*/ 1743075 w 6127750"/>
              <a:gd name="connsiteY37" fmla="*/ 590550 h 1505744"/>
              <a:gd name="connsiteX38" fmla="*/ 1785938 w 6127750"/>
              <a:gd name="connsiteY38" fmla="*/ 547687 h 1505744"/>
              <a:gd name="connsiteX39" fmla="*/ 1852613 w 6127750"/>
              <a:gd name="connsiteY39" fmla="*/ 709612 h 1505744"/>
              <a:gd name="connsiteX40" fmla="*/ 1895475 w 6127750"/>
              <a:gd name="connsiteY40" fmla="*/ 733425 h 1505744"/>
              <a:gd name="connsiteX41" fmla="*/ 1957388 w 6127750"/>
              <a:gd name="connsiteY41" fmla="*/ 671512 h 1505744"/>
              <a:gd name="connsiteX42" fmla="*/ 2052638 w 6127750"/>
              <a:gd name="connsiteY42" fmla="*/ 823912 h 1505744"/>
              <a:gd name="connsiteX43" fmla="*/ 2138363 w 6127750"/>
              <a:gd name="connsiteY43" fmla="*/ 1004887 h 1505744"/>
              <a:gd name="connsiteX44" fmla="*/ 2247900 w 6127750"/>
              <a:gd name="connsiteY44" fmla="*/ 1042987 h 1505744"/>
              <a:gd name="connsiteX45" fmla="*/ 2300288 w 6127750"/>
              <a:gd name="connsiteY45" fmla="*/ 814387 h 1505744"/>
              <a:gd name="connsiteX46" fmla="*/ 2343150 w 6127750"/>
              <a:gd name="connsiteY46" fmla="*/ 490537 h 1505744"/>
              <a:gd name="connsiteX47" fmla="*/ 2419350 w 6127750"/>
              <a:gd name="connsiteY47" fmla="*/ 347662 h 1505744"/>
              <a:gd name="connsiteX48" fmla="*/ 2433638 w 6127750"/>
              <a:gd name="connsiteY48" fmla="*/ 342900 h 1505744"/>
              <a:gd name="connsiteX49" fmla="*/ 2524125 w 6127750"/>
              <a:gd name="connsiteY49" fmla="*/ 595312 h 1505744"/>
              <a:gd name="connsiteX50" fmla="*/ 2557463 w 6127750"/>
              <a:gd name="connsiteY50" fmla="*/ 657225 h 1505744"/>
              <a:gd name="connsiteX51" fmla="*/ 2590800 w 6127750"/>
              <a:gd name="connsiteY51" fmla="*/ 666750 h 1505744"/>
              <a:gd name="connsiteX52" fmla="*/ 2652713 w 6127750"/>
              <a:gd name="connsiteY52" fmla="*/ 595312 h 1505744"/>
              <a:gd name="connsiteX53" fmla="*/ 2705100 w 6127750"/>
              <a:gd name="connsiteY53" fmla="*/ 714375 h 1505744"/>
              <a:gd name="connsiteX54" fmla="*/ 2762250 w 6127750"/>
              <a:gd name="connsiteY54" fmla="*/ 866775 h 1505744"/>
              <a:gd name="connsiteX55" fmla="*/ 2795588 w 6127750"/>
              <a:gd name="connsiteY55" fmla="*/ 876300 h 1505744"/>
              <a:gd name="connsiteX56" fmla="*/ 2871788 w 6127750"/>
              <a:gd name="connsiteY56" fmla="*/ 600075 h 1505744"/>
              <a:gd name="connsiteX57" fmla="*/ 2919413 w 6127750"/>
              <a:gd name="connsiteY57" fmla="*/ 561975 h 1505744"/>
              <a:gd name="connsiteX58" fmla="*/ 2990850 w 6127750"/>
              <a:gd name="connsiteY58" fmla="*/ 728662 h 1505744"/>
              <a:gd name="connsiteX59" fmla="*/ 3019425 w 6127750"/>
              <a:gd name="connsiteY59" fmla="*/ 733425 h 1505744"/>
              <a:gd name="connsiteX60" fmla="*/ 3071813 w 6127750"/>
              <a:gd name="connsiteY60" fmla="*/ 728662 h 1505744"/>
              <a:gd name="connsiteX61" fmla="*/ 3138488 w 6127750"/>
              <a:gd name="connsiteY61" fmla="*/ 962025 h 1505744"/>
              <a:gd name="connsiteX62" fmla="*/ 3176588 w 6127750"/>
              <a:gd name="connsiteY62" fmla="*/ 966787 h 1505744"/>
              <a:gd name="connsiteX63" fmla="*/ 3243263 w 6127750"/>
              <a:gd name="connsiteY63" fmla="*/ 814387 h 1505744"/>
              <a:gd name="connsiteX64" fmla="*/ 3295650 w 6127750"/>
              <a:gd name="connsiteY64" fmla="*/ 833437 h 1505744"/>
              <a:gd name="connsiteX65" fmla="*/ 3343275 w 6127750"/>
              <a:gd name="connsiteY65" fmla="*/ 719137 h 1505744"/>
              <a:gd name="connsiteX66" fmla="*/ 3405188 w 6127750"/>
              <a:gd name="connsiteY66" fmla="*/ 342900 h 1505744"/>
              <a:gd name="connsiteX67" fmla="*/ 3462338 w 6127750"/>
              <a:gd name="connsiteY67" fmla="*/ 304800 h 1505744"/>
              <a:gd name="connsiteX68" fmla="*/ 3509963 w 6127750"/>
              <a:gd name="connsiteY68" fmla="*/ 528637 h 1505744"/>
              <a:gd name="connsiteX69" fmla="*/ 3557588 w 6127750"/>
              <a:gd name="connsiteY69" fmla="*/ 800100 h 1505744"/>
              <a:gd name="connsiteX70" fmla="*/ 3576638 w 6127750"/>
              <a:gd name="connsiteY70" fmla="*/ 804862 h 1505744"/>
              <a:gd name="connsiteX71" fmla="*/ 3614738 w 6127750"/>
              <a:gd name="connsiteY71" fmla="*/ 723900 h 1505744"/>
              <a:gd name="connsiteX72" fmla="*/ 3662363 w 6127750"/>
              <a:gd name="connsiteY72" fmla="*/ 476250 h 1505744"/>
              <a:gd name="connsiteX73" fmla="*/ 3700463 w 6127750"/>
              <a:gd name="connsiteY73" fmla="*/ 471487 h 1505744"/>
              <a:gd name="connsiteX74" fmla="*/ 3743325 w 6127750"/>
              <a:gd name="connsiteY74" fmla="*/ 638175 h 1505744"/>
              <a:gd name="connsiteX75" fmla="*/ 3790950 w 6127750"/>
              <a:gd name="connsiteY75" fmla="*/ 742950 h 1505744"/>
              <a:gd name="connsiteX76" fmla="*/ 3833813 w 6127750"/>
              <a:gd name="connsiteY76" fmla="*/ 723900 h 1505744"/>
              <a:gd name="connsiteX77" fmla="*/ 3929063 w 6127750"/>
              <a:gd name="connsiteY77" fmla="*/ 600075 h 1505744"/>
              <a:gd name="connsiteX78" fmla="*/ 4052888 w 6127750"/>
              <a:gd name="connsiteY78" fmla="*/ 514350 h 1505744"/>
              <a:gd name="connsiteX79" fmla="*/ 4114800 w 6127750"/>
              <a:gd name="connsiteY79" fmla="*/ 514350 h 1505744"/>
              <a:gd name="connsiteX80" fmla="*/ 4229100 w 6127750"/>
              <a:gd name="connsiteY80" fmla="*/ 423862 h 1505744"/>
              <a:gd name="connsiteX81" fmla="*/ 4267200 w 6127750"/>
              <a:gd name="connsiteY81" fmla="*/ 504825 h 1505744"/>
              <a:gd name="connsiteX82" fmla="*/ 4367213 w 6127750"/>
              <a:gd name="connsiteY82" fmla="*/ 771525 h 1505744"/>
              <a:gd name="connsiteX83" fmla="*/ 4433888 w 6127750"/>
              <a:gd name="connsiteY83" fmla="*/ 695325 h 1505744"/>
              <a:gd name="connsiteX84" fmla="*/ 4519613 w 6127750"/>
              <a:gd name="connsiteY84" fmla="*/ 500062 h 1505744"/>
              <a:gd name="connsiteX85" fmla="*/ 4586288 w 6127750"/>
              <a:gd name="connsiteY85" fmla="*/ 428625 h 1505744"/>
              <a:gd name="connsiteX86" fmla="*/ 4638675 w 6127750"/>
              <a:gd name="connsiteY86" fmla="*/ 647700 h 1505744"/>
              <a:gd name="connsiteX87" fmla="*/ 4681538 w 6127750"/>
              <a:gd name="connsiteY87" fmla="*/ 885825 h 1505744"/>
              <a:gd name="connsiteX88" fmla="*/ 4719638 w 6127750"/>
              <a:gd name="connsiteY88" fmla="*/ 904875 h 1505744"/>
              <a:gd name="connsiteX89" fmla="*/ 4795838 w 6127750"/>
              <a:gd name="connsiteY89" fmla="*/ 290513 h 1505744"/>
              <a:gd name="connsiteX90" fmla="*/ 4872038 w 6127750"/>
              <a:gd name="connsiteY90" fmla="*/ 295275 h 1505744"/>
              <a:gd name="connsiteX91" fmla="*/ 4933950 w 6127750"/>
              <a:gd name="connsiteY91" fmla="*/ 638175 h 1505744"/>
              <a:gd name="connsiteX92" fmla="*/ 5005388 w 6127750"/>
              <a:gd name="connsiteY92" fmla="*/ 571500 h 1505744"/>
              <a:gd name="connsiteX93" fmla="*/ 5062538 w 6127750"/>
              <a:gd name="connsiteY93" fmla="*/ 509587 h 1505744"/>
              <a:gd name="connsiteX94" fmla="*/ 5138738 w 6127750"/>
              <a:gd name="connsiteY94" fmla="*/ 609600 h 1505744"/>
              <a:gd name="connsiteX95" fmla="*/ 5191125 w 6127750"/>
              <a:gd name="connsiteY95" fmla="*/ 633412 h 1505744"/>
              <a:gd name="connsiteX96" fmla="*/ 5286375 w 6127750"/>
              <a:gd name="connsiteY96" fmla="*/ 471487 h 1505744"/>
              <a:gd name="connsiteX97" fmla="*/ 5372100 w 6127750"/>
              <a:gd name="connsiteY97" fmla="*/ 452437 h 1505744"/>
              <a:gd name="connsiteX98" fmla="*/ 5434013 w 6127750"/>
              <a:gd name="connsiteY98" fmla="*/ 519112 h 1505744"/>
              <a:gd name="connsiteX99" fmla="*/ 5514975 w 6127750"/>
              <a:gd name="connsiteY99" fmla="*/ 642937 h 1505744"/>
              <a:gd name="connsiteX100" fmla="*/ 5610225 w 6127750"/>
              <a:gd name="connsiteY100" fmla="*/ 438150 h 1505744"/>
              <a:gd name="connsiteX101" fmla="*/ 5662613 w 6127750"/>
              <a:gd name="connsiteY101" fmla="*/ 395287 h 1505744"/>
              <a:gd name="connsiteX102" fmla="*/ 5710238 w 6127750"/>
              <a:gd name="connsiteY102" fmla="*/ 390525 h 1505744"/>
              <a:gd name="connsiteX103" fmla="*/ 5786438 w 6127750"/>
              <a:gd name="connsiteY103" fmla="*/ 614362 h 1505744"/>
              <a:gd name="connsiteX104" fmla="*/ 5862638 w 6127750"/>
              <a:gd name="connsiteY104" fmla="*/ 1038225 h 1505744"/>
              <a:gd name="connsiteX105" fmla="*/ 5919788 w 6127750"/>
              <a:gd name="connsiteY105" fmla="*/ 1204912 h 1505744"/>
              <a:gd name="connsiteX106" fmla="*/ 5976938 w 6127750"/>
              <a:gd name="connsiteY106" fmla="*/ 1052512 h 1505744"/>
              <a:gd name="connsiteX107" fmla="*/ 6076950 w 6127750"/>
              <a:gd name="connsiteY107" fmla="*/ 528637 h 1505744"/>
              <a:gd name="connsiteX108" fmla="*/ 6119813 w 6127750"/>
              <a:gd name="connsiteY108" fmla="*/ 138112 h 1505744"/>
              <a:gd name="connsiteX109" fmla="*/ 6124575 w 6127750"/>
              <a:gd name="connsiteY109" fmla="*/ 0 h 1505744"/>
              <a:gd name="connsiteX0" fmla="*/ 0 w 6127750"/>
              <a:gd name="connsiteY0" fmla="*/ 4762 h 1505744"/>
              <a:gd name="connsiteX1" fmla="*/ 61913 w 6127750"/>
              <a:gd name="connsiteY1" fmla="*/ 585787 h 1505744"/>
              <a:gd name="connsiteX2" fmla="*/ 104775 w 6127750"/>
              <a:gd name="connsiteY2" fmla="*/ 1290637 h 1505744"/>
              <a:gd name="connsiteX3" fmla="*/ 147638 w 6127750"/>
              <a:gd name="connsiteY3" fmla="*/ 1485900 h 1505744"/>
              <a:gd name="connsiteX4" fmla="*/ 190500 w 6127750"/>
              <a:gd name="connsiteY4" fmla="*/ 1171575 h 1505744"/>
              <a:gd name="connsiteX5" fmla="*/ 223838 w 6127750"/>
              <a:gd name="connsiteY5" fmla="*/ 657225 h 1505744"/>
              <a:gd name="connsiteX6" fmla="*/ 261938 w 6127750"/>
              <a:gd name="connsiteY6" fmla="*/ 161925 h 1505744"/>
              <a:gd name="connsiteX7" fmla="*/ 304800 w 6127750"/>
              <a:gd name="connsiteY7" fmla="*/ 57150 h 1505744"/>
              <a:gd name="connsiteX8" fmla="*/ 381000 w 6127750"/>
              <a:gd name="connsiteY8" fmla="*/ 466725 h 1505744"/>
              <a:gd name="connsiteX9" fmla="*/ 404813 w 6127750"/>
              <a:gd name="connsiteY9" fmla="*/ 633412 h 1505744"/>
              <a:gd name="connsiteX10" fmla="*/ 447675 w 6127750"/>
              <a:gd name="connsiteY10" fmla="*/ 671512 h 1505744"/>
              <a:gd name="connsiteX11" fmla="*/ 523875 w 6127750"/>
              <a:gd name="connsiteY11" fmla="*/ 509587 h 1505744"/>
              <a:gd name="connsiteX12" fmla="*/ 566738 w 6127750"/>
              <a:gd name="connsiteY12" fmla="*/ 481012 h 1505744"/>
              <a:gd name="connsiteX13" fmla="*/ 604838 w 6127750"/>
              <a:gd name="connsiteY13" fmla="*/ 647700 h 1505744"/>
              <a:gd name="connsiteX14" fmla="*/ 633413 w 6127750"/>
              <a:gd name="connsiteY14" fmla="*/ 871537 h 1505744"/>
              <a:gd name="connsiteX15" fmla="*/ 690563 w 6127750"/>
              <a:gd name="connsiteY15" fmla="*/ 952500 h 1505744"/>
              <a:gd name="connsiteX16" fmla="*/ 752475 w 6127750"/>
              <a:gd name="connsiteY16" fmla="*/ 452437 h 1505744"/>
              <a:gd name="connsiteX17" fmla="*/ 847725 w 6127750"/>
              <a:gd name="connsiteY17" fmla="*/ 209550 h 1505744"/>
              <a:gd name="connsiteX18" fmla="*/ 890588 w 6127750"/>
              <a:gd name="connsiteY18" fmla="*/ 166687 h 1505744"/>
              <a:gd name="connsiteX19" fmla="*/ 952500 w 6127750"/>
              <a:gd name="connsiteY19" fmla="*/ 442912 h 1505744"/>
              <a:gd name="connsiteX20" fmla="*/ 995363 w 6127750"/>
              <a:gd name="connsiteY20" fmla="*/ 862012 h 1505744"/>
              <a:gd name="connsiteX21" fmla="*/ 1023938 w 6127750"/>
              <a:gd name="connsiteY21" fmla="*/ 1109662 h 1505744"/>
              <a:gd name="connsiteX22" fmla="*/ 1062038 w 6127750"/>
              <a:gd name="connsiteY22" fmla="*/ 1195387 h 1505744"/>
              <a:gd name="connsiteX23" fmla="*/ 1119188 w 6127750"/>
              <a:gd name="connsiteY23" fmla="*/ 1019175 h 1505744"/>
              <a:gd name="connsiteX24" fmla="*/ 1162050 w 6127750"/>
              <a:gd name="connsiteY24" fmla="*/ 728662 h 1505744"/>
              <a:gd name="connsiteX25" fmla="*/ 1204913 w 6127750"/>
              <a:gd name="connsiteY25" fmla="*/ 609600 h 1505744"/>
              <a:gd name="connsiteX26" fmla="*/ 1247775 w 6127750"/>
              <a:gd name="connsiteY26" fmla="*/ 633412 h 1505744"/>
              <a:gd name="connsiteX27" fmla="*/ 1285875 w 6127750"/>
              <a:gd name="connsiteY27" fmla="*/ 728662 h 1505744"/>
              <a:gd name="connsiteX28" fmla="*/ 1319213 w 6127750"/>
              <a:gd name="connsiteY28" fmla="*/ 747712 h 1505744"/>
              <a:gd name="connsiteX29" fmla="*/ 1376363 w 6127750"/>
              <a:gd name="connsiteY29" fmla="*/ 500062 h 1505744"/>
              <a:gd name="connsiteX30" fmla="*/ 1400175 w 6127750"/>
              <a:gd name="connsiteY30" fmla="*/ 295275 h 1505744"/>
              <a:gd name="connsiteX31" fmla="*/ 1447800 w 6127750"/>
              <a:gd name="connsiteY31" fmla="*/ 223837 h 1505744"/>
              <a:gd name="connsiteX32" fmla="*/ 1524000 w 6127750"/>
              <a:gd name="connsiteY32" fmla="*/ 409575 h 1505744"/>
              <a:gd name="connsiteX33" fmla="*/ 1590675 w 6127750"/>
              <a:gd name="connsiteY33" fmla="*/ 714375 h 1505744"/>
              <a:gd name="connsiteX34" fmla="*/ 1638300 w 6127750"/>
              <a:gd name="connsiteY34" fmla="*/ 819150 h 1505744"/>
              <a:gd name="connsiteX35" fmla="*/ 1681163 w 6127750"/>
              <a:gd name="connsiteY35" fmla="*/ 809625 h 1505744"/>
              <a:gd name="connsiteX36" fmla="*/ 1719263 w 6127750"/>
              <a:gd name="connsiteY36" fmla="*/ 685800 h 1505744"/>
              <a:gd name="connsiteX37" fmla="*/ 1743075 w 6127750"/>
              <a:gd name="connsiteY37" fmla="*/ 590550 h 1505744"/>
              <a:gd name="connsiteX38" fmla="*/ 1785938 w 6127750"/>
              <a:gd name="connsiteY38" fmla="*/ 547687 h 1505744"/>
              <a:gd name="connsiteX39" fmla="*/ 1852613 w 6127750"/>
              <a:gd name="connsiteY39" fmla="*/ 709612 h 1505744"/>
              <a:gd name="connsiteX40" fmla="*/ 1895475 w 6127750"/>
              <a:gd name="connsiteY40" fmla="*/ 733425 h 1505744"/>
              <a:gd name="connsiteX41" fmla="*/ 1957388 w 6127750"/>
              <a:gd name="connsiteY41" fmla="*/ 671512 h 1505744"/>
              <a:gd name="connsiteX42" fmla="*/ 2052638 w 6127750"/>
              <a:gd name="connsiteY42" fmla="*/ 823912 h 1505744"/>
              <a:gd name="connsiteX43" fmla="*/ 2138363 w 6127750"/>
              <a:gd name="connsiteY43" fmla="*/ 1004887 h 1505744"/>
              <a:gd name="connsiteX44" fmla="*/ 2247900 w 6127750"/>
              <a:gd name="connsiteY44" fmla="*/ 1042987 h 1505744"/>
              <a:gd name="connsiteX45" fmla="*/ 2300288 w 6127750"/>
              <a:gd name="connsiteY45" fmla="*/ 814387 h 1505744"/>
              <a:gd name="connsiteX46" fmla="*/ 2343150 w 6127750"/>
              <a:gd name="connsiteY46" fmla="*/ 490537 h 1505744"/>
              <a:gd name="connsiteX47" fmla="*/ 2419350 w 6127750"/>
              <a:gd name="connsiteY47" fmla="*/ 347662 h 1505744"/>
              <a:gd name="connsiteX48" fmla="*/ 2433638 w 6127750"/>
              <a:gd name="connsiteY48" fmla="*/ 342900 h 1505744"/>
              <a:gd name="connsiteX49" fmla="*/ 2524125 w 6127750"/>
              <a:gd name="connsiteY49" fmla="*/ 595312 h 1505744"/>
              <a:gd name="connsiteX50" fmla="*/ 2557463 w 6127750"/>
              <a:gd name="connsiteY50" fmla="*/ 657225 h 1505744"/>
              <a:gd name="connsiteX51" fmla="*/ 2590800 w 6127750"/>
              <a:gd name="connsiteY51" fmla="*/ 666750 h 1505744"/>
              <a:gd name="connsiteX52" fmla="*/ 2652713 w 6127750"/>
              <a:gd name="connsiteY52" fmla="*/ 595312 h 1505744"/>
              <a:gd name="connsiteX53" fmla="*/ 2705100 w 6127750"/>
              <a:gd name="connsiteY53" fmla="*/ 714375 h 1505744"/>
              <a:gd name="connsiteX54" fmla="*/ 2762250 w 6127750"/>
              <a:gd name="connsiteY54" fmla="*/ 866775 h 1505744"/>
              <a:gd name="connsiteX55" fmla="*/ 2795588 w 6127750"/>
              <a:gd name="connsiteY55" fmla="*/ 876300 h 1505744"/>
              <a:gd name="connsiteX56" fmla="*/ 2871788 w 6127750"/>
              <a:gd name="connsiteY56" fmla="*/ 600075 h 1505744"/>
              <a:gd name="connsiteX57" fmla="*/ 2919413 w 6127750"/>
              <a:gd name="connsiteY57" fmla="*/ 561975 h 1505744"/>
              <a:gd name="connsiteX58" fmla="*/ 2990850 w 6127750"/>
              <a:gd name="connsiteY58" fmla="*/ 728662 h 1505744"/>
              <a:gd name="connsiteX59" fmla="*/ 3019425 w 6127750"/>
              <a:gd name="connsiteY59" fmla="*/ 733425 h 1505744"/>
              <a:gd name="connsiteX60" fmla="*/ 3071813 w 6127750"/>
              <a:gd name="connsiteY60" fmla="*/ 728662 h 1505744"/>
              <a:gd name="connsiteX61" fmla="*/ 3138488 w 6127750"/>
              <a:gd name="connsiteY61" fmla="*/ 962025 h 1505744"/>
              <a:gd name="connsiteX62" fmla="*/ 3176588 w 6127750"/>
              <a:gd name="connsiteY62" fmla="*/ 966787 h 1505744"/>
              <a:gd name="connsiteX63" fmla="*/ 3243263 w 6127750"/>
              <a:gd name="connsiteY63" fmla="*/ 814387 h 1505744"/>
              <a:gd name="connsiteX64" fmla="*/ 3295650 w 6127750"/>
              <a:gd name="connsiteY64" fmla="*/ 833437 h 1505744"/>
              <a:gd name="connsiteX65" fmla="*/ 3343275 w 6127750"/>
              <a:gd name="connsiteY65" fmla="*/ 719137 h 1505744"/>
              <a:gd name="connsiteX66" fmla="*/ 3405188 w 6127750"/>
              <a:gd name="connsiteY66" fmla="*/ 342900 h 1505744"/>
              <a:gd name="connsiteX67" fmla="*/ 3462338 w 6127750"/>
              <a:gd name="connsiteY67" fmla="*/ 304800 h 1505744"/>
              <a:gd name="connsiteX68" fmla="*/ 3509963 w 6127750"/>
              <a:gd name="connsiteY68" fmla="*/ 528637 h 1505744"/>
              <a:gd name="connsiteX69" fmla="*/ 3557588 w 6127750"/>
              <a:gd name="connsiteY69" fmla="*/ 800100 h 1505744"/>
              <a:gd name="connsiteX70" fmla="*/ 3576638 w 6127750"/>
              <a:gd name="connsiteY70" fmla="*/ 804862 h 1505744"/>
              <a:gd name="connsiteX71" fmla="*/ 3614738 w 6127750"/>
              <a:gd name="connsiteY71" fmla="*/ 723900 h 1505744"/>
              <a:gd name="connsiteX72" fmla="*/ 3662363 w 6127750"/>
              <a:gd name="connsiteY72" fmla="*/ 476250 h 1505744"/>
              <a:gd name="connsiteX73" fmla="*/ 3700463 w 6127750"/>
              <a:gd name="connsiteY73" fmla="*/ 471487 h 1505744"/>
              <a:gd name="connsiteX74" fmla="*/ 3743325 w 6127750"/>
              <a:gd name="connsiteY74" fmla="*/ 638175 h 1505744"/>
              <a:gd name="connsiteX75" fmla="*/ 3790950 w 6127750"/>
              <a:gd name="connsiteY75" fmla="*/ 742950 h 1505744"/>
              <a:gd name="connsiteX76" fmla="*/ 3833813 w 6127750"/>
              <a:gd name="connsiteY76" fmla="*/ 723900 h 1505744"/>
              <a:gd name="connsiteX77" fmla="*/ 3929063 w 6127750"/>
              <a:gd name="connsiteY77" fmla="*/ 600075 h 1505744"/>
              <a:gd name="connsiteX78" fmla="*/ 4052888 w 6127750"/>
              <a:gd name="connsiteY78" fmla="*/ 514350 h 1505744"/>
              <a:gd name="connsiteX79" fmla="*/ 4114800 w 6127750"/>
              <a:gd name="connsiteY79" fmla="*/ 514350 h 1505744"/>
              <a:gd name="connsiteX80" fmla="*/ 4229100 w 6127750"/>
              <a:gd name="connsiteY80" fmla="*/ 423862 h 1505744"/>
              <a:gd name="connsiteX81" fmla="*/ 4267200 w 6127750"/>
              <a:gd name="connsiteY81" fmla="*/ 504825 h 1505744"/>
              <a:gd name="connsiteX82" fmla="*/ 4367213 w 6127750"/>
              <a:gd name="connsiteY82" fmla="*/ 771525 h 1505744"/>
              <a:gd name="connsiteX83" fmla="*/ 4433888 w 6127750"/>
              <a:gd name="connsiteY83" fmla="*/ 695325 h 1505744"/>
              <a:gd name="connsiteX84" fmla="*/ 4519613 w 6127750"/>
              <a:gd name="connsiteY84" fmla="*/ 500062 h 1505744"/>
              <a:gd name="connsiteX85" fmla="*/ 4586288 w 6127750"/>
              <a:gd name="connsiteY85" fmla="*/ 428625 h 1505744"/>
              <a:gd name="connsiteX86" fmla="*/ 4638675 w 6127750"/>
              <a:gd name="connsiteY86" fmla="*/ 647700 h 1505744"/>
              <a:gd name="connsiteX87" fmla="*/ 4681538 w 6127750"/>
              <a:gd name="connsiteY87" fmla="*/ 885825 h 1505744"/>
              <a:gd name="connsiteX88" fmla="*/ 4719638 w 6127750"/>
              <a:gd name="connsiteY88" fmla="*/ 904875 h 1505744"/>
              <a:gd name="connsiteX89" fmla="*/ 4810125 w 6127750"/>
              <a:gd name="connsiteY89" fmla="*/ 328613 h 1505744"/>
              <a:gd name="connsiteX90" fmla="*/ 4872038 w 6127750"/>
              <a:gd name="connsiteY90" fmla="*/ 295275 h 1505744"/>
              <a:gd name="connsiteX91" fmla="*/ 4933950 w 6127750"/>
              <a:gd name="connsiteY91" fmla="*/ 638175 h 1505744"/>
              <a:gd name="connsiteX92" fmla="*/ 5005388 w 6127750"/>
              <a:gd name="connsiteY92" fmla="*/ 571500 h 1505744"/>
              <a:gd name="connsiteX93" fmla="*/ 5062538 w 6127750"/>
              <a:gd name="connsiteY93" fmla="*/ 509587 h 1505744"/>
              <a:gd name="connsiteX94" fmla="*/ 5138738 w 6127750"/>
              <a:gd name="connsiteY94" fmla="*/ 609600 h 1505744"/>
              <a:gd name="connsiteX95" fmla="*/ 5191125 w 6127750"/>
              <a:gd name="connsiteY95" fmla="*/ 633412 h 1505744"/>
              <a:gd name="connsiteX96" fmla="*/ 5286375 w 6127750"/>
              <a:gd name="connsiteY96" fmla="*/ 471487 h 1505744"/>
              <a:gd name="connsiteX97" fmla="*/ 5372100 w 6127750"/>
              <a:gd name="connsiteY97" fmla="*/ 452437 h 1505744"/>
              <a:gd name="connsiteX98" fmla="*/ 5434013 w 6127750"/>
              <a:gd name="connsiteY98" fmla="*/ 519112 h 1505744"/>
              <a:gd name="connsiteX99" fmla="*/ 5514975 w 6127750"/>
              <a:gd name="connsiteY99" fmla="*/ 642937 h 1505744"/>
              <a:gd name="connsiteX100" fmla="*/ 5610225 w 6127750"/>
              <a:gd name="connsiteY100" fmla="*/ 438150 h 1505744"/>
              <a:gd name="connsiteX101" fmla="*/ 5662613 w 6127750"/>
              <a:gd name="connsiteY101" fmla="*/ 395287 h 1505744"/>
              <a:gd name="connsiteX102" fmla="*/ 5710238 w 6127750"/>
              <a:gd name="connsiteY102" fmla="*/ 390525 h 1505744"/>
              <a:gd name="connsiteX103" fmla="*/ 5786438 w 6127750"/>
              <a:gd name="connsiteY103" fmla="*/ 614362 h 1505744"/>
              <a:gd name="connsiteX104" fmla="*/ 5862638 w 6127750"/>
              <a:gd name="connsiteY104" fmla="*/ 1038225 h 1505744"/>
              <a:gd name="connsiteX105" fmla="*/ 5919788 w 6127750"/>
              <a:gd name="connsiteY105" fmla="*/ 1204912 h 1505744"/>
              <a:gd name="connsiteX106" fmla="*/ 5976938 w 6127750"/>
              <a:gd name="connsiteY106" fmla="*/ 1052512 h 1505744"/>
              <a:gd name="connsiteX107" fmla="*/ 6076950 w 6127750"/>
              <a:gd name="connsiteY107" fmla="*/ 528637 h 1505744"/>
              <a:gd name="connsiteX108" fmla="*/ 6119813 w 6127750"/>
              <a:gd name="connsiteY108" fmla="*/ 138112 h 1505744"/>
              <a:gd name="connsiteX109" fmla="*/ 6124575 w 6127750"/>
              <a:gd name="connsiteY109" fmla="*/ 0 h 1505744"/>
              <a:gd name="connsiteX0" fmla="*/ 0 w 6127750"/>
              <a:gd name="connsiteY0" fmla="*/ 4762 h 1505744"/>
              <a:gd name="connsiteX1" fmla="*/ 61913 w 6127750"/>
              <a:gd name="connsiteY1" fmla="*/ 585787 h 1505744"/>
              <a:gd name="connsiteX2" fmla="*/ 104775 w 6127750"/>
              <a:gd name="connsiteY2" fmla="*/ 1290637 h 1505744"/>
              <a:gd name="connsiteX3" fmla="*/ 147638 w 6127750"/>
              <a:gd name="connsiteY3" fmla="*/ 1485900 h 1505744"/>
              <a:gd name="connsiteX4" fmla="*/ 190500 w 6127750"/>
              <a:gd name="connsiteY4" fmla="*/ 1171575 h 1505744"/>
              <a:gd name="connsiteX5" fmla="*/ 223838 w 6127750"/>
              <a:gd name="connsiteY5" fmla="*/ 657225 h 1505744"/>
              <a:gd name="connsiteX6" fmla="*/ 261938 w 6127750"/>
              <a:gd name="connsiteY6" fmla="*/ 161925 h 1505744"/>
              <a:gd name="connsiteX7" fmla="*/ 304800 w 6127750"/>
              <a:gd name="connsiteY7" fmla="*/ 57150 h 1505744"/>
              <a:gd name="connsiteX8" fmla="*/ 381000 w 6127750"/>
              <a:gd name="connsiteY8" fmla="*/ 466725 h 1505744"/>
              <a:gd name="connsiteX9" fmla="*/ 404813 w 6127750"/>
              <a:gd name="connsiteY9" fmla="*/ 633412 h 1505744"/>
              <a:gd name="connsiteX10" fmla="*/ 447675 w 6127750"/>
              <a:gd name="connsiteY10" fmla="*/ 671512 h 1505744"/>
              <a:gd name="connsiteX11" fmla="*/ 523875 w 6127750"/>
              <a:gd name="connsiteY11" fmla="*/ 509587 h 1505744"/>
              <a:gd name="connsiteX12" fmla="*/ 566738 w 6127750"/>
              <a:gd name="connsiteY12" fmla="*/ 481012 h 1505744"/>
              <a:gd name="connsiteX13" fmla="*/ 604838 w 6127750"/>
              <a:gd name="connsiteY13" fmla="*/ 647700 h 1505744"/>
              <a:gd name="connsiteX14" fmla="*/ 633413 w 6127750"/>
              <a:gd name="connsiteY14" fmla="*/ 871537 h 1505744"/>
              <a:gd name="connsiteX15" fmla="*/ 690563 w 6127750"/>
              <a:gd name="connsiteY15" fmla="*/ 952500 h 1505744"/>
              <a:gd name="connsiteX16" fmla="*/ 752475 w 6127750"/>
              <a:gd name="connsiteY16" fmla="*/ 452437 h 1505744"/>
              <a:gd name="connsiteX17" fmla="*/ 847725 w 6127750"/>
              <a:gd name="connsiteY17" fmla="*/ 209550 h 1505744"/>
              <a:gd name="connsiteX18" fmla="*/ 890588 w 6127750"/>
              <a:gd name="connsiteY18" fmla="*/ 166687 h 1505744"/>
              <a:gd name="connsiteX19" fmla="*/ 952500 w 6127750"/>
              <a:gd name="connsiteY19" fmla="*/ 442912 h 1505744"/>
              <a:gd name="connsiteX20" fmla="*/ 995363 w 6127750"/>
              <a:gd name="connsiteY20" fmla="*/ 862012 h 1505744"/>
              <a:gd name="connsiteX21" fmla="*/ 1023938 w 6127750"/>
              <a:gd name="connsiteY21" fmla="*/ 1109662 h 1505744"/>
              <a:gd name="connsiteX22" fmla="*/ 1062038 w 6127750"/>
              <a:gd name="connsiteY22" fmla="*/ 1195387 h 1505744"/>
              <a:gd name="connsiteX23" fmla="*/ 1119188 w 6127750"/>
              <a:gd name="connsiteY23" fmla="*/ 1019175 h 1505744"/>
              <a:gd name="connsiteX24" fmla="*/ 1162050 w 6127750"/>
              <a:gd name="connsiteY24" fmla="*/ 728662 h 1505744"/>
              <a:gd name="connsiteX25" fmla="*/ 1204913 w 6127750"/>
              <a:gd name="connsiteY25" fmla="*/ 609600 h 1505744"/>
              <a:gd name="connsiteX26" fmla="*/ 1247775 w 6127750"/>
              <a:gd name="connsiteY26" fmla="*/ 633412 h 1505744"/>
              <a:gd name="connsiteX27" fmla="*/ 1285875 w 6127750"/>
              <a:gd name="connsiteY27" fmla="*/ 728662 h 1505744"/>
              <a:gd name="connsiteX28" fmla="*/ 1319213 w 6127750"/>
              <a:gd name="connsiteY28" fmla="*/ 747712 h 1505744"/>
              <a:gd name="connsiteX29" fmla="*/ 1376363 w 6127750"/>
              <a:gd name="connsiteY29" fmla="*/ 500062 h 1505744"/>
              <a:gd name="connsiteX30" fmla="*/ 1400175 w 6127750"/>
              <a:gd name="connsiteY30" fmla="*/ 295275 h 1505744"/>
              <a:gd name="connsiteX31" fmla="*/ 1447800 w 6127750"/>
              <a:gd name="connsiteY31" fmla="*/ 223837 h 1505744"/>
              <a:gd name="connsiteX32" fmla="*/ 1524000 w 6127750"/>
              <a:gd name="connsiteY32" fmla="*/ 409575 h 1505744"/>
              <a:gd name="connsiteX33" fmla="*/ 1590675 w 6127750"/>
              <a:gd name="connsiteY33" fmla="*/ 714375 h 1505744"/>
              <a:gd name="connsiteX34" fmla="*/ 1638300 w 6127750"/>
              <a:gd name="connsiteY34" fmla="*/ 819150 h 1505744"/>
              <a:gd name="connsiteX35" fmla="*/ 1681163 w 6127750"/>
              <a:gd name="connsiteY35" fmla="*/ 809625 h 1505744"/>
              <a:gd name="connsiteX36" fmla="*/ 1719263 w 6127750"/>
              <a:gd name="connsiteY36" fmla="*/ 685800 h 1505744"/>
              <a:gd name="connsiteX37" fmla="*/ 1743075 w 6127750"/>
              <a:gd name="connsiteY37" fmla="*/ 590550 h 1505744"/>
              <a:gd name="connsiteX38" fmla="*/ 1785938 w 6127750"/>
              <a:gd name="connsiteY38" fmla="*/ 547687 h 1505744"/>
              <a:gd name="connsiteX39" fmla="*/ 1852613 w 6127750"/>
              <a:gd name="connsiteY39" fmla="*/ 709612 h 1505744"/>
              <a:gd name="connsiteX40" fmla="*/ 1895475 w 6127750"/>
              <a:gd name="connsiteY40" fmla="*/ 733425 h 1505744"/>
              <a:gd name="connsiteX41" fmla="*/ 1957388 w 6127750"/>
              <a:gd name="connsiteY41" fmla="*/ 671512 h 1505744"/>
              <a:gd name="connsiteX42" fmla="*/ 2052638 w 6127750"/>
              <a:gd name="connsiteY42" fmla="*/ 823912 h 1505744"/>
              <a:gd name="connsiteX43" fmla="*/ 2138363 w 6127750"/>
              <a:gd name="connsiteY43" fmla="*/ 1004887 h 1505744"/>
              <a:gd name="connsiteX44" fmla="*/ 2247900 w 6127750"/>
              <a:gd name="connsiteY44" fmla="*/ 1042987 h 1505744"/>
              <a:gd name="connsiteX45" fmla="*/ 2300288 w 6127750"/>
              <a:gd name="connsiteY45" fmla="*/ 814387 h 1505744"/>
              <a:gd name="connsiteX46" fmla="*/ 2343150 w 6127750"/>
              <a:gd name="connsiteY46" fmla="*/ 490537 h 1505744"/>
              <a:gd name="connsiteX47" fmla="*/ 2419350 w 6127750"/>
              <a:gd name="connsiteY47" fmla="*/ 347662 h 1505744"/>
              <a:gd name="connsiteX48" fmla="*/ 2433638 w 6127750"/>
              <a:gd name="connsiteY48" fmla="*/ 342900 h 1505744"/>
              <a:gd name="connsiteX49" fmla="*/ 2524125 w 6127750"/>
              <a:gd name="connsiteY49" fmla="*/ 595312 h 1505744"/>
              <a:gd name="connsiteX50" fmla="*/ 2557463 w 6127750"/>
              <a:gd name="connsiteY50" fmla="*/ 657225 h 1505744"/>
              <a:gd name="connsiteX51" fmla="*/ 2590800 w 6127750"/>
              <a:gd name="connsiteY51" fmla="*/ 666750 h 1505744"/>
              <a:gd name="connsiteX52" fmla="*/ 2652713 w 6127750"/>
              <a:gd name="connsiteY52" fmla="*/ 595312 h 1505744"/>
              <a:gd name="connsiteX53" fmla="*/ 2705100 w 6127750"/>
              <a:gd name="connsiteY53" fmla="*/ 714375 h 1505744"/>
              <a:gd name="connsiteX54" fmla="*/ 2762250 w 6127750"/>
              <a:gd name="connsiteY54" fmla="*/ 866775 h 1505744"/>
              <a:gd name="connsiteX55" fmla="*/ 2795588 w 6127750"/>
              <a:gd name="connsiteY55" fmla="*/ 876300 h 1505744"/>
              <a:gd name="connsiteX56" fmla="*/ 2871788 w 6127750"/>
              <a:gd name="connsiteY56" fmla="*/ 600075 h 1505744"/>
              <a:gd name="connsiteX57" fmla="*/ 2919413 w 6127750"/>
              <a:gd name="connsiteY57" fmla="*/ 561975 h 1505744"/>
              <a:gd name="connsiteX58" fmla="*/ 2990850 w 6127750"/>
              <a:gd name="connsiteY58" fmla="*/ 728662 h 1505744"/>
              <a:gd name="connsiteX59" fmla="*/ 3019425 w 6127750"/>
              <a:gd name="connsiteY59" fmla="*/ 733425 h 1505744"/>
              <a:gd name="connsiteX60" fmla="*/ 3071813 w 6127750"/>
              <a:gd name="connsiteY60" fmla="*/ 728662 h 1505744"/>
              <a:gd name="connsiteX61" fmla="*/ 3138488 w 6127750"/>
              <a:gd name="connsiteY61" fmla="*/ 962025 h 1505744"/>
              <a:gd name="connsiteX62" fmla="*/ 3176588 w 6127750"/>
              <a:gd name="connsiteY62" fmla="*/ 966787 h 1505744"/>
              <a:gd name="connsiteX63" fmla="*/ 3243263 w 6127750"/>
              <a:gd name="connsiteY63" fmla="*/ 814387 h 1505744"/>
              <a:gd name="connsiteX64" fmla="*/ 3295650 w 6127750"/>
              <a:gd name="connsiteY64" fmla="*/ 833437 h 1505744"/>
              <a:gd name="connsiteX65" fmla="*/ 3343275 w 6127750"/>
              <a:gd name="connsiteY65" fmla="*/ 719137 h 1505744"/>
              <a:gd name="connsiteX66" fmla="*/ 3405188 w 6127750"/>
              <a:gd name="connsiteY66" fmla="*/ 342900 h 1505744"/>
              <a:gd name="connsiteX67" fmla="*/ 3462338 w 6127750"/>
              <a:gd name="connsiteY67" fmla="*/ 304800 h 1505744"/>
              <a:gd name="connsiteX68" fmla="*/ 3509963 w 6127750"/>
              <a:gd name="connsiteY68" fmla="*/ 528637 h 1505744"/>
              <a:gd name="connsiteX69" fmla="*/ 3557588 w 6127750"/>
              <a:gd name="connsiteY69" fmla="*/ 800100 h 1505744"/>
              <a:gd name="connsiteX70" fmla="*/ 3576638 w 6127750"/>
              <a:gd name="connsiteY70" fmla="*/ 804862 h 1505744"/>
              <a:gd name="connsiteX71" fmla="*/ 3614738 w 6127750"/>
              <a:gd name="connsiteY71" fmla="*/ 723900 h 1505744"/>
              <a:gd name="connsiteX72" fmla="*/ 3662363 w 6127750"/>
              <a:gd name="connsiteY72" fmla="*/ 476250 h 1505744"/>
              <a:gd name="connsiteX73" fmla="*/ 3700463 w 6127750"/>
              <a:gd name="connsiteY73" fmla="*/ 471487 h 1505744"/>
              <a:gd name="connsiteX74" fmla="*/ 3743325 w 6127750"/>
              <a:gd name="connsiteY74" fmla="*/ 638175 h 1505744"/>
              <a:gd name="connsiteX75" fmla="*/ 3790950 w 6127750"/>
              <a:gd name="connsiteY75" fmla="*/ 742950 h 1505744"/>
              <a:gd name="connsiteX76" fmla="*/ 3833813 w 6127750"/>
              <a:gd name="connsiteY76" fmla="*/ 723900 h 1505744"/>
              <a:gd name="connsiteX77" fmla="*/ 3929063 w 6127750"/>
              <a:gd name="connsiteY77" fmla="*/ 600075 h 1505744"/>
              <a:gd name="connsiteX78" fmla="*/ 4052888 w 6127750"/>
              <a:gd name="connsiteY78" fmla="*/ 514350 h 1505744"/>
              <a:gd name="connsiteX79" fmla="*/ 4114800 w 6127750"/>
              <a:gd name="connsiteY79" fmla="*/ 514350 h 1505744"/>
              <a:gd name="connsiteX80" fmla="*/ 4229100 w 6127750"/>
              <a:gd name="connsiteY80" fmla="*/ 423862 h 1505744"/>
              <a:gd name="connsiteX81" fmla="*/ 4267200 w 6127750"/>
              <a:gd name="connsiteY81" fmla="*/ 504825 h 1505744"/>
              <a:gd name="connsiteX82" fmla="*/ 4367213 w 6127750"/>
              <a:gd name="connsiteY82" fmla="*/ 771525 h 1505744"/>
              <a:gd name="connsiteX83" fmla="*/ 4433888 w 6127750"/>
              <a:gd name="connsiteY83" fmla="*/ 695325 h 1505744"/>
              <a:gd name="connsiteX84" fmla="*/ 4519613 w 6127750"/>
              <a:gd name="connsiteY84" fmla="*/ 500062 h 1505744"/>
              <a:gd name="connsiteX85" fmla="*/ 4586288 w 6127750"/>
              <a:gd name="connsiteY85" fmla="*/ 428625 h 1505744"/>
              <a:gd name="connsiteX86" fmla="*/ 4638675 w 6127750"/>
              <a:gd name="connsiteY86" fmla="*/ 647700 h 1505744"/>
              <a:gd name="connsiteX87" fmla="*/ 4681538 w 6127750"/>
              <a:gd name="connsiteY87" fmla="*/ 885825 h 1505744"/>
              <a:gd name="connsiteX88" fmla="*/ 4719638 w 6127750"/>
              <a:gd name="connsiteY88" fmla="*/ 904875 h 1505744"/>
              <a:gd name="connsiteX89" fmla="*/ 4810125 w 6127750"/>
              <a:gd name="connsiteY89" fmla="*/ 328613 h 1505744"/>
              <a:gd name="connsiteX90" fmla="*/ 4872038 w 6127750"/>
              <a:gd name="connsiteY90" fmla="*/ 295275 h 1505744"/>
              <a:gd name="connsiteX91" fmla="*/ 4933950 w 6127750"/>
              <a:gd name="connsiteY91" fmla="*/ 638175 h 1505744"/>
              <a:gd name="connsiteX92" fmla="*/ 5005388 w 6127750"/>
              <a:gd name="connsiteY92" fmla="*/ 571500 h 1505744"/>
              <a:gd name="connsiteX93" fmla="*/ 5062538 w 6127750"/>
              <a:gd name="connsiteY93" fmla="*/ 509587 h 1505744"/>
              <a:gd name="connsiteX94" fmla="*/ 5138738 w 6127750"/>
              <a:gd name="connsiteY94" fmla="*/ 609600 h 1505744"/>
              <a:gd name="connsiteX95" fmla="*/ 5191125 w 6127750"/>
              <a:gd name="connsiteY95" fmla="*/ 633412 h 1505744"/>
              <a:gd name="connsiteX96" fmla="*/ 5286375 w 6127750"/>
              <a:gd name="connsiteY96" fmla="*/ 471487 h 1505744"/>
              <a:gd name="connsiteX97" fmla="*/ 5372100 w 6127750"/>
              <a:gd name="connsiteY97" fmla="*/ 452437 h 1505744"/>
              <a:gd name="connsiteX98" fmla="*/ 5434013 w 6127750"/>
              <a:gd name="connsiteY98" fmla="*/ 519112 h 1505744"/>
              <a:gd name="connsiteX99" fmla="*/ 5514975 w 6127750"/>
              <a:gd name="connsiteY99" fmla="*/ 642937 h 1505744"/>
              <a:gd name="connsiteX100" fmla="*/ 5610225 w 6127750"/>
              <a:gd name="connsiteY100" fmla="*/ 438150 h 1505744"/>
              <a:gd name="connsiteX101" fmla="*/ 5662613 w 6127750"/>
              <a:gd name="connsiteY101" fmla="*/ 395287 h 1505744"/>
              <a:gd name="connsiteX102" fmla="*/ 5710238 w 6127750"/>
              <a:gd name="connsiteY102" fmla="*/ 390525 h 1505744"/>
              <a:gd name="connsiteX103" fmla="*/ 5786438 w 6127750"/>
              <a:gd name="connsiteY103" fmla="*/ 614362 h 1505744"/>
              <a:gd name="connsiteX104" fmla="*/ 5862638 w 6127750"/>
              <a:gd name="connsiteY104" fmla="*/ 1038225 h 1505744"/>
              <a:gd name="connsiteX105" fmla="*/ 5919788 w 6127750"/>
              <a:gd name="connsiteY105" fmla="*/ 1204912 h 1505744"/>
              <a:gd name="connsiteX106" fmla="*/ 5976938 w 6127750"/>
              <a:gd name="connsiteY106" fmla="*/ 1052512 h 1505744"/>
              <a:gd name="connsiteX107" fmla="*/ 6076950 w 6127750"/>
              <a:gd name="connsiteY107" fmla="*/ 528637 h 1505744"/>
              <a:gd name="connsiteX108" fmla="*/ 6119813 w 6127750"/>
              <a:gd name="connsiteY108" fmla="*/ 138112 h 1505744"/>
              <a:gd name="connsiteX109" fmla="*/ 6124575 w 6127750"/>
              <a:gd name="connsiteY109" fmla="*/ 0 h 1505744"/>
              <a:gd name="connsiteX0" fmla="*/ 0 w 6065837"/>
              <a:gd name="connsiteY0" fmla="*/ 585787 h 1505744"/>
              <a:gd name="connsiteX1" fmla="*/ 42862 w 6065837"/>
              <a:gd name="connsiteY1" fmla="*/ 1290637 h 1505744"/>
              <a:gd name="connsiteX2" fmla="*/ 85725 w 6065837"/>
              <a:gd name="connsiteY2" fmla="*/ 1485900 h 1505744"/>
              <a:gd name="connsiteX3" fmla="*/ 128587 w 6065837"/>
              <a:gd name="connsiteY3" fmla="*/ 1171575 h 1505744"/>
              <a:gd name="connsiteX4" fmla="*/ 161925 w 6065837"/>
              <a:gd name="connsiteY4" fmla="*/ 657225 h 1505744"/>
              <a:gd name="connsiteX5" fmla="*/ 200025 w 6065837"/>
              <a:gd name="connsiteY5" fmla="*/ 161925 h 1505744"/>
              <a:gd name="connsiteX6" fmla="*/ 242887 w 6065837"/>
              <a:gd name="connsiteY6" fmla="*/ 57150 h 1505744"/>
              <a:gd name="connsiteX7" fmla="*/ 319087 w 6065837"/>
              <a:gd name="connsiteY7" fmla="*/ 466725 h 1505744"/>
              <a:gd name="connsiteX8" fmla="*/ 342900 w 6065837"/>
              <a:gd name="connsiteY8" fmla="*/ 633412 h 1505744"/>
              <a:gd name="connsiteX9" fmla="*/ 385762 w 6065837"/>
              <a:gd name="connsiteY9" fmla="*/ 671512 h 1505744"/>
              <a:gd name="connsiteX10" fmla="*/ 461962 w 6065837"/>
              <a:gd name="connsiteY10" fmla="*/ 509587 h 1505744"/>
              <a:gd name="connsiteX11" fmla="*/ 504825 w 6065837"/>
              <a:gd name="connsiteY11" fmla="*/ 481012 h 1505744"/>
              <a:gd name="connsiteX12" fmla="*/ 542925 w 6065837"/>
              <a:gd name="connsiteY12" fmla="*/ 647700 h 1505744"/>
              <a:gd name="connsiteX13" fmla="*/ 571500 w 6065837"/>
              <a:gd name="connsiteY13" fmla="*/ 871537 h 1505744"/>
              <a:gd name="connsiteX14" fmla="*/ 628650 w 6065837"/>
              <a:gd name="connsiteY14" fmla="*/ 952500 h 1505744"/>
              <a:gd name="connsiteX15" fmla="*/ 690562 w 6065837"/>
              <a:gd name="connsiteY15" fmla="*/ 452437 h 1505744"/>
              <a:gd name="connsiteX16" fmla="*/ 785812 w 6065837"/>
              <a:gd name="connsiteY16" fmla="*/ 209550 h 1505744"/>
              <a:gd name="connsiteX17" fmla="*/ 828675 w 6065837"/>
              <a:gd name="connsiteY17" fmla="*/ 166687 h 1505744"/>
              <a:gd name="connsiteX18" fmla="*/ 890587 w 6065837"/>
              <a:gd name="connsiteY18" fmla="*/ 442912 h 1505744"/>
              <a:gd name="connsiteX19" fmla="*/ 933450 w 6065837"/>
              <a:gd name="connsiteY19" fmla="*/ 862012 h 1505744"/>
              <a:gd name="connsiteX20" fmla="*/ 962025 w 6065837"/>
              <a:gd name="connsiteY20" fmla="*/ 1109662 h 1505744"/>
              <a:gd name="connsiteX21" fmla="*/ 1000125 w 6065837"/>
              <a:gd name="connsiteY21" fmla="*/ 1195387 h 1505744"/>
              <a:gd name="connsiteX22" fmla="*/ 1057275 w 6065837"/>
              <a:gd name="connsiteY22" fmla="*/ 1019175 h 1505744"/>
              <a:gd name="connsiteX23" fmla="*/ 1100137 w 6065837"/>
              <a:gd name="connsiteY23" fmla="*/ 728662 h 1505744"/>
              <a:gd name="connsiteX24" fmla="*/ 1143000 w 6065837"/>
              <a:gd name="connsiteY24" fmla="*/ 609600 h 1505744"/>
              <a:gd name="connsiteX25" fmla="*/ 1185862 w 6065837"/>
              <a:gd name="connsiteY25" fmla="*/ 633412 h 1505744"/>
              <a:gd name="connsiteX26" fmla="*/ 1223962 w 6065837"/>
              <a:gd name="connsiteY26" fmla="*/ 728662 h 1505744"/>
              <a:gd name="connsiteX27" fmla="*/ 1257300 w 6065837"/>
              <a:gd name="connsiteY27" fmla="*/ 747712 h 1505744"/>
              <a:gd name="connsiteX28" fmla="*/ 1314450 w 6065837"/>
              <a:gd name="connsiteY28" fmla="*/ 500062 h 1505744"/>
              <a:gd name="connsiteX29" fmla="*/ 1338262 w 6065837"/>
              <a:gd name="connsiteY29" fmla="*/ 295275 h 1505744"/>
              <a:gd name="connsiteX30" fmla="*/ 1385887 w 6065837"/>
              <a:gd name="connsiteY30" fmla="*/ 223837 h 1505744"/>
              <a:gd name="connsiteX31" fmla="*/ 1462087 w 6065837"/>
              <a:gd name="connsiteY31" fmla="*/ 409575 h 1505744"/>
              <a:gd name="connsiteX32" fmla="*/ 1528762 w 6065837"/>
              <a:gd name="connsiteY32" fmla="*/ 714375 h 1505744"/>
              <a:gd name="connsiteX33" fmla="*/ 1576387 w 6065837"/>
              <a:gd name="connsiteY33" fmla="*/ 819150 h 1505744"/>
              <a:gd name="connsiteX34" fmla="*/ 1619250 w 6065837"/>
              <a:gd name="connsiteY34" fmla="*/ 809625 h 1505744"/>
              <a:gd name="connsiteX35" fmla="*/ 1657350 w 6065837"/>
              <a:gd name="connsiteY35" fmla="*/ 685800 h 1505744"/>
              <a:gd name="connsiteX36" fmla="*/ 1681162 w 6065837"/>
              <a:gd name="connsiteY36" fmla="*/ 590550 h 1505744"/>
              <a:gd name="connsiteX37" fmla="*/ 1724025 w 6065837"/>
              <a:gd name="connsiteY37" fmla="*/ 547687 h 1505744"/>
              <a:gd name="connsiteX38" fmla="*/ 1790700 w 6065837"/>
              <a:gd name="connsiteY38" fmla="*/ 709612 h 1505744"/>
              <a:gd name="connsiteX39" fmla="*/ 1833562 w 6065837"/>
              <a:gd name="connsiteY39" fmla="*/ 733425 h 1505744"/>
              <a:gd name="connsiteX40" fmla="*/ 1895475 w 6065837"/>
              <a:gd name="connsiteY40" fmla="*/ 671512 h 1505744"/>
              <a:gd name="connsiteX41" fmla="*/ 1990725 w 6065837"/>
              <a:gd name="connsiteY41" fmla="*/ 823912 h 1505744"/>
              <a:gd name="connsiteX42" fmla="*/ 2076450 w 6065837"/>
              <a:gd name="connsiteY42" fmla="*/ 1004887 h 1505744"/>
              <a:gd name="connsiteX43" fmla="*/ 2185987 w 6065837"/>
              <a:gd name="connsiteY43" fmla="*/ 1042987 h 1505744"/>
              <a:gd name="connsiteX44" fmla="*/ 2238375 w 6065837"/>
              <a:gd name="connsiteY44" fmla="*/ 814387 h 1505744"/>
              <a:gd name="connsiteX45" fmla="*/ 2281237 w 6065837"/>
              <a:gd name="connsiteY45" fmla="*/ 490537 h 1505744"/>
              <a:gd name="connsiteX46" fmla="*/ 2357437 w 6065837"/>
              <a:gd name="connsiteY46" fmla="*/ 347662 h 1505744"/>
              <a:gd name="connsiteX47" fmla="*/ 2371725 w 6065837"/>
              <a:gd name="connsiteY47" fmla="*/ 342900 h 1505744"/>
              <a:gd name="connsiteX48" fmla="*/ 2462212 w 6065837"/>
              <a:gd name="connsiteY48" fmla="*/ 595312 h 1505744"/>
              <a:gd name="connsiteX49" fmla="*/ 2495550 w 6065837"/>
              <a:gd name="connsiteY49" fmla="*/ 657225 h 1505744"/>
              <a:gd name="connsiteX50" fmla="*/ 2528887 w 6065837"/>
              <a:gd name="connsiteY50" fmla="*/ 666750 h 1505744"/>
              <a:gd name="connsiteX51" fmla="*/ 2590800 w 6065837"/>
              <a:gd name="connsiteY51" fmla="*/ 595312 h 1505744"/>
              <a:gd name="connsiteX52" fmla="*/ 2643187 w 6065837"/>
              <a:gd name="connsiteY52" fmla="*/ 714375 h 1505744"/>
              <a:gd name="connsiteX53" fmla="*/ 2700337 w 6065837"/>
              <a:gd name="connsiteY53" fmla="*/ 866775 h 1505744"/>
              <a:gd name="connsiteX54" fmla="*/ 2733675 w 6065837"/>
              <a:gd name="connsiteY54" fmla="*/ 876300 h 1505744"/>
              <a:gd name="connsiteX55" fmla="*/ 2809875 w 6065837"/>
              <a:gd name="connsiteY55" fmla="*/ 600075 h 1505744"/>
              <a:gd name="connsiteX56" fmla="*/ 2857500 w 6065837"/>
              <a:gd name="connsiteY56" fmla="*/ 561975 h 1505744"/>
              <a:gd name="connsiteX57" fmla="*/ 2928937 w 6065837"/>
              <a:gd name="connsiteY57" fmla="*/ 728662 h 1505744"/>
              <a:gd name="connsiteX58" fmla="*/ 2957512 w 6065837"/>
              <a:gd name="connsiteY58" fmla="*/ 733425 h 1505744"/>
              <a:gd name="connsiteX59" fmla="*/ 3009900 w 6065837"/>
              <a:gd name="connsiteY59" fmla="*/ 728662 h 1505744"/>
              <a:gd name="connsiteX60" fmla="*/ 3076575 w 6065837"/>
              <a:gd name="connsiteY60" fmla="*/ 962025 h 1505744"/>
              <a:gd name="connsiteX61" fmla="*/ 3114675 w 6065837"/>
              <a:gd name="connsiteY61" fmla="*/ 966787 h 1505744"/>
              <a:gd name="connsiteX62" fmla="*/ 3181350 w 6065837"/>
              <a:gd name="connsiteY62" fmla="*/ 814387 h 1505744"/>
              <a:gd name="connsiteX63" fmla="*/ 3233737 w 6065837"/>
              <a:gd name="connsiteY63" fmla="*/ 833437 h 1505744"/>
              <a:gd name="connsiteX64" fmla="*/ 3281362 w 6065837"/>
              <a:gd name="connsiteY64" fmla="*/ 719137 h 1505744"/>
              <a:gd name="connsiteX65" fmla="*/ 3343275 w 6065837"/>
              <a:gd name="connsiteY65" fmla="*/ 342900 h 1505744"/>
              <a:gd name="connsiteX66" fmla="*/ 3400425 w 6065837"/>
              <a:gd name="connsiteY66" fmla="*/ 304800 h 1505744"/>
              <a:gd name="connsiteX67" fmla="*/ 3448050 w 6065837"/>
              <a:gd name="connsiteY67" fmla="*/ 528637 h 1505744"/>
              <a:gd name="connsiteX68" fmla="*/ 3495675 w 6065837"/>
              <a:gd name="connsiteY68" fmla="*/ 800100 h 1505744"/>
              <a:gd name="connsiteX69" fmla="*/ 3514725 w 6065837"/>
              <a:gd name="connsiteY69" fmla="*/ 804862 h 1505744"/>
              <a:gd name="connsiteX70" fmla="*/ 3552825 w 6065837"/>
              <a:gd name="connsiteY70" fmla="*/ 723900 h 1505744"/>
              <a:gd name="connsiteX71" fmla="*/ 3600450 w 6065837"/>
              <a:gd name="connsiteY71" fmla="*/ 476250 h 1505744"/>
              <a:gd name="connsiteX72" fmla="*/ 3638550 w 6065837"/>
              <a:gd name="connsiteY72" fmla="*/ 471487 h 1505744"/>
              <a:gd name="connsiteX73" fmla="*/ 3681412 w 6065837"/>
              <a:gd name="connsiteY73" fmla="*/ 638175 h 1505744"/>
              <a:gd name="connsiteX74" fmla="*/ 3729037 w 6065837"/>
              <a:gd name="connsiteY74" fmla="*/ 742950 h 1505744"/>
              <a:gd name="connsiteX75" fmla="*/ 3771900 w 6065837"/>
              <a:gd name="connsiteY75" fmla="*/ 723900 h 1505744"/>
              <a:gd name="connsiteX76" fmla="*/ 3867150 w 6065837"/>
              <a:gd name="connsiteY76" fmla="*/ 600075 h 1505744"/>
              <a:gd name="connsiteX77" fmla="*/ 3990975 w 6065837"/>
              <a:gd name="connsiteY77" fmla="*/ 514350 h 1505744"/>
              <a:gd name="connsiteX78" fmla="*/ 4052887 w 6065837"/>
              <a:gd name="connsiteY78" fmla="*/ 514350 h 1505744"/>
              <a:gd name="connsiteX79" fmla="*/ 4167187 w 6065837"/>
              <a:gd name="connsiteY79" fmla="*/ 423862 h 1505744"/>
              <a:gd name="connsiteX80" fmla="*/ 4205287 w 6065837"/>
              <a:gd name="connsiteY80" fmla="*/ 504825 h 1505744"/>
              <a:gd name="connsiteX81" fmla="*/ 4305300 w 6065837"/>
              <a:gd name="connsiteY81" fmla="*/ 771525 h 1505744"/>
              <a:gd name="connsiteX82" fmla="*/ 4371975 w 6065837"/>
              <a:gd name="connsiteY82" fmla="*/ 695325 h 1505744"/>
              <a:gd name="connsiteX83" fmla="*/ 4457700 w 6065837"/>
              <a:gd name="connsiteY83" fmla="*/ 500062 h 1505744"/>
              <a:gd name="connsiteX84" fmla="*/ 4524375 w 6065837"/>
              <a:gd name="connsiteY84" fmla="*/ 428625 h 1505744"/>
              <a:gd name="connsiteX85" fmla="*/ 4576762 w 6065837"/>
              <a:gd name="connsiteY85" fmla="*/ 647700 h 1505744"/>
              <a:gd name="connsiteX86" fmla="*/ 4619625 w 6065837"/>
              <a:gd name="connsiteY86" fmla="*/ 885825 h 1505744"/>
              <a:gd name="connsiteX87" fmla="*/ 4657725 w 6065837"/>
              <a:gd name="connsiteY87" fmla="*/ 904875 h 1505744"/>
              <a:gd name="connsiteX88" fmla="*/ 4748212 w 6065837"/>
              <a:gd name="connsiteY88" fmla="*/ 328613 h 1505744"/>
              <a:gd name="connsiteX89" fmla="*/ 4810125 w 6065837"/>
              <a:gd name="connsiteY89" fmla="*/ 295275 h 1505744"/>
              <a:gd name="connsiteX90" fmla="*/ 4872037 w 6065837"/>
              <a:gd name="connsiteY90" fmla="*/ 638175 h 1505744"/>
              <a:gd name="connsiteX91" fmla="*/ 4943475 w 6065837"/>
              <a:gd name="connsiteY91" fmla="*/ 571500 h 1505744"/>
              <a:gd name="connsiteX92" fmla="*/ 5000625 w 6065837"/>
              <a:gd name="connsiteY92" fmla="*/ 509587 h 1505744"/>
              <a:gd name="connsiteX93" fmla="*/ 5076825 w 6065837"/>
              <a:gd name="connsiteY93" fmla="*/ 609600 h 1505744"/>
              <a:gd name="connsiteX94" fmla="*/ 5129212 w 6065837"/>
              <a:gd name="connsiteY94" fmla="*/ 633412 h 1505744"/>
              <a:gd name="connsiteX95" fmla="*/ 5224462 w 6065837"/>
              <a:gd name="connsiteY95" fmla="*/ 471487 h 1505744"/>
              <a:gd name="connsiteX96" fmla="*/ 5310187 w 6065837"/>
              <a:gd name="connsiteY96" fmla="*/ 452437 h 1505744"/>
              <a:gd name="connsiteX97" fmla="*/ 5372100 w 6065837"/>
              <a:gd name="connsiteY97" fmla="*/ 519112 h 1505744"/>
              <a:gd name="connsiteX98" fmla="*/ 5453062 w 6065837"/>
              <a:gd name="connsiteY98" fmla="*/ 642937 h 1505744"/>
              <a:gd name="connsiteX99" fmla="*/ 5548312 w 6065837"/>
              <a:gd name="connsiteY99" fmla="*/ 438150 h 1505744"/>
              <a:gd name="connsiteX100" fmla="*/ 5600700 w 6065837"/>
              <a:gd name="connsiteY100" fmla="*/ 395287 h 1505744"/>
              <a:gd name="connsiteX101" fmla="*/ 5648325 w 6065837"/>
              <a:gd name="connsiteY101" fmla="*/ 390525 h 1505744"/>
              <a:gd name="connsiteX102" fmla="*/ 5724525 w 6065837"/>
              <a:gd name="connsiteY102" fmla="*/ 614362 h 1505744"/>
              <a:gd name="connsiteX103" fmla="*/ 5800725 w 6065837"/>
              <a:gd name="connsiteY103" fmla="*/ 1038225 h 1505744"/>
              <a:gd name="connsiteX104" fmla="*/ 5857875 w 6065837"/>
              <a:gd name="connsiteY104" fmla="*/ 1204912 h 1505744"/>
              <a:gd name="connsiteX105" fmla="*/ 5915025 w 6065837"/>
              <a:gd name="connsiteY105" fmla="*/ 1052512 h 1505744"/>
              <a:gd name="connsiteX106" fmla="*/ 6015037 w 6065837"/>
              <a:gd name="connsiteY106" fmla="*/ 528637 h 1505744"/>
              <a:gd name="connsiteX107" fmla="*/ 6057900 w 6065837"/>
              <a:gd name="connsiteY107" fmla="*/ 138112 h 1505744"/>
              <a:gd name="connsiteX108" fmla="*/ 6062662 w 6065837"/>
              <a:gd name="connsiteY108" fmla="*/ 0 h 1505744"/>
              <a:gd name="connsiteX0" fmla="*/ 0 w 6057900"/>
              <a:gd name="connsiteY0" fmla="*/ 579437 h 1499394"/>
              <a:gd name="connsiteX1" fmla="*/ 42862 w 6057900"/>
              <a:gd name="connsiteY1" fmla="*/ 1284287 h 1499394"/>
              <a:gd name="connsiteX2" fmla="*/ 85725 w 6057900"/>
              <a:gd name="connsiteY2" fmla="*/ 1479550 h 1499394"/>
              <a:gd name="connsiteX3" fmla="*/ 128587 w 6057900"/>
              <a:gd name="connsiteY3" fmla="*/ 1165225 h 1499394"/>
              <a:gd name="connsiteX4" fmla="*/ 161925 w 6057900"/>
              <a:gd name="connsiteY4" fmla="*/ 650875 h 1499394"/>
              <a:gd name="connsiteX5" fmla="*/ 200025 w 6057900"/>
              <a:gd name="connsiteY5" fmla="*/ 155575 h 1499394"/>
              <a:gd name="connsiteX6" fmla="*/ 242887 w 6057900"/>
              <a:gd name="connsiteY6" fmla="*/ 50800 h 1499394"/>
              <a:gd name="connsiteX7" fmla="*/ 319087 w 6057900"/>
              <a:gd name="connsiteY7" fmla="*/ 460375 h 1499394"/>
              <a:gd name="connsiteX8" fmla="*/ 342900 w 6057900"/>
              <a:gd name="connsiteY8" fmla="*/ 627062 h 1499394"/>
              <a:gd name="connsiteX9" fmla="*/ 385762 w 6057900"/>
              <a:gd name="connsiteY9" fmla="*/ 665162 h 1499394"/>
              <a:gd name="connsiteX10" fmla="*/ 461962 w 6057900"/>
              <a:gd name="connsiteY10" fmla="*/ 503237 h 1499394"/>
              <a:gd name="connsiteX11" fmla="*/ 504825 w 6057900"/>
              <a:gd name="connsiteY11" fmla="*/ 474662 h 1499394"/>
              <a:gd name="connsiteX12" fmla="*/ 542925 w 6057900"/>
              <a:gd name="connsiteY12" fmla="*/ 641350 h 1499394"/>
              <a:gd name="connsiteX13" fmla="*/ 571500 w 6057900"/>
              <a:gd name="connsiteY13" fmla="*/ 865187 h 1499394"/>
              <a:gd name="connsiteX14" fmla="*/ 628650 w 6057900"/>
              <a:gd name="connsiteY14" fmla="*/ 946150 h 1499394"/>
              <a:gd name="connsiteX15" fmla="*/ 690562 w 6057900"/>
              <a:gd name="connsiteY15" fmla="*/ 446087 h 1499394"/>
              <a:gd name="connsiteX16" fmla="*/ 785812 w 6057900"/>
              <a:gd name="connsiteY16" fmla="*/ 203200 h 1499394"/>
              <a:gd name="connsiteX17" fmla="*/ 828675 w 6057900"/>
              <a:gd name="connsiteY17" fmla="*/ 160337 h 1499394"/>
              <a:gd name="connsiteX18" fmla="*/ 890587 w 6057900"/>
              <a:gd name="connsiteY18" fmla="*/ 436562 h 1499394"/>
              <a:gd name="connsiteX19" fmla="*/ 933450 w 6057900"/>
              <a:gd name="connsiteY19" fmla="*/ 855662 h 1499394"/>
              <a:gd name="connsiteX20" fmla="*/ 962025 w 6057900"/>
              <a:gd name="connsiteY20" fmla="*/ 1103312 h 1499394"/>
              <a:gd name="connsiteX21" fmla="*/ 1000125 w 6057900"/>
              <a:gd name="connsiteY21" fmla="*/ 1189037 h 1499394"/>
              <a:gd name="connsiteX22" fmla="*/ 1057275 w 6057900"/>
              <a:gd name="connsiteY22" fmla="*/ 1012825 h 1499394"/>
              <a:gd name="connsiteX23" fmla="*/ 1100137 w 6057900"/>
              <a:gd name="connsiteY23" fmla="*/ 722312 h 1499394"/>
              <a:gd name="connsiteX24" fmla="*/ 1143000 w 6057900"/>
              <a:gd name="connsiteY24" fmla="*/ 603250 h 1499394"/>
              <a:gd name="connsiteX25" fmla="*/ 1185862 w 6057900"/>
              <a:gd name="connsiteY25" fmla="*/ 627062 h 1499394"/>
              <a:gd name="connsiteX26" fmla="*/ 1223962 w 6057900"/>
              <a:gd name="connsiteY26" fmla="*/ 722312 h 1499394"/>
              <a:gd name="connsiteX27" fmla="*/ 1257300 w 6057900"/>
              <a:gd name="connsiteY27" fmla="*/ 741362 h 1499394"/>
              <a:gd name="connsiteX28" fmla="*/ 1314450 w 6057900"/>
              <a:gd name="connsiteY28" fmla="*/ 493712 h 1499394"/>
              <a:gd name="connsiteX29" fmla="*/ 1338262 w 6057900"/>
              <a:gd name="connsiteY29" fmla="*/ 288925 h 1499394"/>
              <a:gd name="connsiteX30" fmla="*/ 1385887 w 6057900"/>
              <a:gd name="connsiteY30" fmla="*/ 217487 h 1499394"/>
              <a:gd name="connsiteX31" fmla="*/ 1462087 w 6057900"/>
              <a:gd name="connsiteY31" fmla="*/ 403225 h 1499394"/>
              <a:gd name="connsiteX32" fmla="*/ 1528762 w 6057900"/>
              <a:gd name="connsiteY32" fmla="*/ 708025 h 1499394"/>
              <a:gd name="connsiteX33" fmla="*/ 1576387 w 6057900"/>
              <a:gd name="connsiteY33" fmla="*/ 812800 h 1499394"/>
              <a:gd name="connsiteX34" fmla="*/ 1619250 w 6057900"/>
              <a:gd name="connsiteY34" fmla="*/ 803275 h 1499394"/>
              <a:gd name="connsiteX35" fmla="*/ 1657350 w 6057900"/>
              <a:gd name="connsiteY35" fmla="*/ 679450 h 1499394"/>
              <a:gd name="connsiteX36" fmla="*/ 1681162 w 6057900"/>
              <a:gd name="connsiteY36" fmla="*/ 584200 h 1499394"/>
              <a:gd name="connsiteX37" fmla="*/ 1724025 w 6057900"/>
              <a:gd name="connsiteY37" fmla="*/ 541337 h 1499394"/>
              <a:gd name="connsiteX38" fmla="*/ 1790700 w 6057900"/>
              <a:gd name="connsiteY38" fmla="*/ 703262 h 1499394"/>
              <a:gd name="connsiteX39" fmla="*/ 1833562 w 6057900"/>
              <a:gd name="connsiteY39" fmla="*/ 727075 h 1499394"/>
              <a:gd name="connsiteX40" fmla="*/ 1895475 w 6057900"/>
              <a:gd name="connsiteY40" fmla="*/ 665162 h 1499394"/>
              <a:gd name="connsiteX41" fmla="*/ 1990725 w 6057900"/>
              <a:gd name="connsiteY41" fmla="*/ 817562 h 1499394"/>
              <a:gd name="connsiteX42" fmla="*/ 2076450 w 6057900"/>
              <a:gd name="connsiteY42" fmla="*/ 998537 h 1499394"/>
              <a:gd name="connsiteX43" fmla="*/ 2185987 w 6057900"/>
              <a:gd name="connsiteY43" fmla="*/ 1036637 h 1499394"/>
              <a:gd name="connsiteX44" fmla="*/ 2238375 w 6057900"/>
              <a:gd name="connsiteY44" fmla="*/ 808037 h 1499394"/>
              <a:gd name="connsiteX45" fmla="*/ 2281237 w 6057900"/>
              <a:gd name="connsiteY45" fmla="*/ 484187 h 1499394"/>
              <a:gd name="connsiteX46" fmla="*/ 2357437 w 6057900"/>
              <a:gd name="connsiteY46" fmla="*/ 341312 h 1499394"/>
              <a:gd name="connsiteX47" fmla="*/ 2371725 w 6057900"/>
              <a:gd name="connsiteY47" fmla="*/ 336550 h 1499394"/>
              <a:gd name="connsiteX48" fmla="*/ 2462212 w 6057900"/>
              <a:gd name="connsiteY48" fmla="*/ 588962 h 1499394"/>
              <a:gd name="connsiteX49" fmla="*/ 2495550 w 6057900"/>
              <a:gd name="connsiteY49" fmla="*/ 650875 h 1499394"/>
              <a:gd name="connsiteX50" fmla="*/ 2528887 w 6057900"/>
              <a:gd name="connsiteY50" fmla="*/ 660400 h 1499394"/>
              <a:gd name="connsiteX51" fmla="*/ 2590800 w 6057900"/>
              <a:gd name="connsiteY51" fmla="*/ 588962 h 1499394"/>
              <a:gd name="connsiteX52" fmla="*/ 2643187 w 6057900"/>
              <a:gd name="connsiteY52" fmla="*/ 708025 h 1499394"/>
              <a:gd name="connsiteX53" fmla="*/ 2700337 w 6057900"/>
              <a:gd name="connsiteY53" fmla="*/ 860425 h 1499394"/>
              <a:gd name="connsiteX54" fmla="*/ 2733675 w 6057900"/>
              <a:gd name="connsiteY54" fmla="*/ 869950 h 1499394"/>
              <a:gd name="connsiteX55" fmla="*/ 2809875 w 6057900"/>
              <a:gd name="connsiteY55" fmla="*/ 593725 h 1499394"/>
              <a:gd name="connsiteX56" fmla="*/ 2857500 w 6057900"/>
              <a:gd name="connsiteY56" fmla="*/ 555625 h 1499394"/>
              <a:gd name="connsiteX57" fmla="*/ 2928937 w 6057900"/>
              <a:gd name="connsiteY57" fmla="*/ 722312 h 1499394"/>
              <a:gd name="connsiteX58" fmla="*/ 2957512 w 6057900"/>
              <a:gd name="connsiteY58" fmla="*/ 727075 h 1499394"/>
              <a:gd name="connsiteX59" fmla="*/ 3009900 w 6057900"/>
              <a:gd name="connsiteY59" fmla="*/ 722312 h 1499394"/>
              <a:gd name="connsiteX60" fmla="*/ 3076575 w 6057900"/>
              <a:gd name="connsiteY60" fmla="*/ 955675 h 1499394"/>
              <a:gd name="connsiteX61" fmla="*/ 3114675 w 6057900"/>
              <a:gd name="connsiteY61" fmla="*/ 960437 h 1499394"/>
              <a:gd name="connsiteX62" fmla="*/ 3181350 w 6057900"/>
              <a:gd name="connsiteY62" fmla="*/ 808037 h 1499394"/>
              <a:gd name="connsiteX63" fmla="*/ 3233737 w 6057900"/>
              <a:gd name="connsiteY63" fmla="*/ 827087 h 1499394"/>
              <a:gd name="connsiteX64" fmla="*/ 3281362 w 6057900"/>
              <a:gd name="connsiteY64" fmla="*/ 712787 h 1499394"/>
              <a:gd name="connsiteX65" fmla="*/ 3343275 w 6057900"/>
              <a:gd name="connsiteY65" fmla="*/ 336550 h 1499394"/>
              <a:gd name="connsiteX66" fmla="*/ 3400425 w 6057900"/>
              <a:gd name="connsiteY66" fmla="*/ 298450 h 1499394"/>
              <a:gd name="connsiteX67" fmla="*/ 3448050 w 6057900"/>
              <a:gd name="connsiteY67" fmla="*/ 522287 h 1499394"/>
              <a:gd name="connsiteX68" fmla="*/ 3495675 w 6057900"/>
              <a:gd name="connsiteY68" fmla="*/ 793750 h 1499394"/>
              <a:gd name="connsiteX69" fmla="*/ 3514725 w 6057900"/>
              <a:gd name="connsiteY69" fmla="*/ 798512 h 1499394"/>
              <a:gd name="connsiteX70" fmla="*/ 3552825 w 6057900"/>
              <a:gd name="connsiteY70" fmla="*/ 717550 h 1499394"/>
              <a:gd name="connsiteX71" fmla="*/ 3600450 w 6057900"/>
              <a:gd name="connsiteY71" fmla="*/ 469900 h 1499394"/>
              <a:gd name="connsiteX72" fmla="*/ 3638550 w 6057900"/>
              <a:gd name="connsiteY72" fmla="*/ 465137 h 1499394"/>
              <a:gd name="connsiteX73" fmla="*/ 3681412 w 6057900"/>
              <a:gd name="connsiteY73" fmla="*/ 631825 h 1499394"/>
              <a:gd name="connsiteX74" fmla="*/ 3729037 w 6057900"/>
              <a:gd name="connsiteY74" fmla="*/ 736600 h 1499394"/>
              <a:gd name="connsiteX75" fmla="*/ 3771900 w 6057900"/>
              <a:gd name="connsiteY75" fmla="*/ 717550 h 1499394"/>
              <a:gd name="connsiteX76" fmla="*/ 3867150 w 6057900"/>
              <a:gd name="connsiteY76" fmla="*/ 593725 h 1499394"/>
              <a:gd name="connsiteX77" fmla="*/ 3990975 w 6057900"/>
              <a:gd name="connsiteY77" fmla="*/ 508000 h 1499394"/>
              <a:gd name="connsiteX78" fmla="*/ 4052887 w 6057900"/>
              <a:gd name="connsiteY78" fmla="*/ 508000 h 1499394"/>
              <a:gd name="connsiteX79" fmla="*/ 4167187 w 6057900"/>
              <a:gd name="connsiteY79" fmla="*/ 417512 h 1499394"/>
              <a:gd name="connsiteX80" fmla="*/ 4205287 w 6057900"/>
              <a:gd name="connsiteY80" fmla="*/ 498475 h 1499394"/>
              <a:gd name="connsiteX81" fmla="*/ 4305300 w 6057900"/>
              <a:gd name="connsiteY81" fmla="*/ 765175 h 1499394"/>
              <a:gd name="connsiteX82" fmla="*/ 4371975 w 6057900"/>
              <a:gd name="connsiteY82" fmla="*/ 688975 h 1499394"/>
              <a:gd name="connsiteX83" fmla="*/ 4457700 w 6057900"/>
              <a:gd name="connsiteY83" fmla="*/ 493712 h 1499394"/>
              <a:gd name="connsiteX84" fmla="*/ 4524375 w 6057900"/>
              <a:gd name="connsiteY84" fmla="*/ 422275 h 1499394"/>
              <a:gd name="connsiteX85" fmla="*/ 4576762 w 6057900"/>
              <a:gd name="connsiteY85" fmla="*/ 641350 h 1499394"/>
              <a:gd name="connsiteX86" fmla="*/ 4619625 w 6057900"/>
              <a:gd name="connsiteY86" fmla="*/ 879475 h 1499394"/>
              <a:gd name="connsiteX87" fmla="*/ 4657725 w 6057900"/>
              <a:gd name="connsiteY87" fmla="*/ 898525 h 1499394"/>
              <a:gd name="connsiteX88" fmla="*/ 4748212 w 6057900"/>
              <a:gd name="connsiteY88" fmla="*/ 322263 h 1499394"/>
              <a:gd name="connsiteX89" fmla="*/ 4810125 w 6057900"/>
              <a:gd name="connsiteY89" fmla="*/ 288925 h 1499394"/>
              <a:gd name="connsiteX90" fmla="*/ 4872037 w 6057900"/>
              <a:gd name="connsiteY90" fmla="*/ 631825 h 1499394"/>
              <a:gd name="connsiteX91" fmla="*/ 4943475 w 6057900"/>
              <a:gd name="connsiteY91" fmla="*/ 565150 h 1499394"/>
              <a:gd name="connsiteX92" fmla="*/ 5000625 w 6057900"/>
              <a:gd name="connsiteY92" fmla="*/ 503237 h 1499394"/>
              <a:gd name="connsiteX93" fmla="*/ 5076825 w 6057900"/>
              <a:gd name="connsiteY93" fmla="*/ 603250 h 1499394"/>
              <a:gd name="connsiteX94" fmla="*/ 5129212 w 6057900"/>
              <a:gd name="connsiteY94" fmla="*/ 627062 h 1499394"/>
              <a:gd name="connsiteX95" fmla="*/ 5224462 w 6057900"/>
              <a:gd name="connsiteY95" fmla="*/ 465137 h 1499394"/>
              <a:gd name="connsiteX96" fmla="*/ 5310187 w 6057900"/>
              <a:gd name="connsiteY96" fmla="*/ 446087 h 1499394"/>
              <a:gd name="connsiteX97" fmla="*/ 5372100 w 6057900"/>
              <a:gd name="connsiteY97" fmla="*/ 512762 h 1499394"/>
              <a:gd name="connsiteX98" fmla="*/ 5453062 w 6057900"/>
              <a:gd name="connsiteY98" fmla="*/ 636587 h 1499394"/>
              <a:gd name="connsiteX99" fmla="*/ 5548312 w 6057900"/>
              <a:gd name="connsiteY99" fmla="*/ 431800 h 1499394"/>
              <a:gd name="connsiteX100" fmla="*/ 5600700 w 6057900"/>
              <a:gd name="connsiteY100" fmla="*/ 388937 h 1499394"/>
              <a:gd name="connsiteX101" fmla="*/ 5648325 w 6057900"/>
              <a:gd name="connsiteY101" fmla="*/ 384175 h 1499394"/>
              <a:gd name="connsiteX102" fmla="*/ 5724525 w 6057900"/>
              <a:gd name="connsiteY102" fmla="*/ 608012 h 1499394"/>
              <a:gd name="connsiteX103" fmla="*/ 5800725 w 6057900"/>
              <a:gd name="connsiteY103" fmla="*/ 1031875 h 1499394"/>
              <a:gd name="connsiteX104" fmla="*/ 5857875 w 6057900"/>
              <a:gd name="connsiteY104" fmla="*/ 1198562 h 1499394"/>
              <a:gd name="connsiteX105" fmla="*/ 5915025 w 6057900"/>
              <a:gd name="connsiteY105" fmla="*/ 1046162 h 1499394"/>
              <a:gd name="connsiteX106" fmla="*/ 6015037 w 6057900"/>
              <a:gd name="connsiteY106" fmla="*/ 522287 h 1499394"/>
              <a:gd name="connsiteX107" fmla="*/ 6057900 w 6057900"/>
              <a:gd name="connsiteY107" fmla="*/ 131762 h 1499394"/>
              <a:gd name="connsiteX0" fmla="*/ 0 w 6015037"/>
              <a:gd name="connsiteY0" fmla="*/ 579437 h 1499394"/>
              <a:gd name="connsiteX1" fmla="*/ 42862 w 6015037"/>
              <a:gd name="connsiteY1" fmla="*/ 1284287 h 1499394"/>
              <a:gd name="connsiteX2" fmla="*/ 85725 w 6015037"/>
              <a:gd name="connsiteY2" fmla="*/ 1479550 h 1499394"/>
              <a:gd name="connsiteX3" fmla="*/ 128587 w 6015037"/>
              <a:gd name="connsiteY3" fmla="*/ 1165225 h 1499394"/>
              <a:gd name="connsiteX4" fmla="*/ 161925 w 6015037"/>
              <a:gd name="connsiteY4" fmla="*/ 650875 h 1499394"/>
              <a:gd name="connsiteX5" fmla="*/ 200025 w 6015037"/>
              <a:gd name="connsiteY5" fmla="*/ 155575 h 1499394"/>
              <a:gd name="connsiteX6" fmla="*/ 242887 w 6015037"/>
              <a:gd name="connsiteY6" fmla="*/ 50800 h 1499394"/>
              <a:gd name="connsiteX7" fmla="*/ 319087 w 6015037"/>
              <a:gd name="connsiteY7" fmla="*/ 460375 h 1499394"/>
              <a:gd name="connsiteX8" fmla="*/ 342900 w 6015037"/>
              <a:gd name="connsiteY8" fmla="*/ 627062 h 1499394"/>
              <a:gd name="connsiteX9" fmla="*/ 385762 w 6015037"/>
              <a:gd name="connsiteY9" fmla="*/ 665162 h 1499394"/>
              <a:gd name="connsiteX10" fmla="*/ 461962 w 6015037"/>
              <a:gd name="connsiteY10" fmla="*/ 503237 h 1499394"/>
              <a:gd name="connsiteX11" fmla="*/ 504825 w 6015037"/>
              <a:gd name="connsiteY11" fmla="*/ 474662 h 1499394"/>
              <a:gd name="connsiteX12" fmla="*/ 542925 w 6015037"/>
              <a:gd name="connsiteY12" fmla="*/ 641350 h 1499394"/>
              <a:gd name="connsiteX13" fmla="*/ 571500 w 6015037"/>
              <a:gd name="connsiteY13" fmla="*/ 865187 h 1499394"/>
              <a:gd name="connsiteX14" fmla="*/ 628650 w 6015037"/>
              <a:gd name="connsiteY14" fmla="*/ 946150 h 1499394"/>
              <a:gd name="connsiteX15" fmla="*/ 690562 w 6015037"/>
              <a:gd name="connsiteY15" fmla="*/ 446087 h 1499394"/>
              <a:gd name="connsiteX16" fmla="*/ 785812 w 6015037"/>
              <a:gd name="connsiteY16" fmla="*/ 203200 h 1499394"/>
              <a:gd name="connsiteX17" fmla="*/ 828675 w 6015037"/>
              <a:gd name="connsiteY17" fmla="*/ 160337 h 1499394"/>
              <a:gd name="connsiteX18" fmla="*/ 890587 w 6015037"/>
              <a:gd name="connsiteY18" fmla="*/ 436562 h 1499394"/>
              <a:gd name="connsiteX19" fmla="*/ 933450 w 6015037"/>
              <a:gd name="connsiteY19" fmla="*/ 855662 h 1499394"/>
              <a:gd name="connsiteX20" fmla="*/ 962025 w 6015037"/>
              <a:gd name="connsiteY20" fmla="*/ 1103312 h 1499394"/>
              <a:gd name="connsiteX21" fmla="*/ 1000125 w 6015037"/>
              <a:gd name="connsiteY21" fmla="*/ 1189037 h 1499394"/>
              <a:gd name="connsiteX22" fmla="*/ 1057275 w 6015037"/>
              <a:gd name="connsiteY22" fmla="*/ 1012825 h 1499394"/>
              <a:gd name="connsiteX23" fmla="*/ 1100137 w 6015037"/>
              <a:gd name="connsiteY23" fmla="*/ 722312 h 1499394"/>
              <a:gd name="connsiteX24" fmla="*/ 1143000 w 6015037"/>
              <a:gd name="connsiteY24" fmla="*/ 603250 h 1499394"/>
              <a:gd name="connsiteX25" fmla="*/ 1185862 w 6015037"/>
              <a:gd name="connsiteY25" fmla="*/ 627062 h 1499394"/>
              <a:gd name="connsiteX26" fmla="*/ 1223962 w 6015037"/>
              <a:gd name="connsiteY26" fmla="*/ 722312 h 1499394"/>
              <a:gd name="connsiteX27" fmla="*/ 1257300 w 6015037"/>
              <a:gd name="connsiteY27" fmla="*/ 741362 h 1499394"/>
              <a:gd name="connsiteX28" fmla="*/ 1314450 w 6015037"/>
              <a:gd name="connsiteY28" fmla="*/ 493712 h 1499394"/>
              <a:gd name="connsiteX29" fmla="*/ 1338262 w 6015037"/>
              <a:gd name="connsiteY29" fmla="*/ 288925 h 1499394"/>
              <a:gd name="connsiteX30" fmla="*/ 1385887 w 6015037"/>
              <a:gd name="connsiteY30" fmla="*/ 217487 h 1499394"/>
              <a:gd name="connsiteX31" fmla="*/ 1462087 w 6015037"/>
              <a:gd name="connsiteY31" fmla="*/ 403225 h 1499394"/>
              <a:gd name="connsiteX32" fmla="*/ 1528762 w 6015037"/>
              <a:gd name="connsiteY32" fmla="*/ 708025 h 1499394"/>
              <a:gd name="connsiteX33" fmla="*/ 1576387 w 6015037"/>
              <a:gd name="connsiteY33" fmla="*/ 812800 h 1499394"/>
              <a:gd name="connsiteX34" fmla="*/ 1619250 w 6015037"/>
              <a:gd name="connsiteY34" fmla="*/ 803275 h 1499394"/>
              <a:gd name="connsiteX35" fmla="*/ 1657350 w 6015037"/>
              <a:gd name="connsiteY35" fmla="*/ 679450 h 1499394"/>
              <a:gd name="connsiteX36" fmla="*/ 1681162 w 6015037"/>
              <a:gd name="connsiteY36" fmla="*/ 584200 h 1499394"/>
              <a:gd name="connsiteX37" fmla="*/ 1724025 w 6015037"/>
              <a:gd name="connsiteY37" fmla="*/ 541337 h 1499394"/>
              <a:gd name="connsiteX38" fmla="*/ 1790700 w 6015037"/>
              <a:gd name="connsiteY38" fmla="*/ 703262 h 1499394"/>
              <a:gd name="connsiteX39" fmla="*/ 1833562 w 6015037"/>
              <a:gd name="connsiteY39" fmla="*/ 727075 h 1499394"/>
              <a:gd name="connsiteX40" fmla="*/ 1895475 w 6015037"/>
              <a:gd name="connsiteY40" fmla="*/ 665162 h 1499394"/>
              <a:gd name="connsiteX41" fmla="*/ 1990725 w 6015037"/>
              <a:gd name="connsiteY41" fmla="*/ 817562 h 1499394"/>
              <a:gd name="connsiteX42" fmla="*/ 2076450 w 6015037"/>
              <a:gd name="connsiteY42" fmla="*/ 998537 h 1499394"/>
              <a:gd name="connsiteX43" fmla="*/ 2185987 w 6015037"/>
              <a:gd name="connsiteY43" fmla="*/ 1036637 h 1499394"/>
              <a:gd name="connsiteX44" fmla="*/ 2238375 w 6015037"/>
              <a:gd name="connsiteY44" fmla="*/ 808037 h 1499394"/>
              <a:gd name="connsiteX45" fmla="*/ 2281237 w 6015037"/>
              <a:gd name="connsiteY45" fmla="*/ 484187 h 1499394"/>
              <a:gd name="connsiteX46" fmla="*/ 2357437 w 6015037"/>
              <a:gd name="connsiteY46" fmla="*/ 341312 h 1499394"/>
              <a:gd name="connsiteX47" fmla="*/ 2371725 w 6015037"/>
              <a:gd name="connsiteY47" fmla="*/ 336550 h 1499394"/>
              <a:gd name="connsiteX48" fmla="*/ 2462212 w 6015037"/>
              <a:gd name="connsiteY48" fmla="*/ 588962 h 1499394"/>
              <a:gd name="connsiteX49" fmla="*/ 2495550 w 6015037"/>
              <a:gd name="connsiteY49" fmla="*/ 650875 h 1499394"/>
              <a:gd name="connsiteX50" fmla="*/ 2528887 w 6015037"/>
              <a:gd name="connsiteY50" fmla="*/ 660400 h 1499394"/>
              <a:gd name="connsiteX51" fmla="*/ 2590800 w 6015037"/>
              <a:gd name="connsiteY51" fmla="*/ 588962 h 1499394"/>
              <a:gd name="connsiteX52" fmla="*/ 2643187 w 6015037"/>
              <a:gd name="connsiteY52" fmla="*/ 708025 h 1499394"/>
              <a:gd name="connsiteX53" fmla="*/ 2700337 w 6015037"/>
              <a:gd name="connsiteY53" fmla="*/ 860425 h 1499394"/>
              <a:gd name="connsiteX54" fmla="*/ 2733675 w 6015037"/>
              <a:gd name="connsiteY54" fmla="*/ 869950 h 1499394"/>
              <a:gd name="connsiteX55" fmla="*/ 2809875 w 6015037"/>
              <a:gd name="connsiteY55" fmla="*/ 593725 h 1499394"/>
              <a:gd name="connsiteX56" fmla="*/ 2857500 w 6015037"/>
              <a:gd name="connsiteY56" fmla="*/ 555625 h 1499394"/>
              <a:gd name="connsiteX57" fmla="*/ 2928937 w 6015037"/>
              <a:gd name="connsiteY57" fmla="*/ 722312 h 1499394"/>
              <a:gd name="connsiteX58" fmla="*/ 2957512 w 6015037"/>
              <a:gd name="connsiteY58" fmla="*/ 727075 h 1499394"/>
              <a:gd name="connsiteX59" fmla="*/ 3009900 w 6015037"/>
              <a:gd name="connsiteY59" fmla="*/ 722312 h 1499394"/>
              <a:gd name="connsiteX60" fmla="*/ 3076575 w 6015037"/>
              <a:gd name="connsiteY60" fmla="*/ 955675 h 1499394"/>
              <a:gd name="connsiteX61" fmla="*/ 3114675 w 6015037"/>
              <a:gd name="connsiteY61" fmla="*/ 960437 h 1499394"/>
              <a:gd name="connsiteX62" fmla="*/ 3181350 w 6015037"/>
              <a:gd name="connsiteY62" fmla="*/ 808037 h 1499394"/>
              <a:gd name="connsiteX63" fmla="*/ 3233737 w 6015037"/>
              <a:gd name="connsiteY63" fmla="*/ 827087 h 1499394"/>
              <a:gd name="connsiteX64" fmla="*/ 3281362 w 6015037"/>
              <a:gd name="connsiteY64" fmla="*/ 712787 h 1499394"/>
              <a:gd name="connsiteX65" fmla="*/ 3343275 w 6015037"/>
              <a:gd name="connsiteY65" fmla="*/ 336550 h 1499394"/>
              <a:gd name="connsiteX66" fmla="*/ 3400425 w 6015037"/>
              <a:gd name="connsiteY66" fmla="*/ 298450 h 1499394"/>
              <a:gd name="connsiteX67" fmla="*/ 3448050 w 6015037"/>
              <a:gd name="connsiteY67" fmla="*/ 522287 h 1499394"/>
              <a:gd name="connsiteX68" fmla="*/ 3495675 w 6015037"/>
              <a:gd name="connsiteY68" fmla="*/ 793750 h 1499394"/>
              <a:gd name="connsiteX69" fmla="*/ 3514725 w 6015037"/>
              <a:gd name="connsiteY69" fmla="*/ 798512 h 1499394"/>
              <a:gd name="connsiteX70" fmla="*/ 3552825 w 6015037"/>
              <a:gd name="connsiteY70" fmla="*/ 717550 h 1499394"/>
              <a:gd name="connsiteX71" fmla="*/ 3600450 w 6015037"/>
              <a:gd name="connsiteY71" fmla="*/ 469900 h 1499394"/>
              <a:gd name="connsiteX72" fmla="*/ 3638550 w 6015037"/>
              <a:gd name="connsiteY72" fmla="*/ 465137 h 1499394"/>
              <a:gd name="connsiteX73" fmla="*/ 3681412 w 6015037"/>
              <a:gd name="connsiteY73" fmla="*/ 631825 h 1499394"/>
              <a:gd name="connsiteX74" fmla="*/ 3729037 w 6015037"/>
              <a:gd name="connsiteY74" fmla="*/ 736600 h 1499394"/>
              <a:gd name="connsiteX75" fmla="*/ 3771900 w 6015037"/>
              <a:gd name="connsiteY75" fmla="*/ 717550 h 1499394"/>
              <a:gd name="connsiteX76" fmla="*/ 3867150 w 6015037"/>
              <a:gd name="connsiteY76" fmla="*/ 593725 h 1499394"/>
              <a:gd name="connsiteX77" fmla="*/ 3990975 w 6015037"/>
              <a:gd name="connsiteY77" fmla="*/ 508000 h 1499394"/>
              <a:gd name="connsiteX78" fmla="*/ 4052887 w 6015037"/>
              <a:gd name="connsiteY78" fmla="*/ 508000 h 1499394"/>
              <a:gd name="connsiteX79" fmla="*/ 4167187 w 6015037"/>
              <a:gd name="connsiteY79" fmla="*/ 417512 h 1499394"/>
              <a:gd name="connsiteX80" fmla="*/ 4205287 w 6015037"/>
              <a:gd name="connsiteY80" fmla="*/ 498475 h 1499394"/>
              <a:gd name="connsiteX81" fmla="*/ 4305300 w 6015037"/>
              <a:gd name="connsiteY81" fmla="*/ 765175 h 1499394"/>
              <a:gd name="connsiteX82" fmla="*/ 4371975 w 6015037"/>
              <a:gd name="connsiteY82" fmla="*/ 688975 h 1499394"/>
              <a:gd name="connsiteX83" fmla="*/ 4457700 w 6015037"/>
              <a:gd name="connsiteY83" fmla="*/ 493712 h 1499394"/>
              <a:gd name="connsiteX84" fmla="*/ 4524375 w 6015037"/>
              <a:gd name="connsiteY84" fmla="*/ 422275 h 1499394"/>
              <a:gd name="connsiteX85" fmla="*/ 4576762 w 6015037"/>
              <a:gd name="connsiteY85" fmla="*/ 641350 h 1499394"/>
              <a:gd name="connsiteX86" fmla="*/ 4619625 w 6015037"/>
              <a:gd name="connsiteY86" fmla="*/ 879475 h 1499394"/>
              <a:gd name="connsiteX87" fmla="*/ 4657725 w 6015037"/>
              <a:gd name="connsiteY87" fmla="*/ 898525 h 1499394"/>
              <a:gd name="connsiteX88" fmla="*/ 4748212 w 6015037"/>
              <a:gd name="connsiteY88" fmla="*/ 322263 h 1499394"/>
              <a:gd name="connsiteX89" fmla="*/ 4810125 w 6015037"/>
              <a:gd name="connsiteY89" fmla="*/ 288925 h 1499394"/>
              <a:gd name="connsiteX90" fmla="*/ 4872037 w 6015037"/>
              <a:gd name="connsiteY90" fmla="*/ 631825 h 1499394"/>
              <a:gd name="connsiteX91" fmla="*/ 4943475 w 6015037"/>
              <a:gd name="connsiteY91" fmla="*/ 565150 h 1499394"/>
              <a:gd name="connsiteX92" fmla="*/ 5000625 w 6015037"/>
              <a:gd name="connsiteY92" fmla="*/ 503237 h 1499394"/>
              <a:gd name="connsiteX93" fmla="*/ 5076825 w 6015037"/>
              <a:gd name="connsiteY93" fmla="*/ 603250 h 1499394"/>
              <a:gd name="connsiteX94" fmla="*/ 5129212 w 6015037"/>
              <a:gd name="connsiteY94" fmla="*/ 627062 h 1499394"/>
              <a:gd name="connsiteX95" fmla="*/ 5224462 w 6015037"/>
              <a:gd name="connsiteY95" fmla="*/ 465137 h 1499394"/>
              <a:gd name="connsiteX96" fmla="*/ 5310187 w 6015037"/>
              <a:gd name="connsiteY96" fmla="*/ 446087 h 1499394"/>
              <a:gd name="connsiteX97" fmla="*/ 5372100 w 6015037"/>
              <a:gd name="connsiteY97" fmla="*/ 512762 h 1499394"/>
              <a:gd name="connsiteX98" fmla="*/ 5453062 w 6015037"/>
              <a:gd name="connsiteY98" fmla="*/ 636587 h 1499394"/>
              <a:gd name="connsiteX99" fmla="*/ 5548312 w 6015037"/>
              <a:gd name="connsiteY99" fmla="*/ 431800 h 1499394"/>
              <a:gd name="connsiteX100" fmla="*/ 5600700 w 6015037"/>
              <a:gd name="connsiteY100" fmla="*/ 388937 h 1499394"/>
              <a:gd name="connsiteX101" fmla="*/ 5648325 w 6015037"/>
              <a:gd name="connsiteY101" fmla="*/ 384175 h 1499394"/>
              <a:gd name="connsiteX102" fmla="*/ 5724525 w 6015037"/>
              <a:gd name="connsiteY102" fmla="*/ 608012 h 1499394"/>
              <a:gd name="connsiteX103" fmla="*/ 5800725 w 6015037"/>
              <a:gd name="connsiteY103" fmla="*/ 1031875 h 1499394"/>
              <a:gd name="connsiteX104" fmla="*/ 5857875 w 6015037"/>
              <a:gd name="connsiteY104" fmla="*/ 1198562 h 1499394"/>
              <a:gd name="connsiteX105" fmla="*/ 5915025 w 6015037"/>
              <a:gd name="connsiteY105" fmla="*/ 1046162 h 1499394"/>
              <a:gd name="connsiteX106" fmla="*/ 6015037 w 6015037"/>
              <a:gd name="connsiteY106" fmla="*/ 522287 h 149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6015037" h="1499394">
                <a:moveTo>
                  <a:pt x="0" y="579437"/>
                </a:moveTo>
                <a:cubicBezTo>
                  <a:pt x="17463" y="793750"/>
                  <a:pt x="28575" y="1134268"/>
                  <a:pt x="42862" y="1284287"/>
                </a:cubicBezTo>
                <a:cubicBezTo>
                  <a:pt x="57149" y="1434306"/>
                  <a:pt x="71438" y="1499394"/>
                  <a:pt x="85725" y="1479550"/>
                </a:cubicBezTo>
                <a:cubicBezTo>
                  <a:pt x="100012" y="1459706"/>
                  <a:pt x="115887" y="1303337"/>
                  <a:pt x="128587" y="1165225"/>
                </a:cubicBezTo>
                <a:cubicBezTo>
                  <a:pt x="141287" y="1027113"/>
                  <a:pt x="150019" y="819150"/>
                  <a:pt x="161925" y="650875"/>
                </a:cubicBezTo>
                <a:cubicBezTo>
                  <a:pt x="173831" y="482600"/>
                  <a:pt x="186531" y="255587"/>
                  <a:pt x="200025" y="155575"/>
                </a:cubicBezTo>
                <a:cubicBezTo>
                  <a:pt x="213519" y="55563"/>
                  <a:pt x="223043" y="0"/>
                  <a:pt x="242887" y="50800"/>
                </a:cubicBezTo>
                <a:cubicBezTo>
                  <a:pt x="262731" y="101600"/>
                  <a:pt x="302418" y="364331"/>
                  <a:pt x="319087" y="460375"/>
                </a:cubicBezTo>
                <a:cubicBezTo>
                  <a:pt x="335756" y="556419"/>
                  <a:pt x="331787" y="592931"/>
                  <a:pt x="342900" y="627062"/>
                </a:cubicBezTo>
                <a:cubicBezTo>
                  <a:pt x="354013" y="661193"/>
                  <a:pt x="365918" y="685799"/>
                  <a:pt x="385762" y="665162"/>
                </a:cubicBezTo>
                <a:cubicBezTo>
                  <a:pt x="405606" y="644525"/>
                  <a:pt x="442118" y="534987"/>
                  <a:pt x="461962" y="503237"/>
                </a:cubicBezTo>
                <a:cubicBezTo>
                  <a:pt x="481806" y="471487"/>
                  <a:pt x="491331" y="451643"/>
                  <a:pt x="504825" y="474662"/>
                </a:cubicBezTo>
                <a:cubicBezTo>
                  <a:pt x="518319" y="497681"/>
                  <a:pt x="531812" y="576262"/>
                  <a:pt x="542925" y="641350"/>
                </a:cubicBezTo>
                <a:cubicBezTo>
                  <a:pt x="554038" y="706438"/>
                  <a:pt x="557213" y="814387"/>
                  <a:pt x="571500" y="865187"/>
                </a:cubicBezTo>
                <a:cubicBezTo>
                  <a:pt x="585787" y="915987"/>
                  <a:pt x="608806" y="1016000"/>
                  <a:pt x="628650" y="946150"/>
                </a:cubicBezTo>
                <a:cubicBezTo>
                  <a:pt x="648494" y="876300"/>
                  <a:pt x="664368" y="569912"/>
                  <a:pt x="690562" y="446087"/>
                </a:cubicBezTo>
                <a:cubicBezTo>
                  <a:pt x="716756" y="322262"/>
                  <a:pt x="762793" y="250825"/>
                  <a:pt x="785812" y="203200"/>
                </a:cubicBezTo>
                <a:cubicBezTo>
                  <a:pt x="808831" y="155575"/>
                  <a:pt x="811213" y="121443"/>
                  <a:pt x="828675" y="160337"/>
                </a:cubicBezTo>
                <a:cubicBezTo>
                  <a:pt x="846137" y="199231"/>
                  <a:pt x="873125" y="320675"/>
                  <a:pt x="890587" y="436562"/>
                </a:cubicBezTo>
                <a:cubicBezTo>
                  <a:pt x="908049" y="552449"/>
                  <a:pt x="921544" y="744537"/>
                  <a:pt x="933450" y="855662"/>
                </a:cubicBezTo>
                <a:cubicBezTo>
                  <a:pt x="945356" y="966787"/>
                  <a:pt x="950912" y="1047749"/>
                  <a:pt x="962025" y="1103312"/>
                </a:cubicBezTo>
                <a:cubicBezTo>
                  <a:pt x="973138" y="1158875"/>
                  <a:pt x="984250" y="1204118"/>
                  <a:pt x="1000125" y="1189037"/>
                </a:cubicBezTo>
                <a:cubicBezTo>
                  <a:pt x="1016000" y="1173956"/>
                  <a:pt x="1040606" y="1090612"/>
                  <a:pt x="1057275" y="1012825"/>
                </a:cubicBezTo>
                <a:cubicBezTo>
                  <a:pt x="1073944" y="935038"/>
                  <a:pt x="1085850" y="790574"/>
                  <a:pt x="1100137" y="722312"/>
                </a:cubicBezTo>
                <a:cubicBezTo>
                  <a:pt x="1114424" y="654050"/>
                  <a:pt x="1128713" y="619125"/>
                  <a:pt x="1143000" y="603250"/>
                </a:cubicBezTo>
                <a:cubicBezTo>
                  <a:pt x="1157288" y="587375"/>
                  <a:pt x="1172368" y="607218"/>
                  <a:pt x="1185862" y="627062"/>
                </a:cubicBezTo>
                <a:cubicBezTo>
                  <a:pt x="1199356" y="646906"/>
                  <a:pt x="1212056" y="703262"/>
                  <a:pt x="1223962" y="722312"/>
                </a:cubicBezTo>
                <a:cubicBezTo>
                  <a:pt x="1235868" y="741362"/>
                  <a:pt x="1242219" y="779462"/>
                  <a:pt x="1257300" y="741362"/>
                </a:cubicBezTo>
                <a:cubicBezTo>
                  <a:pt x="1272381" y="703262"/>
                  <a:pt x="1300956" y="569118"/>
                  <a:pt x="1314450" y="493712"/>
                </a:cubicBezTo>
                <a:cubicBezTo>
                  <a:pt x="1327944" y="418306"/>
                  <a:pt x="1326356" y="334962"/>
                  <a:pt x="1338262" y="288925"/>
                </a:cubicBezTo>
                <a:cubicBezTo>
                  <a:pt x="1350168" y="242888"/>
                  <a:pt x="1365250" y="198437"/>
                  <a:pt x="1385887" y="217487"/>
                </a:cubicBezTo>
                <a:cubicBezTo>
                  <a:pt x="1406524" y="236537"/>
                  <a:pt x="1438275" y="321469"/>
                  <a:pt x="1462087" y="403225"/>
                </a:cubicBezTo>
                <a:cubicBezTo>
                  <a:pt x="1485900" y="484981"/>
                  <a:pt x="1509712" y="639763"/>
                  <a:pt x="1528762" y="708025"/>
                </a:cubicBezTo>
                <a:cubicBezTo>
                  <a:pt x="1547812" y="776287"/>
                  <a:pt x="1561306" y="796925"/>
                  <a:pt x="1576387" y="812800"/>
                </a:cubicBezTo>
                <a:cubicBezTo>
                  <a:pt x="1591468" y="828675"/>
                  <a:pt x="1605756" y="825500"/>
                  <a:pt x="1619250" y="803275"/>
                </a:cubicBezTo>
                <a:cubicBezTo>
                  <a:pt x="1632744" y="781050"/>
                  <a:pt x="1647031" y="715962"/>
                  <a:pt x="1657350" y="679450"/>
                </a:cubicBezTo>
                <a:cubicBezTo>
                  <a:pt x="1667669" y="642938"/>
                  <a:pt x="1670050" y="607219"/>
                  <a:pt x="1681162" y="584200"/>
                </a:cubicBezTo>
                <a:cubicBezTo>
                  <a:pt x="1692274" y="561181"/>
                  <a:pt x="1705769" y="521493"/>
                  <a:pt x="1724025" y="541337"/>
                </a:cubicBezTo>
                <a:cubicBezTo>
                  <a:pt x="1742281" y="561181"/>
                  <a:pt x="1772444" y="672306"/>
                  <a:pt x="1790700" y="703262"/>
                </a:cubicBezTo>
                <a:cubicBezTo>
                  <a:pt x="1808956" y="734218"/>
                  <a:pt x="1816100" y="733425"/>
                  <a:pt x="1833562" y="727075"/>
                </a:cubicBezTo>
                <a:cubicBezTo>
                  <a:pt x="1851024" y="720725"/>
                  <a:pt x="1869281" y="650081"/>
                  <a:pt x="1895475" y="665162"/>
                </a:cubicBezTo>
                <a:cubicBezTo>
                  <a:pt x="1921669" y="680243"/>
                  <a:pt x="1960563" y="762000"/>
                  <a:pt x="1990725" y="817562"/>
                </a:cubicBezTo>
                <a:cubicBezTo>
                  <a:pt x="2020887" y="873124"/>
                  <a:pt x="2043906" y="962025"/>
                  <a:pt x="2076450" y="998537"/>
                </a:cubicBezTo>
                <a:cubicBezTo>
                  <a:pt x="2108994" y="1035049"/>
                  <a:pt x="2159000" y="1068387"/>
                  <a:pt x="2185987" y="1036637"/>
                </a:cubicBezTo>
                <a:cubicBezTo>
                  <a:pt x="2212974" y="1004887"/>
                  <a:pt x="2222500" y="900112"/>
                  <a:pt x="2238375" y="808037"/>
                </a:cubicBezTo>
                <a:cubicBezTo>
                  <a:pt x="2254250" y="715962"/>
                  <a:pt x="2261393" y="561975"/>
                  <a:pt x="2281237" y="484187"/>
                </a:cubicBezTo>
                <a:cubicBezTo>
                  <a:pt x="2301081" y="406399"/>
                  <a:pt x="2342356" y="365918"/>
                  <a:pt x="2357437" y="341312"/>
                </a:cubicBezTo>
                <a:cubicBezTo>
                  <a:pt x="2372518" y="316706"/>
                  <a:pt x="2354263" y="295275"/>
                  <a:pt x="2371725" y="336550"/>
                </a:cubicBezTo>
                <a:cubicBezTo>
                  <a:pt x="2389188" y="377825"/>
                  <a:pt x="2441575" y="536575"/>
                  <a:pt x="2462212" y="588962"/>
                </a:cubicBezTo>
                <a:cubicBezTo>
                  <a:pt x="2482850" y="641350"/>
                  <a:pt x="2484438" y="638969"/>
                  <a:pt x="2495550" y="650875"/>
                </a:cubicBezTo>
                <a:cubicBezTo>
                  <a:pt x="2506662" y="662781"/>
                  <a:pt x="2513012" y="670719"/>
                  <a:pt x="2528887" y="660400"/>
                </a:cubicBezTo>
                <a:cubicBezTo>
                  <a:pt x="2544762" y="650081"/>
                  <a:pt x="2571750" y="581025"/>
                  <a:pt x="2590800" y="588962"/>
                </a:cubicBezTo>
                <a:cubicBezTo>
                  <a:pt x="2609850" y="596899"/>
                  <a:pt x="2624931" y="662781"/>
                  <a:pt x="2643187" y="708025"/>
                </a:cubicBezTo>
                <a:cubicBezTo>
                  <a:pt x="2661443" y="753269"/>
                  <a:pt x="2685256" y="833438"/>
                  <a:pt x="2700337" y="860425"/>
                </a:cubicBezTo>
                <a:cubicBezTo>
                  <a:pt x="2715418" y="887412"/>
                  <a:pt x="2715419" y="914400"/>
                  <a:pt x="2733675" y="869950"/>
                </a:cubicBezTo>
                <a:cubicBezTo>
                  <a:pt x="2751931" y="825500"/>
                  <a:pt x="2789238" y="646113"/>
                  <a:pt x="2809875" y="593725"/>
                </a:cubicBezTo>
                <a:cubicBezTo>
                  <a:pt x="2830513" y="541338"/>
                  <a:pt x="2837657" y="534194"/>
                  <a:pt x="2857500" y="555625"/>
                </a:cubicBezTo>
                <a:cubicBezTo>
                  <a:pt x="2877343" y="577056"/>
                  <a:pt x="2912268" y="693737"/>
                  <a:pt x="2928937" y="722312"/>
                </a:cubicBezTo>
                <a:cubicBezTo>
                  <a:pt x="2945606" y="750887"/>
                  <a:pt x="2944018" y="727075"/>
                  <a:pt x="2957512" y="727075"/>
                </a:cubicBezTo>
                <a:cubicBezTo>
                  <a:pt x="2971006" y="727075"/>
                  <a:pt x="2990056" y="684212"/>
                  <a:pt x="3009900" y="722312"/>
                </a:cubicBezTo>
                <a:cubicBezTo>
                  <a:pt x="3029744" y="760412"/>
                  <a:pt x="3059113" y="915988"/>
                  <a:pt x="3076575" y="955675"/>
                </a:cubicBezTo>
                <a:cubicBezTo>
                  <a:pt x="3094038" y="995363"/>
                  <a:pt x="3097213" y="985043"/>
                  <a:pt x="3114675" y="960437"/>
                </a:cubicBezTo>
                <a:cubicBezTo>
                  <a:pt x="3132137" y="935831"/>
                  <a:pt x="3161506" y="830262"/>
                  <a:pt x="3181350" y="808037"/>
                </a:cubicBezTo>
                <a:cubicBezTo>
                  <a:pt x="3201194" y="785812"/>
                  <a:pt x="3217068" y="842962"/>
                  <a:pt x="3233737" y="827087"/>
                </a:cubicBezTo>
                <a:cubicBezTo>
                  <a:pt x="3250406" y="811212"/>
                  <a:pt x="3263106" y="794543"/>
                  <a:pt x="3281362" y="712787"/>
                </a:cubicBezTo>
                <a:cubicBezTo>
                  <a:pt x="3299618" y="631031"/>
                  <a:pt x="3323431" y="405606"/>
                  <a:pt x="3343275" y="336550"/>
                </a:cubicBezTo>
                <a:cubicBezTo>
                  <a:pt x="3363119" y="267494"/>
                  <a:pt x="3382963" y="267494"/>
                  <a:pt x="3400425" y="298450"/>
                </a:cubicBezTo>
                <a:cubicBezTo>
                  <a:pt x="3417887" y="329406"/>
                  <a:pt x="3432175" y="439737"/>
                  <a:pt x="3448050" y="522287"/>
                </a:cubicBezTo>
                <a:cubicBezTo>
                  <a:pt x="3463925" y="604837"/>
                  <a:pt x="3484563" y="747713"/>
                  <a:pt x="3495675" y="793750"/>
                </a:cubicBezTo>
                <a:cubicBezTo>
                  <a:pt x="3506787" y="839787"/>
                  <a:pt x="3505200" y="811212"/>
                  <a:pt x="3514725" y="798512"/>
                </a:cubicBezTo>
                <a:cubicBezTo>
                  <a:pt x="3524250" y="785812"/>
                  <a:pt x="3538538" y="772319"/>
                  <a:pt x="3552825" y="717550"/>
                </a:cubicBezTo>
                <a:cubicBezTo>
                  <a:pt x="3567112" y="662781"/>
                  <a:pt x="3586163" y="511969"/>
                  <a:pt x="3600450" y="469900"/>
                </a:cubicBezTo>
                <a:cubicBezTo>
                  <a:pt x="3614737" y="427831"/>
                  <a:pt x="3625056" y="438150"/>
                  <a:pt x="3638550" y="465137"/>
                </a:cubicBezTo>
                <a:cubicBezTo>
                  <a:pt x="3652044" y="492124"/>
                  <a:pt x="3666331" y="586581"/>
                  <a:pt x="3681412" y="631825"/>
                </a:cubicBezTo>
                <a:cubicBezTo>
                  <a:pt x="3696493" y="677069"/>
                  <a:pt x="3713956" y="722313"/>
                  <a:pt x="3729037" y="736600"/>
                </a:cubicBezTo>
                <a:cubicBezTo>
                  <a:pt x="3744118" y="750888"/>
                  <a:pt x="3748881" y="741362"/>
                  <a:pt x="3771900" y="717550"/>
                </a:cubicBezTo>
                <a:cubicBezTo>
                  <a:pt x="3794919" y="693738"/>
                  <a:pt x="3830638" y="628650"/>
                  <a:pt x="3867150" y="593725"/>
                </a:cubicBezTo>
                <a:cubicBezTo>
                  <a:pt x="3903662" y="558800"/>
                  <a:pt x="3960019" y="522288"/>
                  <a:pt x="3990975" y="508000"/>
                </a:cubicBezTo>
                <a:cubicBezTo>
                  <a:pt x="4021931" y="493713"/>
                  <a:pt x="4023518" y="523081"/>
                  <a:pt x="4052887" y="508000"/>
                </a:cubicBezTo>
                <a:cubicBezTo>
                  <a:pt x="4082256" y="492919"/>
                  <a:pt x="4141787" y="419100"/>
                  <a:pt x="4167187" y="417512"/>
                </a:cubicBezTo>
                <a:cubicBezTo>
                  <a:pt x="4192587" y="415925"/>
                  <a:pt x="4182268" y="440531"/>
                  <a:pt x="4205287" y="498475"/>
                </a:cubicBezTo>
                <a:cubicBezTo>
                  <a:pt x="4228306" y="556419"/>
                  <a:pt x="4277519" y="733425"/>
                  <a:pt x="4305300" y="765175"/>
                </a:cubicBezTo>
                <a:cubicBezTo>
                  <a:pt x="4333081" y="796925"/>
                  <a:pt x="4346575" y="734219"/>
                  <a:pt x="4371975" y="688975"/>
                </a:cubicBezTo>
                <a:cubicBezTo>
                  <a:pt x="4397375" y="643731"/>
                  <a:pt x="4432300" y="538162"/>
                  <a:pt x="4457700" y="493712"/>
                </a:cubicBezTo>
                <a:cubicBezTo>
                  <a:pt x="4483100" y="449262"/>
                  <a:pt x="4504531" y="397669"/>
                  <a:pt x="4524375" y="422275"/>
                </a:cubicBezTo>
                <a:cubicBezTo>
                  <a:pt x="4544219" y="446881"/>
                  <a:pt x="4560887" y="565150"/>
                  <a:pt x="4576762" y="641350"/>
                </a:cubicBezTo>
                <a:cubicBezTo>
                  <a:pt x="4592637" y="717550"/>
                  <a:pt x="4606131" y="836613"/>
                  <a:pt x="4619625" y="879475"/>
                </a:cubicBezTo>
                <a:cubicBezTo>
                  <a:pt x="4633119" y="922338"/>
                  <a:pt x="4636294" y="991394"/>
                  <a:pt x="4657725" y="898525"/>
                </a:cubicBezTo>
                <a:cubicBezTo>
                  <a:pt x="4679156" y="805656"/>
                  <a:pt x="4722812" y="423863"/>
                  <a:pt x="4748212" y="322263"/>
                </a:cubicBezTo>
                <a:cubicBezTo>
                  <a:pt x="4749799" y="211138"/>
                  <a:pt x="4789488" y="237332"/>
                  <a:pt x="4810125" y="288925"/>
                </a:cubicBezTo>
                <a:cubicBezTo>
                  <a:pt x="4830762" y="340518"/>
                  <a:pt x="4849812" y="585788"/>
                  <a:pt x="4872037" y="631825"/>
                </a:cubicBezTo>
                <a:cubicBezTo>
                  <a:pt x="4894262" y="677862"/>
                  <a:pt x="4922044" y="586581"/>
                  <a:pt x="4943475" y="565150"/>
                </a:cubicBezTo>
                <a:cubicBezTo>
                  <a:pt x="4964906" y="543719"/>
                  <a:pt x="4978400" y="496887"/>
                  <a:pt x="5000625" y="503237"/>
                </a:cubicBezTo>
                <a:cubicBezTo>
                  <a:pt x="5022850" y="509587"/>
                  <a:pt x="5055394" y="582613"/>
                  <a:pt x="5076825" y="603250"/>
                </a:cubicBezTo>
                <a:cubicBezTo>
                  <a:pt x="5098256" y="623888"/>
                  <a:pt x="5104606" y="650081"/>
                  <a:pt x="5129212" y="627062"/>
                </a:cubicBezTo>
                <a:cubicBezTo>
                  <a:pt x="5153818" y="604043"/>
                  <a:pt x="5194300" y="495299"/>
                  <a:pt x="5224462" y="465137"/>
                </a:cubicBezTo>
                <a:cubicBezTo>
                  <a:pt x="5254624" y="434975"/>
                  <a:pt x="5285581" y="438150"/>
                  <a:pt x="5310187" y="446087"/>
                </a:cubicBezTo>
                <a:cubicBezTo>
                  <a:pt x="5334793" y="454024"/>
                  <a:pt x="5348288" y="481012"/>
                  <a:pt x="5372100" y="512762"/>
                </a:cubicBezTo>
                <a:cubicBezTo>
                  <a:pt x="5395912" y="544512"/>
                  <a:pt x="5423693" y="650081"/>
                  <a:pt x="5453062" y="636587"/>
                </a:cubicBezTo>
                <a:cubicBezTo>
                  <a:pt x="5482431" y="623093"/>
                  <a:pt x="5523706" y="473075"/>
                  <a:pt x="5548312" y="431800"/>
                </a:cubicBezTo>
                <a:cubicBezTo>
                  <a:pt x="5572918" y="390525"/>
                  <a:pt x="5584031" y="396874"/>
                  <a:pt x="5600700" y="388937"/>
                </a:cubicBezTo>
                <a:cubicBezTo>
                  <a:pt x="5617369" y="381000"/>
                  <a:pt x="5627688" y="347663"/>
                  <a:pt x="5648325" y="384175"/>
                </a:cubicBezTo>
                <a:cubicBezTo>
                  <a:pt x="5668963" y="420688"/>
                  <a:pt x="5699125" y="500062"/>
                  <a:pt x="5724525" y="608012"/>
                </a:cubicBezTo>
                <a:cubicBezTo>
                  <a:pt x="5749925" y="715962"/>
                  <a:pt x="5778500" y="933450"/>
                  <a:pt x="5800725" y="1031875"/>
                </a:cubicBezTo>
                <a:cubicBezTo>
                  <a:pt x="5822950" y="1130300"/>
                  <a:pt x="5838825" y="1196181"/>
                  <a:pt x="5857875" y="1198562"/>
                </a:cubicBezTo>
                <a:cubicBezTo>
                  <a:pt x="5876925" y="1200943"/>
                  <a:pt x="5888831" y="1158874"/>
                  <a:pt x="5915025" y="1046162"/>
                </a:cubicBezTo>
                <a:cubicBezTo>
                  <a:pt x="5941219" y="933450"/>
                  <a:pt x="5991225" y="674687"/>
                  <a:pt x="6015037" y="522287"/>
                </a:cubicBezTo>
              </a:path>
            </a:pathLst>
          </a:custGeom>
          <a:ln w="38100">
            <a:solidFill>
              <a:srgbClr val="C00000"/>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17" name="Straight Arrow Connector 116"/>
          <p:cNvCxnSpPr/>
          <p:nvPr/>
        </p:nvCxnSpPr>
        <p:spPr>
          <a:xfrm flipH="1">
            <a:off x="4326582" y="4303008"/>
            <a:ext cx="532342" cy="0"/>
          </a:xfrm>
          <a:prstGeom prst="straightConnector1">
            <a:avLst/>
          </a:prstGeom>
          <a:ln w="50800">
            <a:solidFill>
              <a:schemeClr val="tx1"/>
            </a:solidFill>
            <a:prstDash val="solid"/>
            <a:tailEnd type="stealth"/>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nvCxnSpPr>
        <p:spPr>
          <a:xfrm flipH="1">
            <a:off x="6792516" y="4301283"/>
            <a:ext cx="525496" cy="0"/>
          </a:xfrm>
          <a:prstGeom prst="straightConnector1">
            <a:avLst/>
          </a:prstGeom>
          <a:ln w="50800">
            <a:solidFill>
              <a:schemeClr val="tx1"/>
            </a:solidFill>
            <a:prstDash val="solid"/>
            <a:headEnd type="stealth"/>
            <a:tailEnd type="none"/>
          </a:ln>
        </p:spPr>
        <p:style>
          <a:lnRef idx="1">
            <a:schemeClr val="accent1"/>
          </a:lnRef>
          <a:fillRef idx="0">
            <a:schemeClr val="accent1"/>
          </a:fillRef>
          <a:effectRef idx="0">
            <a:schemeClr val="accent1"/>
          </a:effectRef>
          <a:fontRef idx="minor">
            <a:schemeClr val="tx1"/>
          </a:fontRef>
        </p:style>
      </p:cxnSp>
      <p:sp>
        <p:nvSpPr>
          <p:cNvPr id="119" name="TextBox 118"/>
          <p:cNvSpPr txBox="1"/>
          <p:nvPr/>
        </p:nvSpPr>
        <p:spPr>
          <a:xfrm>
            <a:off x="1419834" y="1500600"/>
            <a:ext cx="895848" cy="372567"/>
          </a:xfrm>
          <a:prstGeom prst="rect">
            <a:avLst/>
          </a:prstGeom>
          <a:noFill/>
        </p:spPr>
        <p:txBody>
          <a:bodyPr wrap="none" rtlCol="0">
            <a:spAutoFit/>
          </a:bodyPr>
          <a:lstStyle/>
          <a:p>
            <a:r>
              <a:rPr lang="en-US" sz="1400" b="1" dirty="0">
                <a:solidFill>
                  <a:srgbClr val="C00000"/>
                </a:solidFill>
              </a:rPr>
              <a:t>- (</a:t>
            </a:r>
            <a:r>
              <a:rPr lang="en-US" sz="1400" b="1" baseline="30000" dirty="0">
                <a:solidFill>
                  <a:srgbClr val="C00000"/>
                </a:solidFill>
              </a:rPr>
              <a:t>14</a:t>
            </a:r>
            <a:r>
              <a:rPr lang="en-US" sz="1400" b="1" dirty="0">
                <a:solidFill>
                  <a:srgbClr val="C00000"/>
                </a:solidFill>
              </a:rPr>
              <a:t>C)*</a:t>
            </a:r>
            <a:endParaRPr lang="en-US" sz="1400" b="1" baseline="30000" dirty="0">
              <a:solidFill>
                <a:srgbClr val="C00000"/>
              </a:solidFill>
            </a:endParaRPr>
          </a:p>
        </p:txBody>
      </p:sp>
      <p:cxnSp>
        <p:nvCxnSpPr>
          <p:cNvPr id="120" name="Straight Connector 119"/>
          <p:cNvCxnSpPr/>
          <p:nvPr/>
        </p:nvCxnSpPr>
        <p:spPr>
          <a:xfrm>
            <a:off x="1476117" y="3175456"/>
            <a:ext cx="8839200" cy="0"/>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21" name="Rectangle 120"/>
          <p:cNvSpPr/>
          <p:nvPr/>
        </p:nvSpPr>
        <p:spPr>
          <a:xfrm rot="16200000">
            <a:off x="-138317" y="3887541"/>
            <a:ext cx="1414432" cy="811682"/>
          </a:xfrm>
          <a:prstGeom prst="rect">
            <a:avLst/>
          </a:prstGeom>
        </p:spPr>
        <p:txBody>
          <a:bodyPr wrap="square" lIns="0" rIns="0">
            <a:spAutoFit/>
          </a:bodyPr>
          <a:lstStyle/>
          <a:p>
            <a:pPr algn="ctr"/>
            <a:r>
              <a:rPr lang="en-US" sz="1400" b="1" dirty="0">
                <a:solidFill>
                  <a:srgbClr val="0070C0"/>
                </a:solidFill>
              </a:rPr>
              <a:t>Temperature</a:t>
            </a:r>
            <a:r>
              <a:rPr lang="en-US" sz="1200" b="1" dirty="0">
                <a:solidFill>
                  <a:srgbClr val="0070C0"/>
                </a:solidFill>
              </a:rPr>
              <a:t> </a:t>
            </a:r>
            <a:r>
              <a:rPr lang="en-US" sz="1200" b="1" dirty="0"/>
              <a:t>Deviation from present in ̊C</a:t>
            </a:r>
            <a:endParaRPr lang="en-US" sz="1200" dirty="0"/>
          </a:p>
        </p:txBody>
      </p:sp>
      <p:sp>
        <p:nvSpPr>
          <p:cNvPr id="122" name="TextBox 121"/>
          <p:cNvSpPr txBox="1"/>
          <p:nvPr/>
        </p:nvSpPr>
        <p:spPr>
          <a:xfrm rot="16200000">
            <a:off x="-2679" y="1703087"/>
            <a:ext cx="1364524" cy="590315"/>
          </a:xfrm>
          <a:prstGeom prst="rect">
            <a:avLst/>
          </a:prstGeom>
          <a:noFill/>
        </p:spPr>
        <p:txBody>
          <a:bodyPr wrap="none" rtlCol="0">
            <a:spAutoFit/>
          </a:bodyPr>
          <a:lstStyle/>
          <a:p>
            <a:r>
              <a:rPr lang="en-US" sz="1400" b="1" dirty="0"/>
              <a:t> </a:t>
            </a:r>
            <a:r>
              <a:rPr lang="en-US" sz="1400" b="1" dirty="0">
                <a:solidFill>
                  <a:srgbClr val="008080"/>
                </a:solidFill>
              </a:rPr>
              <a:t>Insolation</a:t>
            </a:r>
            <a:r>
              <a:rPr lang="en-US" sz="1400" b="1" dirty="0"/>
              <a:t> </a:t>
            </a:r>
          </a:p>
          <a:p>
            <a:r>
              <a:rPr lang="en-US" sz="1200" b="1" dirty="0"/>
              <a:t>W/m</a:t>
            </a:r>
            <a:r>
              <a:rPr lang="en-US" sz="1200" b="1" baseline="30000" dirty="0"/>
              <a:t>2</a:t>
            </a:r>
            <a:r>
              <a:rPr lang="en-US" sz="1200" b="1" dirty="0"/>
              <a:t> at 60</a:t>
            </a:r>
            <a:r>
              <a:rPr lang="en-US" sz="1200" dirty="0"/>
              <a:t>°</a:t>
            </a:r>
          </a:p>
        </p:txBody>
      </p:sp>
      <p:sp>
        <p:nvSpPr>
          <p:cNvPr id="123" name="Rectangle 122"/>
          <p:cNvSpPr/>
          <p:nvPr/>
        </p:nvSpPr>
        <p:spPr>
          <a:xfrm>
            <a:off x="5544006" y="49360"/>
            <a:ext cx="5253807" cy="738664"/>
          </a:xfrm>
          <a:prstGeom prst="rect">
            <a:avLst/>
          </a:prstGeom>
        </p:spPr>
        <p:txBody>
          <a:bodyPr wrap="square">
            <a:spAutoFit/>
          </a:bodyPr>
          <a:lstStyle/>
          <a:p>
            <a:r>
              <a:rPr lang="en-US" sz="1050" b="1" dirty="0">
                <a:solidFill>
                  <a:srgbClr val="C00000"/>
                </a:solidFill>
              </a:rPr>
              <a:t>*Production of </a:t>
            </a:r>
            <a:r>
              <a:rPr lang="en-US" sz="1050" b="1" baseline="30000" dirty="0">
                <a:solidFill>
                  <a:srgbClr val="C00000"/>
                </a:solidFill>
              </a:rPr>
              <a:t>14</a:t>
            </a:r>
            <a:r>
              <a:rPr lang="en-US" sz="1050" b="1" dirty="0">
                <a:solidFill>
                  <a:srgbClr val="C00000"/>
                </a:solidFill>
              </a:rPr>
              <a:t>C</a:t>
            </a:r>
            <a:r>
              <a:rPr lang="en-US" sz="1050" b="1" dirty="0"/>
              <a:t> </a:t>
            </a:r>
            <a:r>
              <a:rPr lang="en-US" sz="1050" dirty="0"/>
              <a:t>is inversely related to solar intensity, so I inverted and reversed Bond’s (2001) </a:t>
            </a:r>
            <a:r>
              <a:rPr lang="en-US" sz="1050" baseline="30000" dirty="0"/>
              <a:t>14</a:t>
            </a:r>
            <a:r>
              <a:rPr lang="en-US" sz="1050" dirty="0"/>
              <a:t>C graph to show the correlation between solar minima, </a:t>
            </a:r>
            <a:r>
              <a:rPr lang="en-US" sz="1050" b="1" dirty="0">
                <a:solidFill>
                  <a:schemeClr val="accent3">
                    <a:lumMod val="50000"/>
                  </a:schemeClr>
                </a:solidFill>
              </a:rPr>
              <a:t>insolation</a:t>
            </a:r>
            <a:r>
              <a:rPr lang="en-US" sz="1050" dirty="0"/>
              <a:t>, and “temperatures” derived from ice cores.</a:t>
            </a:r>
          </a:p>
          <a:p>
            <a:r>
              <a:rPr lang="en-US" sz="1050" dirty="0"/>
              <a:t>“</a:t>
            </a:r>
            <a:r>
              <a:rPr lang="en-US" sz="1050" b="1" dirty="0">
                <a:solidFill>
                  <a:schemeClr val="accent1">
                    <a:lumMod val="75000"/>
                  </a:schemeClr>
                </a:solidFill>
              </a:rPr>
              <a:t>Temperature</a:t>
            </a:r>
            <a:r>
              <a:rPr lang="en-US" sz="1050" dirty="0"/>
              <a:t>” is an average of various proxy estimates from Wikipedia</a:t>
            </a:r>
          </a:p>
        </p:txBody>
      </p:sp>
      <p:sp>
        <p:nvSpPr>
          <p:cNvPr id="124" name="Rectangle 123"/>
          <p:cNvSpPr/>
          <p:nvPr/>
        </p:nvSpPr>
        <p:spPr>
          <a:xfrm>
            <a:off x="117020" y="142339"/>
            <a:ext cx="5480674" cy="584775"/>
          </a:xfrm>
          <a:prstGeom prst="rect">
            <a:avLst/>
          </a:prstGeom>
        </p:spPr>
        <p:txBody>
          <a:bodyPr>
            <a:spAutoFit/>
          </a:bodyPr>
          <a:lstStyle/>
          <a:p>
            <a:r>
              <a:rPr lang="en-US" sz="1600" b="1" dirty="0"/>
              <a:t>Holocene Temperature Variation with Solar Insolation  and </a:t>
            </a:r>
          </a:p>
          <a:p>
            <a:r>
              <a:rPr lang="en-US" sz="1600" b="1" baseline="30000" dirty="0"/>
              <a:t>14</a:t>
            </a:r>
            <a:r>
              <a:rPr lang="en-US" sz="1600" b="1" dirty="0"/>
              <a:t>C Production*</a:t>
            </a:r>
          </a:p>
        </p:txBody>
      </p:sp>
      <p:cxnSp>
        <p:nvCxnSpPr>
          <p:cNvPr id="125" name="Straight Arrow Connector 124"/>
          <p:cNvCxnSpPr/>
          <p:nvPr/>
        </p:nvCxnSpPr>
        <p:spPr>
          <a:xfrm flipH="1">
            <a:off x="9284459" y="4987318"/>
            <a:ext cx="506417" cy="0"/>
          </a:xfrm>
          <a:prstGeom prst="straightConnector1">
            <a:avLst/>
          </a:prstGeom>
          <a:ln w="50800">
            <a:solidFill>
              <a:schemeClr val="tx1"/>
            </a:solidFill>
            <a:prstDash val="solid"/>
            <a:headEnd type="stealth"/>
            <a:tailEnd type="none"/>
          </a:ln>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9358293" y="5684662"/>
            <a:ext cx="340507" cy="372567"/>
          </a:xfrm>
          <a:prstGeom prst="rect">
            <a:avLst/>
          </a:prstGeom>
          <a:noFill/>
        </p:spPr>
        <p:txBody>
          <a:bodyPr wrap="none" rtlCol="0">
            <a:spAutoFit/>
          </a:bodyPr>
          <a:lstStyle/>
          <a:p>
            <a:r>
              <a:rPr lang="en-US" sz="1400" dirty="0"/>
              <a:t>1</a:t>
            </a:r>
          </a:p>
        </p:txBody>
      </p:sp>
      <p:sp>
        <p:nvSpPr>
          <p:cNvPr id="127" name="Rectangle 126"/>
          <p:cNvSpPr/>
          <p:nvPr/>
        </p:nvSpPr>
        <p:spPr>
          <a:xfrm>
            <a:off x="1476117" y="1056390"/>
            <a:ext cx="8839199" cy="4479321"/>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TextBox 127"/>
          <p:cNvSpPr txBox="1"/>
          <p:nvPr/>
        </p:nvSpPr>
        <p:spPr>
          <a:xfrm>
            <a:off x="4832816" y="3998561"/>
            <a:ext cx="2081474" cy="633362"/>
          </a:xfrm>
          <a:prstGeom prst="rect">
            <a:avLst/>
          </a:prstGeom>
          <a:noFill/>
        </p:spPr>
        <p:txBody>
          <a:bodyPr wrap="none" rtlCol="0">
            <a:spAutoFit/>
          </a:bodyPr>
          <a:lstStyle/>
          <a:p>
            <a:pPr algn="ctr"/>
            <a:r>
              <a:rPr lang="en-US" sz="1400" b="1" dirty="0"/>
              <a:t>Holocene Climate </a:t>
            </a:r>
          </a:p>
          <a:p>
            <a:pPr algn="ctr"/>
            <a:r>
              <a:rPr lang="en-US" sz="1400" b="1" dirty="0"/>
              <a:t>Optimum</a:t>
            </a:r>
          </a:p>
        </p:txBody>
      </p:sp>
      <p:sp>
        <p:nvSpPr>
          <p:cNvPr id="129" name="TextBox 128"/>
          <p:cNvSpPr txBox="1"/>
          <p:nvPr/>
        </p:nvSpPr>
        <p:spPr>
          <a:xfrm>
            <a:off x="7765284" y="4796884"/>
            <a:ext cx="1546962" cy="372567"/>
          </a:xfrm>
          <a:prstGeom prst="rect">
            <a:avLst/>
          </a:prstGeom>
          <a:noFill/>
        </p:spPr>
        <p:txBody>
          <a:bodyPr wrap="none" rtlCol="0">
            <a:spAutoFit/>
          </a:bodyPr>
          <a:lstStyle/>
          <a:p>
            <a:pPr algn="ctr"/>
            <a:r>
              <a:rPr lang="en-US" sz="1400" b="1" dirty="0"/>
              <a:t>Little Ice Age</a:t>
            </a:r>
          </a:p>
        </p:txBody>
      </p:sp>
      <p:pic>
        <p:nvPicPr>
          <p:cNvPr id="130" name="Picture 3"/>
          <p:cNvPicPr>
            <a:picLocks noChangeAspect="1" noChangeArrowheads="1"/>
          </p:cNvPicPr>
          <p:nvPr/>
        </p:nvPicPr>
        <p:blipFill>
          <a:blip r:embed="rId3" cstate="print"/>
          <a:srcRect/>
          <a:stretch>
            <a:fillRect/>
          </a:stretch>
        </p:blipFill>
        <p:spPr bwMode="auto">
          <a:xfrm>
            <a:off x="10613423" y="7628827"/>
            <a:ext cx="276226" cy="466419"/>
          </a:xfrm>
          <a:prstGeom prst="rect">
            <a:avLst/>
          </a:prstGeom>
          <a:noFill/>
          <a:ln w="9525">
            <a:noFill/>
            <a:miter lim="800000"/>
            <a:headEnd/>
            <a:tailEnd/>
          </a:ln>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2" descr="G:\Land Technical\Maps\Aerial Photos\1931 c-1436_11 5x7 retouch.jpg"/>
          <p:cNvPicPr>
            <a:picLocks noChangeAspect="1" noChangeArrowheads="1"/>
          </p:cNvPicPr>
          <p:nvPr/>
        </p:nvPicPr>
        <p:blipFill>
          <a:blip r:embed="rId3" cstate="print"/>
          <a:srcRect l="9680" t="10388" r="8297" b="5666"/>
          <a:stretch>
            <a:fillRect/>
          </a:stretch>
        </p:blipFill>
        <p:spPr bwMode="auto">
          <a:xfrm>
            <a:off x="0" y="59"/>
            <a:ext cx="10972800" cy="8223888"/>
          </a:xfrm>
          <a:prstGeom prst="rect">
            <a:avLst/>
          </a:prstGeom>
          <a:noFill/>
        </p:spPr>
      </p:pic>
      <p:grpSp>
        <p:nvGrpSpPr>
          <p:cNvPr id="2" name="Group 56"/>
          <p:cNvGrpSpPr/>
          <p:nvPr/>
        </p:nvGrpSpPr>
        <p:grpSpPr>
          <a:xfrm>
            <a:off x="18324" y="7700602"/>
            <a:ext cx="4454184" cy="491595"/>
            <a:chOff x="15270" y="4888388"/>
            <a:chExt cx="3711820" cy="409662"/>
          </a:xfrm>
        </p:grpSpPr>
        <p:sp>
          <p:nvSpPr>
            <p:cNvPr id="38" name="Rectangle 37"/>
            <p:cNvSpPr/>
            <p:nvPr/>
          </p:nvSpPr>
          <p:spPr>
            <a:xfrm>
              <a:off x="40210" y="4913329"/>
              <a:ext cx="3686880"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39" name="Rectangle 38"/>
            <p:cNvSpPr/>
            <p:nvPr/>
          </p:nvSpPr>
          <p:spPr>
            <a:xfrm>
              <a:off x="15270" y="4888388"/>
              <a:ext cx="3711819"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40" name="Rectangle 39"/>
            <p:cNvSpPr/>
            <p:nvPr/>
          </p:nvSpPr>
          <p:spPr>
            <a:xfrm>
              <a:off x="26336" y="4890980"/>
              <a:ext cx="3623943" cy="384720"/>
            </a:xfrm>
            <a:prstGeom prst="rect">
              <a:avLst/>
            </a:prstGeom>
          </p:spPr>
          <p:txBody>
            <a:bodyPr wrap="square">
              <a:spAutoFit/>
            </a:bodyPr>
            <a:lstStyle/>
            <a:p>
              <a:r>
                <a:rPr lang="en-US" sz="1200" b="1" spc="-6" dirty="0">
                  <a:solidFill>
                    <a:srgbClr val="FFFFFF"/>
                  </a:solidFill>
                  <a:cs typeface="Arial"/>
                </a:rPr>
                <a:t>Image from Flight C-1436 Frame 11, 1931</a:t>
              </a:r>
            </a:p>
            <a:p>
              <a:r>
                <a:rPr lang="en-US" sz="1200" b="1" spc="-6" dirty="0">
                  <a:solidFill>
                    <a:schemeClr val="bg1"/>
                  </a:solidFill>
                  <a:cs typeface="Arial"/>
                </a:rPr>
                <a:t>Courtesy of UCSB Library Geospatial Collection</a:t>
              </a:r>
              <a:endParaRPr lang="en-US" sz="1200" dirty="0">
                <a:solidFill>
                  <a:schemeClr val="bg1"/>
                </a:solidFill>
              </a:endParaRPr>
            </a:p>
          </p:txBody>
        </p:sp>
      </p:grpSp>
      <p:cxnSp>
        <p:nvCxnSpPr>
          <p:cNvPr id="30" name="Straight Connector 29"/>
          <p:cNvCxnSpPr/>
          <p:nvPr/>
        </p:nvCxnSpPr>
        <p:spPr>
          <a:xfrm flipH="1">
            <a:off x="1" y="6879936"/>
            <a:ext cx="6868967" cy="0"/>
          </a:xfrm>
          <a:prstGeom prst="line">
            <a:avLst/>
          </a:prstGeom>
          <a:ln w="25400">
            <a:solidFill>
              <a:schemeClr val="bg1">
                <a:alpha val="70000"/>
              </a:schemeClr>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0283033" y="2504252"/>
            <a:ext cx="272827" cy="419456"/>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9570297" y="3240205"/>
            <a:ext cx="938631" cy="36924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9173280" y="3609454"/>
            <a:ext cx="397018" cy="89622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8113302" y="4505682"/>
            <a:ext cx="1077735" cy="23277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7082922" y="4738452"/>
            <a:ext cx="431263" cy="71724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6868968" y="5455694"/>
            <a:ext cx="213952" cy="1424242"/>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10508929" y="2923708"/>
            <a:ext cx="46931" cy="31649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7505308" y="4738452"/>
            <a:ext cx="610108"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pic>
        <p:nvPicPr>
          <p:cNvPr id="14" name="Picture 3"/>
          <p:cNvPicPr>
            <a:picLocks noChangeAspect="1" noChangeArrowheads="1"/>
          </p:cNvPicPr>
          <p:nvPr/>
        </p:nvPicPr>
        <p:blipFill>
          <a:blip r:embed="rId4" cstate="print"/>
          <a:srcRect/>
          <a:stretch>
            <a:fillRect/>
          </a:stretch>
        </p:blipFill>
        <p:spPr bwMode="auto">
          <a:xfrm>
            <a:off x="10635323" y="7647767"/>
            <a:ext cx="276515" cy="462370"/>
          </a:xfrm>
          <a:prstGeom prst="rect">
            <a:avLst/>
          </a:prstGeom>
          <a:noFill/>
          <a:ln w="9525">
            <a:noFill/>
            <a:miter lim="800000"/>
            <a:headEnd/>
            <a:tailEnd/>
          </a:ln>
          <a:effectLst/>
        </p:spPr>
      </p:pic>
      <p:cxnSp>
        <p:nvCxnSpPr>
          <p:cNvPr id="50" name="Straight Arrow Connector 49"/>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45" name="Rectangle 44"/>
          <p:cNvSpPr/>
          <p:nvPr/>
        </p:nvSpPr>
        <p:spPr>
          <a:xfrm>
            <a:off x="57619" y="7859255"/>
            <a:ext cx="1281077" cy="295465"/>
          </a:xfrm>
          <a:prstGeom prst="rect">
            <a:avLst/>
          </a:prstGeom>
        </p:spPr>
        <p:txBody>
          <a:bodyPr wrap="square" lIns="109728" tIns="54864" rIns="109728" bIns="54864">
            <a:spAutoFit/>
          </a:bodyPr>
          <a:lstStyle/>
          <a:p>
            <a:r>
              <a:rPr lang="en-US" sz="1200" b="1" spc="-6" dirty="0">
                <a:solidFill>
                  <a:srgbClr val="FFFFFF"/>
                </a:solidFill>
                <a:effectLst>
                  <a:outerShdw blurRad="38100" dist="38100" dir="2700000" algn="tl">
                    <a:srgbClr val="000000">
                      <a:alpha val="43137"/>
                    </a:srgbClr>
                  </a:outerShdw>
                </a:effectLst>
                <a:cs typeface="Arial"/>
              </a:rPr>
              <a:t>Summer 1993</a:t>
            </a:r>
          </a:p>
        </p:txBody>
      </p:sp>
      <p:cxnSp>
        <p:nvCxnSpPr>
          <p:cNvPr id="66" name="Straight Connector 65"/>
          <p:cNvCxnSpPr/>
          <p:nvPr/>
        </p:nvCxnSpPr>
        <p:spPr>
          <a:xfrm flipH="1">
            <a:off x="0" y="3077874"/>
            <a:ext cx="416984" cy="3802062"/>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911163" y="6534294"/>
            <a:ext cx="2019848" cy="276999"/>
          </a:xfrm>
          <a:prstGeom prst="rect">
            <a:avLst/>
          </a:prstGeom>
          <a:noFill/>
        </p:spPr>
        <p:txBody>
          <a:bodyPr wrap="none" rtlCol="0">
            <a:spAutoFit/>
          </a:bodyPr>
          <a:lstStyle/>
          <a:p>
            <a:r>
              <a:rPr lang="en-US" sz="1200" b="1" dirty="0">
                <a:solidFill>
                  <a:schemeClr val="bg1"/>
                </a:solidFill>
                <a:latin typeface="Alaska" pitchFamily="34" charset="0"/>
              </a:rPr>
              <a:t>Wildergarten  </a:t>
            </a:r>
            <a:r>
              <a:rPr lang="en-US" sz="1200" b="1" dirty="0">
                <a:solidFill>
                  <a:schemeClr val="bg1"/>
                </a:solidFill>
              </a:rPr>
              <a:t>Property  Line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2" descr="G:\Land Technical\Maps\Aerial Photos\1931 c-1436_11 5x7 retouch.jpg"/>
          <p:cNvPicPr>
            <a:picLocks noChangeAspect="1" noChangeArrowheads="1"/>
          </p:cNvPicPr>
          <p:nvPr/>
        </p:nvPicPr>
        <p:blipFill>
          <a:blip r:embed="rId3" cstate="print"/>
          <a:srcRect l="9680" t="10388" r="8297" b="5666"/>
          <a:stretch>
            <a:fillRect/>
          </a:stretch>
        </p:blipFill>
        <p:spPr bwMode="auto">
          <a:xfrm>
            <a:off x="0" y="5712"/>
            <a:ext cx="10972800" cy="8223888"/>
          </a:xfrm>
          <a:prstGeom prst="rect">
            <a:avLst/>
          </a:prstGeom>
          <a:noFill/>
        </p:spPr>
      </p:pic>
      <p:grpSp>
        <p:nvGrpSpPr>
          <p:cNvPr id="2" name="Group 56"/>
          <p:cNvGrpSpPr/>
          <p:nvPr/>
        </p:nvGrpSpPr>
        <p:grpSpPr>
          <a:xfrm>
            <a:off x="18324" y="7700602"/>
            <a:ext cx="4454184" cy="491595"/>
            <a:chOff x="15270" y="4888388"/>
            <a:chExt cx="3711820" cy="409662"/>
          </a:xfrm>
        </p:grpSpPr>
        <p:sp>
          <p:nvSpPr>
            <p:cNvPr id="38" name="Rectangle 37"/>
            <p:cNvSpPr/>
            <p:nvPr/>
          </p:nvSpPr>
          <p:spPr>
            <a:xfrm>
              <a:off x="40210" y="4913329"/>
              <a:ext cx="3686880"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39" name="Rectangle 38"/>
            <p:cNvSpPr/>
            <p:nvPr/>
          </p:nvSpPr>
          <p:spPr>
            <a:xfrm>
              <a:off x="15270" y="4888388"/>
              <a:ext cx="3711819"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40" name="Rectangle 39"/>
            <p:cNvSpPr/>
            <p:nvPr/>
          </p:nvSpPr>
          <p:spPr>
            <a:xfrm>
              <a:off x="26336" y="4890980"/>
              <a:ext cx="3623943" cy="384720"/>
            </a:xfrm>
            <a:prstGeom prst="rect">
              <a:avLst/>
            </a:prstGeom>
          </p:spPr>
          <p:txBody>
            <a:bodyPr wrap="square">
              <a:spAutoFit/>
            </a:bodyPr>
            <a:lstStyle/>
            <a:p>
              <a:r>
                <a:rPr lang="en-US" sz="1200" b="1" spc="-6" dirty="0">
                  <a:solidFill>
                    <a:srgbClr val="FFFFFF"/>
                  </a:solidFill>
                  <a:cs typeface="Arial"/>
                </a:rPr>
                <a:t>Image from Flight C-1436 Frame 11, 1931</a:t>
              </a:r>
            </a:p>
            <a:p>
              <a:r>
                <a:rPr lang="en-US" sz="1200" b="1" spc="-6" dirty="0">
                  <a:solidFill>
                    <a:schemeClr val="bg1"/>
                  </a:solidFill>
                  <a:cs typeface="Arial"/>
                </a:rPr>
                <a:t>Courtesy of UCSB Library Geospatial Collection</a:t>
              </a:r>
              <a:endParaRPr lang="en-US" sz="1200" dirty="0">
                <a:solidFill>
                  <a:schemeClr val="bg1"/>
                </a:solidFill>
              </a:endParaRPr>
            </a:p>
          </p:txBody>
        </p:sp>
      </p:grpSp>
      <p:cxnSp>
        <p:nvCxnSpPr>
          <p:cNvPr id="30" name="Straight Connector 29"/>
          <p:cNvCxnSpPr/>
          <p:nvPr/>
        </p:nvCxnSpPr>
        <p:spPr>
          <a:xfrm flipH="1">
            <a:off x="1" y="6879936"/>
            <a:ext cx="6868967" cy="0"/>
          </a:xfrm>
          <a:prstGeom prst="line">
            <a:avLst/>
          </a:prstGeom>
          <a:ln w="25400">
            <a:solidFill>
              <a:schemeClr val="bg1">
                <a:alpha val="70000"/>
              </a:schemeClr>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0283033" y="2504252"/>
            <a:ext cx="272827" cy="419456"/>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9570297" y="3240205"/>
            <a:ext cx="938631" cy="36924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9173280" y="3609454"/>
            <a:ext cx="397018" cy="89622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8113302" y="4505682"/>
            <a:ext cx="1077735" cy="23277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7082922" y="4738452"/>
            <a:ext cx="431263" cy="71724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6868968" y="5455694"/>
            <a:ext cx="213952" cy="1424242"/>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10508929" y="2923708"/>
            <a:ext cx="46931" cy="31649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7505308" y="4738452"/>
            <a:ext cx="610108"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pic>
        <p:nvPicPr>
          <p:cNvPr id="14" name="Picture 3"/>
          <p:cNvPicPr>
            <a:picLocks noChangeAspect="1" noChangeArrowheads="1"/>
          </p:cNvPicPr>
          <p:nvPr/>
        </p:nvPicPr>
        <p:blipFill>
          <a:blip r:embed="rId4" cstate="print"/>
          <a:srcRect/>
          <a:stretch>
            <a:fillRect/>
          </a:stretch>
        </p:blipFill>
        <p:spPr bwMode="auto">
          <a:xfrm>
            <a:off x="10635323" y="7647767"/>
            <a:ext cx="276515" cy="462370"/>
          </a:xfrm>
          <a:prstGeom prst="rect">
            <a:avLst/>
          </a:prstGeom>
          <a:noFill/>
          <a:ln w="9525">
            <a:noFill/>
            <a:miter lim="800000"/>
            <a:headEnd/>
            <a:tailEnd/>
          </a:ln>
          <a:effectLst/>
        </p:spPr>
      </p:pic>
      <p:cxnSp>
        <p:nvCxnSpPr>
          <p:cNvPr id="50" name="Straight Arrow Connector 49"/>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45" name="Rectangle 44"/>
          <p:cNvSpPr/>
          <p:nvPr/>
        </p:nvSpPr>
        <p:spPr>
          <a:xfrm>
            <a:off x="57619" y="7859255"/>
            <a:ext cx="1281077" cy="295465"/>
          </a:xfrm>
          <a:prstGeom prst="rect">
            <a:avLst/>
          </a:prstGeom>
        </p:spPr>
        <p:txBody>
          <a:bodyPr wrap="square" lIns="109728" tIns="54864" rIns="109728" bIns="54864">
            <a:spAutoFit/>
          </a:bodyPr>
          <a:lstStyle/>
          <a:p>
            <a:r>
              <a:rPr lang="en-US" sz="1200" b="1" spc="-6" dirty="0">
                <a:solidFill>
                  <a:srgbClr val="FFFFFF"/>
                </a:solidFill>
                <a:effectLst>
                  <a:outerShdw blurRad="38100" dist="38100" dir="2700000" algn="tl">
                    <a:srgbClr val="000000">
                      <a:alpha val="43137"/>
                    </a:srgbClr>
                  </a:outerShdw>
                </a:effectLst>
                <a:cs typeface="Arial"/>
              </a:rPr>
              <a:t>Summer 1993</a:t>
            </a:r>
          </a:p>
        </p:txBody>
      </p:sp>
      <p:cxnSp>
        <p:nvCxnSpPr>
          <p:cNvPr id="66" name="Straight Connector 65"/>
          <p:cNvCxnSpPr/>
          <p:nvPr/>
        </p:nvCxnSpPr>
        <p:spPr>
          <a:xfrm flipH="1">
            <a:off x="0" y="3077874"/>
            <a:ext cx="416984" cy="3802062"/>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2260408" y="3711551"/>
            <a:ext cx="444353" cy="707886"/>
          </a:xfrm>
          <a:prstGeom prst="rect">
            <a:avLst/>
          </a:prstGeom>
          <a:noFill/>
        </p:spPr>
        <p:txBody>
          <a:bodyPr wrap="none" rtlCol="0">
            <a:spAutoFit/>
          </a:bodyPr>
          <a:lstStyle/>
          <a:p>
            <a:pPr algn="ctr"/>
            <a:r>
              <a:rPr lang="en-US" sz="4000" b="1" dirty="0"/>
              <a:t>1</a:t>
            </a:r>
          </a:p>
        </p:txBody>
      </p:sp>
      <p:sp>
        <p:nvSpPr>
          <p:cNvPr id="72" name="TextBox 71"/>
          <p:cNvSpPr txBox="1"/>
          <p:nvPr/>
        </p:nvSpPr>
        <p:spPr>
          <a:xfrm>
            <a:off x="2212991" y="3673134"/>
            <a:ext cx="444353" cy="707886"/>
          </a:xfrm>
          <a:prstGeom prst="rect">
            <a:avLst/>
          </a:prstGeom>
          <a:noFill/>
        </p:spPr>
        <p:txBody>
          <a:bodyPr wrap="none" rtlCol="0">
            <a:spAutoFit/>
          </a:bodyPr>
          <a:lstStyle/>
          <a:p>
            <a:pPr algn="ctr"/>
            <a:r>
              <a:rPr lang="en-US" sz="4000" b="1" dirty="0"/>
              <a:t>1</a:t>
            </a:r>
          </a:p>
        </p:txBody>
      </p:sp>
      <p:sp>
        <p:nvSpPr>
          <p:cNvPr id="73" name="TextBox 72"/>
          <p:cNvSpPr txBox="1"/>
          <p:nvPr/>
        </p:nvSpPr>
        <p:spPr>
          <a:xfrm>
            <a:off x="2240591" y="3689736"/>
            <a:ext cx="444353" cy="707886"/>
          </a:xfrm>
          <a:prstGeom prst="rect">
            <a:avLst/>
          </a:prstGeom>
          <a:noFill/>
        </p:spPr>
        <p:txBody>
          <a:bodyPr wrap="none" rtlCol="0">
            <a:spAutoFit/>
          </a:bodyPr>
          <a:lstStyle/>
          <a:p>
            <a:pPr algn="ctr"/>
            <a:r>
              <a:rPr lang="en-US" sz="4000" b="1" dirty="0">
                <a:solidFill>
                  <a:srgbClr val="00CC99"/>
                </a:solidFill>
              </a:rPr>
              <a:t>1</a:t>
            </a:r>
          </a:p>
        </p:txBody>
      </p:sp>
      <p:sp>
        <p:nvSpPr>
          <p:cNvPr id="24" name="Freeform 23"/>
          <p:cNvSpPr/>
          <p:nvPr/>
        </p:nvSpPr>
        <p:spPr>
          <a:xfrm>
            <a:off x="1569124" y="2444197"/>
            <a:ext cx="1555389" cy="3168385"/>
          </a:xfrm>
          <a:custGeom>
            <a:avLst/>
            <a:gdLst>
              <a:gd name="connsiteX0" fmla="*/ 469997 w 2728076"/>
              <a:gd name="connsiteY0" fmla="*/ 5443356 h 5457316"/>
              <a:gd name="connsiteX1" fmla="*/ 1084251 w 2728076"/>
              <a:gd name="connsiteY1" fmla="*/ 5345634 h 5457316"/>
              <a:gd name="connsiteX2" fmla="*/ 1147072 w 2728076"/>
              <a:gd name="connsiteY2" fmla="*/ 4773261 h 5457316"/>
              <a:gd name="connsiteX3" fmla="*/ 1272715 w 2728076"/>
              <a:gd name="connsiteY3" fmla="*/ 4256730 h 5457316"/>
              <a:gd name="connsiteX4" fmla="*/ 1684544 w 2728076"/>
              <a:gd name="connsiteY4" fmla="*/ 4333512 h 5457316"/>
              <a:gd name="connsiteX5" fmla="*/ 2019591 w 2728076"/>
              <a:gd name="connsiteY5" fmla="*/ 3607576 h 5457316"/>
              <a:gd name="connsiteX6" fmla="*/ 2354638 w 2728076"/>
              <a:gd name="connsiteY6" fmla="*/ 2923521 h 5457316"/>
              <a:gd name="connsiteX7" fmla="*/ 2675725 w 2728076"/>
              <a:gd name="connsiteY7" fmla="*/ 1925359 h 5457316"/>
              <a:gd name="connsiteX8" fmla="*/ 2668745 w 2728076"/>
              <a:gd name="connsiteY8" fmla="*/ 780614 h 5457316"/>
              <a:gd name="connsiteX9" fmla="*/ 2564043 w 2728076"/>
              <a:gd name="connsiteY9" fmla="*/ 103539 h 5457316"/>
              <a:gd name="connsiteX10" fmla="*/ 2152214 w 2728076"/>
              <a:gd name="connsiteY10" fmla="*/ 159380 h 5457316"/>
              <a:gd name="connsiteX11" fmla="*/ 1063310 w 2728076"/>
              <a:gd name="connsiteY11" fmla="*/ 1003979 h 5457316"/>
              <a:gd name="connsiteX12" fmla="*/ 714303 w 2728076"/>
              <a:gd name="connsiteY12" fmla="*/ 1506550 h 5457316"/>
              <a:gd name="connsiteX13" fmla="*/ 302474 w 2728076"/>
              <a:gd name="connsiteY13" fmla="*/ 2057982 h 5457316"/>
              <a:gd name="connsiteX14" fmla="*/ 16287 w 2728076"/>
              <a:gd name="connsiteY14" fmla="*/ 2832779 h 5457316"/>
              <a:gd name="connsiteX15" fmla="*/ 204751 w 2728076"/>
              <a:gd name="connsiteY15" fmla="*/ 3440052 h 5457316"/>
              <a:gd name="connsiteX16" fmla="*/ 330394 w 2728076"/>
              <a:gd name="connsiteY16" fmla="*/ 3677377 h 5457316"/>
              <a:gd name="connsiteX17" fmla="*/ 211732 w 2728076"/>
              <a:gd name="connsiteY17" fmla="*/ 4082226 h 5457316"/>
              <a:gd name="connsiteX18" fmla="*/ 155890 w 2728076"/>
              <a:gd name="connsiteY18" fmla="*/ 4815142 h 5457316"/>
              <a:gd name="connsiteX19" fmla="*/ 567719 w 2728076"/>
              <a:gd name="connsiteY19" fmla="*/ 4961726 h 5457316"/>
              <a:gd name="connsiteX20" fmla="*/ 1028409 w 2728076"/>
              <a:gd name="connsiteY20" fmla="*/ 4626678 h 5457316"/>
              <a:gd name="connsiteX0" fmla="*/ 1084251 w 2728076"/>
              <a:gd name="connsiteY0" fmla="*/ 5345634 h 5345634"/>
              <a:gd name="connsiteX1" fmla="*/ 1147072 w 2728076"/>
              <a:gd name="connsiteY1" fmla="*/ 4773261 h 5345634"/>
              <a:gd name="connsiteX2" fmla="*/ 1272715 w 2728076"/>
              <a:gd name="connsiteY2" fmla="*/ 4256730 h 5345634"/>
              <a:gd name="connsiteX3" fmla="*/ 1684544 w 2728076"/>
              <a:gd name="connsiteY3" fmla="*/ 4333512 h 5345634"/>
              <a:gd name="connsiteX4" fmla="*/ 2019591 w 2728076"/>
              <a:gd name="connsiteY4" fmla="*/ 3607576 h 5345634"/>
              <a:gd name="connsiteX5" fmla="*/ 2354638 w 2728076"/>
              <a:gd name="connsiteY5" fmla="*/ 2923521 h 5345634"/>
              <a:gd name="connsiteX6" fmla="*/ 2675725 w 2728076"/>
              <a:gd name="connsiteY6" fmla="*/ 1925359 h 5345634"/>
              <a:gd name="connsiteX7" fmla="*/ 2668745 w 2728076"/>
              <a:gd name="connsiteY7" fmla="*/ 780614 h 5345634"/>
              <a:gd name="connsiteX8" fmla="*/ 2564043 w 2728076"/>
              <a:gd name="connsiteY8" fmla="*/ 103539 h 5345634"/>
              <a:gd name="connsiteX9" fmla="*/ 2152214 w 2728076"/>
              <a:gd name="connsiteY9" fmla="*/ 159380 h 5345634"/>
              <a:gd name="connsiteX10" fmla="*/ 1063310 w 2728076"/>
              <a:gd name="connsiteY10" fmla="*/ 1003979 h 5345634"/>
              <a:gd name="connsiteX11" fmla="*/ 714303 w 2728076"/>
              <a:gd name="connsiteY11" fmla="*/ 1506550 h 5345634"/>
              <a:gd name="connsiteX12" fmla="*/ 302474 w 2728076"/>
              <a:gd name="connsiteY12" fmla="*/ 2057982 h 5345634"/>
              <a:gd name="connsiteX13" fmla="*/ 16287 w 2728076"/>
              <a:gd name="connsiteY13" fmla="*/ 2832779 h 5345634"/>
              <a:gd name="connsiteX14" fmla="*/ 204751 w 2728076"/>
              <a:gd name="connsiteY14" fmla="*/ 3440052 h 5345634"/>
              <a:gd name="connsiteX15" fmla="*/ 330394 w 2728076"/>
              <a:gd name="connsiteY15" fmla="*/ 3677377 h 5345634"/>
              <a:gd name="connsiteX16" fmla="*/ 211732 w 2728076"/>
              <a:gd name="connsiteY16" fmla="*/ 4082226 h 5345634"/>
              <a:gd name="connsiteX17" fmla="*/ 155890 w 2728076"/>
              <a:gd name="connsiteY17" fmla="*/ 4815142 h 5345634"/>
              <a:gd name="connsiteX18" fmla="*/ 567719 w 2728076"/>
              <a:gd name="connsiteY18" fmla="*/ 4961726 h 5345634"/>
              <a:gd name="connsiteX19" fmla="*/ 1028409 w 2728076"/>
              <a:gd name="connsiteY19" fmla="*/ 4626678 h 5345634"/>
              <a:gd name="connsiteX0" fmla="*/ 1084251 w 2728076"/>
              <a:gd name="connsiteY0" fmla="*/ 5345634 h 5345634"/>
              <a:gd name="connsiteX1" fmla="*/ 1272715 w 2728076"/>
              <a:gd name="connsiteY1" fmla="*/ 4256730 h 5345634"/>
              <a:gd name="connsiteX2" fmla="*/ 1684544 w 2728076"/>
              <a:gd name="connsiteY2" fmla="*/ 4333512 h 5345634"/>
              <a:gd name="connsiteX3" fmla="*/ 2019591 w 2728076"/>
              <a:gd name="connsiteY3" fmla="*/ 3607576 h 5345634"/>
              <a:gd name="connsiteX4" fmla="*/ 2354638 w 2728076"/>
              <a:gd name="connsiteY4" fmla="*/ 2923521 h 5345634"/>
              <a:gd name="connsiteX5" fmla="*/ 2675725 w 2728076"/>
              <a:gd name="connsiteY5" fmla="*/ 1925359 h 5345634"/>
              <a:gd name="connsiteX6" fmla="*/ 2668745 w 2728076"/>
              <a:gd name="connsiteY6" fmla="*/ 780614 h 5345634"/>
              <a:gd name="connsiteX7" fmla="*/ 2564043 w 2728076"/>
              <a:gd name="connsiteY7" fmla="*/ 103539 h 5345634"/>
              <a:gd name="connsiteX8" fmla="*/ 2152214 w 2728076"/>
              <a:gd name="connsiteY8" fmla="*/ 159380 h 5345634"/>
              <a:gd name="connsiteX9" fmla="*/ 1063310 w 2728076"/>
              <a:gd name="connsiteY9" fmla="*/ 1003979 h 5345634"/>
              <a:gd name="connsiteX10" fmla="*/ 714303 w 2728076"/>
              <a:gd name="connsiteY10" fmla="*/ 1506550 h 5345634"/>
              <a:gd name="connsiteX11" fmla="*/ 302474 w 2728076"/>
              <a:gd name="connsiteY11" fmla="*/ 2057982 h 5345634"/>
              <a:gd name="connsiteX12" fmla="*/ 16287 w 2728076"/>
              <a:gd name="connsiteY12" fmla="*/ 2832779 h 5345634"/>
              <a:gd name="connsiteX13" fmla="*/ 204751 w 2728076"/>
              <a:gd name="connsiteY13" fmla="*/ 3440052 h 5345634"/>
              <a:gd name="connsiteX14" fmla="*/ 330394 w 2728076"/>
              <a:gd name="connsiteY14" fmla="*/ 3677377 h 5345634"/>
              <a:gd name="connsiteX15" fmla="*/ 211732 w 2728076"/>
              <a:gd name="connsiteY15" fmla="*/ 4082226 h 5345634"/>
              <a:gd name="connsiteX16" fmla="*/ 155890 w 2728076"/>
              <a:gd name="connsiteY16" fmla="*/ 4815142 h 5345634"/>
              <a:gd name="connsiteX17" fmla="*/ 567719 w 2728076"/>
              <a:gd name="connsiteY17" fmla="*/ 4961726 h 5345634"/>
              <a:gd name="connsiteX18" fmla="*/ 1028409 w 2728076"/>
              <a:gd name="connsiteY18" fmla="*/ 4626678 h 5345634"/>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18" fmla="*/ 1272715 w 2728076"/>
              <a:gd name="connsiteY18" fmla="*/ 4256730 h 4993137"/>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211732 w 2728076"/>
              <a:gd name="connsiteY14" fmla="*/ 4082226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316019 w 2728076"/>
              <a:gd name="connsiteY14" fmla="*/ 4244660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28076" h="5428212">
                <a:moveTo>
                  <a:pt x="1272715" y="4256730"/>
                </a:moveTo>
                <a:cubicBezTo>
                  <a:pt x="1372764" y="4088043"/>
                  <a:pt x="1560065" y="4441704"/>
                  <a:pt x="1684544" y="4333512"/>
                </a:cubicBezTo>
                <a:cubicBezTo>
                  <a:pt x="1809023" y="4225320"/>
                  <a:pt x="1907909" y="3842574"/>
                  <a:pt x="2019591" y="3607576"/>
                </a:cubicBezTo>
                <a:cubicBezTo>
                  <a:pt x="2131273" y="3372578"/>
                  <a:pt x="2245282" y="3203890"/>
                  <a:pt x="2354638" y="2923521"/>
                </a:cubicBezTo>
                <a:cubicBezTo>
                  <a:pt x="2463994" y="2643152"/>
                  <a:pt x="2623374" y="2282510"/>
                  <a:pt x="2675725" y="1925359"/>
                </a:cubicBezTo>
                <a:cubicBezTo>
                  <a:pt x="2728076" y="1568208"/>
                  <a:pt x="2687359" y="1084251"/>
                  <a:pt x="2668745" y="780614"/>
                </a:cubicBezTo>
                <a:cubicBezTo>
                  <a:pt x="2650131" y="476977"/>
                  <a:pt x="2650131" y="207078"/>
                  <a:pt x="2564043" y="103539"/>
                </a:cubicBezTo>
                <a:cubicBezTo>
                  <a:pt x="2477955" y="0"/>
                  <a:pt x="2402336" y="9307"/>
                  <a:pt x="2152214" y="159380"/>
                </a:cubicBezTo>
                <a:cubicBezTo>
                  <a:pt x="1902092" y="309453"/>
                  <a:pt x="1302962" y="779451"/>
                  <a:pt x="1063310" y="1003979"/>
                </a:cubicBezTo>
                <a:cubicBezTo>
                  <a:pt x="823658" y="1228507"/>
                  <a:pt x="841109" y="1330883"/>
                  <a:pt x="714303" y="1506550"/>
                </a:cubicBezTo>
                <a:cubicBezTo>
                  <a:pt x="587497" y="1682217"/>
                  <a:pt x="418810" y="1836944"/>
                  <a:pt x="302474" y="2057982"/>
                </a:cubicBezTo>
                <a:cubicBezTo>
                  <a:pt x="186138" y="2279020"/>
                  <a:pt x="32574" y="2602434"/>
                  <a:pt x="16287" y="2832779"/>
                </a:cubicBezTo>
                <a:cubicBezTo>
                  <a:pt x="0" y="3063124"/>
                  <a:pt x="152400" y="3299286"/>
                  <a:pt x="204751" y="3440052"/>
                </a:cubicBezTo>
                <a:cubicBezTo>
                  <a:pt x="257102" y="3580818"/>
                  <a:pt x="329231" y="3570348"/>
                  <a:pt x="330394" y="3677377"/>
                </a:cubicBezTo>
                <a:cubicBezTo>
                  <a:pt x="331558" y="3784406"/>
                  <a:pt x="345103" y="4055033"/>
                  <a:pt x="316019" y="4244660"/>
                </a:cubicBezTo>
                <a:cubicBezTo>
                  <a:pt x="286935" y="4434288"/>
                  <a:pt x="98283" y="4623119"/>
                  <a:pt x="155890" y="4815142"/>
                </a:cubicBezTo>
                <a:cubicBezTo>
                  <a:pt x="213497" y="5007165"/>
                  <a:pt x="516241" y="5428212"/>
                  <a:pt x="661661" y="5396801"/>
                </a:cubicBezTo>
                <a:cubicBezTo>
                  <a:pt x="807081" y="5365390"/>
                  <a:pt x="870774" y="4778496"/>
                  <a:pt x="1028409" y="4626678"/>
                </a:cubicBezTo>
                <a:lnTo>
                  <a:pt x="1272715" y="4256730"/>
                </a:lnTo>
                <a:close/>
              </a:path>
            </a:pathLst>
          </a:custGeom>
          <a:ln w="25400">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p:cNvSpPr/>
          <p:nvPr/>
        </p:nvSpPr>
        <p:spPr>
          <a:xfrm rot="298872">
            <a:off x="121750" y="3538044"/>
            <a:ext cx="1267354" cy="3270062"/>
          </a:xfrm>
          <a:custGeom>
            <a:avLst/>
            <a:gdLst>
              <a:gd name="connsiteX0" fmla="*/ 633942 w 2709334"/>
              <a:gd name="connsiteY0" fmla="*/ 237067 h 4940300"/>
              <a:gd name="connsiteX1" fmla="*/ 87842 w 2709334"/>
              <a:gd name="connsiteY1" fmla="*/ 903817 h 4940300"/>
              <a:gd name="connsiteX2" fmla="*/ 106892 w 2709334"/>
              <a:gd name="connsiteY2" fmla="*/ 3786717 h 4940300"/>
              <a:gd name="connsiteX3" fmla="*/ 691092 w 2709334"/>
              <a:gd name="connsiteY3" fmla="*/ 4872567 h 4940300"/>
              <a:gd name="connsiteX4" fmla="*/ 1840442 w 2709334"/>
              <a:gd name="connsiteY4" fmla="*/ 4193117 h 4940300"/>
              <a:gd name="connsiteX5" fmla="*/ 2615142 w 2709334"/>
              <a:gd name="connsiteY5" fmla="*/ 3520017 h 4940300"/>
              <a:gd name="connsiteX6" fmla="*/ 1275292 w 2709334"/>
              <a:gd name="connsiteY6" fmla="*/ 541867 h 4940300"/>
              <a:gd name="connsiteX7" fmla="*/ 633942 w 2709334"/>
              <a:gd name="connsiteY7" fmla="*/ 237067 h 4940300"/>
              <a:gd name="connsiteX0" fmla="*/ 612891 w 2688283"/>
              <a:gd name="connsiteY0" fmla="*/ 237067 h 4940124"/>
              <a:gd name="connsiteX1" fmla="*/ 66791 w 2688283"/>
              <a:gd name="connsiteY1" fmla="*/ 903817 h 4940124"/>
              <a:gd name="connsiteX2" fmla="*/ 212144 w 2688283"/>
              <a:gd name="connsiteY2" fmla="*/ 3787775 h 4940124"/>
              <a:gd name="connsiteX3" fmla="*/ 670041 w 2688283"/>
              <a:gd name="connsiteY3" fmla="*/ 4872567 h 4940124"/>
              <a:gd name="connsiteX4" fmla="*/ 1819391 w 2688283"/>
              <a:gd name="connsiteY4" fmla="*/ 4193117 h 4940124"/>
              <a:gd name="connsiteX5" fmla="*/ 2594091 w 2688283"/>
              <a:gd name="connsiteY5" fmla="*/ 3520017 h 4940124"/>
              <a:gd name="connsiteX6" fmla="*/ 1254241 w 2688283"/>
              <a:gd name="connsiteY6" fmla="*/ 541867 h 4940124"/>
              <a:gd name="connsiteX7" fmla="*/ 612891 w 2688283"/>
              <a:gd name="connsiteY7" fmla="*/ 237067 h 4940124"/>
              <a:gd name="connsiteX0" fmla="*/ 612891 w 2688283"/>
              <a:gd name="connsiteY0" fmla="*/ 237067 h 4940124"/>
              <a:gd name="connsiteX1" fmla="*/ 66791 w 2688283"/>
              <a:gd name="connsiteY1" fmla="*/ 903817 h 4940124"/>
              <a:gd name="connsiteX2" fmla="*/ 212144 w 2688283"/>
              <a:gd name="connsiteY2" fmla="*/ 3787775 h 4940124"/>
              <a:gd name="connsiteX3" fmla="*/ 670041 w 2688283"/>
              <a:gd name="connsiteY3" fmla="*/ 4872567 h 4940124"/>
              <a:gd name="connsiteX4" fmla="*/ 1819391 w 2688283"/>
              <a:gd name="connsiteY4" fmla="*/ 4193117 h 4940124"/>
              <a:gd name="connsiteX5" fmla="*/ 2594091 w 2688283"/>
              <a:gd name="connsiteY5" fmla="*/ 3520017 h 4940124"/>
              <a:gd name="connsiteX6" fmla="*/ 1254241 w 2688283"/>
              <a:gd name="connsiteY6" fmla="*/ 541867 h 4940124"/>
              <a:gd name="connsiteX7" fmla="*/ 612891 w 2688283"/>
              <a:gd name="connsiteY7" fmla="*/ 237067 h 4940124"/>
              <a:gd name="connsiteX0" fmla="*/ 409931 w 2485323"/>
              <a:gd name="connsiteY0" fmla="*/ 237067 h 4940124"/>
              <a:gd name="connsiteX1" fmla="*/ 66791 w 2485323"/>
              <a:gd name="connsiteY1" fmla="*/ 907425 h 4940124"/>
              <a:gd name="connsiteX2" fmla="*/ 9184 w 2485323"/>
              <a:gd name="connsiteY2" fmla="*/ 3787775 h 4940124"/>
              <a:gd name="connsiteX3" fmla="*/ 467081 w 2485323"/>
              <a:gd name="connsiteY3" fmla="*/ 4872567 h 4940124"/>
              <a:gd name="connsiteX4" fmla="*/ 1616431 w 2485323"/>
              <a:gd name="connsiteY4" fmla="*/ 4193117 h 4940124"/>
              <a:gd name="connsiteX5" fmla="*/ 2391131 w 2485323"/>
              <a:gd name="connsiteY5" fmla="*/ 3520017 h 4940124"/>
              <a:gd name="connsiteX6" fmla="*/ 1051281 w 2485323"/>
              <a:gd name="connsiteY6" fmla="*/ 541867 h 4940124"/>
              <a:gd name="connsiteX7" fmla="*/ 409931 w 2485323"/>
              <a:gd name="connsiteY7" fmla="*/ 237067 h 4940124"/>
              <a:gd name="connsiteX0" fmla="*/ 440650 w 2516042"/>
              <a:gd name="connsiteY0" fmla="*/ 237067 h 4940124"/>
              <a:gd name="connsiteX1" fmla="*/ 97510 w 2516042"/>
              <a:gd name="connsiteY1" fmla="*/ 907425 h 4940124"/>
              <a:gd name="connsiteX2" fmla="*/ 39903 w 2516042"/>
              <a:gd name="connsiteY2" fmla="*/ 3787775 h 4940124"/>
              <a:gd name="connsiteX3" fmla="*/ 497800 w 2516042"/>
              <a:gd name="connsiteY3" fmla="*/ 4872567 h 4940124"/>
              <a:gd name="connsiteX4" fmla="*/ 1647150 w 2516042"/>
              <a:gd name="connsiteY4" fmla="*/ 4193117 h 4940124"/>
              <a:gd name="connsiteX5" fmla="*/ 2421850 w 2516042"/>
              <a:gd name="connsiteY5" fmla="*/ 3520017 h 4940124"/>
              <a:gd name="connsiteX6" fmla="*/ 1082000 w 2516042"/>
              <a:gd name="connsiteY6" fmla="*/ 541867 h 4940124"/>
              <a:gd name="connsiteX7" fmla="*/ 440650 w 2516042"/>
              <a:gd name="connsiteY7" fmla="*/ 237067 h 4940124"/>
              <a:gd name="connsiteX0" fmla="*/ 440650 w 2673013"/>
              <a:gd name="connsiteY0" fmla="*/ 171771 h 4874828"/>
              <a:gd name="connsiteX1" fmla="*/ 97510 w 2673013"/>
              <a:gd name="connsiteY1" fmla="*/ 842129 h 4874828"/>
              <a:gd name="connsiteX2" fmla="*/ 39903 w 2673013"/>
              <a:gd name="connsiteY2" fmla="*/ 3722479 h 4874828"/>
              <a:gd name="connsiteX3" fmla="*/ 497800 w 2673013"/>
              <a:gd name="connsiteY3" fmla="*/ 4807271 h 4874828"/>
              <a:gd name="connsiteX4" fmla="*/ 1647150 w 2673013"/>
              <a:gd name="connsiteY4" fmla="*/ 4127821 h 4874828"/>
              <a:gd name="connsiteX5" fmla="*/ 2578821 w 2673013"/>
              <a:gd name="connsiteY5" fmla="*/ 3031195 h 4874828"/>
              <a:gd name="connsiteX6" fmla="*/ 1082000 w 2673013"/>
              <a:gd name="connsiteY6" fmla="*/ 476571 h 4874828"/>
              <a:gd name="connsiteX7" fmla="*/ 440650 w 2673013"/>
              <a:gd name="connsiteY7" fmla="*/ 171771 h 4874828"/>
              <a:gd name="connsiteX0" fmla="*/ 440650 w 2578821"/>
              <a:gd name="connsiteY0" fmla="*/ 171771 h 4874828"/>
              <a:gd name="connsiteX1" fmla="*/ 97510 w 2578821"/>
              <a:gd name="connsiteY1" fmla="*/ 842129 h 4874828"/>
              <a:gd name="connsiteX2" fmla="*/ 39903 w 2578821"/>
              <a:gd name="connsiteY2" fmla="*/ 3722479 h 4874828"/>
              <a:gd name="connsiteX3" fmla="*/ 497800 w 2578821"/>
              <a:gd name="connsiteY3" fmla="*/ 4807271 h 4874828"/>
              <a:gd name="connsiteX4" fmla="*/ 1647150 w 2578821"/>
              <a:gd name="connsiteY4" fmla="*/ 4127821 h 4874828"/>
              <a:gd name="connsiteX5" fmla="*/ 2578821 w 2578821"/>
              <a:gd name="connsiteY5" fmla="*/ 3031195 h 4874828"/>
              <a:gd name="connsiteX6" fmla="*/ 1082000 w 2578821"/>
              <a:gd name="connsiteY6" fmla="*/ 476571 h 4874828"/>
              <a:gd name="connsiteX7" fmla="*/ 440650 w 2578821"/>
              <a:gd name="connsiteY7" fmla="*/ 171771 h 4874828"/>
              <a:gd name="connsiteX0" fmla="*/ 440650 w 2463607"/>
              <a:gd name="connsiteY0" fmla="*/ 162170 h 4865227"/>
              <a:gd name="connsiteX1" fmla="*/ 97510 w 2463607"/>
              <a:gd name="connsiteY1" fmla="*/ 832528 h 4865227"/>
              <a:gd name="connsiteX2" fmla="*/ 39903 w 2463607"/>
              <a:gd name="connsiteY2" fmla="*/ 3712878 h 4865227"/>
              <a:gd name="connsiteX3" fmla="*/ 497800 w 2463607"/>
              <a:gd name="connsiteY3" fmla="*/ 4797670 h 4865227"/>
              <a:gd name="connsiteX4" fmla="*/ 1647150 w 2463607"/>
              <a:gd name="connsiteY4" fmla="*/ 4118220 h 4865227"/>
              <a:gd name="connsiteX5" fmla="*/ 2463607 w 2463607"/>
              <a:gd name="connsiteY5" fmla="*/ 2963987 h 4865227"/>
              <a:gd name="connsiteX6" fmla="*/ 1082000 w 2463607"/>
              <a:gd name="connsiteY6" fmla="*/ 466970 h 4865227"/>
              <a:gd name="connsiteX7" fmla="*/ 440650 w 2463607"/>
              <a:gd name="connsiteY7" fmla="*/ 162170 h 4865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3607" h="4865227">
                <a:moveTo>
                  <a:pt x="440650" y="162170"/>
                </a:moveTo>
                <a:cubicBezTo>
                  <a:pt x="276568" y="223096"/>
                  <a:pt x="0" y="254151"/>
                  <a:pt x="97510" y="832528"/>
                </a:cubicBezTo>
                <a:cubicBezTo>
                  <a:pt x="30719" y="1424313"/>
                  <a:pt x="133504" y="3015765"/>
                  <a:pt x="39903" y="3712878"/>
                </a:cubicBezTo>
                <a:cubicBezTo>
                  <a:pt x="140445" y="4374336"/>
                  <a:pt x="229926" y="4730113"/>
                  <a:pt x="497800" y="4797670"/>
                </a:cubicBezTo>
                <a:cubicBezTo>
                  <a:pt x="765674" y="4865227"/>
                  <a:pt x="1319516" y="4423834"/>
                  <a:pt x="1647150" y="4118220"/>
                </a:cubicBezTo>
                <a:cubicBezTo>
                  <a:pt x="1974784" y="3812606"/>
                  <a:pt x="2079264" y="3419528"/>
                  <a:pt x="2463607" y="2963987"/>
                </a:cubicBezTo>
                <a:cubicBezTo>
                  <a:pt x="2369415" y="2355445"/>
                  <a:pt x="1419160" y="933940"/>
                  <a:pt x="1082000" y="466970"/>
                </a:cubicBezTo>
                <a:cubicBezTo>
                  <a:pt x="744840" y="0"/>
                  <a:pt x="604732" y="101244"/>
                  <a:pt x="440650" y="162170"/>
                </a:cubicBezTo>
                <a:close/>
              </a:path>
            </a:pathLst>
          </a:custGeom>
          <a:noFill/>
          <a:ln w="2540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p:cNvSpPr/>
          <p:nvPr/>
        </p:nvSpPr>
        <p:spPr>
          <a:xfrm rot="21254857">
            <a:off x="2677852" y="4235570"/>
            <a:ext cx="1358200" cy="1947525"/>
          </a:xfrm>
          <a:custGeom>
            <a:avLst/>
            <a:gdLst>
              <a:gd name="connsiteX0" fmla="*/ 2039408 w 2327275"/>
              <a:gd name="connsiteY0" fmla="*/ 113242 h 3992034"/>
              <a:gd name="connsiteX1" fmla="*/ 1385358 w 2327275"/>
              <a:gd name="connsiteY1" fmla="*/ 278342 h 3992034"/>
              <a:gd name="connsiteX2" fmla="*/ 502708 w 2327275"/>
              <a:gd name="connsiteY2" fmla="*/ 1783292 h 3992034"/>
              <a:gd name="connsiteX3" fmla="*/ 1058 w 2327275"/>
              <a:gd name="connsiteY3" fmla="*/ 3345392 h 3992034"/>
              <a:gd name="connsiteX4" fmla="*/ 496358 w 2327275"/>
              <a:gd name="connsiteY4" fmla="*/ 3910542 h 3992034"/>
              <a:gd name="connsiteX5" fmla="*/ 1194858 w 2327275"/>
              <a:gd name="connsiteY5" fmla="*/ 3834342 h 3992034"/>
              <a:gd name="connsiteX6" fmla="*/ 1652058 w 2327275"/>
              <a:gd name="connsiteY6" fmla="*/ 3186642 h 3992034"/>
              <a:gd name="connsiteX7" fmla="*/ 2204508 w 2327275"/>
              <a:gd name="connsiteY7" fmla="*/ 1745192 h 3992034"/>
              <a:gd name="connsiteX8" fmla="*/ 2306108 w 2327275"/>
              <a:gd name="connsiteY8" fmla="*/ 583142 h 3992034"/>
              <a:gd name="connsiteX9" fmla="*/ 2039408 w 2327275"/>
              <a:gd name="connsiteY9" fmla="*/ 113242 h 399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7275" h="3992034">
                <a:moveTo>
                  <a:pt x="2039408" y="113242"/>
                </a:moveTo>
                <a:cubicBezTo>
                  <a:pt x="1885950" y="62442"/>
                  <a:pt x="1641475" y="0"/>
                  <a:pt x="1385358" y="278342"/>
                </a:cubicBezTo>
                <a:cubicBezTo>
                  <a:pt x="1129241" y="556684"/>
                  <a:pt x="733425" y="1272117"/>
                  <a:pt x="502708" y="1783292"/>
                </a:cubicBezTo>
                <a:cubicBezTo>
                  <a:pt x="271991" y="2294467"/>
                  <a:pt x="2116" y="2990850"/>
                  <a:pt x="1058" y="3345392"/>
                </a:cubicBezTo>
                <a:cubicBezTo>
                  <a:pt x="0" y="3699934"/>
                  <a:pt x="297391" y="3829050"/>
                  <a:pt x="496358" y="3910542"/>
                </a:cubicBezTo>
                <a:cubicBezTo>
                  <a:pt x="695325" y="3992034"/>
                  <a:pt x="1002241" y="3954992"/>
                  <a:pt x="1194858" y="3834342"/>
                </a:cubicBezTo>
                <a:cubicBezTo>
                  <a:pt x="1387475" y="3713692"/>
                  <a:pt x="1483783" y="3534834"/>
                  <a:pt x="1652058" y="3186642"/>
                </a:cubicBezTo>
                <a:cubicBezTo>
                  <a:pt x="1820333" y="2838450"/>
                  <a:pt x="2095500" y="2179109"/>
                  <a:pt x="2204508" y="1745192"/>
                </a:cubicBezTo>
                <a:cubicBezTo>
                  <a:pt x="2313516" y="1311275"/>
                  <a:pt x="2327275" y="854075"/>
                  <a:pt x="2306108" y="583142"/>
                </a:cubicBezTo>
                <a:cubicBezTo>
                  <a:pt x="2284941" y="312209"/>
                  <a:pt x="2192866" y="164042"/>
                  <a:pt x="2039408" y="113242"/>
                </a:cubicBezTo>
                <a:close/>
              </a:path>
            </a:pathLst>
          </a:custGeom>
          <a:noFill/>
          <a:ln w="2540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3256230" y="4863691"/>
            <a:ext cx="444353" cy="707886"/>
          </a:xfrm>
          <a:prstGeom prst="rect">
            <a:avLst/>
          </a:prstGeom>
          <a:noFill/>
        </p:spPr>
        <p:txBody>
          <a:bodyPr wrap="none" rtlCol="0">
            <a:spAutoFit/>
          </a:bodyPr>
          <a:lstStyle/>
          <a:p>
            <a:pPr algn="ctr"/>
            <a:r>
              <a:rPr lang="en-US" sz="4000" b="1" dirty="0">
                <a:solidFill>
                  <a:srgbClr val="00CC99"/>
                </a:solidFill>
              </a:rPr>
              <a:t>3</a:t>
            </a:r>
          </a:p>
        </p:txBody>
      </p:sp>
      <p:sp>
        <p:nvSpPr>
          <p:cNvPr id="29" name="TextBox 28"/>
          <p:cNvSpPr txBox="1"/>
          <p:nvPr/>
        </p:nvSpPr>
        <p:spPr>
          <a:xfrm>
            <a:off x="532198" y="4863691"/>
            <a:ext cx="444353" cy="707886"/>
          </a:xfrm>
          <a:prstGeom prst="rect">
            <a:avLst/>
          </a:prstGeom>
          <a:noFill/>
        </p:spPr>
        <p:txBody>
          <a:bodyPr wrap="none" rtlCol="0">
            <a:spAutoFit/>
          </a:bodyPr>
          <a:lstStyle/>
          <a:p>
            <a:pPr algn="ctr"/>
            <a:r>
              <a:rPr lang="en-US" sz="4000" b="1" dirty="0">
                <a:solidFill>
                  <a:srgbClr val="00CC99"/>
                </a:solidFill>
              </a:rPr>
              <a:t>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2017" name="Picture 1" descr="G:\Land Technical\Maps\Aerial Photos\1931 c-1436_11 Fenn 16-5 Hi Contrast.jpg"/>
          <p:cNvPicPr>
            <a:picLocks noChangeAspect="1" noChangeArrowheads="1"/>
          </p:cNvPicPr>
          <p:nvPr/>
        </p:nvPicPr>
        <p:blipFill>
          <a:blip r:embed="rId3" cstate="print"/>
          <a:srcRect r="25022"/>
          <a:stretch>
            <a:fillRect/>
          </a:stretch>
        </p:blipFill>
        <p:spPr bwMode="auto">
          <a:xfrm>
            <a:off x="0" y="0"/>
            <a:ext cx="10968392" cy="8229600"/>
          </a:xfrm>
          <a:prstGeom prst="rect">
            <a:avLst/>
          </a:prstGeom>
          <a:noFill/>
        </p:spPr>
      </p:pic>
      <p:grpSp>
        <p:nvGrpSpPr>
          <p:cNvPr id="2" name="Group 56"/>
          <p:cNvGrpSpPr/>
          <p:nvPr/>
        </p:nvGrpSpPr>
        <p:grpSpPr>
          <a:xfrm>
            <a:off x="18324" y="7700602"/>
            <a:ext cx="4454184" cy="491595"/>
            <a:chOff x="15270" y="4888388"/>
            <a:chExt cx="3711820" cy="409662"/>
          </a:xfrm>
        </p:grpSpPr>
        <p:sp>
          <p:nvSpPr>
            <p:cNvPr id="38" name="Rectangle 37"/>
            <p:cNvSpPr/>
            <p:nvPr/>
          </p:nvSpPr>
          <p:spPr>
            <a:xfrm>
              <a:off x="40210" y="4913329"/>
              <a:ext cx="3686880"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39" name="Rectangle 38"/>
            <p:cNvSpPr/>
            <p:nvPr/>
          </p:nvSpPr>
          <p:spPr>
            <a:xfrm>
              <a:off x="15270" y="4888388"/>
              <a:ext cx="3711819"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40" name="Rectangle 39"/>
            <p:cNvSpPr/>
            <p:nvPr/>
          </p:nvSpPr>
          <p:spPr>
            <a:xfrm>
              <a:off x="26336" y="4890980"/>
              <a:ext cx="3623943" cy="384720"/>
            </a:xfrm>
            <a:prstGeom prst="rect">
              <a:avLst/>
            </a:prstGeom>
          </p:spPr>
          <p:txBody>
            <a:bodyPr wrap="square">
              <a:spAutoFit/>
            </a:bodyPr>
            <a:lstStyle/>
            <a:p>
              <a:r>
                <a:rPr lang="en-US" sz="1200" b="1" spc="-6" dirty="0">
                  <a:solidFill>
                    <a:srgbClr val="FFFFFF"/>
                  </a:solidFill>
                  <a:cs typeface="Arial"/>
                </a:rPr>
                <a:t>Image from Flight C-1436 Frame 11, 1931</a:t>
              </a:r>
            </a:p>
            <a:p>
              <a:r>
                <a:rPr lang="en-US" sz="1200" b="1" spc="-6" dirty="0">
                  <a:solidFill>
                    <a:schemeClr val="bg1"/>
                  </a:solidFill>
                  <a:cs typeface="Arial"/>
                </a:rPr>
                <a:t>Courtesy of UCSB Library Geospatial Collection</a:t>
              </a:r>
              <a:endParaRPr lang="en-US" sz="1200" dirty="0">
                <a:solidFill>
                  <a:schemeClr val="bg1"/>
                </a:solidFill>
              </a:endParaRPr>
            </a:p>
          </p:txBody>
        </p:sp>
      </p:grpSp>
      <p:pic>
        <p:nvPicPr>
          <p:cNvPr id="14" name="Picture 3"/>
          <p:cNvPicPr>
            <a:picLocks noChangeAspect="1" noChangeArrowheads="1"/>
          </p:cNvPicPr>
          <p:nvPr/>
        </p:nvPicPr>
        <p:blipFill>
          <a:blip r:embed="rId4" cstate="print"/>
          <a:srcRect/>
          <a:stretch>
            <a:fillRect/>
          </a:stretch>
        </p:blipFill>
        <p:spPr bwMode="auto">
          <a:xfrm>
            <a:off x="10635323" y="7647767"/>
            <a:ext cx="276515" cy="462370"/>
          </a:xfrm>
          <a:prstGeom prst="rect">
            <a:avLst/>
          </a:prstGeom>
          <a:noFill/>
          <a:ln w="9525">
            <a:noFill/>
            <a:miter lim="800000"/>
            <a:headEnd/>
            <a:tailEnd/>
          </a:ln>
          <a:effectLst/>
        </p:spPr>
      </p:pic>
      <p:cxnSp>
        <p:nvCxnSpPr>
          <p:cNvPr id="50" name="Straight Arrow Connector 49"/>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45" name="Rectangle 44"/>
          <p:cNvSpPr/>
          <p:nvPr/>
        </p:nvSpPr>
        <p:spPr>
          <a:xfrm>
            <a:off x="57619" y="7859255"/>
            <a:ext cx="1281077" cy="295465"/>
          </a:xfrm>
          <a:prstGeom prst="rect">
            <a:avLst/>
          </a:prstGeom>
        </p:spPr>
        <p:txBody>
          <a:bodyPr wrap="square" lIns="109728" tIns="54864" rIns="109728" bIns="54864">
            <a:spAutoFit/>
          </a:bodyPr>
          <a:lstStyle/>
          <a:p>
            <a:r>
              <a:rPr lang="en-US" sz="1200" b="1" spc="-6" dirty="0">
                <a:solidFill>
                  <a:srgbClr val="FFFFFF"/>
                </a:solidFill>
                <a:effectLst>
                  <a:outerShdw blurRad="38100" dist="38100" dir="2700000" algn="tl">
                    <a:srgbClr val="000000">
                      <a:alpha val="43137"/>
                    </a:srgbClr>
                  </a:outerShdw>
                </a:effectLst>
                <a:cs typeface="Arial"/>
              </a:rPr>
              <a:t>Summer 1993</a:t>
            </a:r>
          </a:p>
        </p:txBody>
      </p:sp>
      <p:cxnSp>
        <p:nvCxnSpPr>
          <p:cNvPr id="30" name="Straight Connector 29"/>
          <p:cNvCxnSpPr/>
          <p:nvPr/>
        </p:nvCxnSpPr>
        <p:spPr>
          <a:xfrm flipH="1">
            <a:off x="1409721" y="5266940"/>
            <a:ext cx="4925670" cy="0"/>
          </a:xfrm>
          <a:prstGeom prst="line">
            <a:avLst/>
          </a:prstGeom>
          <a:ln w="25400">
            <a:solidFill>
              <a:schemeClr val="bg1">
                <a:alpha val="70000"/>
              </a:schemeClr>
            </a:solidFill>
            <a:prstDash val="solid"/>
            <a:headEnd type="none"/>
            <a:tailEnd type="none"/>
          </a:ln>
        </p:spPr>
        <p:style>
          <a:lnRef idx="1">
            <a:schemeClr val="accent1"/>
          </a:lnRef>
          <a:fillRef idx="0">
            <a:schemeClr val="accent1"/>
          </a:fillRef>
          <a:effectRef idx="0">
            <a:schemeClr val="accent1"/>
          </a:effectRef>
          <a:fontRef idx="minor">
            <a:schemeClr val="tx1"/>
          </a:fontRef>
        </p:style>
      </p:cxnSp>
      <p:grpSp>
        <p:nvGrpSpPr>
          <p:cNvPr id="3" name="Group 26"/>
          <p:cNvGrpSpPr/>
          <p:nvPr/>
        </p:nvGrpSpPr>
        <p:grpSpPr>
          <a:xfrm>
            <a:off x="1388767" y="2271377"/>
            <a:ext cx="7554053" cy="2995564"/>
            <a:chOff x="1331160" y="2213769"/>
            <a:chExt cx="7554053" cy="3053171"/>
          </a:xfrm>
        </p:grpSpPr>
        <p:grpSp>
          <p:nvGrpSpPr>
            <p:cNvPr id="4" name="Group 25"/>
            <p:cNvGrpSpPr/>
            <p:nvPr/>
          </p:nvGrpSpPr>
          <p:grpSpPr>
            <a:xfrm>
              <a:off x="8136322" y="2213769"/>
              <a:ext cx="748891" cy="701952"/>
              <a:chOff x="11477528" y="3839703"/>
              <a:chExt cx="985563" cy="1105201"/>
            </a:xfrm>
          </p:grpSpPr>
          <p:cxnSp>
            <p:nvCxnSpPr>
              <p:cNvPr id="32" name="Straight Connector 31"/>
              <p:cNvCxnSpPr/>
              <p:nvPr/>
            </p:nvCxnSpPr>
            <p:spPr>
              <a:xfrm>
                <a:off x="12190264" y="3839703"/>
                <a:ext cx="272827" cy="419456"/>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11477528" y="4575656"/>
                <a:ext cx="938631" cy="36924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12416160" y="4259159"/>
                <a:ext cx="46931" cy="31649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a:xfrm flipH="1">
              <a:off x="7909231" y="2838855"/>
              <a:ext cx="284698" cy="66538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7149131" y="3504236"/>
              <a:ext cx="772833" cy="172814"/>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6410256" y="3677050"/>
              <a:ext cx="309255" cy="532497"/>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6256831" y="4209548"/>
              <a:ext cx="153423" cy="1057392"/>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6713144" y="3677050"/>
              <a:ext cx="437503"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H="1">
              <a:off x="1331160" y="2444197"/>
              <a:ext cx="299015" cy="282274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cxnSp>
        <p:nvCxnSpPr>
          <p:cNvPr id="46" name="Straight Arrow Connector 45"/>
          <p:cNvCxnSpPr/>
          <p:nvPr/>
        </p:nvCxnSpPr>
        <p:spPr>
          <a:xfrm flipV="1">
            <a:off x="2490836" y="4172407"/>
            <a:ext cx="289166" cy="342151"/>
          </a:xfrm>
          <a:prstGeom prst="straightConnector1">
            <a:avLst/>
          </a:prstGeom>
          <a:ln w="101600">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V="1">
            <a:off x="3354941" y="4518049"/>
            <a:ext cx="289166" cy="342151"/>
          </a:xfrm>
          <a:prstGeom prst="straightConnector1">
            <a:avLst/>
          </a:prstGeom>
          <a:ln w="101600">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9" name="Freeform 28"/>
          <p:cNvSpPr/>
          <p:nvPr/>
        </p:nvSpPr>
        <p:spPr>
          <a:xfrm>
            <a:off x="0" y="1000420"/>
            <a:ext cx="10836774" cy="1789419"/>
          </a:xfrm>
          <a:custGeom>
            <a:avLst/>
            <a:gdLst>
              <a:gd name="connsiteX0" fmla="*/ 10836774 w 10836774"/>
              <a:gd name="connsiteY0" fmla="*/ 952185 h 1751970"/>
              <a:gd name="connsiteX1" fmla="*/ 10474036 w 10836774"/>
              <a:gd name="connsiteY1" fmla="*/ 1020198 h 1751970"/>
              <a:gd name="connsiteX2" fmla="*/ 10035729 w 10836774"/>
              <a:gd name="connsiteY2" fmla="*/ 1042869 h 1751970"/>
              <a:gd name="connsiteX3" fmla="*/ 9642764 w 10836774"/>
              <a:gd name="connsiteY3" fmla="*/ 755702 h 1751970"/>
              <a:gd name="connsiteX4" fmla="*/ 9620093 w 10836774"/>
              <a:gd name="connsiteY4" fmla="*/ 657461 h 1751970"/>
              <a:gd name="connsiteX5" fmla="*/ 9468952 w 10836774"/>
              <a:gd name="connsiteY5" fmla="*/ 445864 h 1751970"/>
              <a:gd name="connsiteX6" fmla="*/ 9234684 w 10836774"/>
              <a:gd name="connsiteY6" fmla="*/ 801044 h 1751970"/>
              <a:gd name="connsiteX7" fmla="*/ 9121329 w 10836774"/>
              <a:gd name="connsiteY7" fmla="*/ 1277137 h 1751970"/>
              <a:gd name="connsiteX8" fmla="*/ 8607451 w 10836774"/>
              <a:gd name="connsiteY8" fmla="*/ 1367821 h 1751970"/>
              <a:gd name="connsiteX9" fmla="*/ 7761065 w 10836774"/>
              <a:gd name="connsiteY9" fmla="*/ 1443391 h 1751970"/>
              <a:gd name="connsiteX10" fmla="*/ 7322757 w 10836774"/>
              <a:gd name="connsiteY10" fmla="*/ 1322479 h 1751970"/>
              <a:gd name="connsiteX11" fmla="*/ 6823993 w 10836774"/>
              <a:gd name="connsiteY11" fmla="*/ 1194010 h 1751970"/>
              <a:gd name="connsiteX12" fmla="*/ 6453699 w 10836774"/>
              <a:gd name="connsiteY12" fmla="*/ 748145 h 1751970"/>
              <a:gd name="connsiteX13" fmla="*/ 6370572 w 10836774"/>
              <a:gd name="connsiteY13" fmla="*/ 476092 h 1751970"/>
              <a:gd name="connsiteX14" fmla="*/ 5932265 w 10836774"/>
              <a:gd name="connsiteY14" fmla="*/ 256938 h 1751970"/>
              <a:gd name="connsiteX15" fmla="*/ 5002750 w 10836774"/>
              <a:gd name="connsiteY15" fmla="*/ 778373 h 1751970"/>
              <a:gd name="connsiteX16" fmla="*/ 4080793 w 10836774"/>
              <a:gd name="connsiteY16" fmla="*/ 498763 h 1751970"/>
              <a:gd name="connsiteX17" fmla="*/ 3944767 w 10836774"/>
              <a:gd name="connsiteY17" fmla="*/ 264495 h 1751970"/>
              <a:gd name="connsiteX18" fmla="*/ 3665157 w 10836774"/>
              <a:gd name="connsiteY18" fmla="*/ 83127 h 1751970"/>
              <a:gd name="connsiteX19" fmla="*/ 3121051 w 10836774"/>
              <a:gd name="connsiteY19" fmla="*/ 309838 h 1751970"/>
              <a:gd name="connsiteX20" fmla="*/ 2954797 w 10836774"/>
              <a:gd name="connsiteY20" fmla="*/ 717917 h 1751970"/>
              <a:gd name="connsiteX21" fmla="*/ 2886784 w 10836774"/>
              <a:gd name="connsiteY21" fmla="*/ 1171338 h 1751970"/>
              <a:gd name="connsiteX22" fmla="*/ 1896813 w 10836774"/>
              <a:gd name="connsiteY22" fmla="*/ 1685216 h 1751970"/>
              <a:gd name="connsiteX23" fmla="*/ 1375379 w 10836774"/>
              <a:gd name="connsiteY23" fmla="*/ 1571861 h 1751970"/>
              <a:gd name="connsiteX24" fmla="*/ 1337593 w 10836774"/>
              <a:gd name="connsiteY24" fmla="*/ 1065540 h 1751970"/>
              <a:gd name="connsiteX25" fmla="*/ 453422 w 10836774"/>
              <a:gd name="connsiteY25" fmla="*/ 332509 h 1751970"/>
              <a:gd name="connsiteX26" fmla="*/ 0 w 10836774"/>
              <a:gd name="connsiteY26" fmla="*/ 0 h 1751970"/>
              <a:gd name="connsiteX0" fmla="*/ 10836774 w 10836774"/>
              <a:gd name="connsiteY0" fmla="*/ 952185 h 1751970"/>
              <a:gd name="connsiteX1" fmla="*/ 10474036 w 10836774"/>
              <a:gd name="connsiteY1" fmla="*/ 1020198 h 1751970"/>
              <a:gd name="connsiteX2" fmla="*/ 10035729 w 10836774"/>
              <a:gd name="connsiteY2" fmla="*/ 1042869 h 1751970"/>
              <a:gd name="connsiteX3" fmla="*/ 9642764 w 10836774"/>
              <a:gd name="connsiteY3" fmla="*/ 755702 h 1751970"/>
              <a:gd name="connsiteX4" fmla="*/ 9620093 w 10836774"/>
              <a:gd name="connsiteY4" fmla="*/ 657461 h 1751970"/>
              <a:gd name="connsiteX5" fmla="*/ 9468952 w 10836774"/>
              <a:gd name="connsiteY5" fmla="*/ 445864 h 1751970"/>
              <a:gd name="connsiteX6" fmla="*/ 9234684 w 10836774"/>
              <a:gd name="connsiteY6" fmla="*/ 801044 h 1751970"/>
              <a:gd name="connsiteX7" fmla="*/ 9121329 w 10836774"/>
              <a:gd name="connsiteY7" fmla="*/ 1277137 h 1751970"/>
              <a:gd name="connsiteX8" fmla="*/ 8607451 w 10836774"/>
              <a:gd name="connsiteY8" fmla="*/ 1367821 h 1751970"/>
              <a:gd name="connsiteX9" fmla="*/ 7761065 w 10836774"/>
              <a:gd name="connsiteY9" fmla="*/ 1443391 h 1751970"/>
              <a:gd name="connsiteX10" fmla="*/ 7322757 w 10836774"/>
              <a:gd name="connsiteY10" fmla="*/ 1322479 h 1751970"/>
              <a:gd name="connsiteX11" fmla="*/ 6823993 w 10836774"/>
              <a:gd name="connsiteY11" fmla="*/ 1194010 h 1751970"/>
              <a:gd name="connsiteX12" fmla="*/ 6453699 w 10836774"/>
              <a:gd name="connsiteY12" fmla="*/ 748145 h 1751970"/>
              <a:gd name="connsiteX13" fmla="*/ 6277784 w 10836774"/>
              <a:gd name="connsiteY13" fmla="*/ 541930 h 1751970"/>
              <a:gd name="connsiteX14" fmla="*/ 5932265 w 10836774"/>
              <a:gd name="connsiteY14" fmla="*/ 256938 h 1751970"/>
              <a:gd name="connsiteX15" fmla="*/ 5002750 w 10836774"/>
              <a:gd name="connsiteY15" fmla="*/ 778373 h 1751970"/>
              <a:gd name="connsiteX16" fmla="*/ 4080793 w 10836774"/>
              <a:gd name="connsiteY16" fmla="*/ 498763 h 1751970"/>
              <a:gd name="connsiteX17" fmla="*/ 3944767 w 10836774"/>
              <a:gd name="connsiteY17" fmla="*/ 264495 h 1751970"/>
              <a:gd name="connsiteX18" fmla="*/ 3665157 w 10836774"/>
              <a:gd name="connsiteY18" fmla="*/ 83127 h 1751970"/>
              <a:gd name="connsiteX19" fmla="*/ 3121051 w 10836774"/>
              <a:gd name="connsiteY19" fmla="*/ 309838 h 1751970"/>
              <a:gd name="connsiteX20" fmla="*/ 2954797 w 10836774"/>
              <a:gd name="connsiteY20" fmla="*/ 717917 h 1751970"/>
              <a:gd name="connsiteX21" fmla="*/ 2886784 w 10836774"/>
              <a:gd name="connsiteY21" fmla="*/ 1171338 h 1751970"/>
              <a:gd name="connsiteX22" fmla="*/ 1896813 w 10836774"/>
              <a:gd name="connsiteY22" fmla="*/ 1685216 h 1751970"/>
              <a:gd name="connsiteX23" fmla="*/ 1375379 w 10836774"/>
              <a:gd name="connsiteY23" fmla="*/ 1571861 h 1751970"/>
              <a:gd name="connsiteX24" fmla="*/ 1337593 w 10836774"/>
              <a:gd name="connsiteY24" fmla="*/ 1065540 h 1751970"/>
              <a:gd name="connsiteX25" fmla="*/ 453422 w 10836774"/>
              <a:gd name="connsiteY25" fmla="*/ 332509 h 1751970"/>
              <a:gd name="connsiteX26" fmla="*/ 0 w 10836774"/>
              <a:gd name="connsiteY26" fmla="*/ 0 h 1751970"/>
              <a:gd name="connsiteX0" fmla="*/ 10836774 w 10836774"/>
              <a:gd name="connsiteY0" fmla="*/ 952185 h 1751970"/>
              <a:gd name="connsiteX1" fmla="*/ 10474036 w 10836774"/>
              <a:gd name="connsiteY1" fmla="*/ 1020198 h 1751970"/>
              <a:gd name="connsiteX2" fmla="*/ 10035729 w 10836774"/>
              <a:gd name="connsiteY2" fmla="*/ 1042869 h 1751970"/>
              <a:gd name="connsiteX3" fmla="*/ 9642764 w 10836774"/>
              <a:gd name="connsiteY3" fmla="*/ 755702 h 1751970"/>
              <a:gd name="connsiteX4" fmla="*/ 9620093 w 10836774"/>
              <a:gd name="connsiteY4" fmla="*/ 657461 h 1751970"/>
              <a:gd name="connsiteX5" fmla="*/ 9468952 w 10836774"/>
              <a:gd name="connsiteY5" fmla="*/ 445864 h 1751970"/>
              <a:gd name="connsiteX6" fmla="*/ 9234684 w 10836774"/>
              <a:gd name="connsiteY6" fmla="*/ 801044 h 1751970"/>
              <a:gd name="connsiteX7" fmla="*/ 9121329 w 10836774"/>
              <a:gd name="connsiteY7" fmla="*/ 1277137 h 1751970"/>
              <a:gd name="connsiteX8" fmla="*/ 8607451 w 10836774"/>
              <a:gd name="connsiteY8" fmla="*/ 1367821 h 1751970"/>
              <a:gd name="connsiteX9" fmla="*/ 7761065 w 10836774"/>
              <a:gd name="connsiteY9" fmla="*/ 1443391 h 1751970"/>
              <a:gd name="connsiteX10" fmla="*/ 7322757 w 10836774"/>
              <a:gd name="connsiteY10" fmla="*/ 1322479 h 1751970"/>
              <a:gd name="connsiteX11" fmla="*/ 6823993 w 10836774"/>
              <a:gd name="connsiteY11" fmla="*/ 1194010 h 1751970"/>
              <a:gd name="connsiteX12" fmla="*/ 6453699 w 10836774"/>
              <a:gd name="connsiteY12" fmla="*/ 748145 h 1751970"/>
              <a:gd name="connsiteX13" fmla="*/ 6277784 w 10836774"/>
              <a:gd name="connsiteY13" fmla="*/ 541930 h 1751970"/>
              <a:gd name="connsiteX14" fmla="*/ 5874535 w 10836774"/>
              <a:gd name="connsiteY14" fmla="*/ 484323 h 1751970"/>
              <a:gd name="connsiteX15" fmla="*/ 5002750 w 10836774"/>
              <a:gd name="connsiteY15" fmla="*/ 778373 h 1751970"/>
              <a:gd name="connsiteX16" fmla="*/ 4080793 w 10836774"/>
              <a:gd name="connsiteY16" fmla="*/ 498763 h 1751970"/>
              <a:gd name="connsiteX17" fmla="*/ 3944767 w 10836774"/>
              <a:gd name="connsiteY17" fmla="*/ 264495 h 1751970"/>
              <a:gd name="connsiteX18" fmla="*/ 3665157 w 10836774"/>
              <a:gd name="connsiteY18" fmla="*/ 83127 h 1751970"/>
              <a:gd name="connsiteX19" fmla="*/ 3121051 w 10836774"/>
              <a:gd name="connsiteY19" fmla="*/ 309838 h 1751970"/>
              <a:gd name="connsiteX20" fmla="*/ 2954797 w 10836774"/>
              <a:gd name="connsiteY20" fmla="*/ 717917 h 1751970"/>
              <a:gd name="connsiteX21" fmla="*/ 2886784 w 10836774"/>
              <a:gd name="connsiteY21" fmla="*/ 1171338 h 1751970"/>
              <a:gd name="connsiteX22" fmla="*/ 1896813 w 10836774"/>
              <a:gd name="connsiteY22" fmla="*/ 1685216 h 1751970"/>
              <a:gd name="connsiteX23" fmla="*/ 1375379 w 10836774"/>
              <a:gd name="connsiteY23" fmla="*/ 1571861 h 1751970"/>
              <a:gd name="connsiteX24" fmla="*/ 1337593 w 10836774"/>
              <a:gd name="connsiteY24" fmla="*/ 1065540 h 1751970"/>
              <a:gd name="connsiteX25" fmla="*/ 453422 w 10836774"/>
              <a:gd name="connsiteY25" fmla="*/ 332509 h 1751970"/>
              <a:gd name="connsiteX26" fmla="*/ 0 w 10836774"/>
              <a:gd name="connsiteY26" fmla="*/ 0 h 1751970"/>
              <a:gd name="connsiteX0" fmla="*/ 10836774 w 10836774"/>
              <a:gd name="connsiteY0" fmla="*/ 952185 h 1751970"/>
              <a:gd name="connsiteX1" fmla="*/ 10474036 w 10836774"/>
              <a:gd name="connsiteY1" fmla="*/ 1020198 h 1751970"/>
              <a:gd name="connsiteX2" fmla="*/ 10035729 w 10836774"/>
              <a:gd name="connsiteY2" fmla="*/ 1042869 h 1751970"/>
              <a:gd name="connsiteX3" fmla="*/ 9642764 w 10836774"/>
              <a:gd name="connsiteY3" fmla="*/ 755702 h 1751970"/>
              <a:gd name="connsiteX4" fmla="*/ 9620093 w 10836774"/>
              <a:gd name="connsiteY4" fmla="*/ 657461 h 1751970"/>
              <a:gd name="connsiteX5" fmla="*/ 9468952 w 10836774"/>
              <a:gd name="connsiteY5" fmla="*/ 445864 h 1751970"/>
              <a:gd name="connsiteX6" fmla="*/ 9234684 w 10836774"/>
              <a:gd name="connsiteY6" fmla="*/ 801044 h 1751970"/>
              <a:gd name="connsiteX7" fmla="*/ 9121329 w 10836774"/>
              <a:gd name="connsiteY7" fmla="*/ 1277137 h 1751970"/>
              <a:gd name="connsiteX8" fmla="*/ 8607451 w 10836774"/>
              <a:gd name="connsiteY8" fmla="*/ 1367821 h 1751970"/>
              <a:gd name="connsiteX9" fmla="*/ 7761065 w 10836774"/>
              <a:gd name="connsiteY9" fmla="*/ 1443391 h 1751970"/>
              <a:gd name="connsiteX10" fmla="*/ 7322757 w 10836774"/>
              <a:gd name="connsiteY10" fmla="*/ 1322479 h 1751970"/>
              <a:gd name="connsiteX11" fmla="*/ 6823993 w 10836774"/>
              <a:gd name="connsiteY11" fmla="*/ 1194010 h 1751970"/>
              <a:gd name="connsiteX12" fmla="*/ 6453699 w 10836774"/>
              <a:gd name="connsiteY12" fmla="*/ 748145 h 1751970"/>
              <a:gd name="connsiteX13" fmla="*/ 6277784 w 10836774"/>
              <a:gd name="connsiteY13" fmla="*/ 541930 h 1751970"/>
              <a:gd name="connsiteX14" fmla="*/ 5874535 w 10836774"/>
              <a:gd name="connsiteY14" fmla="*/ 484323 h 1751970"/>
              <a:gd name="connsiteX15" fmla="*/ 5002750 w 10836774"/>
              <a:gd name="connsiteY15" fmla="*/ 778373 h 1751970"/>
              <a:gd name="connsiteX16" fmla="*/ 4080793 w 10836774"/>
              <a:gd name="connsiteY16" fmla="*/ 498763 h 1751970"/>
              <a:gd name="connsiteX17" fmla="*/ 3665157 w 10836774"/>
              <a:gd name="connsiteY17" fmla="*/ 83127 h 1751970"/>
              <a:gd name="connsiteX18" fmla="*/ 3121051 w 10836774"/>
              <a:gd name="connsiteY18" fmla="*/ 309838 h 1751970"/>
              <a:gd name="connsiteX19" fmla="*/ 2954797 w 10836774"/>
              <a:gd name="connsiteY19" fmla="*/ 717917 h 1751970"/>
              <a:gd name="connsiteX20" fmla="*/ 2886784 w 10836774"/>
              <a:gd name="connsiteY20" fmla="*/ 1171338 h 1751970"/>
              <a:gd name="connsiteX21" fmla="*/ 1896813 w 10836774"/>
              <a:gd name="connsiteY21" fmla="*/ 1685216 h 1751970"/>
              <a:gd name="connsiteX22" fmla="*/ 1375379 w 10836774"/>
              <a:gd name="connsiteY22" fmla="*/ 1571861 h 1751970"/>
              <a:gd name="connsiteX23" fmla="*/ 1337593 w 10836774"/>
              <a:gd name="connsiteY23" fmla="*/ 1065540 h 1751970"/>
              <a:gd name="connsiteX24" fmla="*/ 453422 w 10836774"/>
              <a:gd name="connsiteY24" fmla="*/ 332509 h 1751970"/>
              <a:gd name="connsiteX25" fmla="*/ 0 w 10836774"/>
              <a:gd name="connsiteY25" fmla="*/ 0 h 1751970"/>
              <a:gd name="connsiteX0" fmla="*/ 10836774 w 10836774"/>
              <a:gd name="connsiteY0" fmla="*/ 952185 h 1770461"/>
              <a:gd name="connsiteX1" fmla="*/ 10474036 w 10836774"/>
              <a:gd name="connsiteY1" fmla="*/ 1020198 h 1770461"/>
              <a:gd name="connsiteX2" fmla="*/ 10035729 w 10836774"/>
              <a:gd name="connsiteY2" fmla="*/ 1042869 h 1770461"/>
              <a:gd name="connsiteX3" fmla="*/ 9642764 w 10836774"/>
              <a:gd name="connsiteY3" fmla="*/ 755702 h 1770461"/>
              <a:gd name="connsiteX4" fmla="*/ 9620093 w 10836774"/>
              <a:gd name="connsiteY4" fmla="*/ 657461 h 1770461"/>
              <a:gd name="connsiteX5" fmla="*/ 9468952 w 10836774"/>
              <a:gd name="connsiteY5" fmla="*/ 445864 h 1770461"/>
              <a:gd name="connsiteX6" fmla="*/ 9234684 w 10836774"/>
              <a:gd name="connsiteY6" fmla="*/ 801044 h 1770461"/>
              <a:gd name="connsiteX7" fmla="*/ 9121329 w 10836774"/>
              <a:gd name="connsiteY7" fmla="*/ 1277137 h 1770461"/>
              <a:gd name="connsiteX8" fmla="*/ 8607451 w 10836774"/>
              <a:gd name="connsiteY8" fmla="*/ 1367821 h 1770461"/>
              <a:gd name="connsiteX9" fmla="*/ 7761065 w 10836774"/>
              <a:gd name="connsiteY9" fmla="*/ 1443391 h 1770461"/>
              <a:gd name="connsiteX10" fmla="*/ 7322757 w 10836774"/>
              <a:gd name="connsiteY10" fmla="*/ 1322479 h 1770461"/>
              <a:gd name="connsiteX11" fmla="*/ 6823993 w 10836774"/>
              <a:gd name="connsiteY11" fmla="*/ 1194010 h 1770461"/>
              <a:gd name="connsiteX12" fmla="*/ 6453699 w 10836774"/>
              <a:gd name="connsiteY12" fmla="*/ 748145 h 1770461"/>
              <a:gd name="connsiteX13" fmla="*/ 6277784 w 10836774"/>
              <a:gd name="connsiteY13" fmla="*/ 541930 h 1770461"/>
              <a:gd name="connsiteX14" fmla="*/ 5874535 w 10836774"/>
              <a:gd name="connsiteY14" fmla="*/ 484323 h 1770461"/>
              <a:gd name="connsiteX15" fmla="*/ 5002750 w 10836774"/>
              <a:gd name="connsiteY15" fmla="*/ 778373 h 1770461"/>
              <a:gd name="connsiteX16" fmla="*/ 4080793 w 10836774"/>
              <a:gd name="connsiteY16" fmla="*/ 498763 h 1770461"/>
              <a:gd name="connsiteX17" fmla="*/ 3665157 w 10836774"/>
              <a:gd name="connsiteY17" fmla="*/ 83127 h 1770461"/>
              <a:gd name="connsiteX18" fmla="*/ 3121051 w 10836774"/>
              <a:gd name="connsiteY18" fmla="*/ 309838 h 1770461"/>
              <a:gd name="connsiteX19" fmla="*/ 2954797 w 10836774"/>
              <a:gd name="connsiteY19" fmla="*/ 717917 h 1770461"/>
              <a:gd name="connsiteX20" fmla="*/ 2763757 w 10836774"/>
              <a:gd name="connsiteY20" fmla="*/ 1060393 h 1770461"/>
              <a:gd name="connsiteX21" fmla="*/ 1896813 w 10836774"/>
              <a:gd name="connsiteY21" fmla="*/ 1685216 h 1770461"/>
              <a:gd name="connsiteX22" fmla="*/ 1375379 w 10836774"/>
              <a:gd name="connsiteY22" fmla="*/ 1571861 h 1770461"/>
              <a:gd name="connsiteX23" fmla="*/ 1337593 w 10836774"/>
              <a:gd name="connsiteY23" fmla="*/ 1065540 h 1770461"/>
              <a:gd name="connsiteX24" fmla="*/ 453422 w 10836774"/>
              <a:gd name="connsiteY24" fmla="*/ 332509 h 1770461"/>
              <a:gd name="connsiteX25" fmla="*/ 0 w 10836774"/>
              <a:gd name="connsiteY25" fmla="*/ 0 h 1770461"/>
              <a:gd name="connsiteX0" fmla="*/ 10836774 w 10836774"/>
              <a:gd name="connsiteY0" fmla="*/ 952185 h 1770461"/>
              <a:gd name="connsiteX1" fmla="*/ 10474036 w 10836774"/>
              <a:gd name="connsiteY1" fmla="*/ 1020198 h 1770461"/>
              <a:gd name="connsiteX2" fmla="*/ 10035729 w 10836774"/>
              <a:gd name="connsiteY2" fmla="*/ 1042869 h 1770461"/>
              <a:gd name="connsiteX3" fmla="*/ 9642764 w 10836774"/>
              <a:gd name="connsiteY3" fmla="*/ 755702 h 1770461"/>
              <a:gd name="connsiteX4" fmla="*/ 9620093 w 10836774"/>
              <a:gd name="connsiteY4" fmla="*/ 657461 h 1770461"/>
              <a:gd name="connsiteX5" fmla="*/ 9468952 w 10836774"/>
              <a:gd name="connsiteY5" fmla="*/ 445864 h 1770461"/>
              <a:gd name="connsiteX6" fmla="*/ 9234684 w 10836774"/>
              <a:gd name="connsiteY6" fmla="*/ 801044 h 1770461"/>
              <a:gd name="connsiteX7" fmla="*/ 9121329 w 10836774"/>
              <a:gd name="connsiteY7" fmla="*/ 1277137 h 1770461"/>
              <a:gd name="connsiteX8" fmla="*/ 8607451 w 10836774"/>
              <a:gd name="connsiteY8" fmla="*/ 1367821 h 1770461"/>
              <a:gd name="connsiteX9" fmla="*/ 7761065 w 10836774"/>
              <a:gd name="connsiteY9" fmla="*/ 1443391 h 1770461"/>
              <a:gd name="connsiteX10" fmla="*/ 7322757 w 10836774"/>
              <a:gd name="connsiteY10" fmla="*/ 1322479 h 1770461"/>
              <a:gd name="connsiteX11" fmla="*/ 6823993 w 10836774"/>
              <a:gd name="connsiteY11" fmla="*/ 1194010 h 1770461"/>
              <a:gd name="connsiteX12" fmla="*/ 6453699 w 10836774"/>
              <a:gd name="connsiteY12" fmla="*/ 748145 h 1770461"/>
              <a:gd name="connsiteX13" fmla="*/ 6277784 w 10836774"/>
              <a:gd name="connsiteY13" fmla="*/ 541930 h 1770461"/>
              <a:gd name="connsiteX14" fmla="*/ 5874535 w 10836774"/>
              <a:gd name="connsiteY14" fmla="*/ 484323 h 1770461"/>
              <a:gd name="connsiteX15" fmla="*/ 5002750 w 10836774"/>
              <a:gd name="connsiteY15" fmla="*/ 778373 h 1770461"/>
              <a:gd name="connsiteX16" fmla="*/ 4080793 w 10836774"/>
              <a:gd name="connsiteY16" fmla="*/ 498763 h 1770461"/>
              <a:gd name="connsiteX17" fmla="*/ 3665157 w 10836774"/>
              <a:gd name="connsiteY17" fmla="*/ 83127 h 1770461"/>
              <a:gd name="connsiteX18" fmla="*/ 3167006 w 10836774"/>
              <a:gd name="connsiteY18" fmla="*/ 369109 h 1770461"/>
              <a:gd name="connsiteX19" fmla="*/ 2954797 w 10836774"/>
              <a:gd name="connsiteY19" fmla="*/ 717917 h 1770461"/>
              <a:gd name="connsiteX20" fmla="*/ 2763757 w 10836774"/>
              <a:gd name="connsiteY20" fmla="*/ 1060393 h 1770461"/>
              <a:gd name="connsiteX21" fmla="*/ 1896813 w 10836774"/>
              <a:gd name="connsiteY21" fmla="*/ 1685216 h 1770461"/>
              <a:gd name="connsiteX22" fmla="*/ 1375379 w 10836774"/>
              <a:gd name="connsiteY22" fmla="*/ 1571861 h 1770461"/>
              <a:gd name="connsiteX23" fmla="*/ 1337593 w 10836774"/>
              <a:gd name="connsiteY23" fmla="*/ 1065540 h 1770461"/>
              <a:gd name="connsiteX24" fmla="*/ 453422 w 10836774"/>
              <a:gd name="connsiteY24" fmla="*/ 332509 h 1770461"/>
              <a:gd name="connsiteX25" fmla="*/ 0 w 10836774"/>
              <a:gd name="connsiteY25" fmla="*/ 0 h 1770461"/>
              <a:gd name="connsiteX0" fmla="*/ 10836774 w 10836774"/>
              <a:gd name="connsiteY0" fmla="*/ 1007934 h 1826210"/>
              <a:gd name="connsiteX1" fmla="*/ 10474036 w 10836774"/>
              <a:gd name="connsiteY1" fmla="*/ 1075947 h 1826210"/>
              <a:gd name="connsiteX2" fmla="*/ 10035729 w 10836774"/>
              <a:gd name="connsiteY2" fmla="*/ 1098618 h 1826210"/>
              <a:gd name="connsiteX3" fmla="*/ 9642764 w 10836774"/>
              <a:gd name="connsiteY3" fmla="*/ 811451 h 1826210"/>
              <a:gd name="connsiteX4" fmla="*/ 9620093 w 10836774"/>
              <a:gd name="connsiteY4" fmla="*/ 713210 h 1826210"/>
              <a:gd name="connsiteX5" fmla="*/ 9468952 w 10836774"/>
              <a:gd name="connsiteY5" fmla="*/ 501613 h 1826210"/>
              <a:gd name="connsiteX6" fmla="*/ 9234684 w 10836774"/>
              <a:gd name="connsiteY6" fmla="*/ 856793 h 1826210"/>
              <a:gd name="connsiteX7" fmla="*/ 9121329 w 10836774"/>
              <a:gd name="connsiteY7" fmla="*/ 1332886 h 1826210"/>
              <a:gd name="connsiteX8" fmla="*/ 8607451 w 10836774"/>
              <a:gd name="connsiteY8" fmla="*/ 1423570 h 1826210"/>
              <a:gd name="connsiteX9" fmla="*/ 7761065 w 10836774"/>
              <a:gd name="connsiteY9" fmla="*/ 1499140 h 1826210"/>
              <a:gd name="connsiteX10" fmla="*/ 7322757 w 10836774"/>
              <a:gd name="connsiteY10" fmla="*/ 1378228 h 1826210"/>
              <a:gd name="connsiteX11" fmla="*/ 6823993 w 10836774"/>
              <a:gd name="connsiteY11" fmla="*/ 1249759 h 1826210"/>
              <a:gd name="connsiteX12" fmla="*/ 6453699 w 10836774"/>
              <a:gd name="connsiteY12" fmla="*/ 803894 h 1826210"/>
              <a:gd name="connsiteX13" fmla="*/ 6277784 w 10836774"/>
              <a:gd name="connsiteY13" fmla="*/ 597679 h 1826210"/>
              <a:gd name="connsiteX14" fmla="*/ 5874535 w 10836774"/>
              <a:gd name="connsiteY14" fmla="*/ 540072 h 1826210"/>
              <a:gd name="connsiteX15" fmla="*/ 5002750 w 10836774"/>
              <a:gd name="connsiteY15" fmla="*/ 834122 h 1826210"/>
              <a:gd name="connsiteX16" fmla="*/ 4080793 w 10836774"/>
              <a:gd name="connsiteY16" fmla="*/ 554512 h 1826210"/>
              <a:gd name="connsiteX17" fmla="*/ 3512648 w 10836774"/>
              <a:gd name="connsiteY17" fmla="*/ 21609 h 1826210"/>
              <a:gd name="connsiteX18" fmla="*/ 3167006 w 10836774"/>
              <a:gd name="connsiteY18" fmla="*/ 424858 h 1826210"/>
              <a:gd name="connsiteX19" fmla="*/ 2954797 w 10836774"/>
              <a:gd name="connsiteY19" fmla="*/ 773666 h 1826210"/>
              <a:gd name="connsiteX20" fmla="*/ 2763757 w 10836774"/>
              <a:gd name="connsiteY20" fmla="*/ 1116142 h 1826210"/>
              <a:gd name="connsiteX21" fmla="*/ 1896813 w 10836774"/>
              <a:gd name="connsiteY21" fmla="*/ 1740965 h 1826210"/>
              <a:gd name="connsiteX22" fmla="*/ 1375379 w 10836774"/>
              <a:gd name="connsiteY22" fmla="*/ 1627610 h 1826210"/>
              <a:gd name="connsiteX23" fmla="*/ 1337593 w 10836774"/>
              <a:gd name="connsiteY23" fmla="*/ 1121289 h 1826210"/>
              <a:gd name="connsiteX24" fmla="*/ 453422 w 10836774"/>
              <a:gd name="connsiteY24" fmla="*/ 388258 h 1826210"/>
              <a:gd name="connsiteX25" fmla="*/ 0 w 10836774"/>
              <a:gd name="connsiteY25" fmla="*/ 55749 h 1826210"/>
              <a:gd name="connsiteX0" fmla="*/ 10836774 w 10836774"/>
              <a:gd name="connsiteY0" fmla="*/ 1007934 h 1826210"/>
              <a:gd name="connsiteX1" fmla="*/ 10474036 w 10836774"/>
              <a:gd name="connsiteY1" fmla="*/ 1075947 h 1826210"/>
              <a:gd name="connsiteX2" fmla="*/ 10035729 w 10836774"/>
              <a:gd name="connsiteY2" fmla="*/ 1098618 h 1826210"/>
              <a:gd name="connsiteX3" fmla="*/ 9642764 w 10836774"/>
              <a:gd name="connsiteY3" fmla="*/ 811451 h 1826210"/>
              <a:gd name="connsiteX4" fmla="*/ 9620093 w 10836774"/>
              <a:gd name="connsiteY4" fmla="*/ 713210 h 1826210"/>
              <a:gd name="connsiteX5" fmla="*/ 9468952 w 10836774"/>
              <a:gd name="connsiteY5" fmla="*/ 501613 h 1826210"/>
              <a:gd name="connsiteX6" fmla="*/ 9234684 w 10836774"/>
              <a:gd name="connsiteY6" fmla="*/ 856793 h 1826210"/>
              <a:gd name="connsiteX7" fmla="*/ 9121329 w 10836774"/>
              <a:gd name="connsiteY7" fmla="*/ 1332886 h 1826210"/>
              <a:gd name="connsiteX8" fmla="*/ 8607451 w 10836774"/>
              <a:gd name="connsiteY8" fmla="*/ 1423570 h 1826210"/>
              <a:gd name="connsiteX9" fmla="*/ 7761065 w 10836774"/>
              <a:gd name="connsiteY9" fmla="*/ 1499140 h 1826210"/>
              <a:gd name="connsiteX10" fmla="*/ 7322757 w 10836774"/>
              <a:gd name="connsiteY10" fmla="*/ 1378228 h 1826210"/>
              <a:gd name="connsiteX11" fmla="*/ 6823993 w 10836774"/>
              <a:gd name="connsiteY11" fmla="*/ 1249759 h 1826210"/>
              <a:gd name="connsiteX12" fmla="*/ 6453699 w 10836774"/>
              <a:gd name="connsiteY12" fmla="*/ 803894 h 1826210"/>
              <a:gd name="connsiteX13" fmla="*/ 6277784 w 10836774"/>
              <a:gd name="connsiteY13" fmla="*/ 597679 h 1826210"/>
              <a:gd name="connsiteX14" fmla="*/ 5874535 w 10836774"/>
              <a:gd name="connsiteY14" fmla="*/ 540072 h 1826210"/>
              <a:gd name="connsiteX15" fmla="*/ 5002750 w 10836774"/>
              <a:gd name="connsiteY15" fmla="*/ 834122 h 1826210"/>
              <a:gd name="connsiteX16" fmla="*/ 4080793 w 10836774"/>
              <a:gd name="connsiteY16" fmla="*/ 554512 h 1826210"/>
              <a:gd name="connsiteX17" fmla="*/ 3512648 w 10836774"/>
              <a:gd name="connsiteY17" fmla="*/ 21609 h 1826210"/>
              <a:gd name="connsiteX18" fmla="*/ 3167006 w 10836774"/>
              <a:gd name="connsiteY18" fmla="*/ 424858 h 1826210"/>
              <a:gd name="connsiteX19" fmla="*/ 2954797 w 10836774"/>
              <a:gd name="connsiteY19" fmla="*/ 773666 h 1826210"/>
              <a:gd name="connsiteX20" fmla="*/ 2706150 w 10836774"/>
              <a:gd name="connsiteY20" fmla="*/ 1116142 h 1826210"/>
              <a:gd name="connsiteX21" fmla="*/ 1896813 w 10836774"/>
              <a:gd name="connsiteY21" fmla="*/ 1740965 h 1826210"/>
              <a:gd name="connsiteX22" fmla="*/ 1375379 w 10836774"/>
              <a:gd name="connsiteY22" fmla="*/ 1627610 h 1826210"/>
              <a:gd name="connsiteX23" fmla="*/ 1337593 w 10836774"/>
              <a:gd name="connsiteY23" fmla="*/ 1121289 h 1826210"/>
              <a:gd name="connsiteX24" fmla="*/ 453422 w 10836774"/>
              <a:gd name="connsiteY24" fmla="*/ 388258 h 1826210"/>
              <a:gd name="connsiteX25" fmla="*/ 0 w 10836774"/>
              <a:gd name="connsiteY25" fmla="*/ 55749 h 1826210"/>
              <a:gd name="connsiteX0" fmla="*/ 10836774 w 10836774"/>
              <a:gd name="connsiteY0" fmla="*/ 1007934 h 1814173"/>
              <a:gd name="connsiteX1" fmla="*/ 10474036 w 10836774"/>
              <a:gd name="connsiteY1" fmla="*/ 1075947 h 1814173"/>
              <a:gd name="connsiteX2" fmla="*/ 10035729 w 10836774"/>
              <a:gd name="connsiteY2" fmla="*/ 1098618 h 1814173"/>
              <a:gd name="connsiteX3" fmla="*/ 9642764 w 10836774"/>
              <a:gd name="connsiteY3" fmla="*/ 811451 h 1814173"/>
              <a:gd name="connsiteX4" fmla="*/ 9620093 w 10836774"/>
              <a:gd name="connsiteY4" fmla="*/ 713210 h 1814173"/>
              <a:gd name="connsiteX5" fmla="*/ 9468952 w 10836774"/>
              <a:gd name="connsiteY5" fmla="*/ 501613 h 1814173"/>
              <a:gd name="connsiteX6" fmla="*/ 9234684 w 10836774"/>
              <a:gd name="connsiteY6" fmla="*/ 856793 h 1814173"/>
              <a:gd name="connsiteX7" fmla="*/ 9121329 w 10836774"/>
              <a:gd name="connsiteY7" fmla="*/ 1332886 h 1814173"/>
              <a:gd name="connsiteX8" fmla="*/ 8607451 w 10836774"/>
              <a:gd name="connsiteY8" fmla="*/ 1423570 h 1814173"/>
              <a:gd name="connsiteX9" fmla="*/ 7761065 w 10836774"/>
              <a:gd name="connsiteY9" fmla="*/ 1499140 h 1814173"/>
              <a:gd name="connsiteX10" fmla="*/ 7322757 w 10836774"/>
              <a:gd name="connsiteY10" fmla="*/ 1378228 h 1814173"/>
              <a:gd name="connsiteX11" fmla="*/ 6823993 w 10836774"/>
              <a:gd name="connsiteY11" fmla="*/ 1249759 h 1814173"/>
              <a:gd name="connsiteX12" fmla="*/ 6453699 w 10836774"/>
              <a:gd name="connsiteY12" fmla="*/ 803894 h 1814173"/>
              <a:gd name="connsiteX13" fmla="*/ 6277784 w 10836774"/>
              <a:gd name="connsiteY13" fmla="*/ 597679 h 1814173"/>
              <a:gd name="connsiteX14" fmla="*/ 5874535 w 10836774"/>
              <a:gd name="connsiteY14" fmla="*/ 540072 h 1814173"/>
              <a:gd name="connsiteX15" fmla="*/ 5002750 w 10836774"/>
              <a:gd name="connsiteY15" fmla="*/ 834122 h 1814173"/>
              <a:gd name="connsiteX16" fmla="*/ 4080793 w 10836774"/>
              <a:gd name="connsiteY16" fmla="*/ 554512 h 1814173"/>
              <a:gd name="connsiteX17" fmla="*/ 3512648 w 10836774"/>
              <a:gd name="connsiteY17" fmla="*/ 21609 h 1814173"/>
              <a:gd name="connsiteX18" fmla="*/ 3167006 w 10836774"/>
              <a:gd name="connsiteY18" fmla="*/ 424858 h 1814173"/>
              <a:gd name="connsiteX19" fmla="*/ 2954797 w 10836774"/>
              <a:gd name="connsiteY19" fmla="*/ 773666 h 1814173"/>
              <a:gd name="connsiteX20" fmla="*/ 2706150 w 10836774"/>
              <a:gd name="connsiteY20" fmla="*/ 1116142 h 1814173"/>
              <a:gd name="connsiteX21" fmla="*/ 1896813 w 10836774"/>
              <a:gd name="connsiteY21" fmla="*/ 1740965 h 1814173"/>
              <a:gd name="connsiteX22" fmla="*/ 1453910 w 10836774"/>
              <a:gd name="connsiteY22" fmla="*/ 1555389 h 1814173"/>
              <a:gd name="connsiteX23" fmla="*/ 1337593 w 10836774"/>
              <a:gd name="connsiteY23" fmla="*/ 1121289 h 1814173"/>
              <a:gd name="connsiteX24" fmla="*/ 453422 w 10836774"/>
              <a:gd name="connsiteY24" fmla="*/ 388258 h 1814173"/>
              <a:gd name="connsiteX25" fmla="*/ 0 w 10836774"/>
              <a:gd name="connsiteY25" fmla="*/ 55749 h 1814173"/>
              <a:gd name="connsiteX0" fmla="*/ 10836774 w 10836774"/>
              <a:gd name="connsiteY0" fmla="*/ 1007934 h 1814173"/>
              <a:gd name="connsiteX1" fmla="*/ 10474036 w 10836774"/>
              <a:gd name="connsiteY1" fmla="*/ 1075947 h 1814173"/>
              <a:gd name="connsiteX2" fmla="*/ 10035729 w 10836774"/>
              <a:gd name="connsiteY2" fmla="*/ 1098618 h 1814173"/>
              <a:gd name="connsiteX3" fmla="*/ 9642764 w 10836774"/>
              <a:gd name="connsiteY3" fmla="*/ 811451 h 1814173"/>
              <a:gd name="connsiteX4" fmla="*/ 9620093 w 10836774"/>
              <a:gd name="connsiteY4" fmla="*/ 713210 h 1814173"/>
              <a:gd name="connsiteX5" fmla="*/ 9468952 w 10836774"/>
              <a:gd name="connsiteY5" fmla="*/ 501613 h 1814173"/>
              <a:gd name="connsiteX6" fmla="*/ 9234684 w 10836774"/>
              <a:gd name="connsiteY6" fmla="*/ 856793 h 1814173"/>
              <a:gd name="connsiteX7" fmla="*/ 9121329 w 10836774"/>
              <a:gd name="connsiteY7" fmla="*/ 1332886 h 1814173"/>
              <a:gd name="connsiteX8" fmla="*/ 8607451 w 10836774"/>
              <a:gd name="connsiteY8" fmla="*/ 1423570 h 1814173"/>
              <a:gd name="connsiteX9" fmla="*/ 7761065 w 10836774"/>
              <a:gd name="connsiteY9" fmla="*/ 1499140 h 1814173"/>
              <a:gd name="connsiteX10" fmla="*/ 7322757 w 10836774"/>
              <a:gd name="connsiteY10" fmla="*/ 1378228 h 1814173"/>
              <a:gd name="connsiteX11" fmla="*/ 6823993 w 10836774"/>
              <a:gd name="connsiteY11" fmla="*/ 1249759 h 1814173"/>
              <a:gd name="connsiteX12" fmla="*/ 6453699 w 10836774"/>
              <a:gd name="connsiteY12" fmla="*/ 803894 h 1814173"/>
              <a:gd name="connsiteX13" fmla="*/ 6277784 w 10836774"/>
              <a:gd name="connsiteY13" fmla="*/ 597679 h 1814173"/>
              <a:gd name="connsiteX14" fmla="*/ 5874535 w 10836774"/>
              <a:gd name="connsiteY14" fmla="*/ 540072 h 1814173"/>
              <a:gd name="connsiteX15" fmla="*/ 5002750 w 10836774"/>
              <a:gd name="connsiteY15" fmla="*/ 834122 h 1814173"/>
              <a:gd name="connsiteX16" fmla="*/ 4080793 w 10836774"/>
              <a:gd name="connsiteY16" fmla="*/ 554512 h 1814173"/>
              <a:gd name="connsiteX17" fmla="*/ 3512648 w 10836774"/>
              <a:gd name="connsiteY17" fmla="*/ 21609 h 1814173"/>
              <a:gd name="connsiteX18" fmla="*/ 3167006 w 10836774"/>
              <a:gd name="connsiteY18" fmla="*/ 424858 h 1814173"/>
              <a:gd name="connsiteX19" fmla="*/ 2954797 w 10836774"/>
              <a:gd name="connsiteY19" fmla="*/ 773666 h 1814173"/>
              <a:gd name="connsiteX20" fmla="*/ 2706150 w 10836774"/>
              <a:gd name="connsiteY20" fmla="*/ 1116142 h 1814173"/>
              <a:gd name="connsiteX21" fmla="*/ 1896813 w 10836774"/>
              <a:gd name="connsiteY21" fmla="*/ 1740965 h 1814173"/>
              <a:gd name="connsiteX22" fmla="*/ 1453910 w 10836774"/>
              <a:gd name="connsiteY22" fmla="*/ 1555389 h 1814173"/>
              <a:gd name="connsiteX23" fmla="*/ 1108268 w 10836774"/>
              <a:gd name="connsiteY23" fmla="*/ 806499 h 1814173"/>
              <a:gd name="connsiteX24" fmla="*/ 453422 w 10836774"/>
              <a:gd name="connsiteY24" fmla="*/ 388258 h 1814173"/>
              <a:gd name="connsiteX25" fmla="*/ 0 w 10836774"/>
              <a:gd name="connsiteY25" fmla="*/ 55749 h 1814173"/>
              <a:gd name="connsiteX0" fmla="*/ 10836774 w 10836774"/>
              <a:gd name="connsiteY0" fmla="*/ 1007934 h 1689805"/>
              <a:gd name="connsiteX1" fmla="*/ 10474036 w 10836774"/>
              <a:gd name="connsiteY1" fmla="*/ 1075947 h 1689805"/>
              <a:gd name="connsiteX2" fmla="*/ 10035729 w 10836774"/>
              <a:gd name="connsiteY2" fmla="*/ 1098618 h 1689805"/>
              <a:gd name="connsiteX3" fmla="*/ 9642764 w 10836774"/>
              <a:gd name="connsiteY3" fmla="*/ 811451 h 1689805"/>
              <a:gd name="connsiteX4" fmla="*/ 9620093 w 10836774"/>
              <a:gd name="connsiteY4" fmla="*/ 713210 h 1689805"/>
              <a:gd name="connsiteX5" fmla="*/ 9468952 w 10836774"/>
              <a:gd name="connsiteY5" fmla="*/ 501613 h 1689805"/>
              <a:gd name="connsiteX6" fmla="*/ 9234684 w 10836774"/>
              <a:gd name="connsiteY6" fmla="*/ 856793 h 1689805"/>
              <a:gd name="connsiteX7" fmla="*/ 9121329 w 10836774"/>
              <a:gd name="connsiteY7" fmla="*/ 1332886 h 1689805"/>
              <a:gd name="connsiteX8" fmla="*/ 8607451 w 10836774"/>
              <a:gd name="connsiteY8" fmla="*/ 1423570 h 1689805"/>
              <a:gd name="connsiteX9" fmla="*/ 7761065 w 10836774"/>
              <a:gd name="connsiteY9" fmla="*/ 1499140 h 1689805"/>
              <a:gd name="connsiteX10" fmla="*/ 7322757 w 10836774"/>
              <a:gd name="connsiteY10" fmla="*/ 1378228 h 1689805"/>
              <a:gd name="connsiteX11" fmla="*/ 6823993 w 10836774"/>
              <a:gd name="connsiteY11" fmla="*/ 1249759 h 1689805"/>
              <a:gd name="connsiteX12" fmla="*/ 6453699 w 10836774"/>
              <a:gd name="connsiteY12" fmla="*/ 803894 h 1689805"/>
              <a:gd name="connsiteX13" fmla="*/ 6277784 w 10836774"/>
              <a:gd name="connsiteY13" fmla="*/ 597679 h 1689805"/>
              <a:gd name="connsiteX14" fmla="*/ 5874535 w 10836774"/>
              <a:gd name="connsiteY14" fmla="*/ 540072 h 1689805"/>
              <a:gd name="connsiteX15" fmla="*/ 5002750 w 10836774"/>
              <a:gd name="connsiteY15" fmla="*/ 834122 h 1689805"/>
              <a:gd name="connsiteX16" fmla="*/ 4080793 w 10836774"/>
              <a:gd name="connsiteY16" fmla="*/ 554512 h 1689805"/>
              <a:gd name="connsiteX17" fmla="*/ 3512648 w 10836774"/>
              <a:gd name="connsiteY17" fmla="*/ 21609 h 1689805"/>
              <a:gd name="connsiteX18" fmla="*/ 3167006 w 10836774"/>
              <a:gd name="connsiteY18" fmla="*/ 424858 h 1689805"/>
              <a:gd name="connsiteX19" fmla="*/ 2954797 w 10836774"/>
              <a:gd name="connsiteY19" fmla="*/ 773666 h 1689805"/>
              <a:gd name="connsiteX20" fmla="*/ 2706150 w 10836774"/>
              <a:gd name="connsiteY20" fmla="*/ 1116142 h 1689805"/>
              <a:gd name="connsiteX21" fmla="*/ 2029980 w 10836774"/>
              <a:gd name="connsiteY21" fmla="*/ 1612997 h 1689805"/>
              <a:gd name="connsiteX22" fmla="*/ 1453910 w 10836774"/>
              <a:gd name="connsiteY22" fmla="*/ 1555389 h 1689805"/>
              <a:gd name="connsiteX23" fmla="*/ 1108268 w 10836774"/>
              <a:gd name="connsiteY23" fmla="*/ 806499 h 1689805"/>
              <a:gd name="connsiteX24" fmla="*/ 453422 w 10836774"/>
              <a:gd name="connsiteY24" fmla="*/ 388258 h 1689805"/>
              <a:gd name="connsiteX25" fmla="*/ 0 w 10836774"/>
              <a:gd name="connsiteY25" fmla="*/ 55749 h 1689805"/>
              <a:gd name="connsiteX0" fmla="*/ 10836774 w 10836774"/>
              <a:gd name="connsiteY0" fmla="*/ 1007934 h 1699407"/>
              <a:gd name="connsiteX1" fmla="*/ 10474036 w 10836774"/>
              <a:gd name="connsiteY1" fmla="*/ 1075947 h 1699407"/>
              <a:gd name="connsiteX2" fmla="*/ 10035729 w 10836774"/>
              <a:gd name="connsiteY2" fmla="*/ 1098618 h 1699407"/>
              <a:gd name="connsiteX3" fmla="*/ 9642764 w 10836774"/>
              <a:gd name="connsiteY3" fmla="*/ 811451 h 1699407"/>
              <a:gd name="connsiteX4" fmla="*/ 9620093 w 10836774"/>
              <a:gd name="connsiteY4" fmla="*/ 713210 h 1699407"/>
              <a:gd name="connsiteX5" fmla="*/ 9468952 w 10836774"/>
              <a:gd name="connsiteY5" fmla="*/ 501613 h 1699407"/>
              <a:gd name="connsiteX6" fmla="*/ 9234684 w 10836774"/>
              <a:gd name="connsiteY6" fmla="*/ 856793 h 1699407"/>
              <a:gd name="connsiteX7" fmla="*/ 9121329 w 10836774"/>
              <a:gd name="connsiteY7" fmla="*/ 1332886 h 1699407"/>
              <a:gd name="connsiteX8" fmla="*/ 8607451 w 10836774"/>
              <a:gd name="connsiteY8" fmla="*/ 1423570 h 1699407"/>
              <a:gd name="connsiteX9" fmla="*/ 7761065 w 10836774"/>
              <a:gd name="connsiteY9" fmla="*/ 1499140 h 1699407"/>
              <a:gd name="connsiteX10" fmla="*/ 7322757 w 10836774"/>
              <a:gd name="connsiteY10" fmla="*/ 1378228 h 1699407"/>
              <a:gd name="connsiteX11" fmla="*/ 6823993 w 10836774"/>
              <a:gd name="connsiteY11" fmla="*/ 1249759 h 1699407"/>
              <a:gd name="connsiteX12" fmla="*/ 6453699 w 10836774"/>
              <a:gd name="connsiteY12" fmla="*/ 803894 h 1699407"/>
              <a:gd name="connsiteX13" fmla="*/ 6277784 w 10836774"/>
              <a:gd name="connsiteY13" fmla="*/ 597679 h 1699407"/>
              <a:gd name="connsiteX14" fmla="*/ 5874535 w 10836774"/>
              <a:gd name="connsiteY14" fmla="*/ 540072 h 1699407"/>
              <a:gd name="connsiteX15" fmla="*/ 5002750 w 10836774"/>
              <a:gd name="connsiteY15" fmla="*/ 834122 h 1699407"/>
              <a:gd name="connsiteX16" fmla="*/ 4080793 w 10836774"/>
              <a:gd name="connsiteY16" fmla="*/ 554512 h 1699407"/>
              <a:gd name="connsiteX17" fmla="*/ 3512648 w 10836774"/>
              <a:gd name="connsiteY17" fmla="*/ 21609 h 1699407"/>
              <a:gd name="connsiteX18" fmla="*/ 3167006 w 10836774"/>
              <a:gd name="connsiteY18" fmla="*/ 424858 h 1699407"/>
              <a:gd name="connsiteX19" fmla="*/ 2954797 w 10836774"/>
              <a:gd name="connsiteY19" fmla="*/ 773666 h 1699407"/>
              <a:gd name="connsiteX20" fmla="*/ 2721264 w 10836774"/>
              <a:gd name="connsiteY20" fmla="*/ 1036927 h 1699407"/>
              <a:gd name="connsiteX21" fmla="*/ 2029980 w 10836774"/>
              <a:gd name="connsiteY21" fmla="*/ 1612997 h 1699407"/>
              <a:gd name="connsiteX22" fmla="*/ 1453910 w 10836774"/>
              <a:gd name="connsiteY22" fmla="*/ 1555389 h 1699407"/>
              <a:gd name="connsiteX23" fmla="*/ 1108268 w 10836774"/>
              <a:gd name="connsiteY23" fmla="*/ 806499 h 1699407"/>
              <a:gd name="connsiteX24" fmla="*/ 453422 w 10836774"/>
              <a:gd name="connsiteY24" fmla="*/ 388258 h 1699407"/>
              <a:gd name="connsiteX25" fmla="*/ 0 w 10836774"/>
              <a:gd name="connsiteY25" fmla="*/ 55749 h 1699407"/>
              <a:gd name="connsiteX0" fmla="*/ 10836774 w 10836774"/>
              <a:gd name="connsiteY0" fmla="*/ 1007934 h 1699407"/>
              <a:gd name="connsiteX1" fmla="*/ 10474036 w 10836774"/>
              <a:gd name="connsiteY1" fmla="*/ 1075947 h 1699407"/>
              <a:gd name="connsiteX2" fmla="*/ 10035729 w 10836774"/>
              <a:gd name="connsiteY2" fmla="*/ 1098618 h 1699407"/>
              <a:gd name="connsiteX3" fmla="*/ 9642764 w 10836774"/>
              <a:gd name="connsiteY3" fmla="*/ 811451 h 1699407"/>
              <a:gd name="connsiteX4" fmla="*/ 9620093 w 10836774"/>
              <a:gd name="connsiteY4" fmla="*/ 713210 h 1699407"/>
              <a:gd name="connsiteX5" fmla="*/ 9468952 w 10836774"/>
              <a:gd name="connsiteY5" fmla="*/ 501613 h 1699407"/>
              <a:gd name="connsiteX6" fmla="*/ 9234684 w 10836774"/>
              <a:gd name="connsiteY6" fmla="*/ 856793 h 1699407"/>
              <a:gd name="connsiteX7" fmla="*/ 9121329 w 10836774"/>
              <a:gd name="connsiteY7" fmla="*/ 1332886 h 1699407"/>
              <a:gd name="connsiteX8" fmla="*/ 8607451 w 10836774"/>
              <a:gd name="connsiteY8" fmla="*/ 1423570 h 1699407"/>
              <a:gd name="connsiteX9" fmla="*/ 7761065 w 10836774"/>
              <a:gd name="connsiteY9" fmla="*/ 1499140 h 1699407"/>
              <a:gd name="connsiteX10" fmla="*/ 7322757 w 10836774"/>
              <a:gd name="connsiteY10" fmla="*/ 1378228 h 1699407"/>
              <a:gd name="connsiteX11" fmla="*/ 6823993 w 10836774"/>
              <a:gd name="connsiteY11" fmla="*/ 1249759 h 1699407"/>
              <a:gd name="connsiteX12" fmla="*/ 6453699 w 10836774"/>
              <a:gd name="connsiteY12" fmla="*/ 803894 h 1699407"/>
              <a:gd name="connsiteX13" fmla="*/ 6277784 w 10836774"/>
              <a:gd name="connsiteY13" fmla="*/ 597679 h 1699407"/>
              <a:gd name="connsiteX14" fmla="*/ 5874535 w 10836774"/>
              <a:gd name="connsiteY14" fmla="*/ 540072 h 1699407"/>
              <a:gd name="connsiteX15" fmla="*/ 5002750 w 10836774"/>
              <a:gd name="connsiteY15" fmla="*/ 834122 h 1699407"/>
              <a:gd name="connsiteX16" fmla="*/ 4080793 w 10836774"/>
              <a:gd name="connsiteY16" fmla="*/ 554512 h 1699407"/>
              <a:gd name="connsiteX17" fmla="*/ 3512648 w 10836774"/>
              <a:gd name="connsiteY17" fmla="*/ 21609 h 1699407"/>
              <a:gd name="connsiteX18" fmla="*/ 3167006 w 10836774"/>
              <a:gd name="connsiteY18" fmla="*/ 424858 h 1699407"/>
              <a:gd name="connsiteX19" fmla="*/ 3124513 w 10836774"/>
              <a:gd name="connsiteY19" fmla="*/ 518464 h 1699407"/>
              <a:gd name="connsiteX20" fmla="*/ 2721264 w 10836774"/>
              <a:gd name="connsiteY20" fmla="*/ 1036927 h 1699407"/>
              <a:gd name="connsiteX21" fmla="*/ 2029980 w 10836774"/>
              <a:gd name="connsiteY21" fmla="*/ 1612997 h 1699407"/>
              <a:gd name="connsiteX22" fmla="*/ 1453910 w 10836774"/>
              <a:gd name="connsiteY22" fmla="*/ 1555389 h 1699407"/>
              <a:gd name="connsiteX23" fmla="*/ 1108268 w 10836774"/>
              <a:gd name="connsiteY23" fmla="*/ 806499 h 1699407"/>
              <a:gd name="connsiteX24" fmla="*/ 453422 w 10836774"/>
              <a:gd name="connsiteY24" fmla="*/ 388258 h 1699407"/>
              <a:gd name="connsiteX25" fmla="*/ 0 w 10836774"/>
              <a:gd name="connsiteY25" fmla="*/ 55749 h 1699407"/>
              <a:gd name="connsiteX0" fmla="*/ 10836774 w 10836774"/>
              <a:gd name="connsiteY0" fmla="*/ 1007934 h 1699407"/>
              <a:gd name="connsiteX1" fmla="*/ 10474036 w 10836774"/>
              <a:gd name="connsiteY1" fmla="*/ 1075947 h 1699407"/>
              <a:gd name="connsiteX2" fmla="*/ 10035729 w 10836774"/>
              <a:gd name="connsiteY2" fmla="*/ 1098618 h 1699407"/>
              <a:gd name="connsiteX3" fmla="*/ 9642764 w 10836774"/>
              <a:gd name="connsiteY3" fmla="*/ 811451 h 1699407"/>
              <a:gd name="connsiteX4" fmla="*/ 9620093 w 10836774"/>
              <a:gd name="connsiteY4" fmla="*/ 713210 h 1699407"/>
              <a:gd name="connsiteX5" fmla="*/ 9468952 w 10836774"/>
              <a:gd name="connsiteY5" fmla="*/ 501613 h 1699407"/>
              <a:gd name="connsiteX6" fmla="*/ 9346069 w 10836774"/>
              <a:gd name="connsiteY6" fmla="*/ 864106 h 1699407"/>
              <a:gd name="connsiteX7" fmla="*/ 9121329 w 10836774"/>
              <a:gd name="connsiteY7" fmla="*/ 1332886 h 1699407"/>
              <a:gd name="connsiteX8" fmla="*/ 8607451 w 10836774"/>
              <a:gd name="connsiteY8" fmla="*/ 1423570 h 1699407"/>
              <a:gd name="connsiteX9" fmla="*/ 7761065 w 10836774"/>
              <a:gd name="connsiteY9" fmla="*/ 1499140 h 1699407"/>
              <a:gd name="connsiteX10" fmla="*/ 7322757 w 10836774"/>
              <a:gd name="connsiteY10" fmla="*/ 1378228 h 1699407"/>
              <a:gd name="connsiteX11" fmla="*/ 6823993 w 10836774"/>
              <a:gd name="connsiteY11" fmla="*/ 1249759 h 1699407"/>
              <a:gd name="connsiteX12" fmla="*/ 6453699 w 10836774"/>
              <a:gd name="connsiteY12" fmla="*/ 803894 h 1699407"/>
              <a:gd name="connsiteX13" fmla="*/ 6277784 w 10836774"/>
              <a:gd name="connsiteY13" fmla="*/ 597679 h 1699407"/>
              <a:gd name="connsiteX14" fmla="*/ 5874535 w 10836774"/>
              <a:gd name="connsiteY14" fmla="*/ 540072 h 1699407"/>
              <a:gd name="connsiteX15" fmla="*/ 5002750 w 10836774"/>
              <a:gd name="connsiteY15" fmla="*/ 834122 h 1699407"/>
              <a:gd name="connsiteX16" fmla="*/ 4080793 w 10836774"/>
              <a:gd name="connsiteY16" fmla="*/ 554512 h 1699407"/>
              <a:gd name="connsiteX17" fmla="*/ 3512648 w 10836774"/>
              <a:gd name="connsiteY17" fmla="*/ 21609 h 1699407"/>
              <a:gd name="connsiteX18" fmla="*/ 3167006 w 10836774"/>
              <a:gd name="connsiteY18" fmla="*/ 424858 h 1699407"/>
              <a:gd name="connsiteX19" fmla="*/ 3124513 w 10836774"/>
              <a:gd name="connsiteY19" fmla="*/ 518464 h 1699407"/>
              <a:gd name="connsiteX20" fmla="*/ 2721264 w 10836774"/>
              <a:gd name="connsiteY20" fmla="*/ 1036927 h 1699407"/>
              <a:gd name="connsiteX21" fmla="*/ 2029980 w 10836774"/>
              <a:gd name="connsiteY21" fmla="*/ 1612997 h 1699407"/>
              <a:gd name="connsiteX22" fmla="*/ 1453910 w 10836774"/>
              <a:gd name="connsiteY22" fmla="*/ 1555389 h 1699407"/>
              <a:gd name="connsiteX23" fmla="*/ 1108268 w 10836774"/>
              <a:gd name="connsiteY23" fmla="*/ 806499 h 1699407"/>
              <a:gd name="connsiteX24" fmla="*/ 453422 w 10836774"/>
              <a:gd name="connsiteY24" fmla="*/ 388258 h 1699407"/>
              <a:gd name="connsiteX25" fmla="*/ 0 w 10836774"/>
              <a:gd name="connsiteY25" fmla="*/ 55749 h 1699407"/>
              <a:gd name="connsiteX0" fmla="*/ 10836774 w 10836774"/>
              <a:gd name="connsiteY0" fmla="*/ 1007934 h 1699407"/>
              <a:gd name="connsiteX1" fmla="*/ 10474036 w 10836774"/>
              <a:gd name="connsiteY1" fmla="*/ 1075947 h 1699407"/>
              <a:gd name="connsiteX2" fmla="*/ 10035729 w 10836774"/>
              <a:gd name="connsiteY2" fmla="*/ 1098618 h 1699407"/>
              <a:gd name="connsiteX3" fmla="*/ 9642764 w 10836774"/>
              <a:gd name="connsiteY3" fmla="*/ 811451 h 1699407"/>
              <a:gd name="connsiteX4" fmla="*/ 9634104 w 10836774"/>
              <a:gd name="connsiteY4" fmla="*/ 864106 h 1699407"/>
              <a:gd name="connsiteX5" fmla="*/ 9468952 w 10836774"/>
              <a:gd name="connsiteY5" fmla="*/ 501613 h 1699407"/>
              <a:gd name="connsiteX6" fmla="*/ 9346069 w 10836774"/>
              <a:gd name="connsiteY6" fmla="*/ 864106 h 1699407"/>
              <a:gd name="connsiteX7" fmla="*/ 9121329 w 10836774"/>
              <a:gd name="connsiteY7" fmla="*/ 1332886 h 1699407"/>
              <a:gd name="connsiteX8" fmla="*/ 8607451 w 10836774"/>
              <a:gd name="connsiteY8" fmla="*/ 1423570 h 1699407"/>
              <a:gd name="connsiteX9" fmla="*/ 7761065 w 10836774"/>
              <a:gd name="connsiteY9" fmla="*/ 1499140 h 1699407"/>
              <a:gd name="connsiteX10" fmla="*/ 7322757 w 10836774"/>
              <a:gd name="connsiteY10" fmla="*/ 1378228 h 1699407"/>
              <a:gd name="connsiteX11" fmla="*/ 6823993 w 10836774"/>
              <a:gd name="connsiteY11" fmla="*/ 1249759 h 1699407"/>
              <a:gd name="connsiteX12" fmla="*/ 6453699 w 10836774"/>
              <a:gd name="connsiteY12" fmla="*/ 803894 h 1699407"/>
              <a:gd name="connsiteX13" fmla="*/ 6277784 w 10836774"/>
              <a:gd name="connsiteY13" fmla="*/ 597679 h 1699407"/>
              <a:gd name="connsiteX14" fmla="*/ 5874535 w 10836774"/>
              <a:gd name="connsiteY14" fmla="*/ 540072 h 1699407"/>
              <a:gd name="connsiteX15" fmla="*/ 5002750 w 10836774"/>
              <a:gd name="connsiteY15" fmla="*/ 834122 h 1699407"/>
              <a:gd name="connsiteX16" fmla="*/ 4080793 w 10836774"/>
              <a:gd name="connsiteY16" fmla="*/ 554512 h 1699407"/>
              <a:gd name="connsiteX17" fmla="*/ 3512648 w 10836774"/>
              <a:gd name="connsiteY17" fmla="*/ 21609 h 1699407"/>
              <a:gd name="connsiteX18" fmla="*/ 3167006 w 10836774"/>
              <a:gd name="connsiteY18" fmla="*/ 424858 h 1699407"/>
              <a:gd name="connsiteX19" fmla="*/ 3124513 w 10836774"/>
              <a:gd name="connsiteY19" fmla="*/ 518464 h 1699407"/>
              <a:gd name="connsiteX20" fmla="*/ 2721264 w 10836774"/>
              <a:gd name="connsiteY20" fmla="*/ 1036927 h 1699407"/>
              <a:gd name="connsiteX21" fmla="*/ 2029980 w 10836774"/>
              <a:gd name="connsiteY21" fmla="*/ 1612997 h 1699407"/>
              <a:gd name="connsiteX22" fmla="*/ 1453910 w 10836774"/>
              <a:gd name="connsiteY22" fmla="*/ 1555389 h 1699407"/>
              <a:gd name="connsiteX23" fmla="*/ 1108268 w 10836774"/>
              <a:gd name="connsiteY23" fmla="*/ 806499 h 1699407"/>
              <a:gd name="connsiteX24" fmla="*/ 453422 w 10836774"/>
              <a:gd name="connsiteY24" fmla="*/ 388258 h 1699407"/>
              <a:gd name="connsiteX25" fmla="*/ 0 w 10836774"/>
              <a:gd name="connsiteY25" fmla="*/ 55749 h 1699407"/>
              <a:gd name="connsiteX0" fmla="*/ 10836774 w 10836774"/>
              <a:gd name="connsiteY0" fmla="*/ 1007934 h 1699407"/>
              <a:gd name="connsiteX1" fmla="*/ 10474036 w 10836774"/>
              <a:gd name="connsiteY1" fmla="*/ 1075947 h 1699407"/>
              <a:gd name="connsiteX2" fmla="*/ 10094960 w 10836774"/>
              <a:gd name="connsiteY2" fmla="*/ 921713 h 1699407"/>
              <a:gd name="connsiteX3" fmla="*/ 9642764 w 10836774"/>
              <a:gd name="connsiteY3" fmla="*/ 811451 h 1699407"/>
              <a:gd name="connsiteX4" fmla="*/ 9634104 w 10836774"/>
              <a:gd name="connsiteY4" fmla="*/ 864106 h 1699407"/>
              <a:gd name="connsiteX5" fmla="*/ 9468952 w 10836774"/>
              <a:gd name="connsiteY5" fmla="*/ 501613 h 1699407"/>
              <a:gd name="connsiteX6" fmla="*/ 9346069 w 10836774"/>
              <a:gd name="connsiteY6" fmla="*/ 864106 h 1699407"/>
              <a:gd name="connsiteX7" fmla="*/ 9121329 w 10836774"/>
              <a:gd name="connsiteY7" fmla="*/ 1332886 h 1699407"/>
              <a:gd name="connsiteX8" fmla="*/ 8607451 w 10836774"/>
              <a:gd name="connsiteY8" fmla="*/ 1423570 h 1699407"/>
              <a:gd name="connsiteX9" fmla="*/ 7761065 w 10836774"/>
              <a:gd name="connsiteY9" fmla="*/ 1499140 h 1699407"/>
              <a:gd name="connsiteX10" fmla="*/ 7322757 w 10836774"/>
              <a:gd name="connsiteY10" fmla="*/ 1378228 h 1699407"/>
              <a:gd name="connsiteX11" fmla="*/ 6823993 w 10836774"/>
              <a:gd name="connsiteY11" fmla="*/ 1249759 h 1699407"/>
              <a:gd name="connsiteX12" fmla="*/ 6453699 w 10836774"/>
              <a:gd name="connsiteY12" fmla="*/ 803894 h 1699407"/>
              <a:gd name="connsiteX13" fmla="*/ 6277784 w 10836774"/>
              <a:gd name="connsiteY13" fmla="*/ 597679 h 1699407"/>
              <a:gd name="connsiteX14" fmla="*/ 5874535 w 10836774"/>
              <a:gd name="connsiteY14" fmla="*/ 540072 h 1699407"/>
              <a:gd name="connsiteX15" fmla="*/ 5002750 w 10836774"/>
              <a:gd name="connsiteY15" fmla="*/ 834122 h 1699407"/>
              <a:gd name="connsiteX16" fmla="*/ 4080793 w 10836774"/>
              <a:gd name="connsiteY16" fmla="*/ 554512 h 1699407"/>
              <a:gd name="connsiteX17" fmla="*/ 3512648 w 10836774"/>
              <a:gd name="connsiteY17" fmla="*/ 21609 h 1699407"/>
              <a:gd name="connsiteX18" fmla="*/ 3167006 w 10836774"/>
              <a:gd name="connsiteY18" fmla="*/ 424858 h 1699407"/>
              <a:gd name="connsiteX19" fmla="*/ 3124513 w 10836774"/>
              <a:gd name="connsiteY19" fmla="*/ 518464 h 1699407"/>
              <a:gd name="connsiteX20" fmla="*/ 2721264 w 10836774"/>
              <a:gd name="connsiteY20" fmla="*/ 1036927 h 1699407"/>
              <a:gd name="connsiteX21" fmla="*/ 2029980 w 10836774"/>
              <a:gd name="connsiteY21" fmla="*/ 1612997 h 1699407"/>
              <a:gd name="connsiteX22" fmla="*/ 1453910 w 10836774"/>
              <a:gd name="connsiteY22" fmla="*/ 1555389 h 1699407"/>
              <a:gd name="connsiteX23" fmla="*/ 1108268 w 10836774"/>
              <a:gd name="connsiteY23" fmla="*/ 806499 h 1699407"/>
              <a:gd name="connsiteX24" fmla="*/ 453422 w 10836774"/>
              <a:gd name="connsiteY24" fmla="*/ 388258 h 1699407"/>
              <a:gd name="connsiteX25" fmla="*/ 0 w 10836774"/>
              <a:gd name="connsiteY25" fmla="*/ 55749 h 1699407"/>
              <a:gd name="connsiteX0" fmla="*/ 10836774 w 10836774"/>
              <a:gd name="connsiteY0" fmla="*/ 1007934 h 1699407"/>
              <a:gd name="connsiteX1" fmla="*/ 10474036 w 10836774"/>
              <a:gd name="connsiteY1" fmla="*/ 1075947 h 1699407"/>
              <a:gd name="connsiteX2" fmla="*/ 10094960 w 10836774"/>
              <a:gd name="connsiteY2" fmla="*/ 921713 h 1699407"/>
              <a:gd name="connsiteX3" fmla="*/ 9642764 w 10836774"/>
              <a:gd name="connsiteY3" fmla="*/ 811451 h 1699407"/>
              <a:gd name="connsiteX4" fmla="*/ 9634104 w 10836774"/>
              <a:gd name="connsiteY4" fmla="*/ 864106 h 1699407"/>
              <a:gd name="connsiteX5" fmla="*/ 9468952 w 10836774"/>
              <a:gd name="connsiteY5" fmla="*/ 501613 h 1699407"/>
              <a:gd name="connsiteX6" fmla="*/ 9346069 w 10836774"/>
              <a:gd name="connsiteY6" fmla="*/ 864106 h 1699407"/>
              <a:gd name="connsiteX7" fmla="*/ 9000427 w 10836774"/>
              <a:gd name="connsiteY7" fmla="*/ 1267355 h 1699407"/>
              <a:gd name="connsiteX8" fmla="*/ 8607451 w 10836774"/>
              <a:gd name="connsiteY8" fmla="*/ 1423570 h 1699407"/>
              <a:gd name="connsiteX9" fmla="*/ 7761065 w 10836774"/>
              <a:gd name="connsiteY9" fmla="*/ 1499140 h 1699407"/>
              <a:gd name="connsiteX10" fmla="*/ 7322757 w 10836774"/>
              <a:gd name="connsiteY10" fmla="*/ 1378228 h 1699407"/>
              <a:gd name="connsiteX11" fmla="*/ 6823993 w 10836774"/>
              <a:gd name="connsiteY11" fmla="*/ 1249759 h 1699407"/>
              <a:gd name="connsiteX12" fmla="*/ 6453699 w 10836774"/>
              <a:gd name="connsiteY12" fmla="*/ 803894 h 1699407"/>
              <a:gd name="connsiteX13" fmla="*/ 6277784 w 10836774"/>
              <a:gd name="connsiteY13" fmla="*/ 597679 h 1699407"/>
              <a:gd name="connsiteX14" fmla="*/ 5874535 w 10836774"/>
              <a:gd name="connsiteY14" fmla="*/ 540072 h 1699407"/>
              <a:gd name="connsiteX15" fmla="*/ 5002750 w 10836774"/>
              <a:gd name="connsiteY15" fmla="*/ 834122 h 1699407"/>
              <a:gd name="connsiteX16" fmla="*/ 4080793 w 10836774"/>
              <a:gd name="connsiteY16" fmla="*/ 554512 h 1699407"/>
              <a:gd name="connsiteX17" fmla="*/ 3512648 w 10836774"/>
              <a:gd name="connsiteY17" fmla="*/ 21609 h 1699407"/>
              <a:gd name="connsiteX18" fmla="*/ 3167006 w 10836774"/>
              <a:gd name="connsiteY18" fmla="*/ 424858 h 1699407"/>
              <a:gd name="connsiteX19" fmla="*/ 3124513 w 10836774"/>
              <a:gd name="connsiteY19" fmla="*/ 518464 h 1699407"/>
              <a:gd name="connsiteX20" fmla="*/ 2721264 w 10836774"/>
              <a:gd name="connsiteY20" fmla="*/ 1036927 h 1699407"/>
              <a:gd name="connsiteX21" fmla="*/ 2029980 w 10836774"/>
              <a:gd name="connsiteY21" fmla="*/ 1612997 h 1699407"/>
              <a:gd name="connsiteX22" fmla="*/ 1453910 w 10836774"/>
              <a:gd name="connsiteY22" fmla="*/ 1555389 h 1699407"/>
              <a:gd name="connsiteX23" fmla="*/ 1108268 w 10836774"/>
              <a:gd name="connsiteY23" fmla="*/ 806499 h 1699407"/>
              <a:gd name="connsiteX24" fmla="*/ 453422 w 10836774"/>
              <a:gd name="connsiteY24" fmla="*/ 388258 h 1699407"/>
              <a:gd name="connsiteX25" fmla="*/ 0 w 10836774"/>
              <a:gd name="connsiteY25" fmla="*/ 55749 h 1699407"/>
              <a:gd name="connsiteX0" fmla="*/ 10836774 w 10836774"/>
              <a:gd name="connsiteY0" fmla="*/ 1007934 h 1699407"/>
              <a:gd name="connsiteX1" fmla="*/ 10474036 w 10836774"/>
              <a:gd name="connsiteY1" fmla="*/ 1075947 h 1699407"/>
              <a:gd name="connsiteX2" fmla="*/ 10094960 w 10836774"/>
              <a:gd name="connsiteY2" fmla="*/ 921713 h 1699407"/>
              <a:gd name="connsiteX3" fmla="*/ 9642764 w 10836774"/>
              <a:gd name="connsiteY3" fmla="*/ 811451 h 1699407"/>
              <a:gd name="connsiteX4" fmla="*/ 9634104 w 10836774"/>
              <a:gd name="connsiteY4" fmla="*/ 864106 h 1699407"/>
              <a:gd name="connsiteX5" fmla="*/ 9468952 w 10836774"/>
              <a:gd name="connsiteY5" fmla="*/ 501613 h 1699407"/>
              <a:gd name="connsiteX6" fmla="*/ 9288462 w 10836774"/>
              <a:gd name="connsiteY6" fmla="*/ 864106 h 1699407"/>
              <a:gd name="connsiteX7" fmla="*/ 9000427 w 10836774"/>
              <a:gd name="connsiteY7" fmla="*/ 1267355 h 1699407"/>
              <a:gd name="connsiteX8" fmla="*/ 8607451 w 10836774"/>
              <a:gd name="connsiteY8" fmla="*/ 1423570 h 1699407"/>
              <a:gd name="connsiteX9" fmla="*/ 7761065 w 10836774"/>
              <a:gd name="connsiteY9" fmla="*/ 1499140 h 1699407"/>
              <a:gd name="connsiteX10" fmla="*/ 7322757 w 10836774"/>
              <a:gd name="connsiteY10" fmla="*/ 1378228 h 1699407"/>
              <a:gd name="connsiteX11" fmla="*/ 6823993 w 10836774"/>
              <a:gd name="connsiteY11" fmla="*/ 1249759 h 1699407"/>
              <a:gd name="connsiteX12" fmla="*/ 6453699 w 10836774"/>
              <a:gd name="connsiteY12" fmla="*/ 803894 h 1699407"/>
              <a:gd name="connsiteX13" fmla="*/ 6277784 w 10836774"/>
              <a:gd name="connsiteY13" fmla="*/ 597679 h 1699407"/>
              <a:gd name="connsiteX14" fmla="*/ 5874535 w 10836774"/>
              <a:gd name="connsiteY14" fmla="*/ 540072 h 1699407"/>
              <a:gd name="connsiteX15" fmla="*/ 5002750 w 10836774"/>
              <a:gd name="connsiteY15" fmla="*/ 834122 h 1699407"/>
              <a:gd name="connsiteX16" fmla="*/ 4080793 w 10836774"/>
              <a:gd name="connsiteY16" fmla="*/ 554512 h 1699407"/>
              <a:gd name="connsiteX17" fmla="*/ 3512648 w 10836774"/>
              <a:gd name="connsiteY17" fmla="*/ 21609 h 1699407"/>
              <a:gd name="connsiteX18" fmla="*/ 3167006 w 10836774"/>
              <a:gd name="connsiteY18" fmla="*/ 424858 h 1699407"/>
              <a:gd name="connsiteX19" fmla="*/ 3124513 w 10836774"/>
              <a:gd name="connsiteY19" fmla="*/ 518464 h 1699407"/>
              <a:gd name="connsiteX20" fmla="*/ 2721264 w 10836774"/>
              <a:gd name="connsiteY20" fmla="*/ 1036927 h 1699407"/>
              <a:gd name="connsiteX21" fmla="*/ 2029980 w 10836774"/>
              <a:gd name="connsiteY21" fmla="*/ 1612997 h 1699407"/>
              <a:gd name="connsiteX22" fmla="*/ 1453910 w 10836774"/>
              <a:gd name="connsiteY22" fmla="*/ 1555389 h 1699407"/>
              <a:gd name="connsiteX23" fmla="*/ 1108268 w 10836774"/>
              <a:gd name="connsiteY23" fmla="*/ 806499 h 1699407"/>
              <a:gd name="connsiteX24" fmla="*/ 453422 w 10836774"/>
              <a:gd name="connsiteY24" fmla="*/ 388258 h 1699407"/>
              <a:gd name="connsiteX25" fmla="*/ 0 w 10836774"/>
              <a:gd name="connsiteY25" fmla="*/ 55749 h 1699407"/>
              <a:gd name="connsiteX0" fmla="*/ 10836774 w 10836774"/>
              <a:gd name="connsiteY0" fmla="*/ 1007934 h 1699407"/>
              <a:gd name="connsiteX1" fmla="*/ 10474036 w 10836774"/>
              <a:gd name="connsiteY1" fmla="*/ 1075947 h 1699407"/>
              <a:gd name="connsiteX2" fmla="*/ 10094960 w 10836774"/>
              <a:gd name="connsiteY2" fmla="*/ 921713 h 1699407"/>
              <a:gd name="connsiteX3" fmla="*/ 9691711 w 10836774"/>
              <a:gd name="connsiteY3" fmla="*/ 1152141 h 1699407"/>
              <a:gd name="connsiteX4" fmla="*/ 9634104 w 10836774"/>
              <a:gd name="connsiteY4" fmla="*/ 864106 h 1699407"/>
              <a:gd name="connsiteX5" fmla="*/ 9468952 w 10836774"/>
              <a:gd name="connsiteY5" fmla="*/ 501613 h 1699407"/>
              <a:gd name="connsiteX6" fmla="*/ 9288462 w 10836774"/>
              <a:gd name="connsiteY6" fmla="*/ 864106 h 1699407"/>
              <a:gd name="connsiteX7" fmla="*/ 9000427 w 10836774"/>
              <a:gd name="connsiteY7" fmla="*/ 1267355 h 1699407"/>
              <a:gd name="connsiteX8" fmla="*/ 8607451 w 10836774"/>
              <a:gd name="connsiteY8" fmla="*/ 1423570 h 1699407"/>
              <a:gd name="connsiteX9" fmla="*/ 7761065 w 10836774"/>
              <a:gd name="connsiteY9" fmla="*/ 1499140 h 1699407"/>
              <a:gd name="connsiteX10" fmla="*/ 7322757 w 10836774"/>
              <a:gd name="connsiteY10" fmla="*/ 1378228 h 1699407"/>
              <a:gd name="connsiteX11" fmla="*/ 6823993 w 10836774"/>
              <a:gd name="connsiteY11" fmla="*/ 1249759 h 1699407"/>
              <a:gd name="connsiteX12" fmla="*/ 6453699 w 10836774"/>
              <a:gd name="connsiteY12" fmla="*/ 803894 h 1699407"/>
              <a:gd name="connsiteX13" fmla="*/ 6277784 w 10836774"/>
              <a:gd name="connsiteY13" fmla="*/ 597679 h 1699407"/>
              <a:gd name="connsiteX14" fmla="*/ 5874535 w 10836774"/>
              <a:gd name="connsiteY14" fmla="*/ 540072 h 1699407"/>
              <a:gd name="connsiteX15" fmla="*/ 5002750 w 10836774"/>
              <a:gd name="connsiteY15" fmla="*/ 834122 h 1699407"/>
              <a:gd name="connsiteX16" fmla="*/ 4080793 w 10836774"/>
              <a:gd name="connsiteY16" fmla="*/ 554512 h 1699407"/>
              <a:gd name="connsiteX17" fmla="*/ 3512648 w 10836774"/>
              <a:gd name="connsiteY17" fmla="*/ 21609 h 1699407"/>
              <a:gd name="connsiteX18" fmla="*/ 3167006 w 10836774"/>
              <a:gd name="connsiteY18" fmla="*/ 424858 h 1699407"/>
              <a:gd name="connsiteX19" fmla="*/ 3124513 w 10836774"/>
              <a:gd name="connsiteY19" fmla="*/ 518464 h 1699407"/>
              <a:gd name="connsiteX20" fmla="*/ 2721264 w 10836774"/>
              <a:gd name="connsiteY20" fmla="*/ 1036927 h 1699407"/>
              <a:gd name="connsiteX21" fmla="*/ 2029980 w 10836774"/>
              <a:gd name="connsiteY21" fmla="*/ 1612997 h 1699407"/>
              <a:gd name="connsiteX22" fmla="*/ 1453910 w 10836774"/>
              <a:gd name="connsiteY22" fmla="*/ 1555389 h 1699407"/>
              <a:gd name="connsiteX23" fmla="*/ 1108268 w 10836774"/>
              <a:gd name="connsiteY23" fmla="*/ 806499 h 1699407"/>
              <a:gd name="connsiteX24" fmla="*/ 453422 w 10836774"/>
              <a:gd name="connsiteY24" fmla="*/ 388258 h 1699407"/>
              <a:gd name="connsiteX25" fmla="*/ 0 w 10836774"/>
              <a:gd name="connsiteY25" fmla="*/ 55749 h 1699407"/>
              <a:gd name="connsiteX0" fmla="*/ 10836774 w 10836774"/>
              <a:gd name="connsiteY0" fmla="*/ 1007934 h 1699407"/>
              <a:gd name="connsiteX1" fmla="*/ 10474036 w 10836774"/>
              <a:gd name="connsiteY1" fmla="*/ 1075947 h 1699407"/>
              <a:gd name="connsiteX2" fmla="*/ 9922139 w 10836774"/>
              <a:gd name="connsiteY2" fmla="*/ 864106 h 1699407"/>
              <a:gd name="connsiteX3" fmla="*/ 9691711 w 10836774"/>
              <a:gd name="connsiteY3" fmla="*/ 1152141 h 1699407"/>
              <a:gd name="connsiteX4" fmla="*/ 9634104 w 10836774"/>
              <a:gd name="connsiteY4" fmla="*/ 864106 h 1699407"/>
              <a:gd name="connsiteX5" fmla="*/ 9468952 w 10836774"/>
              <a:gd name="connsiteY5" fmla="*/ 501613 h 1699407"/>
              <a:gd name="connsiteX6" fmla="*/ 9288462 w 10836774"/>
              <a:gd name="connsiteY6" fmla="*/ 864106 h 1699407"/>
              <a:gd name="connsiteX7" fmla="*/ 9000427 w 10836774"/>
              <a:gd name="connsiteY7" fmla="*/ 1267355 h 1699407"/>
              <a:gd name="connsiteX8" fmla="*/ 8607451 w 10836774"/>
              <a:gd name="connsiteY8" fmla="*/ 1423570 h 1699407"/>
              <a:gd name="connsiteX9" fmla="*/ 7761065 w 10836774"/>
              <a:gd name="connsiteY9" fmla="*/ 1499140 h 1699407"/>
              <a:gd name="connsiteX10" fmla="*/ 7322757 w 10836774"/>
              <a:gd name="connsiteY10" fmla="*/ 1378228 h 1699407"/>
              <a:gd name="connsiteX11" fmla="*/ 6823993 w 10836774"/>
              <a:gd name="connsiteY11" fmla="*/ 1249759 h 1699407"/>
              <a:gd name="connsiteX12" fmla="*/ 6453699 w 10836774"/>
              <a:gd name="connsiteY12" fmla="*/ 803894 h 1699407"/>
              <a:gd name="connsiteX13" fmla="*/ 6277784 w 10836774"/>
              <a:gd name="connsiteY13" fmla="*/ 597679 h 1699407"/>
              <a:gd name="connsiteX14" fmla="*/ 5874535 w 10836774"/>
              <a:gd name="connsiteY14" fmla="*/ 540072 h 1699407"/>
              <a:gd name="connsiteX15" fmla="*/ 5002750 w 10836774"/>
              <a:gd name="connsiteY15" fmla="*/ 834122 h 1699407"/>
              <a:gd name="connsiteX16" fmla="*/ 4080793 w 10836774"/>
              <a:gd name="connsiteY16" fmla="*/ 554512 h 1699407"/>
              <a:gd name="connsiteX17" fmla="*/ 3512648 w 10836774"/>
              <a:gd name="connsiteY17" fmla="*/ 21609 h 1699407"/>
              <a:gd name="connsiteX18" fmla="*/ 3167006 w 10836774"/>
              <a:gd name="connsiteY18" fmla="*/ 424858 h 1699407"/>
              <a:gd name="connsiteX19" fmla="*/ 3124513 w 10836774"/>
              <a:gd name="connsiteY19" fmla="*/ 518464 h 1699407"/>
              <a:gd name="connsiteX20" fmla="*/ 2721264 w 10836774"/>
              <a:gd name="connsiteY20" fmla="*/ 1036927 h 1699407"/>
              <a:gd name="connsiteX21" fmla="*/ 2029980 w 10836774"/>
              <a:gd name="connsiteY21" fmla="*/ 1612997 h 1699407"/>
              <a:gd name="connsiteX22" fmla="*/ 1453910 w 10836774"/>
              <a:gd name="connsiteY22" fmla="*/ 1555389 h 1699407"/>
              <a:gd name="connsiteX23" fmla="*/ 1108268 w 10836774"/>
              <a:gd name="connsiteY23" fmla="*/ 806499 h 1699407"/>
              <a:gd name="connsiteX24" fmla="*/ 453422 w 10836774"/>
              <a:gd name="connsiteY24" fmla="*/ 388258 h 1699407"/>
              <a:gd name="connsiteX25" fmla="*/ 0 w 10836774"/>
              <a:gd name="connsiteY25" fmla="*/ 55749 h 1699407"/>
              <a:gd name="connsiteX0" fmla="*/ 10836774 w 10836774"/>
              <a:gd name="connsiteY0" fmla="*/ 1030738 h 1722211"/>
              <a:gd name="connsiteX1" fmla="*/ 10474036 w 10836774"/>
              <a:gd name="connsiteY1" fmla="*/ 1098751 h 1722211"/>
              <a:gd name="connsiteX2" fmla="*/ 9922139 w 10836774"/>
              <a:gd name="connsiteY2" fmla="*/ 886910 h 1722211"/>
              <a:gd name="connsiteX3" fmla="*/ 9691711 w 10836774"/>
              <a:gd name="connsiteY3" fmla="*/ 1174945 h 1722211"/>
              <a:gd name="connsiteX4" fmla="*/ 9634104 w 10836774"/>
              <a:gd name="connsiteY4" fmla="*/ 886910 h 1722211"/>
              <a:gd name="connsiteX5" fmla="*/ 9468952 w 10836774"/>
              <a:gd name="connsiteY5" fmla="*/ 524417 h 1722211"/>
              <a:gd name="connsiteX6" fmla="*/ 9288462 w 10836774"/>
              <a:gd name="connsiteY6" fmla="*/ 886910 h 1722211"/>
              <a:gd name="connsiteX7" fmla="*/ 9000427 w 10836774"/>
              <a:gd name="connsiteY7" fmla="*/ 1290159 h 1722211"/>
              <a:gd name="connsiteX8" fmla="*/ 8607451 w 10836774"/>
              <a:gd name="connsiteY8" fmla="*/ 1446374 h 1722211"/>
              <a:gd name="connsiteX9" fmla="*/ 7761065 w 10836774"/>
              <a:gd name="connsiteY9" fmla="*/ 1521944 h 1722211"/>
              <a:gd name="connsiteX10" fmla="*/ 7322757 w 10836774"/>
              <a:gd name="connsiteY10" fmla="*/ 1401032 h 1722211"/>
              <a:gd name="connsiteX11" fmla="*/ 6823993 w 10836774"/>
              <a:gd name="connsiteY11" fmla="*/ 1272563 h 1722211"/>
              <a:gd name="connsiteX12" fmla="*/ 6453699 w 10836774"/>
              <a:gd name="connsiteY12" fmla="*/ 826698 h 1722211"/>
              <a:gd name="connsiteX13" fmla="*/ 6277784 w 10836774"/>
              <a:gd name="connsiteY13" fmla="*/ 620483 h 1722211"/>
              <a:gd name="connsiteX14" fmla="*/ 5874535 w 10836774"/>
              <a:gd name="connsiteY14" fmla="*/ 562876 h 1722211"/>
              <a:gd name="connsiteX15" fmla="*/ 5002750 w 10836774"/>
              <a:gd name="connsiteY15" fmla="*/ 856926 h 1722211"/>
              <a:gd name="connsiteX16" fmla="*/ 4080793 w 10836774"/>
              <a:gd name="connsiteY16" fmla="*/ 577316 h 1722211"/>
              <a:gd name="connsiteX17" fmla="*/ 3512648 w 10836774"/>
              <a:gd name="connsiteY17" fmla="*/ 44413 h 1722211"/>
              <a:gd name="connsiteX18" fmla="*/ 3239727 w 10836774"/>
              <a:gd name="connsiteY18" fmla="*/ 310840 h 1722211"/>
              <a:gd name="connsiteX19" fmla="*/ 3124513 w 10836774"/>
              <a:gd name="connsiteY19" fmla="*/ 541268 h 1722211"/>
              <a:gd name="connsiteX20" fmla="*/ 2721264 w 10836774"/>
              <a:gd name="connsiteY20" fmla="*/ 1059731 h 1722211"/>
              <a:gd name="connsiteX21" fmla="*/ 2029980 w 10836774"/>
              <a:gd name="connsiteY21" fmla="*/ 1635801 h 1722211"/>
              <a:gd name="connsiteX22" fmla="*/ 1453910 w 10836774"/>
              <a:gd name="connsiteY22" fmla="*/ 1578193 h 1722211"/>
              <a:gd name="connsiteX23" fmla="*/ 1108268 w 10836774"/>
              <a:gd name="connsiteY23" fmla="*/ 829303 h 1722211"/>
              <a:gd name="connsiteX24" fmla="*/ 453422 w 10836774"/>
              <a:gd name="connsiteY24" fmla="*/ 411062 h 1722211"/>
              <a:gd name="connsiteX25" fmla="*/ 0 w 10836774"/>
              <a:gd name="connsiteY25" fmla="*/ 78553 h 1722211"/>
              <a:gd name="connsiteX0" fmla="*/ 10836774 w 10836774"/>
              <a:gd name="connsiteY0" fmla="*/ 1030738 h 1751015"/>
              <a:gd name="connsiteX1" fmla="*/ 10474036 w 10836774"/>
              <a:gd name="connsiteY1" fmla="*/ 1098751 h 1751015"/>
              <a:gd name="connsiteX2" fmla="*/ 9922139 w 10836774"/>
              <a:gd name="connsiteY2" fmla="*/ 886910 h 1751015"/>
              <a:gd name="connsiteX3" fmla="*/ 9691711 w 10836774"/>
              <a:gd name="connsiteY3" fmla="*/ 1174945 h 1751015"/>
              <a:gd name="connsiteX4" fmla="*/ 9634104 w 10836774"/>
              <a:gd name="connsiteY4" fmla="*/ 886910 h 1751015"/>
              <a:gd name="connsiteX5" fmla="*/ 9468952 w 10836774"/>
              <a:gd name="connsiteY5" fmla="*/ 524417 h 1751015"/>
              <a:gd name="connsiteX6" fmla="*/ 9288462 w 10836774"/>
              <a:gd name="connsiteY6" fmla="*/ 886910 h 1751015"/>
              <a:gd name="connsiteX7" fmla="*/ 9000427 w 10836774"/>
              <a:gd name="connsiteY7" fmla="*/ 1290159 h 1751015"/>
              <a:gd name="connsiteX8" fmla="*/ 8607451 w 10836774"/>
              <a:gd name="connsiteY8" fmla="*/ 1446374 h 1751015"/>
              <a:gd name="connsiteX9" fmla="*/ 7761065 w 10836774"/>
              <a:gd name="connsiteY9" fmla="*/ 1521944 h 1751015"/>
              <a:gd name="connsiteX10" fmla="*/ 7322757 w 10836774"/>
              <a:gd name="connsiteY10" fmla="*/ 1401032 h 1751015"/>
              <a:gd name="connsiteX11" fmla="*/ 6823993 w 10836774"/>
              <a:gd name="connsiteY11" fmla="*/ 1272563 h 1751015"/>
              <a:gd name="connsiteX12" fmla="*/ 6453699 w 10836774"/>
              <a:gd name="connsiteY12" fmla="*/ 826698 h 1751015"/>
              <a:gd name="connsiteX13" fmla="*/ 6277784 w 10836774"/>
              <a:gd name="connsiteY13" fmla="*/ 620483 h 1751015"/>
              <a:gd name="connsiteX14" fmla="*/ 5874535 w 10836774"/>
              <a:gd name="connsiteY14" fmla="*/ 562876 h 1751015"/>
              <a:gd name="connsiteX15" fmla="*/ 5002750 w 10836774"/>
              <a:gd name="connsiteY15" fmla="*/ 856926 h 1751015"/>
              <a:gd name="connsiteX16" fmla="*/ 4080793 w 10836774"/>
              <a:gd name="connsiteY16" fmla="*/ 577316 h 1751015"/>
              <a:gd name="connsiteX17" fmla="*/ 3512648 w 10836774"/>
              <a:gd name="connsiteY17" fmla="*/ 44413 h 1751015"/>
              <a:gd name="connsiteX18" fmla="*/ 3239727 w 10836774"/>
              <a:gd name="connsiteY18" fmla="*/ 310840 h 1751015"/>
              <a:gd name="connsiteX19" fmla="*/ 3124513 w 10836774"/>
              <a:gd name="connsiteY19" fmla="*/ 541268 h 1751015"/>
              <a:gd name="connsiteX20" fmla="*/ 2778871 w 10836774"/>
              <a:gd name="connsiteY20" fmla="*/ 886910 h 1751015"/>
              <a:gd name="connsiteX21" fmla="*/ 2029980 w 10836774"/>
              <a:gd name="connsiteY21" fmla="*/ 1635801 h 1751015"/>
              <a:gd name="connsiteX22" fmla="*/ 1453910 w 10836774"/>
              <a:gd name="connsiteY22" fmla="*/ 1578193 h 1751015"/>
              <a:gd name="connsiteX23" fmla="*/ 1108268 w 10836774"/>
              <a:gd name="connsiteY23" fmla="*/ 829303 h 1751015"/>
              <a:gd name="connsiteX24" fmla="*/ 453422 w 10836774"/>
              <a:gd name="connsiteY24" fmla="*/ 411062 h 1751015"/>
              <a:gd name="connsiteX25" fmla="*/ 0 w 10836774"/>
              <a:gd name="connsiteY25" fmla="*/ 78553 h 1751015"/>
              <a:gd name="connsiteX0" fmla="*/ 10836774 w 10836774"/>
              <a:gd name="connsiteY0" fmla="*/ 1030738 h 1751015"/>
              <a:gd name="connsiteX1" fmla="*/ 10474036 w 10836774"/>
              <a:gd name="connsiteY1" fmla="*/ 1098751 h 1751015"/>
              <a:gd name="connsiteX2" fmla="*/ 9922139 w 10836774"/>
              <a:gd name="connsiteY2" fmla="*/ 886910 h 1751015"/>
              <a:gd name="connsiteX3" fmla="*/ 9691711 w 10836774"/>
              <a:gd name="connsiteY3" fmla="*/ 1174945 h 1751015"/>
              <a:gd name="connsiteX4" fmla="*/ 9634104 w 10836774"/>
              <a:gd name="connsiteY4" fmla="*/ 886910 h 1751015"/>
              <a:gd name="connsiteX5" fmla="*/ 9468952 w 10836774"/>
              <a:gd name="connsiteY5" fmla="*/ 524417 h 1751015"/>
              <a:gd name="connsiteX6" fmla="*/ 9288462 w 10836774"/>
              <a:gd name="connsiteY6" fmla="*/ 886910 h 1751015"/>
              <a:gd name="connsiteX7" fmla="*/ 9000427 w 10836774"/>
              <a:gd name="connsiteY7" fmla="*/ 1290159 h 1751015"/>
              <a:gd name="connsiteX8" fmla="*/ 8607451 w 10836774"/>
              <a:gd name="connsiteY8" fmla="*/ 1446374 h 1751015"/>
              <a:gd name="connsiteX9" fmla="*/ 7761065 w 10836774"/>
              <a:gd name="connsiteY9" fmla="*/ 1521944 h 1751015"/>
              <a:gd name="connsiteX10" fmla="*/ 7322757 w 10836774"/>
              <a:gd name="connsiteY10" fmla="*/ 1401032 h 1751015"/>
              <a:gd name="connsiteX11" fmla="*/ 6823993 w 10836774"/>
              <a:gd name="connsiteY11" fmla="*/ 1272563 h 1751015"/>
              <a:gd name="connsiteX12" fmla="*/ 6453699 w 10836774"/>
              <a:gd name="connsiteY12" fmla="*/ 826698 h 1751015"/>
              <a:gd name="connsiteX13" fmla="*/ 6277784 w 10836774"/>
              <a:gd name="connsiteY13" fmla="*/ 620483 h 1751015"/>
              <a:gd name="connsiteX14" fmla="*/ 5874535 w 10836774"/>
              <a:gd name="connsiteY14" fmla="*/ 562876 h 1751015"/>
              <a:gd name="connsiteX15" fmla="*/ 5002750 w 10836774"/>
              <a:gd name="connsiteY15" fmla="*/ 856926 h 1751015"/>
              <a:gd name="connsiteX16" fmla="*/ 4080793 w 10836774"/>
              <a:gd name="connsiteY16" fmla="*/ 577316 h 1751015"/>
              <a:gd name="connsiteX17" fmla="*/ 3512648 w 10836774"/>
              <a:gd name="connsiteY17" fmla="*/ 44413 h 1751015"/>
              <a:gd name="connsiteX18" fmla="*/ 3239727 w 10836774"/>
              <a:gd name="connsiteY18" fmla="*/ 310840 h 1751015"/>
              <a:gd name="connsiteX19" fmla="*/ 3066906 w 10836774"/>
              <a:gd name="connsiteY19" fmla="*/ 483661 h 1751015"/>
              <a:gd name="connsiteX20" fmla="*/ 2778871 w 10836774"/>
              <a:gd name="connsiteY20" fmla="*/ 886910 h 1751015"/>
              <a:gd name="connsiteX21" fmla="*/ 2029980 w 10836774"/>
              <a:gd name="connsiteY21" fmla="*/ 1635801 h 1751015"/>
              <a:gd name="connsiteX22" fmla="*/ 1453910 w 10836774"/>
              <a:gd name="connsiteY22" fmla="*/ 1578193 h 1751015"/>
              <a:gd name="connsiteX23" fmla="*/ 1108268 w 10836774"/>
              <a:gd name="connsiteY23" fmla="*/ 829303 h 1751015"/>
              <a:gd name="connsiteX24" fmla="*/ 453422 w 10836774"/>
              <a:gd name="connsiteY24" fmla="*/ 411062 h 1751015"/>
              <a:gd name="connsiteX25" fmla="*/ 0 w 10836774"/>
              <a:gd name="connsiteY25" fmla="*/ 78553 h 1751015"/>
              <a:gd name="connsiteX0" fmla="*/ 10836774 w 10836774"/>
              <a:gd name="connsiteY0" fmla="*/ 1030738 h 1751015"/>
              <a:gd name="connsiteX1" fmla="*/ 10474036 w 10836774"/>
              <a:gd name="connsiteY1" fmla="*/ 1098751 h 1751015"/>
              <a:gd name="connsiteX2" fmla="*/ 9922139 w 10836774"/>
              <a:gd name="connsiteY2" fmla="*/ 886910 h 1751015"/>
              <a:gd name="connsiteX3" fmla="*/ 9691711 w 10836774"/>
              <a:gd name="connsiteY3" fmla="*/ 1174945 h 1751015"/>
              <a:gd name="connsiteX4" fmla="*/ 9634104 w 10836774"/>
              <a:gd name="connsiteY4" fmla="*/ 886910 h 1751015"/>
              <a:gd name="connsiteX5" fmla="*/ 9468952 w 10836774"/>
              <a:gd name="connsiteY5" fmla="*/ 524417 h 1751015"/>
              <a:gd name="connsiteX6" fmla="*/ 9288462 w 10836774"/>
              <a:gd name="connsiteY6" fmla="*/ 886910 h 1751015"/>
              <a:gd name="connsiteX7" fmla="*/ 9000427 w 10836774"/>
              <a:gd name="connsiteY7" fmla="*/ 1290159 h 1751015"/>
              <a:gd name="connsiteX8" fmla="*/ 8607451 w 10836774"/>
              <a:gd name="connsiteY8" fmla="*/ 1446374 h 1751015"/>
              <a:gd name="connsiteX9" fmla="*/ 7761065 w 10836774"/>
              <a:gd name="connsiteY9" fmla="*/ 1521944 h 1751015"/>
              <a:gd name="connsiteX10" fmla="*/ 7322757 w 10836774"/>
              <a:gd name="connsiteY10" fmla="*/ 1401032 h 1751015"/>
              <a:gd name="connsiteX11" fmla="*/ 6823993 w 10836774"/>
              <a:gd name="connsiteY11" fmla="*/ 1272563 h 1751015"/>
              <a:gd name="connsiteX12" fmla="*/ 6453699 w 10836774"/>
              <a:gd name="connsiteY12" fmla="*/ 826698 h 1751015"/>
              <a:gd name="connsiteX13" fmla="*/ 6277784 w 10836774"/>
              <a:gd name="connsiteY13" fmla="*/ 620483 h 1751015"/>
              <a:gd name="connsiteX14" fmla="*/ 5874535 w 10836774"/>
              <a:gd name="connsiteY14" fmla="*/ 562876 h 1751015"/>
              <a:gd name="connsiteX15" fmla="*/ 5002750 w 10836774"/>
              <a:gd name="connsiteY15" fmla="*/ 856926 h 1751015"/>
              <a:gd name="connsiteX16" fmla="*/ 4080793 w 10836774"/>
              <a:gd name="connsiteY16" fmla="*/ 577316 h 1751015"/>
              <a:gd name="connsiteX17" fmla="*/ 3512648 w 10836774"/>
              <a:gd name="connsiteY17" fmla="*/ 44413 h 1751015"/>
              <a:gd name="connsiteX18" fmla="*/ 3239727 w 10836774"/>
              <a:gd name="connsiteY18" fmla="*/ 310840 h 1751015"/>
              <a:gd name="connsiteX19" fmla="*/ 3066906 w 10836774"/>
              <a:gd name="connsiteY19" fmla="*/ 368447 h 1751015"/>
              <a:gd name="connsiteX20" fmla="*/ 2778871 w 10836774"/>
              <a:gd name="connsiteY20" fmla="*/ 886910 h 1751015"/>
              <a:gd name="connsiteX21" fmla="*/ 2029980 w 10836774"/>
              <a:gd name="connsiteY21" fmla="*/ 1635801 h 1751015"/>
              <a:gd name="connsiteX22" fmla="*/ 1453910 w 10836774"/>
              <a:gd name="connsiteY22" fmla="*/ 1578193 h 1751015"/>
              <a:gd name="connsiteX23" fmla="*/ 1108268 w 10836774"/>
              <a:gd name="connsiteY23" fmla="*/ 829303 h 1751015"/>
              <a:gd name="connsiteX24" fmla="*/ 453422 w 10836774"/>
              <a:gd name="connsiteY24" fmla="*/ 411062 h 1751015"/>
              <a:gd name="connsiteX25" fmla="*/ 0 w 10836774"/>
              <a:gd name="connsiteY25" fmla="*/ 78553 h 1751015"/>
              <a:gd name="connsiteX0" fmla="*/ 10836774 w 10836774"/>
              <a:gd name="connsiteY0" fmla="*/ 1069142 h 1789419"/>
              <a:gd name="connsiteX1" fmla="*/ 10474036 w 10836774"/>
              <a:gd name="connsiteY1" fmla="*/ 1137155 h 1789419"/>
              <a:gd name="connsiteX2" fmla="*/ 9922139 w 10836774"/>
              <a:gd name="connsiteY2" fmla="*/ 925314 h 1789419"/>
              <a:gd name="connsiteX3" fmla="*/ 9691711 w 10836774"/>
              <a:gd name="connsiteY3" fmla="*/ 1213349 h 1789419"/>
              <a:gd name="connsiteX4" fmla="*/ 9634104 w 10836774"/>
              <a:gd name="connsiteY4" fmla="*/ 925314 h 1789419"/>
              <a:gd name="connsiteX5" fmla="*/ 9468952 w 10836774"/>
              <a:gd name="connsiteY5" fmla="*/ 562821 h 1789419"/>
              <a:gd name="connsiteX6" fmla="*/ 9288462 w 10836774"/>
              <a:gd name="connsiteY6" fmla="*/ 925314 h 1789419"/>
              <a:gd name="connsiteX7" fmla="*/ 9000427 w 10836774"/>
              <a:gd name="connsiteY7" fmla="*/ 1328563 h 1789419"/>
              <a:gd name="connsiteX8" fmla="*/ 8607451 w 10836774"/>
              <a:gd name="connsiteY8" fmla="*/ 1484778 h 1789419"/>
              <a:gd name="connsiteX9" fmla="*/ 7761065 w 10836774"/>
              <a:gd name="connsiteY9" fmla="*/ 1560348 h 1789419"/>
              <a:gd name="connsiteX10" fmla="*/ 7322757 w 10836774"/>
              <a:gd name="connsiteY10" fmla="*/ 1439436 h 1789419"/>
              <a:gd name="connsiteX11" fmla="*/ 6823993 w 10836774"/>
              <a:gd name="connsiteY11" fmla="*/ 1310967 h 1789419"/>
              <a:gd name="connsiteX12" fmla="*/ 6453699 w 10836774"/>
              <a:gd name="connsiteY12" fmla="*/ 865102 h 1789419"/>
              <a:gd name="connsiteX13" fmla="*/ 6277784 w 10836774"/>
              <a:gd name="connsiteY13" fmla="*/ 658887 h 1789419"/>
              <a:gd name="connsiteX14" fmla="*/ 5874535 w 10836774"/>
              <a:gd name="connsiteY14" fmla="*/ 601280 h 1789419"/>
              <a:gd name="connsiteX15" fmla="*/ 5002750 w 10836774"/>
              <a:gd name="connsiteY15" fmla="*/ 895330 h 1789419"/>
              <a:gd name="connsiteX16" fmla="*/ 4080793 w 10836774"/>
              <a:gd name="connsiteY16" fmla="*/ 615720 h 1789419"/>
              <a:gd name="connsiteX17" fmla="*/ 3512648 w 10836774"/>
              <a:gd name="connsiteY17" fmla="*/ 82817 h 1789419"/>
              <a:gd name="connsiteX18" fmla="*/ 3239727 w 10836774"/>
              <a:gd name="connsiteY18" fmla="*/ 118816 h 1789419"/>
              <a:gd name="connsiteX19" fmla="*/ 3066906 w 10836774"/>
              <a:gd name="connsiteY19" fmla="*/ 406851 h 1789419"/>
              <a:gd name="connsiteX20" fmla="*/ 2778871 w 10836774"/>
              <a:gd name="connsiteY20" fmla="*/ 925314 h 1789419"/>
              <a:gd name="connsiteX21" fmla="*/ 2029980 w 10836774"/>
              <a:gd name="connsiteY21" fmla="*/ 1674205 h 1789419"/>
              <a:gd name="connsiteX22" fmla="*/ 1453910 w 10836774"/>
              <a:gd name="connsiteY22" fmla="*/ 1616597 h 1789419"/>
              <a:gd name="connsiteX23" fmla="*/ 1108268 w 10836774"/>
              <a:gd name="connsiteY23" fmla="*/ 867707 h 1789419"/>
              <a:gd name="connsiteX24" fmla="*/ 453422 w 10836774"/>
              <a:gd name="connsiteY24" fmla="*/ 449466 h 1789419"/>
              <a:gd name="connsiteX25" fmla="*/ 0 w 10836774"/>
              <a:gd name="connsiteY25" fmla="*/ 116957 h 1789419"/>
              <a:gd name="connsiteX0" fmla="*/ 10836774 w 10836774"/>
              <a:gd name="connsiteY0" fmla="*/ 1069142 h 1789419"/>
              <a:gd name="connsiteX1" fmla="*/ 10474036 w 10836774"/>
              <a:gd name="connsiteY1" fmla="*/ 1137155 h 1789419"/>
              <a:gd name="connsiteX2" fmla="*/ 10144800 w 10836774"/>
              <a:gd name="connsiteY2" fmla="*/ 986780 h 1789419"/>
              <a:gd name="connsiteX3" fmla="*/ 9922139 w 10836774"/>
              <a:gd name="connsiteY3" fmla="*/ 925314 h 1789419"/>
              <a:gd name="connsiteX4" fmla="*/ 9691711 w 10836774"/>
              <a:gd name="connsiteY4" fmla="*/ 1213349 h 1789419"/>
              <a:gd name="connsiteX5" fmla="*/ 9634104 w 10836774"/>
              <a:gd name="connsiteY5" fmla="*/ 925314 h 1789419"/>
              <a:gd name="connsiteX6" fmla="*/ 9468952 w 10836774"/>
              <a:gd name="connsiteY6" fmla="*/ 562821 h 1789419"/>
              <a:gd name="connsiteX7" fmla="*/ 9288462 w 10836774"/>
              <a:gd name="connsiteY7" fmla="*/ 925314 h 1789419"/>
              <a:gd name="connsiteX8" fmla="*/ 9000427 w 10836774"/>
              <a:gd name="connsiteY8" fmla="*/ 1328563 h 1789419"/>
              <a:gd name="connsiteX9" fmla="*/ 8607451 w 10836774"/>
              <a:gd name="connsiteY9" fmla="*/ 1484778 h 1789419"/>
              <a:gd name="connsiteX10" fmla="*/ 7761065 w 10836774"/>
              <a:gd name="connsiteY10" fmla="*/ 1560348 h 1789419"/>
              <a:gd name="connsiteX11" fmla="*/ 7322757 w 10836774"/>
              <a:gd name="connsiteY11" fmla="*/ 1439436 h 1789419"/>
              <a:gd name="connsiteX12" fmla="*/ 6823993 w 10836774"/>
              <a:gd name="connsiteY12" fmla="*/ 1310967 h 1789419"/>
              <a:gd name="connsiteX13" fmla="*/ 6453699 w 10836774"/>
              <a:gd name="connsiteY13" fmla="*/ 865102 h 1789419"/>
              <a:gd name="connsiteX14" fmla="*/ 6277784 w 10836774"/>
              <a:gd name="connsiteY14" fmla="*/ 658887 h 1789419"/>
              <a:gd name="connsiteX15" fmla="*/ 5874535 w 10836774"/>
              <a:gd name="connsiteY15" fmla="*/ 601280 h 1789419"/>
              <a:gd name="connsiteX16" fmla="*/ 5002750 w 10836774"/>
              <a:gd name="connsiteY16" fmla="*/ 895330 h 1789419"/>
              <a:gd name="connsiteX17" fmla="*/ 4080793 w 10836774"/>
              <a:gd name="connsiteY17" fmla="*/ 615720 h 1789419"/>
              <a:gd name="connsiteX18" fmla="*/ 3512648 w 10836774"/>
              <a:gd name="connsiteY18" fmla="*/ 82817 h 1789419"/>
              <a:gd name="connsiteX19" fmla="*/ 3239727 w 10836774"/>
              <a:gd name="connsiteY19" fmla="*/ 118816 h 1789419"/>
              <a:gd name="connsiteX20" fmla="*/ 3066906 w 10836774"/>
              <a:gd name="connsiteY20" fmla="*/ 406851 h 1789419"/>
              <a:gd name="connsiteX21" fmla="*/ 2778871 w 10836774"/>
              <a:gd name="connsiteY21" fmla="*/ 925314 h 1789419"/>
              <a:gd name="connsiteX22" fmla="*/ 2029980 w 10836774"/>
              <a:gd name="connsiteY22" fmla="*/ 1674205 h 1789419"/>
              <a:gd name="connsiteX23" fmla="*/ 1453910 w 10836774"/>
              <a:gd name="connsiteY23" fmla="*/ 1616597 h 1789419"/>
              <a:gd name="connsiteX24" fmla="*/ 1108268 w 10836774"/>
              <a:gd name="connsiteY24" fmla="*/ 867707 h 1789419"/>
              <a:gd name="connsiteX25" fmla="*/ 453422 w 10836774"/>
              <a:gd name="connsiteY25" fmla="*/ 449466 h 1789419"/>
              <a:gd name="connsiteX26" fmla="*/ 0 w 10836774"/>
              <a:gd name="connsiteY26" fmla="*/ 116957 h 1789419"/>
              <a:gd name="connsiteX0" fmla="*/ 10836774 w 10836774"/>
              <a:gd name="connsiteY0" fmla="*/ 1069142 h 1789419"/>
              <a:gd name="connsiteX1" fmla="*/ 10474036 w 10836774"/>
              <a:gd name="connsiteY1" fmla="*/ 1137155 h 1789419"/>
              <a:gd name="connsiteX2" fmla="*/ 10037353 w 10836774"/>
              <a:gd name="connsiteY2" fmla="*/ 1270956 h 1789419"/>
              <a:gd name="connsiteX3" fmla="*/ 9922139 w 10836774"/>
              <a:gd name="connsiteY3" fmla="*/ 925314 h 1789419"/>
              <a:gd name="connsiteX4" fmla="*/ 9691711 w 10836774"/>
              <a:gd name="connsiteY4" fmla="*/ 1213349 h 1789419"/>
              <a:gd name="connsiteX5" fmla="*/ 9634104 w 10836774"/>
              <a:gd name="connsiteY5" fmla="*/ 925314 h 1789419"/>
              <a:gd name="connsiteX6" fmla="*/ 9468952 w 10836774"/>
              <a:gd name="connsiteY6" fmla="*/ 562821 h 1789419"/>
              <a:gd name="connsiteX7" fmla="*/ 9288462 w 10836774"/>
              <a:gd name="connsiteY7" fmla="*/ 925314 h 1789419"/>
              <a:gd name="connsiteX8" fmla="*/ 9000427 w 10836774"/>
              <a:gd name="connsiteY8" fmla="*/ 1328563 h 1789419"/>
              <a:gd name="connsiteX9" fmla="*/ 8607451 w 10836774"/>
              <a:gd name="connsiteY9" fmla="*/ 1484778 h 1789419"/>
              <a:gd name="connsiteX10" fmla="*/ 7761065 w 10836774"/>
              <a:gd name="connsiteY10" fmla="*/ 1560348 h 1789419"/>
              <a:gd name="connsiteX11" fmla="*/ 7322757 w 10836774"/>
              <a:gd name="connsiteY11" fmla="*/ 1439436 h 1789419"/>
              <a:gd name="connsiteX12" fmla="*/ 6823993 w 10836774"/>
              <a:gd name="connsiteY12" fmla="*/ 1310967 h 1789419"/>
              <a:gd name="connsiteX13" fmla="*/ 6453699 w 10836774"/>
              <a:gd name="connsiteY13" fmla="*/ 865102 h 1789419"/>
              <a:gd name="connsiteX14" fmla="*/ 6277784 w 10836774"/>
              <a:gd name="connsiteY14" fmla="*/ 658887 h 1789419"/>
              <a:gd name="connsiteX15" fmla="*/ 5874535 w 10836774"/>
              <a:gd name="connsiteY15" fmla="*/ 601280 h 1789419"/>
              <a:gd name="connsiteX16" fmla="*/ 5002750 w 10836774"/>
              <a:gd name="connsiteY16" fmla="*/ 895330 h 1789419"/>
              <a:gd name="connsiteX17" fmla="*/ 4080793 w 10836774"/>
              <a:gd name="connsiteY17" fmla="*/ 615720 h 1789419"/>
              <a:gd name="connsiteX18" fmla="*/ 3512648 w 10836774"/>
              <a:gd name="connsiteY18" fmla="*/ 82817 h 1789419"/>
              <a:gd name="connsiteX19" fmla="*/ 3239727 w 10836774"/>
              <a:gd name="connsiteY19" fmla="*/ 118816 h 1789419"/>
              <a:gd name="connsiteX20" fmla="*/ 3066906 w 10836774"/>
              <a:gd name="connsiteY20" fmla="*/ 406851 h 1789419"/>
              <a:gd name="connsiteX21" fmla="*/ 2778871 w 10836774"/>
              <a:gd name="connsiteY21" fmla="*/ 925314 h 1789419"/>
              <a:gd name="connsiteX22" fmla="*/ 2029980 w 10836774"/>
              <a:gd name="connsiteY22" fmla="*/ 1674205 h 1789419"/>
              <a:gd name="connsiteX23" fmla="*/ 1453910 w 10836774"/>
              <a:gd name="connsiteY23" fmla="*/ 1616597 h 1789419"/>
              <a:gd name="connsiteX24" fmla="*/ 1108268 w 10836774"/>
              <a:gd name="connsiteY24" fmla="*/ 867707 h 1789419"/>
              <a:gd name="connsiteX25" fmla="*/ 453422 w 10836774"/>
              <a:gd name="connsiteY25" fmla="*/ 449466 h 1789419"/>
              <a:gd name="connsiteX26" fmla="*/ 0 w 10836774"/>
              <a:gd name="connsiteY26" fmla="*/ 116957 h 1789419"/>
              <a:gd name="connsiteX0" fmla="*/ 10836774 w 10836774"/>
              <a:gd name="connsiteY0" fmla="*/ 1069142 h 1789419"/>
              <a:gd name="connsiteX1" fmla="*/ 10382995 w 10836774"/>
              <a:gd name="connsiteY1" fmla="*/ 1040528 h 1789419"/>
              <a:gd name="connsiteX2" fmla="*/ 10037353 w 10836774"/>
              <a:gd name="connsiteY2" fmla="*/ 1270956 h 1789419"/>
              <a:gd name="connsiteX3" fmla="*/ 9922139 w 10836774"/>
              <a:gd name="connsiteY3" fmla="*/ 925314 h 1789419"/>
              <a:gd name="connsiteX4" fmla="*/ 9691711 w 10836774"/>
              <a:gd name="connsiteY4" fmla="*/ 1213349 h 1789419"/>
              <a:gd name="connsiteX5" fmla="*/ 9634104 w 10836774"/>
              <a:gd name="connsiteY5" fmla="*/ 925314 h 1789419"/>
              <a:gd name="connsiteX6" fmla="*/ 9468952 w 10836774"/>
              <a:gd name="connsiteY6" fmla="*/ 562821 h 1789419"/>
              <a:gd name="connsiteX7" fmla="*/ 9288462 w 10836774"/>
              <a:gd name="connsiteY7" fmla="*/ 925314 h 1789419"/>
              <a:gd name="connsiteX8" fmla="*/ 9000427 w 10836774"/>
              <a:gd name="connsiteY8" fmla="*/ 1328563 h 1789419"/>
              <a:gd name="connsiteX9" fmla="*/ 8607451 w 10836774"/>
              <a:gd name="connsiteY9" fmla="*/ 1484778 h 1789419"/>
              <a:gd name="connsiteX10" fmla="*/ 7761065 w 10836774"/>
              <a:gd name="connsiteY10" fmla="*/ 1560348 h 1789419"/>
              <a:gd name="connsiteX11" fmla="*/ 7322757 w 10836774"/>
              <a:gd name="connsiteY11" fmla="*/ 1439436 h 1789419"/>
              <a:gd name="connsiteX12" fmla="*/ 6823993 w 10836774"/>
              <a:gd name="connsiteY12" fmla="*/ 1310967 h 1789419"/>
              <a:gd name="connsiteX13" fmla="*/ 6453699 w 10836774"/>
              <a:gd name="connsiteY13" fmla="*/ 865102 h 1789419"/>
              <a:gd name="connsiteX14" fmla="*/ 6277784 w 10836774"/>
              <a:gd name="connsiteY14" fmla="*/ 658887 h 1789419"/>
              <a:gd name="connsiteX15" fmla="*/ 5874535 w 10836774"/>
              <a:gd name="connsiteY15" fmla="*/ 601280 h 1789419"/>
              <a:gd name="connsiteX16" fmla="*/ 5002750 w 10836774"/>
              <a:gd name="connsiteY16" fmla="*/ 895330 h 1789419"/>
              <a:gd name="connsiteX17" fmla="*/ 4080793 w 10836774"/>
              <a:gd name="connsiteY17" fmla="*/ 615720 h 1789419"/>
              <a:gd name="connsiteX18" fmla="*/ 3512648 w 10836774"/>
              <a:gd name="connsiteY18" fmla="*/ 82817 h 1789419"/>
              <a:gd name="connsiteX19" fmla="*/ 3239727 w 10836774"/>
              <a:gd name="connsiteY19" fmla="*/ 118816 h 1789419"/>
              <a:gd name="connsiteX20" fmla="*/ 3066906 w 10836774"/>
              <a:gd name="connsiteY20" fmla="*/ 406851 h 1789419"/>
              <a:gd name="connsiteX21" fmla="*/ 2778871 w 10836774"/>
              <a:gd name="connsiteY21" fmla="*/ 925314 h 1789419"/>
              <a:gd name="connsiteX22" fmla="*/ 2029980 w 10836774"/>
              <a:gd name="connsiteY22" fmla="*/ 1674205 h 1789419"/>
              <a:gd name="connsiteX23" fmla="*/ 1453910 w 10836774"/>
              <a:gd name="connsiteY23" fmla="*/ 1616597 h 1789419"/>
              <a:gd name="connsiteX24" fmla="*/ 1108268 w 10836774"/>
              <a:gd name="connsiteY24" fmla="*/ 867707 h 1789419"/>
              <a:gd name="connsiteX25" fmla="*/ 453422 w 10836774"/>
              <a:gd name="connsiteY25" fmla="*/ 449466 h 1789419"/>
              <a:gd name="connsiteX26" fmla="*/ 0 w 10836774"/>
              <a:gd name="connsiteY26" fmla="*/ 116957 h 1789419"/>
              <a:gd name="connsiteX0" fmla="*/ 10836774 w 10836774"/>
              <a:gd name="connsiteY0" fmla="*/ 1069142 h 1789419"/>
              <a:gd name="connsiteX1" fmla="*/ 10382995 w 10836774"/>
              <a:gd name="connsiteY1" fmla="*/ 1040528 h 1789419"/>
              <a:gd name="connsiteX2" fmla="*/ 10037353 w 10836774"/>
              <a:gd name="connsiteY2" fmla="*/ 1270956 h 1789419"/>
              <a:gd name="connsiteX3" fmla="*/ 9922139 w 10836774"/>
              <a:gd name="connsiteY3" fmla="*/ 810100 h 1789419"/>
              <a:gd name="connsiteX4" fmla="*/ 9691711 w 10836774"/>
              <a:gd name="connsiteY4" fmla="*/ 1213349 h 1789419"/>
              <a:gd name="connsiteX5" fmla="*/ 9634104 w 10836774"/>
              <a:gd name="connsiteY5" fmla="*/ 925314 h 1789419"/>
              <a:gd name="connsiteX6" fmla="*/ 9468952 w 10836774"/>
              <a:gd name="connsiteY6" fmla="*/ 562821 h 1789419"/>
              <a:gd name="connsiteX7" fmla="*/ 9288462 w 10836774"/>
              <a:gd name="connsiteY7" fmla="*/ 925314 h 1789419"/>
              <a:gd name="connsiteX8" fmla="*/ 9000427 w 10836774"/>
              <a:gd name="connsiteY8" fmla="*/ 1328563 h 1789419"/>
              <a:gd name="connsiteX9" fmla="*/ 8607451 w 10836774"/>
              <a:gd name="connsiteY9" fmla="*/ 1484778 h 1789419"/>
              <a:gd name="connsiteX10" fmla="*/ 7761065 w 10836774"/>
              <a:gd name="connsiteY10" fmla="*/ 1560348 h 1789419"/>
              <a:gd name="connsiteX11" fmla="*/ 7322757 w 10836774"/>
              <a:gd name="connsiteY11" fmla="*/ 1439436 h 1789419"/>
              <a:gd name="connsiteX12" fmla="*/ 6823993 w 10836774"/>
              <a:gd name="connsiteY12" fmla="*/ 1310967 h 1789419"/>
              <a:gd name="connsiteX13" fmla="*/ 6453699 w 10836774"/>
              <a:gd name="connsiteY13" fmla="*/ 865102 h 1789419"/>
              <a:gd name="connsiteX14" fmla="*/ 6277784 w 10836774"/>
              <a:gd name="connsiteY14" fmla="*/ 658887 h 1789419"/>
              <a:gd name="connsiteX15" fmla="*/ 5874535 w 10836774"/>
              <a:gd name="connsiteY15" fmla="*/ 601280 h 1789419"/>
              <a:gd name="connsiteX16" fmla="*/ 5002750 w 10836774"/>
              <a:gd name="connsiteY16" fmla="*/ 895330 h 1789419"/>
              <a:gd name="connsiteX17" fmla="*/ 4080793 w 10836774"/>
              <a:gd name="connsiteY17" fmla="*/ 615720 h 1789419"/>
              <a:gd name="connsiteX18" fmla="*/ 3512648 w 10836774"/>
              <a:gd name="connsiteY18" fmla="*/ 82817 h 1789419"/>
              <a:gd name="connsiteX19" fmla="*/ 3239727 w 10836774"/>
              <a:gd name="connsiteY19" fmla="*/ 118816 h 1789419"/>
              <a:gd name="connsiteX20" fmla="*/ 3066906 w 10836774"/>
              <a:gd name="connsiteY20" fmla="*/ 406851 h 1789419"/>
              <a:gd name="connsiteX21" fmla="*/ 2778871 w 10836774"/>
              <a:gd name="connsiteY21" fmla="*/ 925314 h 1789419"/>
              <a:gd name="connsiteX22" fmla="*/ 2029980 w 10836774"/>
              <a:gd name="connsiteY22" fmla="*/ 1674205 h 1789419"/>
              <a:gd name="connsiteX23" fmla="*/ 1453910 w 10836774"/>
              <a:gd name="connsiteY23" fmla="*/ 1616597 h 1789419"/>
              <a:gd name="connsiteX24" fmla="*/ 1108268 w 10836774"/>
              <a:gd name="connsiteY24" fmla="*/ 867707 h 1789419"/>
              <a:gd name="connsiteX25" fmla="*/ 453422 w 10836774"/>
              <a:gd name="connsiteY25" fmla="*/ 449466 h 1789419"/>
              <a:gd name="connsiteX26" fmla="*/ 0 w 10836774"/>
              <a:gd name="connsiteY26" fmla="*/ 116957 h 178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836774" h="1789419">
                <a:moveTo>
                  <a:pt x="10836774" y="1069142"/>
                </a:moveTo>
                <a:cubicBezTo>
                  <a:pt x="10722159" y="1095591"/>
                  <a:pt x="10535434" y="1064499"/>
                  <a:pt x="10382995" y="1040528"/>
                </a:cubicBezTo>
                <a:cubicBezTo>
                  <a:pt x="10267666" y="1026801"/>
                  <a:pt x="10114162" y="1309361"/>
                  <a:pt x="10037353" y="1270956"/>
                </a:cubicBezTo>
                <a:cubicBezTo>
                  <a:pt x="9960544" y="1232551"/>
                  <a:pt x="9979746" y="819701"/>
                  <a:pt x="9922139" y="810100"/>
                </a:cubicBezTo>
                <a:cubicBezTo>
                  <a:pt x="9864532" y="800499"/>
                  <a:pt x="9739717" y="1194147"/>
                  <a:pt x="9691711" y="1213349"/>
                </a:cubicBezTo>
                <a:cubicBezTo>
                  <a:pt x="9643705" y="1232551"/>
                  <a:pt x="9671230" y="1033735"/>
                  <a:pt x="9634104" y="925314"/>
                </a:cubicBezTo>
                <a:cubicBezTo>
                  <a:pt x="9596978" y="816893"/>
                  <a:pt x="9526559" y="562821"/>
                  <a:pt x="9468952" y="562821"/>
                </a:cubicBezTo>
                <a:cubicBezTo>
                  <a:pt x="9411345" y="562821"/>
                  <a:pt x="9366549" y="797691"/>
                  <a:pt x="9288462" y="925314"/>
                </a:cubicBezTo>
                <a:cubicBezTo>
                  <a:pt x="9210375" y="1052937"/>
                  <a:pt x="9113929" y="1235319"/>
                  <a:pt x="9000427" y="1328563"/>
                </a:cubicBezTo>
                <a:cubicBezTo>
                  <a:pt x="8886925" y="1421807"/>
                  <a:pt x="8814011" y="1446147"/>
                  <a:pt x="8607451" y="1484778"/>
                </a:cubicBezTo>
                <a:cubicBezTo>
                  <a:pt x="8400891" y="1523409"/>
                  <a:pt x="7975181" y="1567905"/>
                  <a:pt x="7761065" y="1560348"/>
                </a:cubicBezTo>
                <a:cubicBezTo>
                  <a:pt x="7546949" y="1552791"/>
                  <a:pt x="7322757" y="1439436"/>
                  <a:pt x="7322757" y="1439436"/>
                </a:cubicBezTo>
                <a:cubicBezTo>
                  <a:pt x="7166578" y="1397873"/>
                  <a:pt x="6968836" y="1406689"/>
                  <a:pt x="6823993" y="1310967"/>
                </a:cubicBezTo>
                <a:cubicBezTo>
                  <a:pt x="6679150" y="1215245"/>
                  <a:pt x="6544734" y="973782"/>
                  <a:pt x="6453699" y="865102"/>
                </a:cubicBezTo>
                <a:cubicBezTo>
                  <a:pt x="6362664" y="756422"/>
                  <a:pt x="6374311" y="702857"/>
                  <a:pt x="6277784" y="658887"/>
                </a:cubicBezTo>
                <a:cubicBezTo>
                  <a:pt x="6181257" y="614917"/>
                  <a:pt x="6087041" y="561873"/>
                  <a:pt x="5874535" y="601280"/>
                </a:cubicBezTo>
                <a:cubicBezTo>
                  <a:pt x="5662029" y="640687"/>
                  <a:pt x="5301707" y="892923"/>
                  <a:pt x="5002750" y="895330"/>
                </a:cubicBezTo>
                <a:cubicBezTo>
                  <a:pt x="4703793" y="897737"/>
                  <a:pt x="4329143" y="751139"/>
                  <a:pt x="4080793" y="615720"/>
                </a:cubicBezTo>
                <a:cubicBezTo>
                  <a:pt x="3832443" y="480301"/>
                  <a:pt x="3652826" y="165634"/>
                  <a:pt x="3512648" y="82817"/>
                </a:cubicBezTo>
                <a:cubicBezTo>
                  <a:pt x="3372470" y="0"/>
                  <a:pt x="3314017" y="64810"/>
                  <a:pt x="3239727" y="118816"/>
                </a:cubicBezTo>
                <a:cubicBezTo>
                  <a:pt x="3165437" y="172822"/>
                  <a:pt x="3143715" y="272435"/>
                  <a:pt x="3066906" y="406851"/>
                </a:cubicBezTo>
                <a:cubicBezTo>
                  <a:pt x="2990097" y="541267"/>
                  <a:pt x="2951692" y="714088"/>
                  <a:pt x="2778871" y="925314"/>
                </a:cubicBezTo>
                <a:cubicBezTo>
                  <a:pt x="2606050" y="1136540"/>
                  <a:pt x="2250807" y="1558991"/>
                  <a:pt x="2029980" y="1674205"/>
                </a:cubicBezTo>
                <a:cubicBezTo>
                  <a:pt x="1809153" y="1789419"/>
                  <a:pt x="1607529" y="1751013"/>
                  <a:pt x="1453910" y="1616597"/>
                </a:cubicBezTo>
                <a:cubicBezTo>
                  <a:pt x="1300291" y="1482181"/>
                  <a:pt x="1275016" y="1062229"/>
                  <a:pt x="1108268" y="867707"/>
                </a:cubicBezTo>
                <a:cubicBezTo>
                  <a:pt x="941520" y="673185"/>
                  <a:pt x="638133" y="574591"/>
                  <a:pt x="453422" y="449466"/>
                </a:cubicBezTo>
                <a:cubicBezTo>
                  <a:pt x="268711" y="324341"/>
                  <a:pt x="115245" y="194416"/>
                  <a:pt x="0" y="116957"/>
                </a:cubicBezTo>
              </a:path>
            </a:pathLst>
          </a:custGeom>
          <a:ln w="635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2017" name="Picture 1" descr="G:\Land Technical\Maps\Aerial Photos\1931 c-1436_11 Fenn 16-5 Hi Contrast.jpg"/>
          <p:cNvPicPr>
            <a:picLocks noChangeAspect="1" noChangeArrowheads="1"/>
          </p:cNvPicPr>
          <p:nvPr/>
        </p:nvPicPr>
        <p:blipFill>
          <a:blip r:embed="rId3" cstate="print"/>
          <a:srcRect r="25022"/>
          <a:stretch>
            <a:fillRect/>
          </a:stretch>
        </p:blipFill>
        <p:spPr bwMode="auto">
          <a:xfrm>
            <a:off x="0" y="0"/>
            <a:ext cx="10968392" cy="8229600"/>
          </a:xfrm>
          <a:prstGeom prst="rect">
            <a:avLst/>
          </a:prstGeom>
          <a:noFill/>
        </p:spPr>
      </p:pic>
      <p:grpSp>
        <p:nvGrpSpPr>
          <p:cNvPr id="2" name="Group 56"/>
          <p:cNvGrpSpPr/>
          <p:nvPr/>
        </p:nvGrpSpPr>
        <p:grpSpPr>
          <a:xfrm>
            <a:off x="18324" y="7700602"/>
            <a:ext cx="4454184" cy="491595"/>
            <a:chOff x="15270" y="4888388"/>
            <a:chExt cx="3711820" cy="409662"/>
          </a:xfrm>
        </p:grpSpPr>
        <p:sp>
          <p:nvSpPr>
            <p:cNvPr id="38" name="Rectangle 37"/>
            <p:cNvSpPr/>
            <p:nvPr/>
          </p:nvSpPr>
          <p:spPr>
            <a:xfrm>
              <a:off x="40210" y="4913329"/>
              <a:ext cx="3686880"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39" name="Rectangle 38"/>
            <p:cNvSpPr/>
            <p:nvPr/>
          </p:nvSpPr>
          <p:spPr>
            <a:xfrm>
              <a:off x="15270" y="4888388"/>
              <a:ext cx="3711819"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40" name="Rectangle 39"/>
            <p:cNvSpPr/>
            <p:nvPr/>
          </p:nvSpPr>
          <p:spPr>
            <a:xfrm>
              <a:off x="26336" y="4890980"/>
              <a:ext cx="3623943" cy="384720"/>
            </a:xfrm>
            <a:prstGeom prst="rect">
              <a:avLst/>
            </a:prstGeom>
          </p:spPr>
          <p:txBody>
            <a:bodyPr wrap="square">
              <a:spAutoFit/>
            </a:bodyPr>
            <a:lstStyle/>
            <a:p>
              <a:r>
                <a:rPr lang="en-US" sz="1200" b="1" spc="-6" dirty="0">
                  <a:solidFill>
                    <a:srgbClr val="FFFFFF"/>
                  </a:solidFill>
                  <a:cs typeface="Arial"/>
                </a:rPr>
                <a:t>Image from Flight C-1436 Frame 11, 1931</a:t>
              </a:r>
            </a:p>
            <a:p>
              <a:r>
                <a:rPr lang="en-US" sz="1200" b="1" spc="-6" dirty="0">
                  <a:solidFill>
                    <a:schemeClr val="bg1"/>
                  </a:solidFill>
                  <a:cs typeface="Arial"/>
                </a:rPr>
                <a:t>Courtesy of UCSB Library Geospatial Collection</a:t>
              </a:r>
              <a:endParaRPr lang="en-US" sz="1200" dirty="0">
                <a:solidFill>
                  <a:schemeClr val="bg1"/>
                </a:solidFill>
              </a:endParaRPr>
            </a:p>
          </p:txBody>
        </p:sp>
      </p:grpSp>
      <p:pic>
        <p:nvPicPr>
          <p:cNvPr id="14" name="Picture 3"/>
          <p:cNvPicPr>
            <a:picLocks noChangeAspect="1" noChangeArrowheads="1"/>
          </p:cNvPicPr>
          <p:nvPr/>
        </p:nvPicPr>
        <p:blipFill>
          <a:blip r:embed="rId4" cstate="print"/>
          <a:srcRect/>
          <a:stretch>
            <a:fillRect/>
          </a:stretch>
        </p:blipFill>
        <p:spPr bwMode="auto">
          <a:xfrm>
            <a:off x="10635323" y="7647767"/>
            <a:ext cx="276515" cy="462370"/>
          </a:xfrm>
          <a:prstGeom prst="rect">
            <a:avLst/>
          </a:prstGeom>
          <a:noFill/>
          <a:ln w="9525">
            <a:noFill/>
            <a:miter lim="800000"/>
            <a:headEnd/>
            <a:tailEnd/>
          </a:ln>
          <a:effectLst/>
        </p:spPr>
      </p:pic>
      <p:cxnSp>
        <p:nvCxnSpPr>
          <p:cNvPr id="50" name="Straight Arrow Connector 49"/>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45" name="Rectangle 44"/>
          <p:cNvSpPr/>
          <p:nvPr/>
        </p:nvSpPr>
        <p:spPr>
          <a:xfrm>
            <a:off x="57619" y="7859255"/>
            <a:ext cx="1281077" cy="295465"/>
          </a:xfrm>
          <a:prstGeom prst="rect">
            <a:avLst/>
          </a:prstGeom>
        </p:spPr>
        <p:txBody>
          <a:bodyPr wrap="square" lIns="109728" tIns="54864" rIns="109728" bIns="54864">
            <a:spAutoFit/>
          </a:bodyPr>
          <a:lstStyle/>
          <a:p>
            <a:r>
              <a:rPr lang="en-US" sz="1200" b="1" spc="-6" dirty="0">
                <a:solidFill>
                  <a:srgbClr val="FFFFFF"/>
                </a:solidFill>
                <a:effectLst>
                  <a:outerShdw blurRad="38100" dist="38100" dir="2700000" algn="tl">
                    <a:srgbClr val="000000">
                      <a:alpha val="43137"/>
                    </a:srgbClr>
                  </a:outerShdw>
                </a:effectLst>
                <a:cs typeface="Arial"/>
              </a:rPr>
              <a:t>Summer 1993</a:t>
            </a:r>
          </a:p>
        </p:txBody>
      </p:sp>
      <p:cxnSp>
        <p:nvCxnSpPr>
          <p:cNvPr id="30" name="Straight Connector 29"/>
          <p:cNvCxnSpPr/>
          <p:nvPr/>
        </p:nvCxnSpPr>
        <p:spPr>
          <a:xfrm flipH="1">
            <a:off x="1409721" y="5266940"/>
            <a:ext cx="4925670" cy="0"/>
          </a:xfrm>
          <a:prstGeom prst="line">
            <a:avLst/>
          </a:prstGeom>
          <a:ln w="25400">
            <a:solidFill>
              <a:schemeClr val="bg1">
                <a:alpha val="70000"/>
              </a:schemeClr>
            </a:solidFill>
            <a:prstDash val="solid"/>
            <a:headEnd type="none"/>
            <a:tailEnd type="none"/>
          </a:ln>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a:off x="1388767" y="2271377"/>
            <a:ext cx="7554053" cy="2995564"/>
            <a:chOff x="1331160" y="2213769"/>
            <a:chExt cx="7554053" cy="3053171"/>
          </a:xfrm>
        </p:grpSpPr>
        <p:grpSp>
          <p:nvGrpSpPr>
            <p:cNvPr id="26" name="Group 25"/>
            <p:cNvGrpSpPr/>
            <p:nvPr/>
          </p:nvGrpSpPr>
          <p:grpSpPr>
            <a:xfrm>
              <a:off x="8136322" y="2213769"/>
              <a:ext cx="748891" cy="701952"/>
              <a:chOff x="11477528" y="3839703"/>
              <a:chExt cx="985563" cy="1105201"/>
            </a:xfrm>
          </p:grpSpPr>
          <p:cxnSp>
            <p:nvCxnSpPr>
              <p:cNvPr id="32" name="Straight Connector 31"/>
              <p:cNvCxnSpPr/>
              <p:nvPr/>
            </p:nvCxnSpPr>
            <p:spPr>
              <a:xfrm>
                <a:off x="12190264" y="3839703"/>
                <a:ext cx="272827" cy="419456"/>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11477528" y="4575656"/>
                <a:ext cx="938631" cy="36924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12416160" y="4259159"/>
                <a:ext cx="46931" cy="31649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a:xfrm flipH="1">
              <a:off x="7909231" y="2838855"/>
              <a:ext cx="284698" cy="66538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7149131" y="3504236"/>
              <a:ext cx="772833" cy="172814"/>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6410256" y="3677050"/>
              <a:ext cx="309255" cy="532497"/>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6256831" y="4209548"/>
              <a:ext cx="153423" cy="1057392"/>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6713144" y="3677050"/>
              <a:ext cx="437503"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H="1">
              <a:off x="1331160" y="2444197"/>
              <a:ext cx="299015" cy="282274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cxnSp>
        <p:nvCxnSpPr>
          <p:cNvPr id="46" name="Straight Arrow Connector 45"/>
          <p:cNvCxnSpPr/>
          <p:nvPr/>
        </p:nvCxnSpPr>
        <p:spPr>
          <a:xfrm flipV="1">
            <a:off x="2490836" y="4172407"/>
            <a:ext cx="289166" cy="342151"/>
          </a:xfrm>
          <a:prstGeom prst="straightConnector1">
            <a:avLst/>
          </a:prstGeom>
          <a:ln w="101600">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V="1">
            <a:off x="3354941" y="4518049"/>
            <a:ext cx="289166" cy="342151"/>
          </a:xfrm>
          <a:prstGeom prst="straightConnector1">
            <a:avLst/>
          </a:prstGeom>
          <a:ln w="101600">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9" name="Freeform 28"/>
          <p:cNvSpPr/>
          <p:nvPr/>
        </p:nvSpPr>
        <p:spPr>
          <a:xfrm>
            <a:off x="0" y="1000420"/>
            <a:ext cx="10836774" cy="1789419"/>
          </a:xfrm>
          <a:custGeom>
            <a:avLst/>
            <a:gdLst>
              <a:gd name="connsiteX0" fmla="*/ 10836774 w 10836774"/>
              <a:gd name="connsiteY0" fmla="*/ 952185 h 1751970"/>
              <a:gd name="connsiteX1" fmla="*/ 10474036 w 10836774"/>
              <a:gd name="connsiteY1" fmla="*/ 1020198 h 1751970"/>
              <a:gd name="connsiteX2" fmla="*/ 10035729 w 10836774"/>
              <a:gd name="connsiteY2" fmla="*/ 1042869 h 1751970"/>
              <a:gd name="connsiteX3" fmla="*/ 9642764 w 10836774"/>
              <a:gd name="connsiteY3" fmla="*/ 755702 h 1751970"/>
              <a:gd name="connsiteX4" fmla="*/ 9620093 w 10836774"/>
              <a:gd name="connsiteY4" fmla="*/ 657461 h 1751970"/>
              <a:gd name="connsiteX5" fmla="*/ 9468952 w 10836774"/>
              <a:gd name="connsiteY5" fmla="*/ 445864 h 1751970"/>
              <a:gd name="connsiteX6" fmla="*/ 9234684 w 10836774"/>
              <a:gd name="connsiteY6" fmla="*/ 801044 h 1751970"/>
              <a:gd name="connsiteX7" fmla="*/ 9121329 w 10836774"/>
              <a:gd name="connsiteY7" fmla="*/ 1277137 h 1751970"/>
              <a:gd name="connsiteX8" fmla="*/ 8607451 w 10836774"/>
              <a:gd name="connsiteY8" fmla="*/ 1367821 h 1751970"/>
              <a:gd name="connsiteX9" fmla="*/ 7761065 w 10836774"/>
              <a:gd name="connsiteY9" fmla="*/ 1443391 h 1751970"/>
              <a:gd name="connsiteX10" fmla="*/ 7322757 w 10836774"/>
              <a:gd name="connsiteY10" fmla="*/ 1322479 h 1751970"/>
              <a:gd name="connsiteX11" fmla="*/ 6823993 w 10836774"/>
              <a:gd name="connsiteY11" fmla="*/ 1194010 h 1751970"/>
              <a:gd name="connsiteX12" fmla="*/ 6453699 w 10836774"/>
              <a:gd name="connsiteY12" fmla="*/ 748145 h 1751970"/>
              <a:gd name="connsiteX13" fmla="*/ 6370572 w 10836774"/>
              <a:gd name="connsiteY13" fmla="*/ 476092 h 1751970"/>
              <a:gd name="connsiteX14" fmla="*/ 5932265 w 10836774"/>
              <a:gd name="connsiteY14" fmla="*/ 256938 h 1751970"/>
              <a:gd name="connsiteX15" fmla="*/ 5002750 w 10836774"/>
              <a:gd name="connsiteY15" fmla="*/ 778373 h 1751970"/>
              <a:gd name="connsiteX16" fmla="*/ 4080793 w 10836774"/>
              <a:gd name="connsiteY16" fmla="*/ 498763 h 1751970"/>
              <a:gd name="connsiteX17" fmla="*/ 3944767 w 10836774"/>
              <a:gd name="connsiteY17" fmla="*/ 264495 h 1751970"/>
              <a:gd name="connsiteX18" fmla="*/ 3665157 w 10836774"/>
              <a:gd name="connsiteY18" fmla="*/ 83127 h 1751970"/>
              <a:gd name="connsiteX19" fmla="*/ 3121051 w 10836774"/>
              <a:gd name="connsiteY19" fmla="*/ 309838 h 1751970"/>
              <a:gd name="connsiteX20" fmla="*/ 2954797 w 10836774"/>
              <a:gd name="connsiteY20" fmla="*/ 717917 h 1751970"/>
              <a:gd name="connsiteX21" fmla="*/ 2886784 w 10836774"/>
              <a:gd name="connsiteY21" fmla="*/ 1171338 h 1751970"/>
              <a:gd name="connsiteX22" fmla="*/ 1896813 w 10836774"/>
              <a:gd name="connsiteY22" fmla="*/ 1685216 h 1751970"/>
              <a:gd name="connsiteX23" fmla="*/ 1375379 w 10836774"/>
              <a:gd name="connsiteY23" fmla="*/ 1571861 h 1751970"/>
              <a:gd name="connsiteX24" fmla="*/ 1337593 w 10836774"/>
              <a:gd name="connsiteY24" fmla="*/ 1065540 h 1751970"/>
              <a:gd name="connsiteX25" fmla="*/ 453422 w 10836774"/>
              <a:gd name="connsiteY25" fmla="*/ 332509 h 1751970"/>
              <a:gd name="connsiteX26" fmla="*/ 0 w 10836774"/>
              <a:gd name="connsiteY26" fmla="*/ 0 h 1751970"/>
              <a:gd name="connsiteX0" fmla="*/ 10836774 w 10836774"/>
              <a:gd name="connsiteY0" fmla="*/ 952185 h 1751970"/>
              <a:gd name="connsiteX1" fmla="*/ 10474036 w 10836774"/>
              <a:gd name="connsiteY1" fmla="*/ 1020198 h 1751970"/>
              <a:gd name="connsiteX2" fmla="*/ 10035729 w 10836774"/>
              <a:gd name="connsiteY2" fmla="*/ 1042869 h 1751970"/>
              <a:gd name="connsiteX3" fmla="*/ 9642764 w 10836774"/>
              <a:gd name="connsiteY3" fmla="*/ 755702 h 1751970"/>
              <a:gd name="connsiteX4" fmla="*/ 9620093 w 10836774"/>
              <a:gd name="connsiteY4" fmla="*/ 657461 h 1751970"/>
              <a:gd name="connsiteX5" fmla="*/ 9468952 w 10836774"/>
              <a:gd name="connsiteY5" fmla="*/ 445864 h 1751970"/>
              <a:gd name="connsiteX6" fmla="*/ 9234684 w 10836774"/>
              <a:gd name="connsiteY6" fmla="*/ 801044 h 1751970"/>
              <a:gd name="connsiteX7" fmla="*/ 9121329 w 10836774"/>
              <a:gd name="connsiteY7" fmla="*/ 1277137 h 1751970"/>
              <a:gd name="connsiteX8" fmla="*/ 8607451 w 10836774"/>
              <a:gd name="connsiteY8" fmla="*/ 1367821 h 1751970"/>
              <a:gd name="connsiteX9" fmla="*/ 7761065 w 10836774"/>
              <a:gd name="connsiteY9" fmla="*/ 1443391 h 1751970"/>
              <a:gd name="connsiteX10" fmla="*/ 7322757 w 10836774"/>
              <a:gd name="connsiteY10" fmla="*/ 1322479 h 1751970"/>
              <a:gd name="connsiteX11" fmla="*/ 6823993 w 10836774"/>
              <a:gd name="connsiteY11" fmla="*/ 1194010 h 1751970"/>
              <a:gd name="connsiteX12" fmla="*/ 6453699 w 10836774"/>
              <a:gd name="connsiteY12" fmla="*/ 748145 h 1751970"/>
              <a:gd name="connsiteX13" fmla="*/ 6277784 w 10836774"/>
              <a:gd name="connsiteY13" fmla="*/ 541930 h 1751970"/>
              <a:gd name="connsiteX14" fmla="*/ 5932265 w 10836774"/>
              <a:gd name="connsiteY14" fmla="*/ 256938 h 1751970"/>
              <a:gd name="connsiteX15" fmla="*/ 5002750 w 10836774"/>
              <a:gd name="connsiteY15" fmla="*/ 778373 h 1751970"/>
              <a:gd name="connsiteX16" fmla="*/ 4080793 w 10836774"/>
              <a:gd name="connsiteY16" fmla="*/ 498763 h 1751970"/>
              <a:gd name="connsiteX17" fmla="*/ 3944767 w 10836774"/>
              <a:gd name="connsiteY17" fmla="*/ 264495 h 1751970"/>
              <a:gd name="connsiteX18" fmla="*/ 3665157 w 10836774"/>
              <a:gd name="connsiteY18" fmla="*/ 83127 h 1751970"/>
              <a:gd name="connsiteX19" fmla="*/ 3121051 w 10836774"/>
              <a:gd name="connsiteY19" fmla="*/ 309838 h 1751970"/>
              <a:gd name="connsiteX20" fmla="*/ 2954797 w 10836774"/>
              <a:gd name="connsiteY20" fmla="*/ 717917 h 1751970"/>
              <a:gd name="connsiteX21" fmla="*/ 2886784 w 10836774"/>
              <a:gd name="connsiteY21" fmla="*/ 1171338 h 1751970"/>
              <a:gd name="connsiteX22" fmla="*/ 1896813 w 10836774"/>
              <a:gd name="connsiteY22" fmla="*/ 1685216 h 1751970"/>
              <a:gd name="connsiteX23" fmla="*/ 1375379 w 10836774"/>
              <a:gd name="connsiteY23" fmla="*/ 1571861 h 1751970"/>
              <a:gd name="connsiteX24" fmla="*/ 1337593 w 10836774"/>
              <a:gd name="connsiteY24" fmla="*/ 1065540 h 1751970"/>
              <a:gd name="connsiteX25" fmla="*/ 453422 w 10836774"/>
              <a:gd name="connsiteY25" fmla="*/ 332509 h 1751970"/>
              <a:gd name="connsiteX26" fmla="*/ 0 w 10836774"/>
              <a:gd name="connsiteY26" fmla="*/ 0 h 1751970"/>
              <a:gd name="connsiteX0" fmla="*/ 10836774 w 10836774"/>
              <a:gd name="connsiteY0" fmla="*/ 952185 h 1751970"/>
              <a:gd name="connsiteX1" fmla="*/ 10474036 w 10836774"/>
              <a:gd name="connsiteY1" fmla="*/ 1020198 h 1751970"/>
              <a:gd name="connsiteX2" fmla="*/ 10035729 w 10836774"/>
              <a:gd name="connsiteY2" fmla="*/ 1042869 h 1751970"/>
              <a:gd name="connsiteX3" fmla="*/ 9642764 w 10836774"/>
              <a:gd name="connsiteY3" fmla="*/ 755702 h 1751970"/>
              <a:gd name="connsiteX4" fmla="*/ 9620093 w 10836774"/>
              <a:gd name="connsiteY4" fmla="*/ 657461 h 1751970"/>
              <a:gd name="connsiteX5" fmla="*/ 9468952 w 10836774"/>
              <a:gd name="connsiteY5" fmla="*/ 445864 h 1751970"/>
              <a:gd name="connsiteX6" fmla="*/ 9234684 w 10836774"/>
              <a:gd name="connsiteY6" fmla="*/ 801044 h 1751970"/>
              <a:gd name="connsiteX7" fmla="*/ 9121329 w 10836774"/>
              <a:gd name="connsiteY7" fmla="*/ 1277137 h 1751970"/>
              <a:gd name="connsiteX8" fmla="*/ 8607451 w 10836774"/>
              <a:gd name="connsiteY8" fmla="*/ 1367821 h 1751970"/>
              <a:gd name="connsiteX9" fmla="*/ 7761065 w 10836774"/>
              <a:gd name="connsiteY9" fmla="*/ 1443391 h 1751970"/>
              <a:gd name="connsiteX10" fmla="*/ 7322757 w 10836774"/>
              <a:gd name="connsiteY10" fmla="*/ 1322479 h 1751970"/>
              <a:gd name="connsiteX11" fmla="*/ 6823993 w 10836774"/>
              <a:gd name="connsiteY11" fmla="*/ 1194010 h 1751970"/>
              <a:gd name="connsiteX12" fmla="*/ 6453699 w 10836774"/>
              <a:gd name="connsiteY12" fmla="*/ 748145 h 1751970"/>
              <a:gd name="connsiteX13" fmla="*/ 6277784 w 10836774"/>
              <a:gd name="connsiteY13" fmla="*/ 541930 h 1751970"/>
              <a:gd name="connsiteX14" fmla="*/ 5874535 w 10836774"/>
              <a:gd name="connsiteY14" fmla="*/ 484323 h 1751970"/>
              <a:gd name="connsiteX15" fmla="*/ 5002750 w 10836774"/>
              <a:gd name="connsiteY15" fmla="*/ 778373 h 1751970"/>
              <a:gd name="connsiteX16" fmla="*/ 4080793 w 10836774"/>
              <a:gd name="connsiteY16" fmla="*/ 498763 h 1751970"/>
              <a:gd name="connsiteX17" fmla="*/ 3944767 w 10836774"/>
              <a:gd name="connsiteY17" fmla="*/ 264495 h 1751970"/>
              <a:gd name="connsiteX18" fmla="*/ 3665157 w 10836774"/>
              <a:gd name="connsiteY18" fmla="*/ 83127 h 1751970"/>
              <a:gd name="connsiteX19" fmla="*/ 3121051 w 10836774"/>
              <a:gd name="connsiteY19" fmla="*/ 309838 h 1751970"/>
              <a:gd name="connsiteX20" fmla="*/ 2954797 w 10836774"/>
              <a:gd name="connsiteY20" fmla="*/ 717917 h 1751970"/>
              <a:gd name="connsiteX21" fmla="*/ 2886784 w 10836774"/>
              <a:gd name="connsiteY21" fmla="*/ 1171338 h 1751970"/>
              <a:gd name="connsiteX22" fmla="*/ 1896813 w 10836774"/>
              <a:gd name="connsiteY22" fmla="*/ 1685216 h 1751970"/>
              <a:gd name="connsiteX23" fmla="*/ 1375379 w 10836774"/>
              <a:gd name="connsiteY23" fmla="*/ 1571861 h 1751970"/>
              <a:gd name="connsiteX24" fmla="*/ 1337593 w 10836774"/>
              <a:gd name="connsiteY24" fmla="*/ 1065540 h 1751970"/>
              <a:gd name="connsiteX25" fmla="*/ 453422 w 10836774"/>
              <a:gd name="connsiteY25" fmla="*/ 332509 h 1751970"/>
              <a:gd name="connsiteX26" fmla="*/ 0 w 10836774"/>
              <a:gd name="connsiteY26" fmla="*/ 0 h 1751970"/>
              <a:gd name="connsiteX0" fmla="*/ 10836774 w 10836774"/>
              <a:gd name="connsiteY0" fmla="*/ 952185 h 1751970"/>
              <a:gd name="connsiteX1" fmla="*/ 10474036 w 10836774"/>
              <a:gd name="connsiteY1" fmla="*/ 1020198 h 1751970"/>
              <a:gd name="connsiteX2" fmla="*/ 10035729 w 10836774"/>
              <a:gd name="connsiteY2" fmla="*/ 1042869 h 1751970"/>
              <a:gd name="connsiteX3" fmla="*/ 9642764 w 10836774"/>
              <a:gd name="connsiteY3" fmla="*/ 755702 h 1751970"/>
              <a:gd name="connsiteX4" fmla="*/ 9620093 w 10836774"/>
              <a:gd name="connsiteY4" fmla="*/ 657461 h 1751970"/>
              <a:gd name="connsiteX5" fmla="*/ 9468952 w 10836774"/>
              <a:gd name="connsiteY5" fmla="*/ 445864 h 1751970"/>
              <a:gd name="connsiteX6" fmla="*/ 9234684 w 10836774"/>
              <a:gd name="connsiteY6" fmla="*/ 801044 h 1751970"/>
              <a:gd name="connsiteX7" fmla="*/ 9121329 w 10836774"/>
              <a:gd name="connsiteY7" fmla="*/ 1277137 h 1751970"/>
              <a:gd name="connsiteX8" fmla="*/ 8607451 w 10836774"/>
              <a:gd name="connsiteY8" fmla="*/ 1367821 h 1751970"/>
              <a:gd name="connsiteX9" fmla="*/ 7761065 w 10836774"/>
              <a:gd name="connsiteY9" fmla="*/ 1443391 h 1751970"/>
              <a:gd name="connsiteX10" fmla="*/ 7322757 w 10836774"/>
              <a:gd name="connsiteY10" fmla="*/ 1322479 h 1751970"/>
              <a:gd name="connsiteX11" fmla="*/ 6823993 w 10836774"/>
              <a:gd name="connsiteY11" fmla="*/ 1194010 h 1751970"/>
              <a:gd name="connsiteX12" fmla="*/ 6453699 w 10836774"/>
              <a:gd name="connsiteY12" fmla="*/ 748145 h 1751970"/>
              <a:gd name="connsiteX13" fmla="*/ 6277784 w 10836774"/>
              <a:gd name="connsiteY13" fmla="*/ 541930 h 1751970"/>
              <a:gd name="connsiteX14" fmla="*/ 5874535 w 10836774"/>
              <a:gd name="connsiteY14" fmla="*/ 484323 h 1751970"/>
              <a:gd name="connsiteX15" fmla="*/ 5002750 w 10836774"/>
              <a:gd name="connsiteY15" fmla="*/ 778373 h 1751970"/>
              <a:gd name="connsiteX16" fmla="*/ 4080793 w 10836774"/>
              <a:gd name="connsiteY16" fmla="*/ 498763 h 1751970"/>
              <a:gd name="connsiteX17" fmla="*/ 3665157 w 10836774"/>
              <a:gd name="connsiteY17" fmla="*/ 83127 h 1751970"/>
              <a:gd name="connsiteX18" fmla="*/ 3121051 w 10836774"/>
              <a:gd name="connsiteY18" fmla="*/ 309838 h 1751970"/>
              <a:gd name="connsiteX19" fmla="*/ 2954797 w 10836774"/>
              <a:gd name="connsiteY19" fmla="*/ 717917 h 1751970"/>
              <a:gd name="connsiteX20" fmla="*/ 2886784 w 10836774"/>
              <a:gd name="connsiteY20" fmla="*/ 1171338 h 1751970"/>
              <a:gd name="connsiteX21" fmla="*/ 1896813 w 10836774"/>
              <a:gd name="connsiteY21" fmla="*/ 1685216 h 1751970"/>
              <a:gd name="connsiteX22" fmla="*/ 1375379 w 10836774"/>
              <a:gd name="connsiteY22" fmla="*/ 1571861 h 1751970"/>
              <a:gd name="connsiteX23" fmla="*/ 1337593 w 10836774"/>
              <a:gd name="connsiteY23" fmla="*/ 1065540 h 1751970"/>
              <a:gd name="connsiteX24" fmla="*/ 453422 w 10836774"/>
              <a:gd name="connsiteY24" fmla="*/ 332509 h 1751970"/>
              <a:gd name="connsiteX25" fmla="*/ 0 w 10836774"/>
              <a:gd name="connsiteY25" fmla="*/ 0 h 1751970"/>
              <a:gd name="connsiteX0" fmla="*/ 10836774 w 10836774"/>
              <a:gd name="connsiteY0" fmla="*/ 952185 h 1770461"/>
              <a:gd name="connsiteX1" fmla="*/ 10474036 w 10836774"/>
              <a:gd name="connsiteY1" fmla="*/ 1020198 h 1770461"/>
              <a:gd name="connsiteX2" fmla="*/ 10035729 w 10836774"/>
              <a:gd name="connsiteY2" fmla="*/ 1042869 h 1770461"/>
              <a:gd name="connsiteX3" fmla="*/ 9642764 w 10836774"/>
              <a:gd name="connsiteY3" fmla="*/ 755702 h 1770461"/>
              <a:gd name="connsiteX4" fmla="*/ 9620093 w 10836774"/>
              <a:gd name="connsiteY4" fmla="*/ 657461 h 1770461"/>
              <a:gd name="connsiteX5" fmla="*/ 9468952 w 10836774"/>
              <a:gd name="connsiteY5" fmla="*/ 445864 h 1770461"/>
              <a:gd name="connsiteX6" fmla="*/ 9234684 w 10836774"/>
              <a:gd name="connsiteY6" fmla="*/ 801044 h 1770461"/>
              <a:gd name="connsiteX7" fmla="*/ 9121329 w 10836774"/>
              <a:gd name="connsiteY7" fmla="*/ 1277137 h 1770461"/>
              <a:gd name="connsiteX8" fmla="*/ 8607451 w 10836774"/>
              <a:gd name="connsiteY8" fmla="*/ 1367821 h 1770461"/>
              <a:gd name="connsiteX9" fmla="*/ 7761065 w 10836774"/>
              <a:gd name="connsiteY9" fmla="*/ 1443391 h 1770461"/>
              <a:gd name="connsiteX10" fmla="*/ 7322757 w 10836774"/>
              <a:gd name="connsiteY10" fmla="*/ 1322479 h 1770461"/>
              <a:gd name="connsiteX11" fmla="*/ 6823993 w 10836774"/>
              <a:gd name="connsiteY11" fmla="*/ 1194010 h 1770461"/>
              <a:gd name="connsiteX12" fmla="*/ 6453699 w 10836774"/>
              <a:gd name="connsiteY12" fmla="*/ 748145 h 1770461"/>
              <a:gd name="connsiteX13" fmla="*/ 6277784 w 10836774"/>
              <a:gd name="connsiteY13" fmla="*/ 541930 h 1770461"/>
              <a:gd name="connsiteX14" fmla="*/ 5874535 w 10836774"/>
              <a:gd name="connsiteY14" fmla="*/ 484323 h 1770461"/>
              <a:gd name="connsiteX15" fmla="*/ 5002750 w 10836774"/>
              <a:gd name="connsiteY15" fmla="*/ 778373 h 1770461"/>
              <a:gd name="connsiteX16" fmla="*/ 4080793 w 10836774"/>
              <a:gd name="connsiteY16" fmla="*/ 498763 h 1770461"/>
              <a:gd name="connsiteX17" fmla="*/ 3665157 w 10836774"/>
              <a:gd name="connsiteY17" fmla="*/ 83127 h 1770461"/>
              <a:gd name="connsiteX18" fmla="*/ 3121051 w 10836774"/>
              <a:gd name="connsiteY18" fmla="*/ 309838 h 1770461"/>
              <a:gd name="connsiteX19" fmla="*/ 2954797 w 10836774"/>
              <a:gd name="connsiteY19" fmla="*/ 717917 h 1770461"/>
              <a:gd name="connsiteX20" fmla="*/ 2763757 w 10836774"/>
              <a:gd name="connsiteY20" fmla="*/ 1060393 h 1770461"/>
              <a:gd name="connsiteX21" fmla="*/ 1896813 w 10836774"/>
              <a:gd name="connsiteY21" fmla="*/ 1685216 h 1770461"/>
              <a:gd name="connsiteX22" fmla="*/ 1375379 w 10836774"/>
              <a:gd name="connsiteY22" fmla="*/ 1571861 h 1770461"/>
              <a:gd name="connsiteX23" fmla="*/ 1337593 w 10836774"/>
              <a:gd name="connsiteY23" fmla="*/ 1065540 h 1770461"/>
              <a:gd name="connsiteX24" fmla="*/ 453422 w 10836774"/>
              <a:gd name="connsiteY24" fmla="*/ 332509 h 1770461"/>
              <a:gd name="connsiteX25" fmla="*/ 0 w 10836774"/>
              <a:gd name="connsiteY25" fmla="*/ 0 h 1770461"/>
              <a:gd name="connsiteX0" fmla="*/ 10836774 w 10836774"/>
              <a:gd name="connsiteY0" fmla="*/ 952185 h 1770461"/>
              <a:gd name="connsiteX1" fmla="*/ 10474036 w 10836774"/>
              <a:gd name="connsiteY1" fmla="*/ 1020198 h 1770461"/>
              <a:gd name="connsiteX2" fmla="*/ 10035729 w 10836774"/>
              <a:gd name="connsiteY2" fmla="*/ 1042869 h 1770461"/>
              <a:gd name="connsiteX3" fmla="*/ 9642764 w 10836774"/>
              <a:gd name="connsiteY3" fmla="*/ 755702 h 1770461"/>
              <a:gd name="connsiteX4" fmla="*/ 9620093 w 10836774"/>
              <a:gd name="connsiteY4" fmla="*/ 657461 h 1770461"/>
              <a:gd name="connsiteX5" fmla="*/ 9468952 w 10836774"/>
              <a:gd name="connsiteY5" fmla="*/ 445864 h 1770461"/>
              <a:gd name="connsiteX6" fmla="*/ 9234684 w 10836774"/>
              <a:gd name="connsiteY6" fmla="*/ 801044 h 1770461"/>
              <a:gd name="connsiteX7" fmla="*/ 9121329 w 10836774"/>
              <a:gd name="connsiteY7" fmla="*/ 1277137 h 1770461"/>
              <a:gd name="connsiteX8" fmla="*/ 8607451 w 10836774"/>
              <a:gd name="connsiteY8" fmla="*/ 1367821 h 1770461"/>
              <a:gd name="connsiteX9" fmla="*/ 7761065 w 10836774"/>
              <a:gd name="connsiteY9" fmla="*/ 1443391 h 1770461"/>
              <a:gd name="connsiteX10" fmla="*/ 7322757 w 10836774"/>
              <a:gd name="connsiteY10" fmla="*/ 1322479 h 1770461"/>
              <a:gd name="connsiteX11" fmla="*/ 6823993 w 10836774"/>
              <a:gd name="connsiteY11" fmla="*/ 1194010 h 1770461"/>
              <a:gd name="connsiteX12" fmla="*/ 6453699 w 10836774"/>
              <a:gd name="connsiteY12" fmla="*/ 748145 h 1770461"/>
              <a:gd name="connsiteX13" fmla="*/ 6277784 w 10836774"/>
              <a:gd name="connsiteY13" fmla="*/ 541930 h 1770461"/>
              <a:gd name="connsiteX14" fmla="*/ 5874535 w 10836774"/>
              <a:gd name="connsiteY14" fmla="*/ 484323 h 1770461"/>
              <a:gd name="connsiteX15" fmla="*/ 5002750 w 10836774"/>
              <a:gd name="connsiteY15" fmla="*/ 778373 h 1770461"/>
              <a:gd name="connsiteX16" fmla="*/ 4080793 w 10836774"/>
              <a:gd name="connsiteY16" fmla="*/ 498763 h 1770461"/>
              <a:gd name="connsiteX17" fmla="*/ 3665157 w 10836774"/>
              <a:gd name="connsiteY17" fmla="*/ 83127 h 1770461"/>
              <a:gd name="connsiteX18" fmla="*/ 3167006 w 10836774"/>
              <a:gd name="connsiteY18" fmla="*/ 369109 h 1770461"/>
              <a:gd name="connsiteX19" fmla="*/ 2954797 w 10836774"/>
              <a:gd name="connsiteY19" fmla="*/ 717917 h 1770461"/>
              <a:gd name="connsiteX20" fmla="*/ 2763757 w 10836774"/>
              <a:gd name="connsiteY20" fmla="*/ 1060393 h 1770461"/>
              <a:gd name="connsiteX21" fmla="*/ 1896813 w 10836774"/>
              <a:gd name="connsiteY21" fmla="*/ 1685216 h 1770461"/>
              <a:gd name="connsiteX22" fmla="*/ 1375379 w 10836774"/>
              <a:gd name="connsiteY22" fmla="*/ 1571861 h 1770461"/>
              <a:gd name="connsiteX23" fmla="*/ 1337593 w 10836774"/>
              <a:gd name="connsiteY23" fmla="*/ 1065540 h 1770461"/>
              <a:gd name="connsiteX24" fmla="*/ 453422 w 10836774"/>
              <a:gd name="connsiteY24" fmla="*/ 332509 h 1770461"/>
              <a:gd name="connsiteX25" fmla="*/ 0 w 10836774"/>
              <a:gd name="connsiteY25" fmla="*/ 0 h 1770461"/>
              <a:gd name="connsiteX0" fmla="*/ 10836774 w 10836774"/>
              <a:gd name="connsiteY0" fmla="*/ 1007934 h 1826210"/>
              <a:gd name="connsiteX1" fmla="*/ 10474036 w 10836774"/>
              <a:gd name="connsiteY1" fmla="*/ 1075947 h 1826210"/>
              <a:gd name="connsiteX2" fmla="*/ 10035729 w 10836774"/>
              <a:gd name="connsiteY2" fmla="*/ 1098618 h 1826210"/>
              <a:gd name="connsiteX3" fmla="*/ 9642764 w 10836774"/>
              <a:gd name="connsiteY3" fmla="*/ 811451 h 1826210"/>
              <a:gd name="connsiteX4" fmla="*/ 9620093 w 10836774"/>
              <a:gd name="connsiteY4" fmla="*/ 713210 h 1826210"/>
              <a:gd name="connsiteX5" fmla="*/ 9468952 w 10836774"/>
              <a:gd name="connsiteY5" fmla="*/ 501613 h 1826210"/>
              <a:gd name="connsiteX6" fmla="*/ 9234684 w 10836774"/>
              <a:gd name="connsiteY6" fmla="*/ 856793 h 1826210"/>
              <a:gd name="connsiteX7" fmla="*/ 9121329 w 10836774"/>
              <a:gd name="connsiteY7" fmla="*/ 1332886 h 1826210"/>
              <a:gd name="connsiteX8" fmla="*/ 8607451 w 10836774"/>
              <a:gd name="connsiteY8" fmla="*/ 1423570 h 1826210"/>
              <a:gd name="connsiteX9" fmla="*/ 7761065 w 10836774"/>
              <a:gd name="connsiteY9" fmla="*/ 1499140 h 1826210"/>
              <a:gd name="connsiteX10" fmla="*/ 7322757 w 10836774"/>
              <a:gd name="connsiteY10" fmla="*/ 1378228 h 1826210"/>
              <a:gd name="connsiteX11" fmla="*/ 6823993 w 10836774"/>
              <a:gd name="connsiteY11" fmla="*/ 1249759 h 1826210"/>
              <a:gd name="connsiteX12" fmla="*/ 6453699 w 10836774"/>
              <a:gd name="connsiteY12" fmla="*/ 803894 h 1826210"/>
              <a:gd name="connsiteX13" fmla="*/ 6277784 w 10836774"/>
              <a:gd name="connsiteY13" fmla="*/ 597679 h 1826210"/>
              <a:gd name="connsiteX14" fmla="*/ 5874535 w 10836774"/>
              <a:gd name="connsiteY14" fmla="*/ 540072 h 1826210"/>
              <a:gd name="connsiteX15" fmla="*/ 5002750 w 10836774"/>
              <a:gd name="connsiteY15" fmla="*/ 834122 h 1826210"/>
              <a:gd name="connsiteX16" fmla="*/ 4080793 w 10836774"/>
              <a:gd name="connsiteY16" fmla="*/ 554512 h 1826210"/>
              <a:gd name="connsiteX17" fmla="*/ 3512648 w 10836774"/>
              <a:gd name="connsiteY17" fmla="*/ 21609 h 1826210"/>
              <a:gd name="connsiteX18" fmla="*/ 3167006 w 10836774"/>
              <a:gd name="connsiteY18" fmla="*/ 424858 h 1826210"/>
              <a:gd name="connsiteX19" fmla="*/ 2954797 w 10836774"/>
              <a:gd name="connsiteY19" fmla="*/ 773666 h 1826210"/>
              <a:gd name="connsiteX20" fmla="*/ 2763757 w 10836774"/>
              <a:gd name="connsiteY20" fmla="*/ 1116142 h 1826210"/>
              <a:gd name="connsiteX21" fmla="*/ 1896813 w 10836774"/>
              <a:gd name="connsiteY21" fmla="*/ 1740965 h 1826210"/>
              <a:gd name="connsiteX22" fmla="*/ 1375379 w 10836774"/>
              <a:gd name="connsiteY22" fmla="*/ 1627610 h 1826210"/>
              <a:gd name="connsiteX23" fmla="*/ 1337593 w 10836774"/>
              <a:gd name="connsiteY23" fmla="*/ 1121289 h 1826210"/>
              <a:gd name="connsiteX24" fmla="*/ 453422 w 10836774"/>
              <a:gd name="connsiteY24" fmla="*/ 388258 h 1826210"/>
              <a:gd name="connsiteX25" fmla="*/ 0 w 10836774"/>
              <a:gd name="connsiteY25" fmla="*/ 55749 h 1826210"/>
              <a:gd name="connsiteX0" fmla="*/ 10836774 w 10836774"/>
              <a:gd name="connsiteY0" fmla="*/ 1007934 h 1826210"/>
              <a:gd name="connsiteX1" fmla="*/ 10474036 w 10836774"/>
              <a:gd name="connsiteY1" fmla="*/ 1075947 h 1826210"/>
              <a:gd name="connsiteX2" fmla="*/ 10035729 w 10836774"/>
              <a:gd name="connsiteY2" fmla="*/ 1098618 h 1826210"/>
              <a:gd name="connsiteX3" fmla="*/ 9642764 w 10836774"/>
              <a:gd name="connsiteY3" fmla="*/ 811451 h 1826210"/>
              <a:gd name="connsiteX4" fmla="*/ 9620093 w 10836774"/>
              <a:gd name="connsiteY4" fmla="*/ 713210 h 1826210"/>
              <a:gd name="connsiteX5" fmla="*/ 9468952 w 10836774"/>
              <a:gd name="connsiteY5" fmla="*/ 501613 h 1826210"/>
              <a:gd name="connsiteX6" fmla="*/ 9234684 w 10836774"/>
              <a:gd name="connsiteY6" fmla="*/ 856793 h 1826210"/>
              <a:gd name="connsiteX7" fmla="*/ 9121329 w 10836774"/>
              <a:gd name="connsiteY7" fmla="*/ 1332886 h 1826210"/>
              <a:gd name="connsiteX8" fmla="*/ 8607451 w 10836774"/>
              <a:gd name="connsiteY8" fmla="*/ 1423570 h 1826210"/>
              <a:gd name="connsiteX9" fmla="*/ 7761065 w 10836774"/>
              <a:gd name="connsiteY9" fmla="*/ 1499140 h 1826210"/>
              <a:gd name="connsiteX10" fmla="*/ 7322757 w 10836774"/>
              <a:gd name="connsiteY10" fmla="*/ 1378228 h 1826210"/>
              <a:gd name="connsiteX11" fmla="*/ 6823993 w 10836774"/>
              <a:gd name="connsiteY11" fmla="*/ 1249759 h 1826210"/>
              <a:gd name="connsiteX12" fmla="*/ 6453699 w 10836774"/>
              <a:gd name="connsiteY12" fmla="*/ 803894 h 1826210"/>
              <a:gd name="connsiteX13" fmla="*/ 6277784 w 10836774"/>
              <a:gd name="connsiteY13" fmla="*/ 597679 h 1826210"/>
              <a:gd name="connsiteX14" fmla="*/ 5874535 w 10836774"/>
              <a:gd name="connsiteY14" fmla="*/ 540072 h 1826210"/>
              <a:gd name="connsiteX15" fmla="*/ 5002750 w 10836774"/>
              <a:gd name="connsiteY15" fmla="*/ 834122 h 1826210"/>
              <a:gd name="connsiteX16" fmla="*/ 4080793 w 10836774"/>
              <a:gd name="connsiteY16" fmla="*/ 554512 h 1826210"/>
              <a:gd name="connsiteX17" fmla="*/ 3512648 w 10836774"/>
              <a:gd name="connsiteY17" fmla="*/ 21609 h 1826210"/>
              <a:gd name="connsiteX18" fmla="*/ 3167006 w 10836774"/>
              <a:gd name="connsiteY18" fmla="*/ 424858 h 1826210"/>
              <a:gd name="connsiteX19" fmla="*/ 2954797 w 10836774"/>
              <a:gd name="connsiteY19" fmla="*/ 773666 h 1826210"/>
              <a:gd name="connsiteX20" fmla="*/ 2706150 w 10836774"/>
              <a:gd name="connsiteY20" fmla="*/ 1116142 h 1826210"/>
              <a:gd name="connsiteX21" fmla="*/ 1896813 w 10836774"/>
              <a:gd name="connsiteY21" fmla="*/ 1740965 h 1826210"/>
              <a:gd name="connsiteX22" fmla="*/ 1375379 w 10836774"/>
              <a:gd name="connsiteY22" fmla="*/ 1627610 h 1826210"/>
              <a:gd name="connsiteX23" fmla="*/ 1337593 w 10836774"/>
              <a:gd name="connsiteY23" fmla="*/ 1121289 h 1826210"/>
              <a:gd name="connsiteX24" fmla="*/ 453422 w 10836774"/>
              <a:gd name="connsiteY24" fmla="*/ 388258 h 1826210"/>
              <a:gd name="connsiteX25" fmla="*/ 0 w 10836774"/>
              <a:gd name="connsiteY25" fmla="*/ 55749 h 1826210"/>
              <a:gd name="connsiteX0" fmla="*/ 10836774 w 10836774"/>
              <a:gd name="connsiteY0" fmla="*/ 1007934 h 1814173"/>
              <a:gd name="connsiteX1" fmla="*/ 10474036 w 10836774"/>
              <a:gd name="connsiteY1" fmla="*/ 1075947 h 1814173"/>
              <a:gd name="connsiteX2" fmla="*/ 10035729 w 10836774"/>
              <a:gd name="connsiteY2" fmla="*/ 1098618 h 1814173"/>
              <a:gd name="connsiteX3" fmla="*/ 9642764 w 10836774"/>
              <a:gd name="connsiteY3" fmla="*/ 811451 h 1814173"/>
              <a:gd name="connsiteX4" fmla="*/ 9620093 w 10836774"/>
              <a:gd name="connsiteY4" fmla="*/ 713210 h 1814173"/>
              <a:gd name="connsiteX5" fmla="*/ 9468952 w 10836774"/>
              <a:gd name="connsiteY5" fmla="*/ 501613 h 1814173"/>
              <a:gd name="connsiteX6" fmla="*/ 9234684 w 10836774"/>
              <a:gd name="connsiteY6" fmla="*/ 856793 h 1814173"/>
              <a:gd name="connsiteX7" fmla="*/ 9121329 w 10836774"/>
              <a:gd name="connsiteY7" fmla="*/ 1332886 h 1814173"/>
              <a:gd name="connsiteX8" fmla="*/ 8607451 w 10836774"/>
              <a:gd name="connsiteY8" fmla="*/ 1423570 h 1814173"/>
              <a:gd name="connsiteX9" fmla="*/ 7761065 w 10836774"/>
              <a:gd name="connsiteY9" fmla="*/ 1499140 h 1814173"/>
              <a:gd name="connsiteX10" fmla="*/ 7322757 w 10836774"/>
              <a:gd name="connsiteY10" fmla="*/ 1378228 h 1814173"/>
              <a:gd name="connsiteX11" fmla="*/ 6823993 w 10836774"/>
              <a:gd name="connsiteY11" fmla="*/ 1249759 h 1814173"/>
              <a:gd name="connsiteX12" fmla="*/ 6453699 w 10836774"/>
              <a:gd name="connsiteY12" fmla="*/ 803894 h 1814173"/>
              <a:gd name="connsiteX13" fmla="*/ 6277784 w 10836774"/>
              <a:gd name="connsiteY13" fmla="*/ 597679 h 1814173"/>
              <a:gd name="connsiteX14" fmla="*/ 5874535 w 10836774"/>
              <a:gd name="connsiteY14" fmla="*/ 540072 h 1814173"/>
              <a:gd name="connsiteX15" fmla="*/ 5002750 w 10836774"/>
              <a:gd name="connsiteY15" fmla="*/ 834122 h 1814173"/>
              <a:gd name="connsiteX16" fmla="*/ 4080793 w 10836774"/>
              <a:gd name="connsiteY16" fmla="*/ 554512 h 1814173"/>
              <a:gd name="connsiteX17" fmla="*/ 3512648 w 10836774"/>
              <a:gd name="connsiteY17" fmla="*/ 21609 h 1814173"/>
              <a:gd name="connsiteX18" fmla="*/ 3167006 w 10836774"/>
              <a:gd name="connsiteY18" fmla="*/ 424858 h 1814173"/>
              <a:gd name="connsiteX19" fmla="*/ 2954797 w 10836774"/>
              <a:gd name="connsiteY19" fmla="*/ 773666 h 1814173"/>
              <a:gd name="connsiteX20" fmla="*/ 2706150 w 10836774"/>
              <a:gd name="connsiteY20" fmla="*/ 1116142 h 1814173"/>
              <a:gd name="connsiteX21" fmla="*/ 1896813 w 10836774"/>
              <a:gd name="connsiteY21" fmla="*/ 1740965 h 1814173"/>
              <a:gd name="connsiteX22" fmla="*/ 1453910 w 10836774"/>
              <a:gd name="connsiteY22" fmla="*/ 1555389 h 1814173"/>
              <a:gd name="connsiteX23" fmla="*/ 1337593 w 10836774"/>
              <a:gd name="connsiteY23" fmla="*/ 1121289 h 1814173"/>
              <a:gd name="connsiteX24" fmla="*/ 453422 w 10836774"/>
              <a:gd name="connsiteY24" fmla="*/ 388258 h 1814173"/>
              <a:gd name="connsiteX25" fmla="*/ 0 w 10836774"/>
              <a:gd name="connsiteY25" fmla="*/ 55749 h 1814173"/>
              <a:gd name="connsiteX0" fmla="*/ 10836774 w 10836774"/>
              <a:gd name="connsiteY0" fmla="*/ 1007934 h 1814173"/>
              <a:gd name="connsiteX1" fmla="*/ 10474036 w 10836774"/>
              <a:gd name="connsiteY1" fmla="*/ 1075947 h 1814173"/>
              <a:gd name="connsiteX2" fmla="*/ 10035729 w 10836774"/>
              <a:gd name="connsiteY2" fmla="*/ 1098618 h 1814173"/>
              <a:gd name="connsiteX3" fmla="*/ 9642764 w 10836774"/>
              <a:gd name="connsiteY3" fmla="*/ 811451 h 1814173"/>
              <a:gd name="connsiteX4" fmla="*/ 9620093 w 10836774"/>
              <a:gd name="connsiteY4" fmla="*/ 713210 h 1814173"/>
              <a:gd name="connsiteX5" fmla="*/ 9468952 w 10836774"/>
              <a:gd name="connsiteY5" fmla="*/ 501613 h 1814173"/>
              <a:gd name="connsiteX6" fmla="*/ 9234684 w 10836774"/>
              <a:gd name="connsiteY6" fmla="*/ 856793 h 1814173"/>
              <a:gd name="connsiteX7" fmla="*/ 9121329 w 10836774"/>
              <a:gd name="connsiteY7" fmla="*/ 1332886 h 1814173"/>
              <a:gd name="connsiteX8" fmla="*/ 8607451 w 10836774"/>
              <a:gd name="connsiteY8" fmla="*/ 1423570 h 1814173"/>
              <a:gd name="connsiteX9" fmla="*/ 7761065 w 10836774"/>
              <a:gd name="connsiteY9" fmla="*/ 1499140 h 1814173"/>
              <a:gd name="connsiteX10" fmla="*/ 7322757 w 10836774"/>
              <a:gd name="connsiteY10" fmla="*/ 1378228 h 1814173"/>
              <a:gd name="connsiteX11" fmla="*/ 6823993 w 10836774"/>
              <a:gd name="connsiteY11" fmla="*/ 1249759 h 1814173"/>
              <a:gd name="connsiteX12" fmla="*/ 6453699 w 10836774"/>
              <a:gd name="connsiteY12" fmla="*/ 803894 h 1814173"/>
              <a:gd name="connsiteX13" fmla="*/ 6277784 w 10836774"/>
              <a:gd name="connsiteY13" fmla="*/ 597679 h 1814173"/>
              <a:gd name="connsiteX14" fmla="*/ 5874535 w 10836774"/>
              <a:gd name="connsiteY14" fmla="*/ 540072 h 1814173"/>
              <a:gd name="connsiteX15" fmla="*/ 5002750 w 10836774"/>
              <a:gd name="connsiteY15" fmla="*/ 834122 h 1814173"/>
              <a:gd name="connsiteX16" fmla="*/ 4080793 w 10836774"/>
              <a:gd name="connsiteY16" fmla="*/ 554512 h 1814173"/>
              <a:gd name="connsiteX17" fmla="*/ 3512648 w 10836774"/>
              <a:gd name="connsiteY17" fmla="*/ 21609 h 1814173"/>
              <a:gd name="connsiteX18" fmla="*/ 3167006 w 10836774"/>
              <a:gd name="connsiteY18" fmla="*/ 424858 h 1814173"/>
              <a:gd name="connsiteX19" fmla="*/ 2954797 w 10836774"/>
              <a:gd name="connsiteY19" fmla="*/ 773666 h 1814173"/>
              <a:gd name="connsiteX20" fmla="*/ 2706150 w 10836774"/>
              <a:gd name="connsiteY20" fmla="*/ 1116142 h 1814173"/>
              <a:gd name="connsiteX21" fmla="*/ 1896813 w 10836774"/>
              <a:gd name="connsiteY21" fmla="*/ 1740965 h 1814173"/>
              <a:gd name="connsiteX22" fmla="*/ 1453910 w 10836774"/>
              <a:gd name="connsiteY22" fmla="*/ 1555389 h 1814173"/>
              <a:gd name="connsiteX23" fmla="*/ 1108268 w 10836774"/>
              <a:gd name="connsiteY23" fmla="*/ 806499 h 1814173"/>
              <a:gd name="connsiteX24" fmla="*/ 453422 w 10836774"/>
              <a:gd name="connsiteY24" fmla="*/ 388258 h 1814173"/>
              <a:gd name="connsiteX25" fmla="*/ 0 w 10836774"/>
              <a:gd name="connsiteY25" fmla="*/ 55749 h 1814173"/>
              <a:gd name="connsiteX0" fmla="*/ 10836774 w 10836774"/>
              <a:gd name="connsiteY0" fmla="*/ 1007934 h 1689805"/>
              <a:gd name="connsiteX1" fmla="*/ 10474036 w 10836774"/>
              <a:gd name="connsiteY1" fmla="*/ 1075947 h 1689805"/>
              <a:gd name="connsiteX2" fmla="*/ 10035729 w 10836774"/>
              <a:gd name="connsiteY2" fmla="*/ 1098618 h 1689805"/>
              <a:gd name="connsiteX3" fmla="*/ 9642764 w 10836774"/>
              <a:gd name="connsiteY3" fmla="*/ 811451 h 1689805"/>
              <a:gd name="connsiteX4" fmla="*/ 9620093 w 10836774"/>
              <a:gd name="connsiteY4" fmla="*/ 713210 h 1689805"/>
              <a:gd name="connsiteX5" fmla="*/ 9468952 w 10836774"/>
              <a:gd name="connsiteY5" fmla="*/ 501613 h 1689805"/>
              <a:gd name="connsiteX6" fmla="*/ 9234684 w 10836774"/>
              <a:gd name="connsiteY6" fmla="*/ 856793 h 1689805"/>
              <a:gd name="connsiteX7" fmla="*/ 9121329 w 10836774"/>
              <a:gd name="connsiteY7" fmla="*/ 1332886 h 1689805"/>
              <a:gd name="connsiteX8" fmla="*/ 8607451 w 10836774"/>
              <a:gd name="connsiteY8" fmla="*/ 1423570 h 1689805"/>
              <a:gd name="connsiteX9" fmla="*/ 7761065 w 10836774"/>
              <a:gd name="connsiteY9" fmla="*/ 1499140 h 1689805"/>
              <a:gd name="connsiteX10" fmla="*/ 7322757 w 10836774"/>
              <a:gd name="connsiteY10" fmla="*/ 1378228 h 1689805"/>
              <a:gd name="connsiteX11" fmla="*/ 6823993 w 10836774"/>
              <a:gd name="connsiteY11" fmla="*/ 1249759 h 1689805"/>
              <a:gd name="connsiteX12" fmla="*/ 6453699 w 10836774"/>
              <a:gd name="connsiteY12" fmla="*/ 803894 h 1689805"/>
              <a:gd name="connsiteX13" fmla="*/ 6277784 w 10836774"/>
              <a:gd name="connsiteY13" fmla="*/ 597679 h 1689805"/>
              <a:gd name="connsiteX14" fmla="*/ 5874535 w 10836774"/>
              <a:gd name="connsiteY14" fmla="*/ 540072 h 1689805"/>
              <a:gd name="connsiteX15" fmla="*/ 5002750 w 10836774"/>
              <a:gd name="connsiteY15" fmla="*/ 834122 h 1689805"/>
              <a:gd name="connsiteX16" fmla="*/ 4080793 w 10836774"/>
              <a:gd name="connsiteY16" fmla="*/ 554512 h 1689805"/>
              <a:gd name="connsiteX17" fmla="*/ 3512648 w 10836774"/>
              <a:gd name="connsiteY17" fmla="*/ 21609 h 1689805"/>
              <a:gd name="connsiteX18" fmla="*/ 3167006 w 10836774"/>
              <a:gd name="connsiteY18" fmla="*/ 424858 h 1689805"/>
              <a:gd name="connsiteX19" fmla="*/ 2954797 w 10836774"/>
              <a:gd name="connsiteY19" fmla="*/ 773666 h 1689805"/>
              <a:gd name="connsiteX20" fmla="*/ 2706150 w 10836774"/>
              <a:gd name="connsiteY20" fmla="*/ 1116142 h 1689805"/>
              <a:gd name="connsiteX21" fmla="*/ 2029980 w 10836774"/>
              <a:gd name="connsiteY21" fmla="*/ 1612997 h 1689805"/>
              <a:gd name="connsiteX22" fmla="*/ 1453910 w 10836774"/>
              <a:gd name="connsiteY22" fmla="*/ 1555389 h 1689805"/>
              <a:gd name="connsiteX23" fmla="*/ 1108268 w 10836774"/>
              <a:gd name="connsiteY23" fmla="*/ 806499 h 1689805"/>
              <a:gd name="connsiteX24" fmla="*/ 453422 w 10836774"/>
              <a:gd name="connsiteY24" fmla="*/ 388258 h 1689805"/>
              <a:gd name="connsiteX25" fmla="*/ 0 w 10836774"/>
              <a:gd name="connsiteY25" fmla="*/ 55749 h 1689805"/>
              <a:gd name="connsiteX0" fmla="*/ 10836774 w 10836774"/>
              <a:gd name="connsiteY0" fmla="*/ 1007934 h 1699407"/>
              <a:gd name="connsiteX1" fmla="*/ 10474036 w 10836774"/>
              <a:gd name="connsiteY1" fmla="*/ 1075947 h 1699407"/>
              <a:gd name="connsiteX2" fmla="*/ 10035729 w 10836774"/>
              <a:gd name="connsiteY2" fmla="*/ 1098618 h 1699407"/>
              <a:gd name="connsiteX3" fmla="*/ 9642764 w 10836774"/>
              <a:gd name="connsiteY3" fmla="*/ 811451 h 1699407"/>
              <a:gd name="connsiteX4" fmla="*/ 9620093 w 10836774"/>
              <a:gd name="connsiteY4" fmla="*/ 713210 h 1699407"/>
              <a:gd name="connsiteX5" fmla="*/ 9468952 w 10836774"/>
              <a:gd name="connsiteY5" fmla="*/ 501613 h 1699407"/>
              <a:gd name="connsiteX6" fmla="*/ 9234684 w 10836774"/>
              <a:gd name="connsiteY6" fmla="*/ 856793 h 1699407"/>
              <a:gd name="connsiteX7" fmla="*/ 9121329 w 10836774"/>
              <a:gd name="connsiteY7" fmla="*/ 1332886 h 1699407"/>
              <a:gd name="connsiteX8" fmla="*/ 8607451 w 10836774"/>
              <a:gd name="connsiteY8" fmla="*/ 1423570 h 1699407"/>
              <a:gd name="connsiteX9" fmla="*/ 7761065 w 10836774"/>
              <a:gd name="connsiteY9" fmla="*/ 1499140 h 1699407"/>
              <a:gd name="connsiteX10" fmla="*/ 7322757 w 10836774"/>
              <a:gd name="connsiteY10" fmla="*/ 1378228 h 1699407"/>
              <a:gd name="connsiteX11" fmla="*/ 6823993 w 10836774"/>
              <a:gd name="connsiteY11" fmla="*/ 1249759 h 1699407"/>
              <a:gd name="connsiteX12" fmla="*/ 6453699 w 10836774"/>
              <a:gd name="connsiteY12" fmla="*/ 803894 h 1699407"/>
              <a:gd name="connsiteX13" fmla="*/ 6277784 w 10836774"/>
              <a:gd name="connsiteY13" fmla="*/ 597679 h 1699407"/>
              <a:gd name="connsiteX14" fmla="*/ 5874535 w 10836774"/>
              <a:gd name="connsiteY14" fmla="*/ 540072 h 1699407"/>
              <a:gd name="connsiteX15" fmla="*/ 5002750 w 10836774"/>
              <a:gd name="connsiteY15" fmla="*/ 834122 h 1699407"/>
              <a:gd name="connsiteX16" fmla="*/ 4080793 w 10836774"/>
              <a:gd name="connsiteY16" fmla="*/ 554512 h 1699407"/>
              <a:gd name="connsiteX17" fmla="*/ 3512648 w 10836774"/>
              <a:gd name="connsiteY17" fmla="*/ 21609 h 1699407"/>
              <a:gd name="connsiteX18" fmla="*/ 3167006 w 10836774"/>
              <a:gd name="connsiteY18" fmla="*/ 424858 h 1699407"/>
              <a:gd name="connsiteX19" fmla="*/ 2954797 w 10836774"/>
              <a:gd name="connsiteY19" fmla="*/ 773666 h 1699407"/>
              <a:gd name="connsiteX20" fmla="*/ 2721264 w 10836774"/>
              <a:gd name="connsiteY20" fmla="*/ 1036927 h 1699407"/>
              <a:gd name="connsiteX21" fmla="*/ 2029980 w 10836774"/>
              <a:gd name="connsiteY21" fmla="*/ 1612997 h 1699407"/>
              <a:gd name="connsiteX22" fmla="*/ 1453910 w 10836774"/>
              <a:gd name="connsiteY22" fmla="*/ 1555389 h 1699407"/>
              <a:gd name="connsiteX23" fmla="*/ 1108268 w 10836774"/>
              <a:gd name="connsiteY23" fmla="*/ 806499 h 1699407"/>
              <a:gd name="connsiteX24" fmla="*/ 453422 w 10836774"/>
              <a:gd name="connsiteY24" fmla="*/ 388258 h 1699407"/>
              <a:gd name="connsiteX25" fmla="*/ 0 w 10836774"/>
              <a:gd name="connsiteY25" fmla="*/ 55749 h 1699407"/>
              <a:gd name="connsiteX0" fmla="*/ 10836774 w 10836774"/>
              <a:gd name="connsiteY0" fmla="*/ 1007934 h 1699407"/>
              <a:gd name="connsiteX1" fmla="*/ 10474036 w 10836774"/>
              <a:gd name="connsiteY1" fmla="*/ 1075947 h 1699407"/>
              <a:gd name="connsiteX2" fmla="*/ 10035729 w 10836774"/>
              <a:gd name="connsiteY2" fmla="*/ 1098618 h 1699407"/>
              <a:gd name="connsiteX3" fmla="*/ 9642764 w 10836774"/>
              <a:gd name="connsiteY3" fmla="*/ 811451 h 1699407"/>
              <a:gd name="connsiteX4" fmla="*/ 9620093 w 10836774"/>
              <a:gd name="connsiteY4" fmla="*/ 713210 h 1699407"/>
              <a:gd name="connsiteX5" fmla="*/ 9468952 w 10836774"/>
              <a:gd name="connsiteY5" fmla="*/ 501613 h 1699407"/>
              <a:gd name="connsiteX6" fmla="*/ 9234684 w 10836774"/>
              <a:gd name="connsiteY6" fmla="*/ 856793 h 1699407"/>
              <a:gd name="connsiteX7" fmla="*/ 9121329 w 10836774"/>
              <a:gd name="connsiteY7" fmla="*/ 1332886 h 1699407"/>
              <a:gd name="connsiteX8" fmla="*/ 8607451 w 10836774"/>
              <a:gd name="connsiteY8" fmla="*/ 1423570 h 1699407"/>
              <a:gd name="connsiteX9" fmla="*/ 7761065 w 10836774"/>
              <a:gd name="connsiteY9" fmla="*/ 1499140 h 1699407"/>
              <a:gd name="connsiteX10" fmla="*/ 7322757 w 10836774"/>
              <a:gd name="connsiteY10" fmla="*/ 1378228 h 1699407"/>
              <a:gd name="connsiteX11" fmla="*/ 6823993 w 10836774"/>
              <a:gd name="connsiteY11" fmla="*/ 1249759 h 1699407"/>
              <a:gd name="connsiteX12" fmla="*/ 6453699 w 10836774"/>
              <a:gd name="connsiteY12" fmla="*/ 803894 h 1699407"/>
              <a:gd name="connsiteX13" fmla="*/ 6277784 w 10836774"/>
              <a:gd name="connsiteY13" fmla="*/ 597679 h 1699407"/>
              <a:gd name="connsiteX14" fmla="*/ 5874535 w 10836774"/>
              <a:gd name="connsiteY14" fmla="*/ 540072 h 1699407"/>
              <a:gd name="connsiteX15" fmla="*/ 5002750 w 10836774"/>
              <a:gd name="connsiteY15" fmla="*/ 834122 h 1699407"/>
              <a:gd name="connsiteX16" fmla="*/ 4080793 w 10836774"/>
              <a:gd name="connsiteY16" fmla="*/ 554512 h 1699407"/>
              <a:gd name="connsiteX17" fmla="*/ 3512648 w 10836774"/>
              <a:gd name="connsiteY17" fmla="*/ 21609 h 1699407"/>
              <a:gd name="connsiteX18" fmla="*/ 3167006 w 10836774"/>
              <a:gd name="connsiteY18" fmla="*/ 424858 h 1699407"/>
              <a:gd name="connsiteX19" fmla="*/ 3124513 w 10836774"/>
              <a:gd name="connsiteY19" fmla="*/ 518464 h 1699407"/>
              <a:gd name="connsiteX20" fmla="*/ 2721264 w 10836774"/>
              <a:gd name="connsiteY20" fmla="*/ 1036927 h 1699407"/>
              <a:gd name="connsiteX21" fmla="*/ 2029980 w 10836774"/>
              <a:gd name="connsiteY21" fmla="*/ 1612997 h 1699407"/>
              <a:gd name="connsiteX22" fmla="*/ 1453910 w 10836774"/>
              <a:gd name="connsiteY22" fmla="*/ 1555389 h 1699407"/>
              <a:gd name="connsiteX23" fmla="*/ 1108268 w 10836774"/>
              <a:gd name="connsiteY23" fmla="*/ 806499 h 1699407"/>
              <a:gd name="connsiteX24" fmla="*/ 453422 w 10836774"/>
              <a:gd name="connsiteY24" fmla="*/ 388258 h 1699407"/>
              <a:gd name="connsiteX25" fmla="*/ 0 w 10836774"/>
              <a:gd name="connsiteY25" fmla="*/ 55749 h 1699407"/>
              <a:gd name="connsiteX0" fmla="*/ 10836774 w 10836774"/>
              <a:gd name="connsiteY0" fmla="*/ 1007934 h 1699407"/>
              <a:gd name="connsiteX1" fmla="*/ 10474036 w 10836774"/>
              <a:gd name="connsiteY1" fmla="*/ 1075947 h 1699407"/>
              <a:gd name="connsiteX2" fmla="*/ 10035729 w 10836774"/>
              <a:gd name="connsiteY2" fmla="*/ 1098618 h 1699407"/>
              <a:gd name="connsiteX3" fmla="*/ 9642764 w 10836774"/>
              <a:gd name="connsiteY3" fmla="*/ 811451 h 1699407"/>
              <a:gd name="connsiteX4" fmla="*/ 9620093 w 10836774"/>
              <a:gd name="connsiteY4" fmla="*/ 713210 h 1699407"/>
              <a:gd name="connsiteX5" fmla="*/ 9468952 w 10836774"/>
              <a:gd name="connsiteY5" fmla="*/ 501613 h 1699407"/>
              <a:gd name="connsiteX6" fmla="*/ 9346069 w 10836774"/>
              <a:gd name="connsiteY6" fmla="*/ 864106 h 1699407"/>
              <a:gd name="connsiteX7" fmla="*/ 9121329 w 10836774"/>
              <a:gd name="connsiteY7" fmla="*/ 1332886 h 1699407"/>
              <a:gd name="connsiteX8" fmla="*/ 8607451 w 10836774"/>
              <a:gd name="connsiteY8" fmla="*/ 1423570 h 1699407"/>
              <a:gd name="connsiteX9" fmla="*/ 7761065 w 10836774"/>
              <a:gd name="connsiteY9" fmla="*/ 1499140 h 1699407"/>
              <a:gd name="connsiteX10" fmla="*/ 7322757 w 10836774"/>
              <a:gd name="connsiteY10" fmla="*/ 1378228 h 1699407"/>
              <a:gd name="connsiteX11" fmla="*/ 6823993 w 10836774"/>
              <a:gd name="connsiteY11" fmla="*/ 1249759 h 1699407"/>
              <a:gd name="connsiteX12" fmla="*/ 6453699 w 10836774"/>
              <a:gd name="connsiteY12" fmla="*/ 803894 h 1699407"/>
              <a:gd name="connsiteX13" fmla="*/ 6277784 w 10836774"/>
              <a:gd name="connsiteY13" fmla="*/ 597679 h 1699407"/>
              <a:gd name="connsiteX14" fmla="*/ 5874535 w 10836774"/>
              <a:gd name="connsiteY14" fmla="*/ 540072 h 1699407"/>
              <a:gd name="connsiteX15" fmla="*/ 5002750 w 10836774"/>
              <a:gd name="connsiteY15" fmla="*/ 834122 h 1699407"/>
              <a:gd name="connsiteX16" fmla="*/ 4080793 w 10836774"/>
              <a:gd name="connsiteY16" fmla="*/ 554512 h 1699407"/>
              <a:gd name="connsiteX17" fmla="*/ 3512648 w 10836774"/>
              <a:gd name="connsiteY17" fmla="*/ 21609 h 1699407"/>
              <a:gd name="connsiteX18" fmla="*/ 3167006 w 10836774"/>
              <a:gd name="connsiteY18" fmla="*/ 424858 h 1699407"/>
              <a:gd name="connsiteX19" fmla="*/ 3124513 w 10836774"/>
              <a:gd name="connsiteY19" fmla="*/ 518464 h 1699407"/>
              <a:gd name="connsiteX20" fmla="*/ 2721264 w 10836774"/>
              <a:gd name="connsiteY20" fmla="*/ 1036927 h 1699407"/>
              <a:gd name="connsiteX21" fmla="*/ 2029980 w 10836774"/>
              <a:gd name="connsiteY21" fmla="*/ 1612997 h 1699407"/>
              <a:gd name="connsiteX22" fmla="*/ 1453910 w 10836774"/>
              <a:gd name="connsiteY22" fmla="*/ 1555389 h 1699407"/>
              <a:gd name="connsiteX23" fmla="*/ 1108268 w 10836774"/>
              <a:gd name="connsiteY23" fmla="*/ 806499 h 1699407"/>
              <a:gd name="connsiteX24" fmla="*/ 453422 w 10836774"/>
              <a:gd name="connsiteY24" fmla="*/ 388258 h 1699407"/>
              <a:gd name="connsiteX25" fmla="*/ 0 w 10836774"/>
              <a:gd name="connsiteY25" fmla="*/ 55749 h 1699407"/>
              <a:gd name="connsiteX0" fmla="*/ 10836774 w 10836774"/>
              <a:gd name="connsiteY0" fmla="*/ 1007934 h 1699407"/>
              <a:gd name="connsiteX1" fmla="*/ 10474036 w 10836774"/>
              <a:gd name="connsiteY1" fmla="*/ 1075947 h 1699407"/>
              <a:gd name="connsiteX2" fmla="*/ 10035729 w 10836774"/>
              <a:gd name="connsiteY2" fmla="*/ 1098618 h 1699407"/>
              <a:gd name="connsiteX3" fmla="*/ 9642764 w 10836774"/>
              <a:gd name="connsiteY3" fmla="*/ 811451 h 1699407"/>
              <a:gd name="connsiteX4" fmla="*/ 9634104 w 10836774"/>
              <a:gd name="connsiteY4" fmla="*/ 864106 h 1699407"/>
              <a:gd name="connsiteX5" fmla="*/ 9468952 w 10836774"/>
              <a:gd name="connsiteY5" fmla="*/ 501613 h 1699407"/>
              <a:gd name="connsiteX6" fmla="*/ 9346069 w 10836774"/>
              <a:gd name="connsiteY6" fmla="*/ 864106 h 1699407"/>
              <a:gd name="connsiteX7" fmla="*/ 9121329 w 10836774"/>
              <a:gd name="connsiteY7" fmla="*/ 1332886 h 1699407"/>
              <a:gd name="connsiteX8" fmla="*/ 8607451 w 10836774"/>
              <a:gd name="connsiteY8" fmla="*/ 1423570 h 1699407"/>
              <a:gd name="connsiteX9" fmla="*/ 7761065 w 10836774"/>
              <a:gd name="connsiteY9" fmla="*/ 1499140 h 1699407"/>
              <a:gd name="connsiteX10" fmla="*/ 7322757 w 10836774"/>
              <a:gd name="connsiteY10" fmla="*/ 1378228 h 1699407"/>
              <a:gd name="connsiteX11" fmla="*/ 6823993 w 10836774"/>
              <a:gd name="connsiteY11" fmla="*/ 1249759 h 1699407"/>
              <a:gd name="connsiteX12" fmla="*/ 6453699 w 10836774"/>
              <a:gd name="connsiteY12" fmla="*/ 803894 h 1699407"/>
              <a:gd name="connsiteX13" fmla="*/ 6277784 w 10836774"/>
              <a:gd name="connsiteY13" fmla="*/ 597679 h 1699407"/>
              <a:gd name="connsiteX14" fmla="*/ 5874535 w 10836774"/>
              <a:gd name="connsiteY14" fmla="*/ 540072 h 1699407"/>
              <a:gd name="connsiteX15" fmla="*/ 5002750 w 10836774"/>
              <a:gd name="connsiteY15" fmla="*/ 834122 h 1699407"/>
              <a:gd name="connsiteX16" fmla="*/ 4080793 w 10836774"/>
              <a:gd name="connsiteY16" fmla="*/ 554512 h 1699407"/>
              <a:gd name="connsiteX17" fmla="*/ 3512648 w 10836774"/>
              <a:gd name="connsiteY17" fmla="*/ 21609 h 1699407"/>
              <a:gd name="connsiteX18" fmla="*/ 3167006 w 10836774"/>
              <a:gd name="connsiteY18" fmla="*/ 424858 h 1699407"/>
              <a:gd name="connsiteX19" fmla="*/ 3124513 w 10836774"/>
              <a:gd name="connsiteY19" fmla="*/ 518464 h 1699407"/>
              <a:gd name="connsiteX20" fmla="*/ 2721264 w 10836774"/>
              <a:gd name="connsiteY20" fmla="*/ 1036927 h 1699407"/>
              <a:gd name="connsiteX21" fmla="*/ 2029980 w 10836774"/>
              <a:gd name="connsiteY21" fmla="*/ 1612997 h 1699407"/>
              <a:gd name="connsiteX22" fmla="*/ 1453910 w 10836774"/>
              <a:gd name="connsiteY22" fmla="*/ 1555389 h 1699407"/>
              <a:gd name="connsiteX23" fmla="*/ 1108268 w 10836774"/>
              <a:gd name="connsiteY23" fmla="*/ 806499 h 1699407"/>
              <a:gd name="connsiteX24" fmla="*/ 453422 w 10836774"/>
              <a:gd name="connsiteY24" fmla="*/ 388258 h 1699407"/>
              <a:gd name="connsiteX25" fmla="*/ 0 w 10836774"/>
              <a:gd name="connsiteY25" fmla="*/ 55749 h 1699407"/>
              <a:gd name="connsiteX0" fmla="*/ 10836774 w 10836774"/>
              <a:gd name="connsiteY0" fmla="*/ 1007934 h 1699407"/>
              <a:gd name="connsiteX1" fmla="*/ 10474036 w 10836774"/>
              <a:gd name="connsiteY1" fmla="*/ 1075947 h 1699407"/>
              <a:gd name="connsiteX2" fmla="*/ 10094960 w 10836774"/>
              <a:gd name="connsiteY2" fmla="*/ 921713 h 1699407"/>
              <a:gd name="connsiteX3" fmla="*/ 9642764 w 10836774"/>
              <a:gd name="connsiteY3" fmla="*/ 811451 h 1699407"/>
              <a:gd name="connsiteX4" fmla="*/ 9634104 w 10836774"/>
              <a:gd name="connsiteY4" fmla="*/ 864106 h 1699407"/>
              <a:gd name="connsiteX5" fmla="*/ 9468952 w 10836774"/>
              <a:gd name="connsiteY5" fmla="*/ 501613 h 1699407"/>
              <a:gd name="connsiteX6" fmla="*/ 9346069 w 10836774"/>
              <a:gd name="connsiteY6" fmla="*/ 864106 h 1699407"/>
              <a:gd name="connsiteX7" fmla="*/ 9121329 w 10836774"/>
              <a:gd name="connsiteY7" fmla="*/ 1332886 h 1699407"/>
              <a:gd name="connsiteX8" fmla="*/ 8607451 w 10836774"/>
              <a:gd name="connsiteY8" fmla="*/ 1423570 h 1699407"/>
              <a:gd name="connsiteX9" fmla="*/ 7761065 w 10836774"/>
              <a:gd name="connsiteY9" fmla="*/ 1499140 h 1699407"/>
              <a:gd name="connsiteX10" fmla="*/ 7322757 w 10836774"/>
              <a:gd name="connsiteY10" fmla="*/ 1378228 h 1699407"/>
              <a:gd name="connsiteX11" fmla="*/ 6823993 w 10836774"/>
              <a:gd name="connsiteY11" fmla="*/ 1249759 h 1699407"/>
              <a:gd name="connsiteX12" fmla="*/ 6453699 w 10836774"/>
              <a:gd name="connsiteY12" fmla="*/ 803894 h 1699407"/>
              <a:gd name="connsiteX13" fmla="*/ 6277784 w 10836774"/>
              <a:gd name="connsiteY13" fmla="*/ 597679 h 1699407"/>
              <a:gd name="connsiteX14" fmla="*/ 5874535 w 10836774"/>
              <a:gd name="connsiteY14" fmla="*/ 540072 h 1699407"/>
              <a:gd name="connsiteX15" fmla="*/ 5002750 w 10836774"/>
              <a:gd name="connsiteY15" fmla="*/ 834122 h 1699407"/>
              <a:gd name="connsiteX16" fmla="*/ 4080793 w 10836774"/>
              <a:gd name="connsiteY16" fmla="*/ 554512 h 1699407"/>
              <a:gd name="connsiteX17" fmla="*/ 3512648 w 10836774"/>
              <a:gd name="connsiteY17" fmla="*/ 21609 h 1699407"/>
              <a:gd name="connsiteX18" fmla="*/ 3167006 w 10836774"/>
              <a:gd name="connsiteY18" fmla="*/ 424858 h 1699407"/>
              <a:gd name="connsiteX19" fmla="*/ 3124513 w 10836774"/>
              <a:gd name="connsiteY19" fmla="*/ 518464 h 1699407"/>
              <a:gd name="connsiteX20" fmla="*/ 2721264 w 10836774"/>
              <a:gd name="connsiteY20" fmla="*/ 1036927 h 1699407"/>
              <a:gd name="connsiteX21" fmla="*/ 2029980 w 10836774"/>
              <a:gd name="connsiteY21" fmla="*/ 1612997 h 1699407"/>
              <a:gd name="connsiteX22" fmla="*/ 1453910 w 10836774"/>
              <a:gd name="connsiteY22" fmla="*/ 1555389 h 1699407"/>
              <a:gd name="connsiteX23" fmla="*/ 1108268 w 10836774"/>
              <a:gd name="connsiteY23" fmla="*/ 806499 h 1699407"/>
              <a:gd name="connsiteX24" fmla="*/ 453422 w 10836774"/>
              <a:gd name="connsiteY24" fmla="*/ 388258 h 1699407"/>
              <a:gd name="connsiteX25" fmla="*/ 0 w 10836774"/>
              <a:gd name="connsiteY25" fmla="*/ 55749 h 1699407"/>
              <a:gd name="connsiteX0" fmla="*/ 10836774 w 10836774"/>
              <a:gd name="connsiteY0" fmla="*/ 1007934 h 1699407"/>
              <a:gd name="connsiteX1" fmla="*/ 10474036 w 10836774"/>
              <a:gd name="connsiteY1" fmla="*/ 1075947 h 1699407"/>
              <a:gd name="connsiteX2" fmla="*/ 10094960 w 10836774"/>
              <a:gd name="connsiteY2" fmla="*/ 921713 h 1699407"/>
              <a:gd name="connsiteX3" fmla="*/ 9642764 w 10836774"/>
              <a:gd name="connsiteY3" fmla="*/ 811451 h 1699407"/>
              <a:gd name="connsiteX4" fmla="*/ 9634104 w 10836774"/>
              <a:gd name="connsiteY4" fmla="*/ 864106 h 1699407"/>
              <a:gd name="connsiteX5" fmla="*/ 9468952 w 10836774"/>
              <a:gd name="connsiteY5" fmla="*/ 501613 h 1699407"/>
              <a:gd name="connsiteX6" fmla="*/ 9346069 w 10836774"/>
              <a:gd name="connsiteY6" fmla="*/ 864106 h 1699407"/>
              <a:gd name="connsiteX7" fmla="*/ 9000427 w 10836774"/>
              <a:gd name="connsiteY7" fmla="*/ 1267355 h 1699407"/>
              <a:gd name="connsiteX8" fmla="*/ 8607451 w 10836774"/>
              <a:gd name="connsiteY8" fmla="*/ 1423570 h 1699407"/>
              <a:gd name="connsiteX9" fmla="*/ 7761065 w 10836774"/>
              <a:gd name="connsiteY9" fmla="*/ 1499140 h 1699407"/>
              <a:gd name="connsiteX10" fmla="*/ 7322757 w 10836774"/>
              <a:gd name="connsiteY10" fmla="*/ 1378228 h 1699407"/>
              <a:gd name="connsiteX11" fmla="*/ 6823993 w 10836774"/>
              <a:gd name="connsiteY11" fmla="*/ 1249759 h 1699407"/>
              <a:gd name="connsiteX12" fmla="*/ 6453699 w 10836774"/>
              <a:gd name="connsiteY12" fmla="*/ 803894 h 1699407"/>
              <a:gd name="connsiteX13" fmla="*/ 6277784 w 10836774"/>
              <a:gd name="connsiteY13" fmla="*/ 597679 h 1699407"/>
              <a:gd name="connsiteX14" fmla="*/ 5874535 w 10836774"/>
              <a:gd name="connsiteY14" fmla="*/ 540072 h 1699407"/>
              <a:gd name="connsiteX15" fmla="*/ 5002750 w 10836774"/>
              <a:gd name="connsiteY15" fmla="*/ 834122 h 1699407"/>
              <a:gd name="connsiteX16" fmla="*/ 4080793 w 10836774"/>
              <a:gd name="connsiteY16" fmla="*/ 554512 h 1699407"/>
              <a:gd name="connsiteX17" fmla="*/ 3512648 w 10836774"/>
              <a:gd name="connsiteY17" fmla="*/ 21609 h 1699407"/>
              <a:gd name="connsiteX18" fmla="*/ 3167006 w 10836774"/>
              <a:gd name="connsiteY18" fmla="*/ 424858 h 1699407"/>
              <a:gd name="connsiteX19" fmla="*/ 3124513 w 10836774"/>
              <a:gd name="connsiteY19" fmla="*/ 518464 h 1699407"/>
              <a:gd name="connsiteX20" fmla="*/ 2721264 w 10836774"/>
              <a:gd name="connsiteY20" fmla="*/ 1036927 h 1699407"/>
              <a:gd name="connsiteX21" fmla="*/ 2029980 w 10836774"/>
              <a:gd name="connsiteY21" fmla="*/ 1612997 h 1699407"/>
              <a:gd name="connsiteX22" fmla="*/ 1453910 w 10836774"/>
              <a:gd name="connsiteY22" fmla="*/ 1555389 h 1699407"/>
              <a:gd name="connsiteX23" fmla="*/ 1108268 w 10836774"/>
              <a:gd name="connsiteY23" fmla="*/ 806499 h 1699407"/>
              <a:gd name="connsiteX24" fmla="*/ 453422 w 10836774"/>
              <a:gd name="connsiteY24" fmla="*/ 388258 h 1699407"/>
              <a:gd name="connsiteX25" fmla="*/ 0 w 10836774"/>
              <a:gd name="connsiteY25" fmla="*/ 55749 h 1699407"/>
              <a:gd name="connsiteX0" fmla="*/ 10836774 w 10836774"/>
              <a:gd name="connsiteY0" fmla="*/ 1007934 h 1699407"/>
              <a:gd name="connsiteX1" fmla="*/ 10474036 w 10836774"/>
              <a:gd name="connsiteY1" fmla="*/ 1075947 h 1699407"/>
              <a:gd name="connsiteX2" fmla="*/ 10094960 w 10836774"/>
              <a:gd name="connsiteY2" fmla="*/ 921713 h 1699407"/>
              <a:gd name="connsiteX3" fmla="*/ 9642764 w 10836774"/>
              <a:gd name="connsiteY3" fmla="*/ 811451 h 1699407"/>
              <a:gd name="connsiteX4" fmla="*/ 9634104 w 10836774"/>
              <a:gd name="connsiteY4" fmla="*/ 864106 h 1699407"/>
              <a:gd name="connsiteX5" fmla="*/ 9468952 w 10836774"/>
              <a:gd name="connsiteY5" fmla="*/ 501613 h 1699407"/>
              <a:gd name="connsiteX6" fmla="*/ 9288462 w 10836774"/>
              <a:gd name="connsiteY6" fmla="*/ 864106 h 1699407"/>
              <a:gd name="connsiteX7" fmla="*/ 9000427 w 10836774"/>
              <a:gd name="connsiteY7" fmla="*/ 1267355 h 1699407"/>
              <a:gd name="connsiteX8" fmla="*/ 8607451 w 10836774"/>
              <a:gd name="connsiteY8" fmla="*/ 1423570 h 1699407"/>
              <a:gd name="connsiteX9" fmla="*/ 7761065 w 10836774"/>
              <a:gd name="connsiteY9" fmla="*/ 1499140 h 1699407"/>
              <a:gd name="connsiteX10" fmla="*/ 7322757 w 10836774"/>
              <a:gd name="connsiteY10" fmla="*/ 1378228 h 1699407"/>
              <a:gd name="connsiteX11" fmla="*/ 6823993 w 10836774"/>
              <a:gd name="connsiteY11" fmla="*/ 1249759 h 1699407"/>
              <a:gd name="connsiteX12" fmla="*/ 6453699 w 10836774"/>
              <a:gd name="connsiteY12" fmla="*/ 803894 h 1699407"/>
              <a:gd name="connsiteX13" fmla="*/ 6277784 w 10836774"/>
              <a:gd name="connsiteY13" fmla="*/ 597679 h 1699407"/>
              <a:gd name="connsiteX14" fmla="*/ 5874535 w 10836774"/>
              <a:gd name="connsiteY14" fmla="*/ 540072 h 1699407"/>
              <a:gd name="connsiteX15" fmla="*/ 5002750 w 10836774"/>
              <a:gd name="connsiteY15" fmla="*/ 834122 h 1699407"/>
              <a:gd name="connsiteX16" fmla="*/ 4080793 w 10836774"/>
              <a:gd name="connsiteY16" fmla="*/ 554512 h 1699407"/>
              <a:gd name="connsiteX17" fmla="*/ 3512648 w 10836774"/>
              <a:gd name="connsiteY17" fmla="*/ 21609 h 1699407"/>
              <a:gd name="connsiteX18" fmla="*/ 3167006 w 10836774"/>
              <a:gd name="connsiteY18" fmla="*/ 424858 h 1699407"/>
              <a:gd name="connsiteX19" fmla="*/ 3124513 w 10836774"/>
              <a:gd name="connsiteY19" fmla="*/ 518464 h 1699407"/>
              <a:gd name="connsiteX20" fmla="*/ 2721264 w 10836774"/>
              <a:gd name="connsiteY20" fmla="*/ 1036927 h 1699407"/>
              <a:gd name="connsiteX21" fmla="*/ 2029980 w 10836774"/>
              <a:gd name="connsiteY21" fmla="*/ 1612997 h 1699407"/>
              <a:gd name="connsiteX22" fmla="*/ 1453910 w 10836774"/>
              <a:gd name="connsiteY22" fmla="*/ 1555389 h 1699407"/>
              <a:gd name="connsiteX23" fmla="*/ 1108268 w 10836774"/>
              <a:gd name="connsiteY23" fmla="*/ 806499 h 1699407"/>
              <a:gd name="connsiteX24" fmla="*/ 453422 w 10836774"/>
              <a:gd name="connsiteY24" fmla="*/ 388258 h 1699407"/>
              <a:gd name="connsiteX25" fmla="*/ 0 w 10836774"/>
              <a:gd name="connsiteY25" fmla="*/ 55749 h 1699407"/>
              <a:gd name="connsiteX0" fmla="*/ 10836774 w 10836774"/>
              <a:gd name="connsiteY0" fmla="*/ 1007934 h 1699407"/>
              <a:gd name="connsiteX1" fmla="*/ 10474036 w 10836774"/>
              <a:gd name="connsiteY1" fmla="*/ 1075947 h 1699407"/>
              <a:gd name="connsiteX2" fmla="*/ 10094960 w 10836774"/>
              <a:gd name="connsiteY2" fmla="*/ 921713 h 1699407"/>
              <a:gd name="connsiteX3" fmla="*/ 9691711 w 10836774"/>
              <a:gd name="connsiteY3" fmla="*/ 1152141 h 1699407"/>
              <a:gd name="connsiteX4" fmla="*/ 9634104 w 10836774"/>
              <a:gd name="connsiteY4" fmla="*/ 864106 h 1699407"/>
              <a:gd name="connsiteX5" fmla="*/ 9468952 w 10836774"/>
              <a:gd name="connsiteY5" fmla="*/ 501613 h 1699407"/>
              <a:gd name="connsiteX6" fmla="*/ 9288462 w 10836774"/>
              <a:gd name="connsiteY6" fmla="*/ 864106 h 1699407"/>
              <a:gd name="connsiteX7" fmla="*/ 9000427 w 10836774"/>
              <a:gd name="connsiteY7" fmla="*/ 1267355 h 1699407"/>
              <a:gd name="connsiteX8" fmla="*/ 8607451 w 10836774"/>
              <a:gd name="connsiteY8" fmla="*/ 1423570 h 1699407"/>
              <a:gd name="connsiteX9" fmla="*/ 7761065 w 10836774"/>
              <a:gd name="connsiteY9" fmla="*/ 1499140 h 1699407"/>
              <a:gd name="connsiteX10" fmla="*/ 7322757 w 10836774"/>
              <a:gd name="connsiteY10" fmla="*/ 1378228 h 1699407"/>
              <a:gd name="connsiteX11" fmla="*/ 6823993 w 10836774"/>
              <a:gd name="connsiteY11" fmla="*/ 1249759 h 1699407"/>
              <a:gd name="connsiteX12" fmla="*/ 6453699 w 10836774"/>
              <a:gd name="connsiteY12" fmla="*/ 803894 h 1699407"/>
              <a:gd name="connsiteX13" fmla="*/ 6277784 w 10836774"/>
              <a:gd name="connsiteY13" fmla="*/ 597679 h 1699407"/>
              <a:gd name="connsiteX14" fmla="*/ 5874535 w 10836774"/>
              <a:gd name="connsiteY14" fmla="*/ 540072 h 1699407"/>
              <a:gd name="connsiteX15" fmla="*/ 5002750 w 10836774"/>
              <a:gd name="connsiteY15" fmla="*/ 834122 h 1699407"/>
              <a:gd name="connsiteX16" fmla="*/ 4080793 w 10836774"/>
              <a:gd name="connsiteY16" fmla="*/ 554512 h 1699407"/>
              <a:gd name="connsiteX17" fmla="*/ 3512648 w 10836774"/>
              <a:gd name="connsiteY17" fmla="*/ 21609 h 1699407"/>
              <a:gd name="connsiteX18" fmla="*/ 3167006 w 10836774"/>
              <a:gd name="connsiteY18" fmla="*/ 424858 h 1699407"/>
              <a:gd name="connsiteX19" fmla="*/ 3124513 w 10836774"/>
              <a:gd name="connsiteY19" fmla="*/ 518464 h 1699407"/>
              <a:gd name="connsiteX20" fmla="*/ 2721264 w 10836774"/>
              <a:gd name="connsiteY20" fmla="*/ 1036927 h 1699407"/>
              <a:gd name="connsiteX21" fmla="*/ 2029980 w 10836774"/>
              <a:gd name="connsiteY21" fmla="*/ 1612997 h 1699407"/>
              <a:gd name="connsiteX22" fmla="*/ 1453910 w 10836774"/>
              <a:gd name="connsiteY22" fmla="*/ 1555389 h 1699407"/>
              <a:gd name="connsiteX23" fmla="*/ 1108268 w 10836774"/>
              <a:gd name="connsiteY23" fmla="*/ 806499 h 1699407"/>
              <a:gd name="connsiteX24" fmla="*/ 453422 w 10836774"/>
              <a:gd name="connsiteY24" fmla="*/ 388258 h 1699407"/>
              <a:gd name="connsiteX25" fmla="*/ 0 w 10836774"/>
              <a:gd name="connsiteY25" fmla="*/ 55749 h 1699407"/>
              <a:gd name="connsiteX0" fmla="*/ 10836774 w 10836774"/>
              <a:gd name="connsiteY0" fmla="*/ 1007934 h 1699407"/>
              <a:gd name="connsiteX1" fmla="*/ 10474036 w 10836774"/>
              <a:gd name="connsiteY1" fmla="*/ 1075947 h 1699407"/>
              <a:gd name="connsiteX2" fmla="*/ 9922139 w 10836774"/>
              <a:gd name="connsiteY2" fmla="*/ 864106 h 1699407"/>
              <a:gd name="connsiteX3" fmla="*/ 9691711 w 10836774"/>
              <a:gd name="connsiteY3" fmla="*/ 1152141 h 1699407"/>
              <a:gd name="connsiteX4" fmla="*/ 9634104 w 10836774"/>
              <a:gd name="connsiteY4" fmla="*/ 864106 h 1699407"/>
              <a:gd name="connsiteX5" fmla="*/ 9468952 w 10836774"/>
              <a:gd name="connsiteY5" fmla="*/ 501613 h 1699407"/>
              <a:gd name="connsiteX6" fmla="*/ 9288462 w 10836774"/>
              <a:gd name="connsiteY6" fmla="*/ 864106 h 1699407"/>
              <a:gd name="connsiteX7" fmla="*/ 9000427 w 10836774"/>
              <a:gd name="connsiteY7" fmla="*/ 1267355 h 1699407"/>
              <a:gd name="connsiteX8" fmla="*/ 8607451 w 10836774"/>
              <a:gd name="connsiteY8" fmla="*/ 1423570 h 1699407"/>
              <a:gd name="connsiteX9" fmla="*/ 7761065 w 10836774"/>
              <a:gd name="connsiteY9" fmla="*/ 1499140 h 1699407"/>
              <a:gd name="connsiteX10" fmla="*/ 7322757 w 10836774"/>
              <a:gd name="connsiteY10" fmla="*/ 1378228 h 1699407"/>
              <a:gd name="connsiteX11" fmla="*/ 6823993 w 10836774"/>
              <a:gd name="connsiteY11" fmla="*/ 1249759 h 1699407"/>
              <a:gd name="connsiteX12" fmla="*/ 6453699 w 10836774"/>
              <a:gd name="connsiteY12" fmla="*/ 803894 h 1699407"/>
              <a:gd name="connsiteX13" fmla="*/ 6277784 w 10836774"/>
              <a:gd name="connsiteY13" fmla="*/ 597679 h 1699407"/>
              <a:gd name="connsiteX14" fmla="*/ 5874535 w 10836774"/>
              <a:gd name="connsiteY14" fmla="*/ 540072 h 1699407"/>
              <a:gd name="connsiteX15" fmla="*/ 5002750 w 10836774"/>
              <a:gd name="connsiteY15" fmla="*/ 834122 h 1699407"/>
              <a:gd name="connsiteX16" fmla="*/ 4080793 w 10836774"/>
              <a:gd name="connsiteY16" fmla="*/ 554512 h 1699407"/>
              <a:gd name="connsiteX17" fmla="*/ 3512648 w 10836774"/>
              <a:gd name="connsiteY17" fmla="*/ 21609 h 1699407"/>
              <a:gd name="connsiteX18" fmla="*/ 3167006 w 10836774"/>
              <a:gd name="connsiteY18" fmla="*/ 424858 h 1699407"/>
              <a:gd name="connsiteX19" fmla="*/ 3124513 w 10836774"/>
              <a:gd name="connsiteY19" fmla="*/ 518464 h 1699407"/>
              <a:gd name="connsiteX20" fmla="*/ 2721264 w 10836774"/>
              <a:gd name="connsiteY20" fmla="*/ 1036927 h 1699407"/>
              <a:gd name="connsiteX21" fmla="*/ 2029980 w 10836774"/>
              <a:gd name="connsiteY21" fmla="*/ 1612997 h 1699407"/>
              <a:gd name="connsiteX22" fmla="*/ 1453910 w 10836774"/>
              <a:gd name="connsiteY22" fmla="*/ 1555389 h 1699407"/>
              <a:gd name="connsiteX23" fmla="*/ 1108268 w 10836774"/>
              <a:gd name="connsiteY23" fmla="*/ 806499 h 1699407"/>
              <a:gd name="connsiteX24" fmla="*/ 453422 w 10836774"/>
              <a:gd name="connsiteY24" fmla="*/ 388258 h 1699407"/>
              <a:gd name="connsiteX25" fmla="*/ 0 w 10836774"/>
              <a:gd name="connsiteY25" fmla="*/ 55749 h 1699407"/>
              <a:gd name="connsiteX0" fmla="*/ 10836774 w 10836774"/>
              <a:gd name="connsiteY0" fmla="*/ 1030738 h 1722211"/>
              <a:gd name="connsiteX1" fmla="*/ 10474036 w 10836774"/>
              <a:gd name="connsiteY1" fmla="*/ 1098751 h 1722211"/>
              <a:gd name="connsiteX2" fmla="*/ 9922139 w 10836774"/>
              <a:gd name="connsiteY2" fmla="*/ 886910 h 1722211"/>
              <a:gd name="connsiteX3" fmla="*/ 9691711 w 10836774"/>
              <a:gd name="connsiteY3" fmla="*/ 1174945 h 1722211"/>
              <a:gd name="connsiteX4" fmla="*/ 9634104 w 10836774"/>
              <a:gd name="connsiteY4" fmla="*/ 886910 h 1722211"/>
              <a:gd name="connsiteX5" fmla="*/ 9468952 w 10836774"/>
              <a:gd name="connsiteY5" fmla="*/ 524417 h 1722211"/>
              <a:gd name="connsiteX6" fmla="*/ 9288462 w 10836774"/>
              <a:gd name="connsiteY6" fmla="*/ 886910 h 1722211"/>
              <a:gd name="connsiteX7" fmla="*/ 9000427 w 10836774"/>
              <a:gd name="connsiteY7" fmla="*/ 1290159 h 1722211"/>
              <a:gd name="connsiteX8" fmla="*/ 8607451 w 10836774"/>
              <a:gd name="connsiteY8" fmla="*/ 1446374 h 1722211"/>
              <a:gd name="connsiteX9" fmla="*/ 7761065 w 10836774"/>
              <a:gd name="connsiteY9" fmla="*/ 1521944 h 1722211"/>
              <a:gd name="connsiteX10" fmla="*/ 7322757 w 10836774"/>
              <a:gd name="connsiteY10" fmla="*/ 1401032 h 1722211"/>
              <a:gd name="connsiteX11" fmla="*/ 6823993 w 10836774"/>
              <a:gd name="connsiteY11" fmla="*/ 1272563 h 1722211"/>
              <a:gd name="connsiteX12" fmla="*/ 6453699 w 10836774"/>
              <a:gd name="connsiteY12" fmla="*/ 826698 h 1722211"/>
              <a:gd name="connsiteX13" fmla="*/ 6277784 w 10836774"/>
              <a:gd name="connsiteY13" fmla="*/ 620483 h 1722211"/>
              <a:gd name="connsiteX14" fmla="*/ 5874535 w 10836774"/>
              <a:gd name="connsiteY14" fmla="*/ 562876 h 1722211"/>
              <a:gd name="connsiteX15" fmla="*/ 5002750 w 10836774"/>
              <a:gd name="connsiteY15" fmla="*/ 856926 h 1722211"/>
              <a:gd name="connsiteX16" fmla="*/ 4080793 w 10836774"/>
              <a:gd name="connsiteY16" fmla="*/ 577316 h 1722211"/>
              <a:gd name="connsiteX17" fmla="*/ 3512648 w 10836774"/>
              <a:gd name="connsiteY17" fmla="*/ 44413 h 1722211"/>
              <a:gd name="connsiteX18" fmla="*/ 3239727 w 10836774"/>
              <a:gd name="connsiteY18" fmla="*/ 310840 h 1722211"/>
              <a:gd name="connsiteX19" fmla="*/ 3124513 w 10836774"/>
              <a:gd name="connsiteY19" fmla="*/ 541268 h 1722211"/>
              <a:gd name="connsiteX20" fmla="*/ 2721264 w 10836774"/>
              <a:gd name="connsiteY20" fmla="*/ 1059731 h 1722211"/>
              <a:gd name="connsiteX21" fmla="*/ 2029980 w 10836774"/>
              <a:gd name="connsiteY21" fmla="*/ 1635801 h 1722211"/>
              <a:gd name="connsiteX22" fmla="*/ 1453910 w 10836774"/>
              <a:gd name="connsiteY22" fmla="*/ 1578193 h 1722211"/>
              <a:gd name="connsiteX23" fmla="*/ 1108268 w 10836774"/>
              <a:gd name="connsiteY23" fmla="*/ 829303 h 1722211"/>
              <a:gd name="connsiteX24" fmla="*/ 453422 w 10836774"/>
              <a:gd name="connsiteY24" fmla="*/ 411062 h 1722211"/>
              <a:gd name="connsiteX25" fmla="*/ 0 w 10836774"/>
              <a:gd name="connsiteY25" fmla="*/ 78553 h 1722211"/>
              <a:gd name="connsiteX0" fmla="*/ 10836774 w 10836774"/>
              <a:gd name="connsiteY0" fmla="*/ 1030738 h 1751015"/>
              <a:gd name="connsiteX1" fmla="*/ 10474036 w 10836774"/>
              <a:gd name="connsiteY1" fmla="*/ 1098751 h 1751015"/>
              <a:gd name="connsiteX2" fmla="*/ 9922139 w 10836774"/>
              <a:gd name="connsiteY2" fmla="*/ 886910 h 1751015"/>
              <a:gd name="connsiteX3" fmla="*/ 9691711 w 10836774"/>
              <a:gd name="connsiteY3" fmla="*/ 1174945 h 1751015"/>
              <a:gd name="connsiteX4" fmla="*/ 9634104 w 10836774"/>
              <a:gd name="connsiteY4" fmla="*/ 886910 h 1751015"/>
              <a:gd name="connsiteX5" fmla="*/ 9468952 w 10836774"/>
              <a:gd name="connsiteY5" fmla="*/ 524417 h 1751015"/>
              <a:gd name="connsiteX6" fmla="*/ 9288462 w 10836774"/>
              <a:gd name="connsiteY6" fmla="*/ 886910 h 1751015"/>
              <a:gd name="connsiteX7" fmla="*/ 9000427 w 10836774"/>
              <a:gd name="connsiteY7" fmla="*/ 1290159 h 1751015"/>
              <a:gd name="connsiteX8" fmla="*/ 8607451 w 10836774"/>
              <a:gd name="connsiteY8" fmla="*/ 1446374 h 1751015"/>
              <a:gd name="connsiteX9" fmla="*/ 7761065 w 10836774"/>
              <a:gd name="connsiteY9" fmla="*/ 1521944 h 1751015"/>
              <a:gd name="connsiteX10" fmla="*/ 7322757 w 10836774"/>
              <a:gd name="connsiteY10" fmla="*/ 1401032 h 1751015"/>
              <a:gd name="connsiteX11" fmla="*/ 6823993 w 10836774"/>
              <a:gd name="connsiteY11" fmla="*/ 1272563 h 1751015"/>
              <a:gd name="connsiteX12" fmla="*/ 6453699 w 10836774"/>
              <a:gd name="connsiteY12" fmla="*/ 826698 h 1751015"/>
              <a:gd name="connsiteX13" fmla="*/ 6277784 w 10836774"/>
              <a:gd name="connsiteY13" fmla="*/ 620483 h 1751015"/>
              <a:gd name="connsiteX14" fmla="*/ 5874535 w 10836774"/>
              <a:gd name="connsiteY14" fmla="*/ 562876 h 1751015"/>
              <a:gd name="connsiteX15" fmla="*/ 5002750 w 10836774"/>
              <a:gd name="connsiteY15" fmla="*/ 856926 h 1751015"/>
              <a:gd name="connsiteX16" fmla="*/ 4080793 w 10836774"/>
              <a:gd name="connsiteY16" fmla="*/ 577316 h 1751015"/>
              <a:gd name="connsiteX17" fmla="*/ 3512648 w 10836774"/>
              <a:gd name="connsiteY17" fmla="*/ 44413 h 1751015"/>
              <a:gd name="connsiteX18" fmla="*/ 3239727 w 10836774"/>
              <a:gd name="connsiteY18" fmla="*/ 310840 h 1751015"/>
              <a:gd name="connsiteX19" fmla="*/ 3124513 w 10836774"/>
              <a:gd name="connsiteY19" fmla="*/ 541268 h 1751015"/>
              <a:gd name="connsiteX20" fmla="*/ 2778871 w 10836774"/>
              <a:gd name="connsiteY20" fmla="*/ 886910 h 1751015"/>
              <a:gd name="connsiteX21" fmla="*/ 2029980 w 10836774"/>
              <a:gd name="connsiteY21" fmla="*/ 1635801 h 1751015"/>
              <a:gd name="connsiteX22" fmla="*/ 1453910 w 10836774"/>
              <a:gd name="connsiteY22" fmla="*/ 1578193 h 1751015"/>
              <a:gd name="connsiteX23" fmla="*/ 1108268 w 10836774"/>
              <a:gd name="connsiteY23" fmla="*/ 829303 h 1751015"/>
              <a:gd name="connsiteX24" fmla="*/ 453422 w 10836774"/>
              <a:gd name="connsiteY24" fmla="*/ 411062 h 1751015"/>
              <a:gd name="connsiteX25" fmla="*/ 0 w 10836774"/>
              <a:gd name="connsiteY25" fmla="*/ 78553 h 1751015"/>
              <a:gd name="connsiteX0" fmla="*/ 10836774 w 10836774"/>
              <a:gd name="connsiteY0" fmla="*/ 1030738 h 1751015"/>
              <a:gd name="connsiteX1" fmla="*/ 10474036 w 10836774"/>
              <a:gd name="connsiteY1" fmla="*/ 1098751 h 1751015"/>
              <a:gd name="connsiteX2" fmla="*/ 9922139 w 10836774"/>
              <a:gd name="connsiteY2" fmla="*/ 886910 h 1751015"/>
              <a:gd name="connsiteX3" fmla="*/ 9691711 w 10836774"/>
              <a:gd name="connsiteY3" fmla="*/ 1174945 h 1751015"/>
              <a:gd name="connsiteX4" fmla="*/ 9634104 w 10836774"/>
              <a:gd name="connsiteY4" fmla="*/ 886910 h 1751015"/>
              <a:gd name="connsiteX5" fmla="*/ 9468952 w 10836774"/>
              <a:gd name="connsiteY5" fmla="*/ 524417 h 1751015"/>
              <a:gd name="connsiteX6" fmla="*/ 9288462 w 10836774"/>
              <a:gd name="connsiteY6" fmla="*/ 886910 h 1751015"/>
              <a:gd name="connsiteX7" fmla="*/ 9000427 w 10836774"/>
              <a:gd name="connsiteY7" fmla="*/ 1290159 h 1751015"/>
              <a:gd name="connsiteX8" fmla="*/ 8607451 w 10836774"/>
              <a:gd name="connsiteY8" fmla="*/ 1446374 h 1751015"/>
              <a:gd name="connsiteX9" fmla="*/ 7761065 w 10836774"/>
              <a:gd name="connsiteY9" fmla="*/ 1521944 h 1751015"/>
              <a:gd name="connsiteX10" fmla="*/ 7322757 w 10836774"/>
              <a:gd name="connsiteY10" fmla="*/ 1401032 h 1751015"/>
              <a:gd name="connsiteX11" fmla="*/ 6823993 w 10836774"/>
              <a:gd name="connsiteY11" fmla="*/ 1272563 h 1751015"/>
              <a:gd name="connsiteX12" fmla="*/ 6453699 w 10836774"/>
              <a:gd name="connsiteY12" fmla="*/ 826698 h 1751015"/>
              <a:gd name="connsiteX13" fmla="*/ 6277784 w 10836774"/>
              <a:gd name="connsiteY13" fmla="*/ 620483 h 1751015"/>
              <a:gd name="connsiteX14" fmla="*/ 5874535 w 10836774"/>
              <a:gd name="connsiteY14" fmla="*/ 562876 h 1751015"/>
              <a:gd name="connsiteX15" fmla="*/ 5002750 w 10836774"/>
              <a:gd name="connsiteY15" fmla="*/ 856926 h 1751015"/>
              <a:gd name="connsiteX16" fmla="*/ 4080793 w 10836774"/>
              <a:gd name="connsiteY16" fmla="*/ 577316 h 1751015"/>
              <a:gd name="connsiteX17" fmla="*/ 3512648 w 10836774"/>
              <a:gd name="connsiteY17" fmla="*/ 44413 h 1751015"/>
              <a:gd name="connsiteX18" fmla="*/ 3239727 w 10836774"/>
              <a:gd name="connsiteY18" fmla="*/ 310840 h 1751015"/>
              <a:gd name="connsiteX19" fmla="*/ 3066906 w 10836774"/>
              <a:gd name="connsiteY19" fmla="*/ 483661 h 1751015"/>
              <a:gd name="connsiteX20" fmla="*/ 2778871 w 10836774"/>
              <a:gd name="connsiteY20" fmla="*/ 886910 h 1751015"/>
              <a:gd name="connsiteX21" fmla="*/ 2029980 w 10836774"/>
              <a:gd name="connsiteY21" fmla="*/ 1635801 h 1751015"/>
              <a:gd name="connsiteX22" fmla="*/ 1453910 w 10836774"/>
              <a:gd name="connsiteY22" fmla="*/ 1578193 h 1751015"/>
              <a:gd name="connsiteX23" fmla="*/ 1108268 w 10836774"/>
              <a:gd name="connsiteY23" fmla="*/ 829303 h 1751015"/>
              <a:gd name="connsiteX24" fmla="*/ 453422 w 10836774"/>
              <a:gd name="connsiteY24" fmla="*/ 411062 h 1751015"/>
              <a:gd name="connsiteX25" fmla="*/ 0 w 10836774"/>
              <a:gd name="connsiteY25" fmla="*/ 78553 h 1751015"/>
              <a:gd name="connsiteX0" fmla="*/ 10836774 w 10836774"/>
              <a:gd name="connsiteY0" fmla="*/ 1030738 h 1751015"/>
              <a:gd name="connsiteX1" fmla="*/ 10474036 w 10836774"/>
              <a:gd name="connsiteY1" fmla="*/ 1098751 h 1751015"/>
              <a:gd name="connsiteX2" fmla="*/ 9922139 w 10836774"/>
              <a:gd name="connsiteY2" fmla="*/ 886910 h 1751015"/>
              <a:gd name="connsiteX3" fmla="*/ 9691711 w 10836774"/>
              <a:gd name="connsiteY3" fmla="*/ 1174945 h 1751015"/>
              <a:gd name="connsiteX4" fmla="*/ 9634104 w 10836774"/>
              <a:gd name="connsiteY4" fmla="*/ 886910 h 1751015"/>
              <a:gd name="connsiteX5" fmla="*/ 9468952 w 10836774"/>
              <a:gd name="connsiteY5" fmla="*/ 524417 h 1751015"/>
              <a:gd name="connsiteX6" fmla="*/ 9288462 w 10836774"/>
              <a:gd name="connsiteY6" fmla="*/ 886910 h 1751015"/>
              <a:gd name="connsiteX7" fmla="*/ 9000427 w 10836774"/>
              <a:gd name="connsiteY7" fmla="*/ 1290159 h 1751015"/>
              <a:gd name="connsiteX8" fmla="*/ 8607451 w 10836774"/>
              <a:gd name="connsiteY8" fmla="*/ 1446374 h 1751015"/>
              <a:gd name="connsiteX9" fmla="*/ 7761065 w 10836774"/>
              <a:gd name="connsiteY9" fmla="*/ 1521944 h 1751015"/>
              <a:gd name="connsiteX10" fmla="*/ 7322757 w 10836774"/>
              <a:gd name="connsiteY10" fmla="*/ 1401032 h 1751015"/>
              <a:gd name="connsiteX11" fmla="*/ 6823993 w 10836774"/>
              <a:gd name="connsiteY11" fmla="*/ 1272563 h 1751015"/>
              <a:gd name="connsiteX12" fmla="*/ 6453699 w 10836774"/>
              <a:gd name="connsiteY12" fmla="*/ 826698 h 1751015"/>
              <a:gd name="connsiteX13" fmla="*/ 6277784 w 10836774"/>
              <a:gd name="connsiteY13" fmla="*/ 620483 h 1751015"/>
              <a:gd name="connsiteX14" fmla="*/ 5874535 w 10836774"/>
              <a:gd name="connsiteY14" fmla="*/ 562876 h 1751015"/>
              <a:gd name="connsiteX15" fmla="*/ 5002750 w 10836774"/>
              <a:gd name="connsiteY15" fmla="*/ 856926 h 1751015"/>
              <a:gd name="connsiteX16" fmla="*/ 4080793 w 10836774"/>
              <a:gd name="connsiteY16" fmla="*/ 577316 h 1751015"/>
              <a:gd name="connsiteX17" fmla="*/ 3512648 w 10836774"/>
              <a:gd name="connsiteY17" fmla="*/ 44413 h 1751015"/>
              <a:gd name="connsiteX18" fmla="*/ 3239727 w 10836774"/>
              <a:gd name="connsiteY18" fmla="*/ 310840 h 1751015"/>
              <a:gd name="connsiteX19" fmla="*/ 3066906 w 10836774"/>
              <a:gd name="connsiteY19" fmla="*/ 368447 h 1751015"/>
              <a:gd name="connsiteX20" fmla="*/ 2778871 w 10836774"/>
              <a:gd name="connsiteY20" fmla="*/ 886910 h 1751015"/>
              <a:gd name="connsiteX21" fmla="*/ 2029980 w 10836774"/>
              <a:gd name="connsiteY21" fmla="*/ 1635801 h 1751015"/>
              <a:gd name="connsiteX22" fmla="*/ 1453910 w 10836774"/>
              <a:gd name="connsiteY22" fmla="*/ 1578193 h 1751015"/>
              <a:gd name="connsiteX23" fmla="*/ 1108268 w 10836774"/>
              <a:gd name="connsiteY23" fmla="*/ 829303 h 1751015"/>
              <a:gd name="connsiteX24" fmla="*/ 453422 w 10836774"/>
              <a:gd name="connsiteY24" fmla="*/ 411062 h 1751015"/>
              <a:gd name="connsiteX25" fmla="*/ 0 w 10836774"/>
              <a:gd name="connsiteY25" fmla="*/ 78553 h 1751015"/>
              <a:gd name="connsiteX0" fmla="*/ 10836774 w 10836774"/>
              <a:gd name="connsiteY0" fmla="*/ 1069142 h 1789419"/>
              <a:gd name="connsiteX1" fmla="*/ 10474036 w 10836774"/>
              <a:gd name="connsiteY1" fmla="*/ 1137155 h 1789419"/>
              <a:gd name="connsiteX2" fmla="*/ 9922139 w 10836774"/>
              <a:gd name="connsiteY2" fmla="*/ 925314 h 1789419"/>
              <a:gd name="connsiteX3" fmla="*/ 9691711 w 10836774"/>
              <a:gd name="connsiteY3" fmla="*/ 1213349 h 1789419"/>
              <a:gd name="connsiteX4" fmla="*/ 9634104 w 10836774"/>
              <a:gd name="connsiteY4" fmla="*/ 925314 h 1789419"/>
              <a:gd name="connsiteX5" fmla="*/ 9468952 w 10836774"/>
              <a:gd name="connsiteY5" fmla="*/ 562821 h 1789419"/>
              <a:gd name="connsiteX6" fmla="*/ 9288462 w 10836774"/>
              <a:gd name="connsiteY6" fmla="*/ 925314 h 1789419"/>
              <a:gd name="connsiteX7" fmla="*/ 9000427 w 10836774"/>
              <a:gd name="connsiteY7" fmla="*/ 1328563 h 1789419"/>
              <a:gd name="connsiteX8" fmla="*/ 8607451 w 10836774"/>
              <a:gd name="connsiteY8" fmla="*/ 1484778 h 1789419"/>
              <a:gd name="connsiteX9" fmla="*/ 7761065 w 10836774"/>
              <a:gd name="connsiteY9" fmla="*/ 1560348 h 1789419"/>
              <a:gd name="connsiteX10" fmla="*/ 7322757 w 10836774"/>
              <a:gd name="connsiteY10" fmla="*/ 1439436 h 1789419"/>
              <a:gd name="connsiteX11" fmla="*/ 6823993 w 10836774"/>
              <a:gd name="connsiteY11" fmla="*/ 1310967 h 1789419"/>
              <a:gd name="connsiteX12" fmla="*/ 6453699 w 10836774"/>
              <a:gd name="connsiteY12" fmla="*/ 865102 h 1789419"/>
              <a:gd name="connsiteX13" fmla="*/ 6277784 w 10836774"/>
              <a:gd name="connsiteY13" fmla="*/ 658887 h 1789419"/>
              <a:gd name="connsiteX14" fmla="*/ 5874535 w 10836774"/>
              <a:gd name="connsiteY14" fmla="*/ 601280 h 1789419"/>
              <a:gd name="connsiteX15" fmla="*/ 5002750 w 10836774"/>
              <a:gd name="connsiteY15" fmla="*/ 895330 h 1789419"/>
              <a:gd name="connsiteX16" fmla="*/ 4080793 w 10836774"/>
              <a:gd name="connsiteY16" fmla="*/ 615720 h 1789419"/>
              <a:gd name="connsiteX17" fmla="*/ 3512648 w 10836774"/>
              <a:gd name="connsiteY17" fmla="*/ 82817 h 1789419"/>
              <a:gd name="connsiteX18" fmla="*/ 3239727 w 10836774"/>
              <a:gd name="connsiteY18" fmla="*/ 118816 h 1789419"/>
              <a:gd name="connsiteX19" fmla="*/ 3066906 w 10836774"/>
              <a:gd name="connsiteY19" fmla="*/ 406851 h 1789419"/>
              <a:gd name="connsiteX20" fmla="*/ 2778871 w 10836774"/>
              <a:gd name="connsiteY20" fmla="*/ 925314 h 1789419"/>
              <a:gd name="connsiteX21" fmla="*/ 2029980 w 10836774"/>
              <a:gd name="connsiteY21" fmla="*/ 1674205 h 1789419"/>
              <a:gd name="connsiteX22" fmla="*/ 1453910 w 10836774"/>
              <a:gd name="connsiteY22" fmla="*/ 1616597 h 1789419"/>
              <a:gd name="connsiteX23" fmla="*/ 1108268 w 10836774"/>
              <a:gd name="connsiteY23" fmla="*/ 867707 h 1789419"/>
              <a:gd name="connsiteX24" fmla="*/ 453422 w 10836774"/>
              <a:gd name="connsiteY24" fmla="*/ 449466 h 1789419"/>
              <a:gd name="connsiteX25" fmla="*/ 0 w 10836774"/>
              <a:gd name="connsiteY25" fmla="*/ 116957 h 1789419"/>
              <a:gd name="connsiteX0" fmla="*/ 10836774 w 10836774"/>
              <a:gd name="connsiteY0" fmla="*/ 1069142 h 1789419"/>
              <a:gd name="connsiteX1" fmla="*/ 10474036 w 10836774"/>
              <a:gd name="connsiteY1" fmla="*/ 1137155 h 1789419"/>
              <a:gd name="connsiteX2" fmla="*/ 10144800 w 10836774"/>
              <a:gd name="connsiteY2" fmla="*/ 986780 h 1789419"/>
              <a:gd name="connsiteX3" fmla="*/ 9922139 w 10836774"/>
              <a:gd name="connsiteY3" fmla="*/ 925314 h 1789419"/>
              <a:gd name="connsiteX4" fmla="*/ 9691711 w 10836774"/>
              <a:gd name="connsiteY4" fmla="*/ 1213349 h 1789419"/>
              <a:gd name="connsiteX5" fmla="*/ 9634104 w 10836774"/>
              <a:gd name="connsiteY5" fmla="*/ 925314 h 1789419"/>
              <a:gd name="connsiteX6" fmla="*/ 9468952 w 10836774"/>
              <a:gd name="connsiteY6" fmla="*/ 562821 h 1789419"/>
              <a:gd name="connsiteX7" fmla="*/ 9288462 w 10836774"/>
              <a:gd name="connsiteY7" fmla="*/ 925314 h 1789419"/>
              <a:gd name="connsiteX8" fmla="*/ 9000427 w 10836774"/>
              <a:gd name="connsiteY8" fmla="*/ 1328563 h 1789419"/>
              <a:gd name="connsiteX9" fmla="*/ 8607451 w 10836774"/>
              <a:gd name="connsiteY9" fmla="*/ 1484778 h 1789419"/>
              <a:gd name="connsiteX10" fmla="*/ 7761065 w 10836774"/>
              <a:gd name="connsiteY10" fmla="*/ 1560348 h 1789419"/>
              <a:gd name="connsiteX11" fmla="*/ 7322757 w 10836774"/>
              <a:gd name="connsiteY11" fmla="*/ 1439436 h 1789419"/>
              <a:gd name="connsiteX12" fmla="*/ 6823993 w 10836774"/>
              <a:gd name="connsiteY12" fmla="*/ 1310967 h 1789419"/>
              <a:gd name="connsiteX13" fmla="*/ 6453699 w 10836774"/>
              <a:gd name="connsiteY13" fmla="*/ 865102 h 1789419"/>
              <a:gd name="connsiteX14" fmla="*/ 6277784 w 10836774"/>
              <a:gd name="connsiteY14" fmla="*/ 658887 h 1789419"/>
              <a:gd name="connsiteX15" fmla="*/ 5874535 w 10836774"/>
              <a:gd name="connsiteY15" fmla="*/ 601280 h 1789419"/>
              <a:gd name="connsiteX16" fmla="*/ 5002750 w 10836774"/>
              <a:gd name="connsiteY16" fmla="*/ 895330 h 1789419"/>
              <a:gd name="connsiteX17" fmla="*/ 4080793 w 10836774"/>
              <a:gd name="connsiteY17" fmla="*/ 615720 h 1789419"/>
              <a:gd name="connsiteX18" fmla="*/ 3512648 w 10836774"/>
              <a:gd name="connsiteY18" fmla="*/ 82817 h 1789419"/>
              <a:gd name="connsiteX19" fmla="*/ 3239727 w 10836774"/>
              <a:gd name="connsiteY19" fmla="*/ 118816 h 1789419"/>
              <a:gd name="connsiteX20" fmla="*/ 3066906 w 10836774"/>
              <a:gd name="connsiteY20" fmla="*/ 406851 h 1789419"/>
              <a:gd name="connsiteX21" fmla="*/ 2778871 w 10836774"/>
              <a:gd name="connsiteY21" fmla="*/ 925314 h 1789419"/>
              <a:gd name="connsiteX22" fmla="*/ 2029980 w 10836774"/>
              <a:gd name="connsiteY22" fmla="*/ 1674205 h 1789419"/>
              <a:gd name="connsiteX23" fmla="*/ 1453910 w 10836774"/>
              <a:gd name="connsiteY23" fmla="*/ 1616597 h 1789419"/>
              <a:gd name="connsiteX24" fmla="*/ 1108268 w 10836774"/>
              <a:gd name="connsiteY24" fmla="*/ 867707 h 1789419"/>
              <a:gd name="connsiteX25" fmla="*/ 453422 w 10836774"/>
              <a:gd name="connsiteY25" fmla="*/ 449466 h 1789419"/>
              <a:gd name="connsiteX26" fmla="*/ 0 w 10836774"/>
              <a:gd name="connsiteY26" fmla="*/ 116957 h 1789419"/>
              <a:gd name="connsiteX0" fmla="*/ 10836774 w 10836774"/>
              <a:gd name="connsiteY0" fmla="*/ 1069142 h 1789419"/>
              <a:gd name="connsiteX1" fmla="*/ 10474036 w 10836774"/>
              <a:gd name="connsiteY1" fmla="*/ 1137155 h 1789419"/>
              <a:gd name="connsiteX2" fmla="*/ 10037353 w 10836774"/>
              <a:gd name="connsiteY2" fmla="*/ 1270956 h 1789419"/>
              <a:gd name="connsiteX3" fmla="*/ 9922139 w 10836774"/>
              <a:gd name="connsiteY3" fmla="*/ 925314 h 1789419"/>
              <a:gd name="connsiteX4" fmla="*/ 9691711 w 10836774"/>
              <a:gd name="connsiteY4" fmla="*/ 1213349 h 1789419"/>
              <a:gd name="connsiteX5" fmla="*/ 9634104 w 10836774"/>
              <a:gd name="connsiteY5" fmla="*/ 925314 h 1789419"/>
              <a:gd name="connsiteX6" fmla="*/ 9468952 w 10836774"/>
              <a:gd name="connsiteY6" fmla="*/ 562821 h 1789419"/>
              <a:gd name="connsiteX7" fmla="*/ 9288462 w 10836774"/>
              <a:gd name="connsiteY7" fmla="*/ 925314 h 1789419"/>
              <a:gd name="connsiteX8" fmla="*/ 9000427 w 10836774"/>
              <a:gd name="connsiteY8" fmla="*/ 1328563 h 1789419"/>
              <a:gd name="connsiteX9" fmla="*/ 8607451 w 10836774"/>
              <a:gd name="connsiteY9" fmla="*/ 1484778 h 1789419"/>
              <a:gd name="connsiteX10" fmla="*/ 7761065 w 10836774"/>
              <a:gd name="connsiteY10" fmla="*/ 1560348 h 1789419"/>
              <a:gd name="connsiteX11" fmla="*/ 7322757 w 10836774"/>
              <a:gd name="connsiteY11" fmla="*/ 1439436 h 1789419"/>
              <a:gd name="connsiteX12" fmla="*/ 6823993 w 10836774"/>
              <a:gd name="connsiteY12" fmla="*/ 1310967 h 1789419"/>
              <a:gd name="connsiteX13" fmla="*/ 6453699 w 10836774"/>
              <a:gd name="connsiteY13" fmla="*/ 865102 h 1789419"/>
              <a:gd name="connsiteX14" fmla="*/ 6277784 w 10836774"/>
              <a:gd name="connsiteY14" fmla="*/ 658887 h 1789419"/>
              <a:gd name="connsiteX15" fmla="*/ 5874535 w 10836774"/>
              <a:gd name="connsiteY15" fmla="*/ 601280 h 1789419"/>
              <a:gd name="connsiteX16" fmla="*/ 5002750 w 10836774"/>
              <a:gd name="connsiteY16" fmla="*/ 895330 h 1789419"/>
              <a:gd name="connsiteX17" fmla="*/ 4080793 w 10836774"/>
              <a:gd name="connsiteY17" fmla="*/ 615720 h 1789419"/>
              <a:gd name="connsiteX18" fmla="*/ 3512648 w 10836774"/>
              <a:gd name="connsiteY18" fmla="*/ 82817 h 1789419"/>
              <a:gd name="connsiteX19" fmla="*/ 3239727 w 10836774"/>
              <a:gd name="connsiteY19" fmla="*/ 118816 h 1789419"/>
              <a:gd name="connsiteX20" fmla="*/ 3066906 w 10836774"/>
              <a:gd name="connsiteY20" fmla="*/ 406851 h 1789419"/>
              <a:gd name="connsiteX21" fmla="*/ 2778871 w 10836774"/>
              <a:gd name="connsiteY21" fmla="*/ 925314 h 1789419"/>
              <a:gd name="connsiteX22" fmla="*/ 2029980 w 10836774"/>
              <a:gd name="connsiteY22" fmla="*/ 1674205 h 1789419"/>
              <a:gd name="connsiteX23" fmla="*/ 1453910 w 10836774"/>
              <a:gd name="connsiteY23" fmla="*/ 1616597 h 1789419"/>
              <a:gd name="connsiteX24" fmla="*/ 1108268 w 10836774"/>
              <a:gd name="connsiteY24" fmla="*/ 867707 h 1789419"/>
              <a:gd name="connsiteX25" fmla="*/ 453422 w 10836774"/>
              <a:gd name="connsiteY25" fmla="*/ 449466 h 1789419"/>
              <a:gd name="connsiteX26" fmla="*/ 0 w 10836774"/>
              <a:gd name="connsiteY26" fmla="*/ 116957 h 1789419"/>
              <a:gd name="connsiteX0" fmla="*/ 10836774 w 10836774"/>
              <a:gd name="connsiteY0" fmla="*/ 1069142 h 1789419"/>
              <a:gd name="connsiteX1" fmla="*/ 10382995 w 10836774"/>
              <a:gd name="connsiteY1" fmla="*/ 1040528 h 1789419"/>
              <a:gd name="connsiteX2" fmla="*/ 10037353 w 10836774"/>
              <a:gd name="connsiteY2" fmla="*/ 1270956 h 1789419"/>
              <a:gd name="connsiteX3" fmla="*/ 9922139 w 10836774"/>
              <a:gd name="connsiteY3" fmla="*/ 925314 h 1789419"/>
              <a:gd name="connsiteX4" fmla="*/ 9691711 w 10836774"/>
              <a:gd name="connsiteY4" fmla="*/ 1213349 h 1789419"/>
              <a:gd name="connsiteX5" fmla="*/ 9634104 w 10836774"/>
              <a:gd name="connsiteY5" fmla="*/ 925314 h 1789419"/>
              <a:gd name="connsiteX6" fmla="*/ 9468952 w 10836774"/>
              <a:gd name="connsiteY6" fmla="*/ 562821 h 1789419"/>
              <a:gd name="connsiteX7" fmla="*/ 9288462 w 10836774"/>
              <a:gd name="connsiteY7" fmla="*/ 925314 h 1789419"/>
              <a:gd name="connsiteX8" fmla="*/ 9000427 w 10836774"/>
              <a:gd name="connsiteY8" fmla="*/ 1328563 h 1789419"/>
              <a:gd name="connsiteX9" fmla="*/ 8607451 w 10836774"/>
              <a:gd name="connsiteY9" fmla="*/ 1484778 h 1789419"/>
              <a:gd name="connsiteX10" fmla="*/ 7761065 w 10836774"/>
              <a:gd name="connsiteY10" fmla="*/ 1560348 h 1789419"/>
              <a:gd name="connsiteX11" fmla="*/ 7322757 w 10836774"/>
              <a:gd name="connsiteY11" fmla="*/ 1439436 h 1789419"/>
              <a:gd name="connsiteX12" fmla="*/ 6823993 w 10836774"/>
              <a:gd name="connsiteY12" fmla="*/ 1310967 h 1789419"/>
              <a:gd name="connsiteX13" fmla="*/ 6453699 w 10836774"/>
              <a:gd name="connsiteY13" fmla="*/ 865102 h 1789419"/>
              <a:gd name="connsiteX14" fmla="*/ 6277784 w 10836774"/>
              <a:gd name="connsiteY14" fmla="*/ 658887 h 1789419"/>
              <a:gd name="connsiteX15" fmla="*/ 5874535 w 10836774"/>
              <a:gd name="connsiteY15" fmla="*/ 601280 h 1789419"/>
              <a:gd name="connsiteX16" fmla="*/ 5002750 w 10836774"/>
              <a:gd name="connsiteY16" fmla="*/ 895330 h 1789419"/>
              <a:gd name="connsiteX17" fmla="*/ 4080793 w 10836774"/>
              <a:gd name="connsiteY17" fmla="*/ 615720 h 1789419"/>
              <a:gd name="connsiteX18" fmla="*/ 3512648 w 10836774"/>
              <a:gd name="connsiteY18" fmla="*/ 82817 h 1789419"/>
              <a:gd name="connsiteX19" fmla="*/ 3239727 w 10836774"/>
              <a:gd name="connsiteY19" fmla="*/ 118816 h 1789419"/>
              <a:gd name="connsiteX20" fmla="*/ 3066906 w 10836774"/>
              <a:gd name="connsiteY20" fmla="*/ 406851 h 1789419"/>
              <a:gd name="connsiteX21" fmla="*/ 2778871 w 10836774"/>
              <a:gd name="connsiteY21" fmla="*/ 925314 h 1789419"/>
              <a:gd name="connsiteX22" fmla="*/ 2029980 w 10836774"/>
              <a:gd name="connsiteY22" fmla="*/ 1674205 h 1789419"/>
              <a:gd name="connsiteX23" fmla="*/ 1453910 w 10836774"/>
              <a:gd name="connsiteY23" fmla="*/ 1616597 h 1789419"/>
              <a:gd name="connsiteX24" fmla="*/ 1108268 w 10836774"/>
              <a:gd name="connsiteY24" fmla="*/ 867707 h 1789419"/>
              <a:gd name="connsiteX25" fmla="*/ 453422 w 10836774"/>
              <a:gd name="connsiteY25" fmla="*/ 449466 h 1789419"/>
              <a:gd name="connsiteX26" fmla="*/ 0 w 10836774"/>
              <a:gd name="connsiteY26" fmla="*/ 116957 h 1789419"/>
              <a:gd name="connsiteX0" fmla="*/ 10836774 w 10836774"/>
              <a:gd name="connsiteY0" fmla="*/ 1069142 h 1789419"/>
              <a:gd name="connsiteX1" fmla="*/ 10382995 w 10836774"/>
              <a:gd name="connsiteY1" fmla="*/ 1040528 h 1789419"/>
              <a:gd name="connsiteX2" fmla="*/ 10037353 w 10836774"/>
              <a:gd name="connsiteY2" fmla="*/ 1270956 h 1789419"/>
              <a:gd name="connsiteX3" fmla="*/ 9922139 w 10836774"/>
              <a:gd name="connsiteY3" fmla="*/ 810100 h 1789419"/>
              <a:gd name="connsiteX4" fmla="*/ 9691711 w 10836774"/>
              <a:gd name="connsiteY4" fmla="*/ 1213349 h 1789419"/>
              <a:gd name="connsiteX5" fmla="*/ 9634104 w 10836774"/>
              <a:gd name="connsiteY5" fmla="*/ 925314 h 1789419"/>
              <a:gd name="connsiteX6" fmla="*/ 9468952 w 10836774"/>
              <a:gd name="connsiteY6" fmla="*/ 562821 h 1789419"/>
              <a:gd name="connsiteX7" fmla="*/ 9288462 w 10836774"/>
              <a:gd name="connsiteY7" fmla="*/ 925314 h 1789419"/>
              <a:gd name="connsiteX8" fmla="*/ 9000427 w 10836774"/>
              <a:gd name="connsiteY8" fmla="*/ 1328563 h 1789419"/>
              <a:gd name="connsiteX9" fmla="*/ 8607451 w 10836774"/>
              <a:gd name="connsiteY9" fmla="*/ 1484778 h 1789419"/>
              <a:gd name="connsiteX10" fmla="*/ 7761065 w 10836774"/>
              <a:gd name="connsiteY10" fmla="*/ 1560348 h 1789419"/>
              <a:gd name="connsiteX11" fmla="*/ 7322757 w 10836774"/>
              <a:gd name="connsiteY11" fmla="*/ 1439436 h 1789419"/>
              <a:gd name="connsiteX12" fmla="*/ 6823993 w 10836774"/>
              <a:gd name="connsiteY12" fmla="*/ 1310967 h 1789419"/>
              <a:gd name="connsiteX13" fmla="*/ 6453699 w 10836774"/>
              <a:gd name="connsiteY13" fmla="*/ 865102 h 1789419"/>
              <a:gd name="connsiteX14" fmla="*/ 6277784 w 10836774"/>
              <a:gd name="connsiteY14" fmla="*/ 658887 h 1789419"/>
              <a:gd name="connsiteX15" fmla="*/ 5874535 w 10836774"/>
              <a:gd name="connsiteY15" fmla="*/ 601280 h 1789419"/>
              <a:gd name="connsiteX16" fmla="*/ 5002750 w 10836774"/>
              <a:gd name="connsiteY16" fmla="*/ 895330 h 1789419"/>
              <a:gd name="connsiteX17" fmla="*/ 4080793 w 10836774"/>
              <a:gd name="connsiteY17" fmla="*/ 615720 h 1789419"/>
              <a:gd name="connsiteX18" fmla="*/ 3512648 w 10836774"/>
              <a:gd name="connsiteY18" fmla="*/ 82817 h 1789419"/>
              <a:gd name="connsiteX19" fmla="*/ 3239727 w 10836774"/>
              <a:gd name="connsiteY19" fmla="*/ 118816 h 1789419"/>
              <a:gd name="connsiteX20" fmla="*/ 3066906 w 10836774"/>
              <a:gd name="connsiteY20" fmla="*/ 406851 h 1789419"/>
              <a:gd name="connsiteX21" fmla="*/ 2778871 w 10836774"/>
              <a:gd name="connsiteY21" fmla="*/ 925314 h 1789419"/>
              <a:gd name="connsiteX22" fmla="*/ 2029980 w 10836774"/>
              <a:gd name="connsiteY22" fmla="*/ 1674205 h 1789419"/>
              <a:gd name="connsiteX23" fmla="*/ 1453910 w 10836774"/>
              <a:gd name="connsiteY23" fmla="*/ 1616597 h 1789419"/>
              <a:gd name="connsiteX24" fmla="*/ 1108268 w 10836774"/>
              <a:gd name="connsiteY24" fmla="*/ 867707 h 1789419"/>
              <a:gd name="connsiteX25" fmla="*/ 453422 w 10836774"/>
              <a:gd name="connsiteY25" fmla="*/ 449466 h 1789419"/>
              <a:gd name="connsiteX26" fmla="*/ 0 w 10836774"/>
              <a:gd name="connsiteY26" fmla="*/ 116957 h 178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836774" h="1789419">
                <a:moveTo>
                  <a:pt x="10836774" y="1069142"/>
                </a:moveTo>
                <a:cubicBezTo>
                  <a:pt x="10722159" y="1095591"/>
                  <a:pt x="10535434" y="1064499"/>
                  <a:pt x="10382995" y="1040528"/>
                </a:cubicBezTo>
                <a:cubicBezTo>
                  <a:pt x="10267666" y="1026801"/>
                  <a:pt x="10114162" y="1309361"/>
                  <a:pt x="10037353" y="1270956"/>
                </a:cubicBezTo>
                <a:cubicBezTo>
                  <a:pt x="9960544" y="1232551"/>
                  <a:pt x="9979746" y="819701"/>
                  <a:pt x="9922139" y="810100"/>
                </a:cubicBezTo>
                <a:cubicBezTo>
                  <a:pt x="9864532" y="800499"/>
                  <a:pt x="9739717" y="1194147"/>
                  <a:pt x="9691711" y="1213349"/>
                </a:cubicBezTo>
                <a:cubicBezTo>
                  <a:pt x="9643705" y="1232551"/>
                  <a:pt x="9671230" y="1033735"/>
                  <a:pt x="9634104" y="925314"/>
                </a:cubicBezTo>
                <a:cubicBezTo>
                  <a:pt x="9596978" y="816893"/>
                  <a:pt x="9526559" y="562821"/>
                  <a:pt x="9468952" y="562821"/>
                </a:cubicBezTo>
                <a:cubicBezTo>
                  <a:pt x="9411345" y="562821"/>
                  <a:pt x="9366549" y="797691"/>
                  <a:pt x="9288462" y="925314"/>
                </a:cubicBezTo>
                <a:cubicBezTo>
                  <a:pt x="9210375" y="1052937"/>
                  <a:pt x="9113929" y="1235319"/>
                  <a:pt x="9000427" y="1328563"/>
                </a:cubicBezTo>
                <a:cubicBezTo>
                  <a:pt x="8886925" y="1421807"/>
                  <a:pt x="8814011" y="1446147"/>
                  <a:pt x="8607451" y="1484778"/>
                </a:cubicBezTo>
                <a:cubicBezTo>
                  <a:pt x="8400891" y="1523409"/>
                  <a:pt x="7975181" y="1567905"/>
                  <a:pt x="7761065" y="1560348"/>
                </a:cubicBezTo>
                <a:cubicBezTo>
                  <a:pt x="7546949" y="1552791"/>
                  <a:pt x="7322757" y="1439436"/>
                  <a:pt x="7322757" y="1439436"/>
                </a:cubicBezTo>
                <a:cubicBezTo>
                  <a:pt x="7166578" y="1397873"/>
                  <a:pt x="6968836" y="1406689"/>
                  <a:pt x="6823993" y="1310967"/>
                </a:cubicBezTo>
                <a:cubicBezTo>
                  <a:pt x="6679150" y="1215245"/>
                  <a:pt x="6544734" y="973782"/>
                  <a:pt x="6453699" y="865102"/>
                </a:cubicBezTo>
                <a:cubicBezTo>
                  <a:pt x="6362664" y="756422"/>
                  <a:pt x="6374311" y="702857"/>
                  <a:pt x="6277784" y="658887"/>
                </a:cubicBezTo>
                <a:cubicBezTo>
                  <a:pt x="6181257" y="614917"/>
                  <a:pt x="6087041" y="561873"/>
                  <a:pt x="5874535" y="601280"/>
                </a:cubicBezTo>
                <a:cubicBezTo>
                  <a:pt x="5662029" y="640687"/>
                  <a:pt x="5301707" y="892923"/>
                  <a:pt x="5002750" y="895330"/>
                </a:cubicBezTo>
                <a:cubicBezTo>
                  <a:pt x="4703793" y="897737"/>
                  <a:pt x="4329143" y="751139"/>
                  <a:pt x="4080793" y="615720"/>
                </a:cubicBezTo>
                <a:cubicBezTo>
                  <a:pt x="3832443" y="480301"/>
                  <a:pt x="3652826" y="165634"/>
                  <a:pt x="3512648" y="82817"/>
                </a:cubicBezTo>
                <a:cubicBezTo>
                  <a:pt x="3372470" y="0"/>
                  <a:pt x="3314017" y="64810"/>
                  <a:pt x="3239727" y="118816"/>
                </a:cubicBezTo>
                <a:cubicBezTo>
                  <a:pt x="3165437" y="172822"/>
                  <a:pt x="3143715" y="272435"/>
                  <a:pt x="3066906" y="406851"/>
                </a:cubicBezTo>
                <a:cubicBezTo>
                  <a:pt x="2990097" y="541267"/>
                  <a:pt x="2951692" y="714088"/>
                  <a:pt x="2778871" y="925314"/>
                </a:cubicBezTo>
                <a:cubicBezTo>
                  <a:pt x="2606050" y="1136540"/>
                  <a:pt x="2250807" y="1558991"/>
                  <a:pt x="2029980" y="1674205"/>
                </a:cubicBezTo>
                <a:cubicBezTo>
                  <a:pt x="1809153" y="1789419"/>
                  <a:pt x="1607529" y="1751013"/>
                  <a:pt x="1453910" y="1616597"/>
                </a:cubicBezTo>
                <a:cubicBezTo>
                  <a:pt x="1300291" y="1482181"/>
                  <a:pt x="1275016" y="1062229"/>
                  <a:pt x="1108268" y="867707"/>
                </a:cubicBezTo>
                <a:cubicBezTo>
                  <a:pt x="941520" y="673185"/>
                  <a:pt x="638133" y="574591"/>
                  <a:pt x="453422" y="449466"/>
                </a:cubicBezTo>
                <a:cubicBezTo>
                  <a:pt x="268711" y="324341"/>
                  <a:pt x="115245" y="194416"/>
                  <a:pt x="0" y="116957"/>
                </a:cubicBezTo>
              </a:path>
            </a:pathLst>
          </a:custGeom>
          <a:ln w="635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1" name="Straight Arrow Connector 30"/>
          <p:cNvCxnSpPr/>
          <p:nvPr/>
        </p:nvCxnSpPr>
        <p:spPr>
          <a:xfrm flipH="1">
            <a:off x="2894085" y="3596337"/>
            <a:ext cx="345641" cy="460856"/>
          </a:xfrm>
          <a:prstGeom prst="straightConnector1">
            <a:avLst/>
          </a:prstGeom>
          <a:ln w="1016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a:off x="3470156" y="3711551"/>
            <a:ext cx="345641" cy="460856"/>
          </a:xfrm>
          <a:prstGeom prst="straightConnector1">
            <a:avLst/>
          </a:prstGeom>
          <a:ln w="1016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2" descr="G:\Land Technical\Maps\Aerial Photos\1931 c-1436_11 5x7 retouch.jpg"/>
          <p:cNvPicPr>
            <a:picLocks noChangeAspect="1" noChangeArrowheads="1"/>
          </p:cNvPicPr>
          <p:nvPr/>
        </p:nvPicPr>
        <p:blipFill>
          <a:blip r:embed="rId3" cstate="print"/>
          <a:srcRect l="9680" t="10388" r="8297" b="5666"/>
          <a:stretch>
            <a:fillRect/>
          </a:stretch>
        </p:blipFill>
        <p:spPr bwMode="auto">
          <a:xfrm>
            <a:off x="0" y="59"/>
            <a:ext cx="10972800" cy="8223888"/>
          </a:xfrm>
          <a:prstGeom prst="rect">
            <a:avLst/>
          </a:prstGeom>
          <a:noFill/>
        </p:spPr>
      </p:pic>
      <p:grpSp>
        <p:nvGrpSpPr>
          <p:cNvPr id="2" name="Group 56"/>
          <p:cNvGrpSpPr/>
          <p:nvPr/>
        </p:nvGrpSpPr>
        <p:grpSpPr>
          <a:xfrm>
            <a:off x="18324" y="7700602"/>
            <a:ext cx="4454184" cy="491595"/>
            <a:chOff x="15270" y="4888388"/>
            <a:chExt cx="3711820" cy="409662"/>
          </a:xfrm>
        </p:grpSpPr>
        <p:sp>
          <p:nvSpPr>
            <p:cNvPr id="38" name="Rectangle 37"/>
            <p:cNvSpPr/>
            <p:nvPr/>
          </p:nvSpPr>
          <p:spPr>
            <a:xfrm>
              <a:off x="40210" y="4913329"/>
              <a:ext cx="3686880"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39" name="Rectangle 38"/>
            <p:cNvSpPr/>
            <p:nvPr/>
          </p:nvSpPr>
          <p:spPr>
            <a:xfrm>
              <a:off x="15270" y="4888388"/>
              <a:ext cx="3711819"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40" name="Rectangle 39"/>
            <p:cNvSpPr/>
            <p:nvPr/>
          </p:nvSpPr>
          <p:spPr>
            <a:xfrm>
              <a:off x="26336" y="4890980"/>
              <a:ext cx="3623943" cy="384720"/>
            </a:xfrm>
            <a:prstGeom prst="rect">
              <a:avLst/>
            </a:prstGeom>
          </p:spPr>
          <p:txBody>
            <a:bodyPr wrap="square">
              <a:spAutoFit/>
            </a:bodyPr>
            <a:lstStyle/>
            <a:p>
              <a:r>
                <a:rPr lang="en-US" sz="1200" b="1" spc="-6" dirty="0">
                  <a:solidFill>
                    <a:srgbClr val="FFFFFF"/>
                  </a:solidFill>
                  <a:cs typeface="Arial"/>
                </a:rPr>
                <a:t>Image from Flight C-1436 Frame 11, 1931</a:t>
              </a:r>
            </a:p>
            <a:p>
              <a:r>
                <a:rPr lang="en-US" sz="1200" b="1" spc="-6" dirty="0">
                  <a:solidFill>
                    <a:schemeClr val="bg1"/>
                  </a:solidFill>
                  <a:cs typeface="Arial"/>
                </a:rPr>
                <a:t>Courtesy of UCSB Library Geospatial Collection</a:t>
              </a:r>
              <a:endParaRPr lang="en-US" sz="1200" dirty="0">
                <a:solidFill>
                  <a:schemeClr val="bg1"/>
                </a:solidFill>
              </a:endParaRPr>
            </a:p>
          </p:txBody>
        </p:sp>
      </p:grpSp>
      <p:cxnSp>
        <p:nvCxnSpPr>
          <p:cNvPr id="30" name="Straight Connector 29"/>
          <p:cNvCxnSpPr/>
          <p:nvPr/>
        </p:nvCxnSpPr>
        <p:spPr>
          <a:xfrm flipH="1">
            <a:off x="1" y="6879936"/>
            <a:ext cx="6868967" cy="0"/>
          </a:xfrm>
          <a:prstGeom prst="line">
            <a:avLst/>
          </a:prstGeom>
          <a:ln w="25400">
            <a:solidFill>
              <a:schemeClr val="bg1">
                <a:alpha val="70000"/>
              </a:schemeClr>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0283033" y="2504252"/>
            <a:ext cx="272827" cy="419456"/>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9570297" y="3240205"/>
            <a:ext cx="938631" cy="36924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9173280" y="3609454"/>
            <a:ext cx="397018" cy="89622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8113302" y="4505682"/>
            <a:ext cx="1077735" cy="23277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7082922" y="4738452"/>
            <a:ext cx="431263" cy="71724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6868968" y="5455694"/>
            <a:ext cx="213952" cy="1424242"/>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10508929" y="2923708"/>
            <a:ext cx="46931" cy="31649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7505308" y="4738452"/>
            <a:ext cx="610108"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pic>
        <p:nvPicPr>
          <p:cNvPr id="14" name="Picture 3"/>
          <p:cNvPicPr>
            <a:picLocks noChangeAspect="1" noChangeArrowheads="1"/>
          </p:cNvPicPr>
          <p:nvPr/>
        </p:nvPicPr>
        <p:blipFill>
          <a:blip r:embed="rId4" cstate="print"/>
          <a:srcRect/>
          <a:stretch>
            <a:fillRect/>
          </a:stretch>
        </p:blipFill>
        <p:spPr bwMode="auto">
          <a:xfrm>
            <a:off x="10635323" y="7647767"/>
            <a:ext cx="276515" cy="462370"/>
          </a:xfrm>
          <a:prstGeom prst="rect">
            <a:avLst/>
          </a:prstGeom>
          <a:noFill/>
          <a:ln w="9525">
            <a:noFill/>
            <a:miter lim="800000"/>
            <a:headEnd/>
            <a:tailEnd/>
          </a:ln>
          <a:effectLst/>
        </p:spPr>
      </p:pic>
      <p:cxnSp>
        <p:nvCxnSpPr>
          <p:cNvPr id="50" name="Straight Arrow Connector 49"/>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45" name="Rectangle 44"/>
          <p:cNvSpPr/>
          <p:nvPr/>
        </p:nvSpPr>
        <p:spPr>
          <a:xfrm>
            <a:off x="57619" y="7859255"/>
            <a:ext cx="1281077" cy="295465"/>
          </a:xfrm>
          <a:prstGeom prst="rect">
            <a:avLst/>
          </a:prstGeom>
        </p:spPr>
        <p:txBody>
          <a:bodyPr wrap="square" lIns="109728" tIns="54864" rIns="109728" bIns="54864">
            <a:spAutoFit/>
          </a:bodyPr>
          <a:lstStyle/>
          <a:p>
            <a:r>
              <a:rPr lang="en-US" sz="1200" b="1" spc="-6" dirty="0">
                <a:solidFill>
                  <a:srgbClr val="FFFFFF"/>
                </a:solidFill>
                <a:effectLst>
                  <a:outerShdw blurRad="38100" dist="38100" dir="2700000" algn="tl">
                    <a:srgbClr val="000000">
                      <a:alpha val="43137"/>
                    </a:srgbClr>
                  </a:outerShdw>
                </a:effectLst>
                <a:cs typeface="Arial"/>
              </a:rPr>
              <a:t>Summer 1993</a:t>
            </a:r>
          </a:p>
        </p:txBody>
      </p:sp>
      <p:cxnSp>
        <p:nvCxnSpPr>
          <p:cNvPr id="66" name="Straight Connector 65"/>
          <p:cNvCxnSpPr/>
          <p:nvPr/>
        </p:nvCxnSpPr>
        <p:spPr>
          <a:xfrm flipH="1">
            <a:off x="0" y="3077874"/>
            <a:ext cx="416984" cy="3802062"/>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V="1">
            <a:off x="1281089" y="5324547"/>
            <a:ext cx="518463" cy="345642"/>
          </a:xfrm>
          <a:prstGeom prst="straightConnector1">
            <a:avLst/>
          </a:prstGeom>
          <a:ln w="101600">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3" name="Freeform 22"/>
          <p:cNvSpPr/>
          <p:nvPr/>
        </p:nvSpPr>
        <p:spPr>
          <a:xfrm>
            <a:off x="1569124" y="2444197"/>
            <a:ext cx="1555389" cy="3168385"/>
          </a:xfrm>
          <a:custGeom>
            <a:avLst/>
            <a:gdLst>
              <a:gd name="connsiteX0" fmla="*/ 469997 w 2728076"/>
              <a:gd name="connsiteY0" fmla="*/ 5443356 h 5457316"/>
              <a:gd name="connsiteX1" fmla="*/ 1084251 w 2728076"/>
              <a:gd name="connsiteY1" fmla="*/ 5345634 h 5457316"/>
              <a:gd name="connsiteX2" fmla="*/ 1147072 w 2728076"/>
              <a:gd name="connsiteY2" fmla="*/ 4773261 h 5457316"/>
              <a:gd name="connsiteX3" fmla="*/ 1272715 w 2728076"/>
              <a:gd name="connsiteY3" fmla="*/ 4256730 h 5457316"/>
              <a:gd name="connsiteX4" fmla="*/ 1684544 w 2728076"/>
              <a:gd name="connsiteY4" fmla="*/ 4333512 h 5457316"/>
              <a:gd name="connsiteX5" fmla="*/ 2019591 w 2728076"/>
              <a:gd name="connsiteY5" fmla="*/ 3607576 h 5457316"/>
              <a:gd name="connsiteX6" fmla="*/ 2354638 w 2728076"/>
              <a:gd name="connsiteY6" fmla="*/ 2923521 h 5457316"/>
              <a:gd name="connsiteX7" fmla="*/ 2675725 w 2728076"/>
              <a:gd name="connsiteY7" fmla="*/ 1925359 h 5457316"/>
              <a:gd name="connsiteX8" fmla="*/ 2668745 w 2728076"/>
              <a:gd name="connsiteY8" fmla="*/ 780614 h 5457316"/>
              <a:gd name="connsiteX9" fmla="*/ 2564043 w 2728076"/>
              <a:gd name="connsiteY9" fmla="*/ 103539 h 5457316"/>
              <a:gd name="connsiteX10" fmla="*/ 2152214 w 2728076"/>
              <a:gd name="connsiteY10" fmla="*/ 159380 h 5457316"/>
              <a:gd name="connsiteX11" fmla="*/ 1063310 w 2728076"/>
              <a:gd name="connsiteY11" fmla="*/ 1003979 h 5457316"/>
              <a:gd name="connsiteX12" fmla="*/ 714303 w 2728076"/>
              <a:gd name="connsiteY12" fmla="*/ 1506550 h 5457316"/>
              <a:gd name="connsiteX13" fmla="*/ 302474 w 2728076"/>
              <a:gd name="connsiteY13" fmla="*/ 2057982 h 5457316"/>
              <a:gd name="connsiteX14" fmla="*/ 16287 w 2728076"/>
              <a:gd name="connsiteY14" fmla="*/ 2832779 h 5457316"/>
              <a:gd name="connsiteX15" fmla="*/ 204751 w 2728076"/>
              <a:gd name="connsiteY15" fmla="*/ 3440052 h 5457316"/>
              <a:gd name="connsiteX16" fmla="*/ 330394 w 2728076"/>
              <a:gd name="connsiteY16" fmla="*/ 3677377 h 5457316"/>
              <a:gd name="connsiteX17" fmla="*/ 211732 w 2728076"/>
              <a:gd name="connsiteY17" fmla="*/ 4082226 h 5457316"/>
              <a:gd name="connsiteX18" fmla="*/ 155890 w 2728076"/>
              <a:gd name="connsiteY18" fmla="*/ 4815142 h 5457316"/>
              <a:gd name="connsiteX19" fmla="*/ 567719 w 2728076"/>
              <a:gd name="connsiteY19" fmla="*/ 4961726 h 5457316"/>
              <a:gd name="connsiteX20" fmla="*/ 1028409 w 2728076"/>
              <a:gd name="connsiteY20" fmla="*/ 4626678 h 5457316"/>
              <a:gd name="connsiteX0" fmla="*/ 1084251 w 2728076"/>
              <a:gd name="connsiteY0" fmla="*/ 5345634 h 5345634"/>
              <a:gd name="connsiteX1" fmla="*/ 1147072 w 2728076"/>
              <a:gd name="connsiteY1" fmla="*/ 4773261 h 5345634"/>
              <a:gd name="connsiteX2" fmla="*/ 1272715 w 2728076"/>
              <a:gd name="connsiteY2" fmla="*/ 4256730 h 5345634"/>
              <a:gd name="connsiteX3" fmla="*/ 1684544 w 2728076"/>
              <a:gd name="connsiteY3" fmla="*/ 4333512 h 5345634"/>
              <a:gd name="connsiteX4" fmla="*/ 2019591 w 2728076"/>
              <a:gd name="connsiteY4" fmla="*/ 3607576 h 5345634"/>
              <a:gd name="connsiteX5" fmla="*/ 2354638 w 2728076"/>
              <a:gd name="connsiteY5" fmla="*/ 2923521 h 5345634"/>
              <a:gd name="connsiteX6" fmla="*/ 2675725 w 2728076"/>
              <a:gd name="connsiteY6" fmla="*/ 1925359 h 5345634"/>
              <a:gd name="connsiteX7" fmla="*/ 2668745 w 2728076"/>
              <a:gd name="connsiteY7" fmla="*/ 780614 h 5345634"/>
              <a:gd name="connsiteX8" fmla="*/ 2564043 w 2728076"/>
              <a:gd name="connsiteY8" fmla="*/ 103539 h 5345634"/>
              <a:gd name="connsiteX9" fmla="*/ 2152214 w 2728076"/>
              <a:gd name="connsiteY9" fmla="*/ 159380 h 5345634"/>
              <a:gd name="connsiteX10" fmla="*/ 1063310 w 2728076"/>
              <a:gd name="connsiteY10" fmla="*/ 1003979 h 5345634"/>
              <a:gd name="connsiteX11" fmla="*/ 714303 w 2728076"/>
              <a:gd name="connsiteY11" fmla="*/ 1506550 h 5345634"/>
              <a:gd name="connsiteX12" fmla="*/ 302474 w 2728076"/>
              <a:gd name="connsiteY12" fmla="*/ 2057982 h 5345634"/>
              <a:gd name="connsiteX13" fmla="*/ 16287 w 2728076"/>
              <a:gd name="connsiteY13" fmla="*/ 2832779 h 5345634"/>
              <a:gd name="connsiteX14" fmla="*/ 204751 w 2728076"/>
              <a:gd name="connsiteY14" fmla="*/ 3440052 h 5345634"/>
              <a:gd name="connsiteX15" fmla="*/ 330394 w 2728076"/>
              <a:gd name="connsiteY15" fmla="*/ 3677377 h 5345634"/>
              <a:gd name="connsiteX16" fmla="*/ 211732 w 2728076"/>
              <a:gd name="connsiteY16" fmla="*/ 4082226 h 5345634"/>
              <a:gd name="connsiteX17" fmla="*/ 155890 w 2728076"/>
              <a:gd name="connsiteY17" fmla="*/ 4815142 h 5345634"/>
              <a:gd name="connsiteX18" fmla="*/ 567719 w 2728076"/>
              <a:gd name="connsiteY18" fmla="*/ 4961726 h 5345634"/>
              <a:gd name="connsiteX19" fmla="*/ 1028409 w 2728076"/>
              <a:gd name="connsiteY19" fmla="*/ 4626678 h 5345634"/>
              <a:gd name="connsiteX0" fmla="*/ 1084251 w 2728076"/>
              <a:gd name="connsiteY0" fmla="*/ 5345634 h 5345634"/>
              <a:gd name="connsiteX1" fmla="*/ 1272715 w 2728076"/>
              <a:gd name="connsiteY1" fmla="*/ 4256730 h 5345634"/>
              <a:gd name="connsiteX2" fmla="*/ 1684544 w 2728076"/>
              <a:gd name="connsiteY2" fmla="*/ 4333512 h 5345634"/>
              <a:gd name="connsiteX3" fmla="*/ 2019591 w 2728076"/>
              <a:gd name="connsiteY3" fmla="*/ 3607576 h 5345634"/>
              <a:gd name="connsiteX4" fmla="*/ 2354638 w 2728076"/>
              <a:gd name="connsiteY4" fmla="*/ 2923521 h 5345634"/>
              <a:gd name="connsiteX5" fmla="*/ 2675725 w 2728076"/>
              <a:gd name="connsiteY5" fmla="*/ 1925359 h 5345634"/>
              <a:gd name="connsiteX6" fmla="*/ 2668745 w 2728076"/>
              <a:gd name="connsiteY6" fmla="*/ 780614 h 5345634"/>
              <a:gd name="connsiteX7" fmla="*/ 2564043 w 2728076"/>
              <a:gd name="connsiteY7" fmla="*/ 103539 h 5345634"/>
              <a:gd name="connsiteX8" fmla="*/ 2152214 w 2728076"/>
              <a:gd name="connsiteY8" fmla="*/ 159380 h 5345634"/>
              <a:gd name="connsiteX9" fmla="*/ 1063310 w 2728076"/>
              <a:gd name="connsiteY9" fmla="*/ 1003979 h 5345634"/>
              <a:gd name="connsiteX10" fmla="*/ 714303 w 2728076"/>
              <a:gd name="connsiteY10" fmla="*/ 1506550 h 5345634"/>
              <a:gd name="connsiteX11" fmla="*/ 302474 w 2728076"/>
              <a:gd name="connsiteY11" fmla="*/ 2057982 h 5345634"/>
              <a:gd name="connsiteX12" fmla="*/ 16287 w 2728076"/>
              <a:gd name="connsiteY12" fmla="*/ 2832779 h 5345634"/>
              <a:gd name="connsiteX13" fmla="*/ 204751 w 2728076"/>
              <a:gd name="connsiteY13" fmla="*/ 3440052 h 5345634"/>
              <a:gd name="connsiteX14" fmla="*/ 330394 w 2728076"/>
              <a:gd name="connsiteY14" fmla="*/ 3677377 h 5345634"/>
              <a:gd name="connsiteX15" fmla="*/ 211732 w 2728076"/>
              <a:gd name="connsiteY15" fmla="*/ 4082226 h 5345634"/>
              <a:gd name="connsiteX16" fmla="*/ 155890 w 2728076"/>
              <a:gd name="connsiteY16" fmla="*/ 4815142 h 5345634"/>
              <a:gd name="connsiteX17" fmla="*/ 567719 w 2728076"/>
              <a:gd name="connsiteY17" fmla="*/ 4961726 h 5345634"/>
              <a:gd name="connsiteX18" fmla="*/ 1028409 w 2728076"/>
              <a:gd name="connsiteY18" fmla="*/ 4626678 h 5345634"/>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18" fmla="*/ 1272715 w 2728076"/>
              <a:gd name="connsiteY18" fmla="*/ 4256730 h 4993137"/>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211732 w 2728076"/>
              <a:gd name="connsiteY14" fmla="*/ 4082226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316019 w 2728076"/>
              <a:gd name="connsiteY14" fmla="*/ 4244660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28076" h="5428212">
                <a:moveTo>
                  <a:pt x="1272715" y="4256730"/>
                </a:moveTo>
                <a:cubicBezTo>
                  <a:pt x="1372764" y="4088043"/>
                  <a:pt x="1560065" y="4441704"/>
                  <a:pt x="1684544" y="4333512"/>
                </a:cubicBezTo>
                <a:cubicBezTo>
                  <a:pt x="1809023" y="4225320"/>
                  <a:pt x="1907909" y="3842574"/>
                  <a:pt x="2019591" y="3607576"/>
                </a:cubicBezTo>
                <a:cubicBezTo>
                  <a:pt x="2131273" y="3372578"/>
                  <a:pt x="2245282" y="3203890"/>
                  <a:pt x="2354638" y="2923521"/>
                </a:cubicBezTo>
                <a:cubicBezTo>
                  <a:pt x="2463994" y="2643152"/>
                  <a:pt x="2623374" y="2282510"/>
                  <a:pt x="2675725" y="1925359"/>
                </a:cubicBezTo>
                <a:cubicBezTo>
                  <a:pt x="2728076" y="1568208"/>
                  <a:pt x="2687359" y="1084251"/>
                  <a:pt x="2668745" y="780614"/>
                </a:cubicBezTo>
                <a:cubicBezTo>
                  <a:pt x="2650131" y="476977"/>
                  <a:pt x="2650131" y="207078"/>
                  <a:pt x="2564043" y="103539"/>
                </a:cubicBezTo>
                <a:cubicBezTo>
                  <a:pt x="2477955" y="0"/>
                  <a:pt x="2402336" y="9307"/>
                  <a:pt x="2152214" y="159380"/>
                </a:cubicBezTo>
                <a:cubicBezTo>
                  <a:pt x="1902092" y="309453"/>
                  <a:pt x="1302962" y="779451"/>
                  <a:pt x="1063310" y="1003979"/>
                </a:cubicBezTo>
                <a:cubicBezTo>
                  <a:pt x="823658" y="1228507"/>
                  <a:pt x="841109" y="1330883"/>
                  <a:pt x="714303" y="1506550"/>
                </a:cubicBezTo>
                <a:cubicBezTo>
                  <a:pt x="587497" y="1682217"/>
                  <a:pt x="418810" y="1836944"/>
                  <a:pt x="302474" y="2057982"/>
                </a:cubicBezTo>
                <a:cubicBezTo>
                  <a:pt x="186138" y="2279020"/>
                  <a:pt x="32574" y="2602434"/>
                  <a:pt x="16287" y="2832779"/>
                </a:cubicBezTo>
                <a:cubicBezTo>
                  <a:pt x="0" y="3063124"/>
                  <a:pt x="152400" y="3299286"/>
                  <a:pt x="204751" y="3440052"/>
                </a:cubicBezTo>
                <a:cubicBezTo>
                  <a:pt x="257102" y="3580818"/>
                  <a:pt x="329231" y="3570348"/>
                  <a:pt x="330394" y="3677377"/>
                </a:cubicBezTo>
                <a:cubicBezTo>
                  <a:pt x="331558" y="3784406"/>
                  <a:pt x="345103" y="4055033"/>
                  <a:pt x="316019" y="4244660"/>
                </a:cubicBezTo>
                <a:cubicBezTo>
                  <a:pt x="286935" y="4434288"/>
                  <a:pt x="98283" y="4623119"/>
                  <a:pt x="155890" y="4815142"/>
                </a:cubicBezTo>
                <a:cubicBezTo>
                  <a:pt x="213497" y="5007165"/>
                  <a:pt x="516241" y="5428212"/>
                  <a:pt x="661661" y="5396801"/>
                </a:cubicBezTo>
                <a:cubicBezTo>
                  <a:pt x="807081" y="5365390"/>
                  <a:pt x="870774" y="4778496"/>
                  <a:pt x="1028409" y="4626678"/>
                </a:cubicBezTo>
                <a:lnTo>
                  <a:pt x="1272715" y="4256730"/>
                </a:lnTo>
                <a:close/>
              </a:path>
            </a:pathLst>
          </a:custGeom>
          <a:ln w="25400">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p:cNvSpPr txBox="1"/>
          <p:nvPr/>
        </p:nvSpPr>
        <p:spPr>
          <a:xfrm>
            <a:off x="993054" y="5496559"/>
            <a:ext cx="340158" cy="461665"/>
          </a:xfrm>
          <a:prstGeom prst="rect">
            <a:avLst/>
          </a:prstGeom>
          <a:noFill/>
        </p:spPr>
        <p:txBody>
          <a:bodyPr wrap="none" rtlCol="0">
            <a:spAutoFit/>
          </a:bodyPr>
          <a:lstStyle/>
          <a:p>
            <a:pPr algn="ctr"/>
            <a:r>
              <a:rPr lang="en-US" sz="2400" b="1" dirty="0">
                <a:solidFill>
                  <a:schemeClr val="bg1"/>
                </a:solidFill>
              </a:rPr>
              <a:t>1</a:t>
            </a:r>
          </a:p>
        </p:txBody>
      </p:sp>
      <p:sp>
        <p:nvSpPr>
          <p:cNvPr id="26" name="Oval 25"/>
          <p:cNvSpPr/>
          <p:nvPr/>
        </p:nvSpPr>
        <p:spPr>
          <a:xfrm>
            <a:off x="993054" y="5554975"/>
            <a:ext cx="324512" cy="369324"/>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G:\Photos\Historical Photos\Land\First Day\Rdwd 2.jpg"/>
          <p:cNvPicPr>
            <a:picLocks noChangeAspect="1" noChangeArrowheads="1"/>
          </p:cNvPicPr>
          <p:nvPr/>
        </p:nvPicPr>
        <p:blipFill>
          <a:blip r:embed="rId3" cstate="print"/>
          <a:srcRect/>
          <a:stretch>
            <a:fillRect/>
          </a:stretch>
        </p:blipFill>
        <p:spPr bwMode="auto">
          <a:xfrm>
            <a:off x="5486400" y="7138"/>
            <a:ext cx="5486400" cy="8222462"/>
          </a:xfrm>
          <a:prstGeom prst="rect">
            <a:avLst/>
          </a:prstGeom>
          <a:noFill/>
        </p:spPr>
      </p:pic>
      <p:pic>
        <p:nvPicPr>
          <p:cNvPr id="3" name="Picture 3"/>
          <p:cNvPicPr>
            <a:picLocks noChangeAspect="1" noChangeArrowheads="1"/>
          </p:cNvPicPr>
          <p:nvPr/>
        </p:nvPicPr>
        <p:blipFill>
          <a:blip r:embed="rId4" cstate="print"/>
          <a:srcRect/>
          <a:stretch>
            <a:fillRect/>
          </a:stretch>
        </p:blipFill>
        <p:spPr bwMode="auto">
          <a:xfrm>
            <a:off x="10635324" y="7627313"/>
            <a:ext cx="276515" cy="462370"/>
          </a:xfrm>
          <a:prstGeom prst="rect">
            <a:avLst/>
          </a:prstGeom>
          <a:noFill/>
          <a:ln w="9525">
            <a:noFill/>
            <a:miter lim="800000"/>
            <a:headEnd/>
            <a:tailEnd/>
          </a:ln>
          <a:effectLst/>
        </p:spPr>
      </p:pic>
      <p:pic>
        <p:nvPicPr>
          <p:cNvPr id="2" name="Picture 2" descr="G:\Photos\Historical Photos\Land\First Day\Rdwd 1.jpg"/>
          <p:cNvPicPr>
            <a:picLocks noChangeAspect="1" noChangeArrowheads="1"/>
          </p:cNvPicPr>
          <p:nvPr/>
        </p:nvPicPr>
        <p:blipFill>
          <a:blip r:embed="rId5" cstate="print"/>
          <a:srcRect r="1245"/>
          <a:stretch>
            <a:fillRect/>
          </a:stretch>
        </p:blipFill>
        <p:spPr bwMode="auto">
          <a:xfrm>
            <a:off x="0" y="0"/>
            <a:ext cx="5441621" cy="8229600"/>
          </a:xfrm>
          <a:prstGeom prst="rect">
            <a:avLst/>
          </a:prstGeom>
          <a:noFill/>
        </p:spPr>
      </p:pic>
      <p:sp>
        <p:nvSpPr>
          <p:cNvPr id="5" name="TextBox 4"/>
          <p:cNvSpPr txBox="1"/>
          <p:nvPr/>
        </p:nvSpPr>
        <p:spPr>
          <a:xfrm>
            <a:off x="1972373" y="6360664"/>
            <a:ext cx="340158" cy="461665"/>
          </a:xfrm>
          <a:prstGeom prst="rect">
            <a:avLst/>
          </a:prstGeom>
          <a:noFill/>
        </p:spPr>
        <p:txBody>
          <a:bodyPr wrap="none" rtlCol="0">
            <a:spAutoFit/>
          </a:bodyPr>
          <a:lstStyle/>
          <a:p>
            <a:pPr algn="ctr"/>
            <a:r>
              <a:rPr lang="en-US" sz="2400" b="1" dirty="0">
                <a:solidFill>
                  <a:schemeClr val="bg1"/>
                </a:solidFill>
              </a:rPr>
              <a:t>1</a:t>
            </a:r>
          </a:p>
        </p:txBody>
      </p:sp>
      <p:sp>
        <p:nvSpPr>
          <p:cNvPr id="7" name="Rectangle 6"/>
          <p:cNvSpPr/>
          <p:nvPr/>
        </p:nvSpPr>
        <p:spPr>
          <a:xfrm>
            <a:off x="57619" y="7859255"/>
            <a:ext cx="1281077" cy="295465"/>
          </a:xfrm>
          <a:prstGeom prst="rect">
            <a:avLst/>
          </a:prstGeom>
        </p:spPr>
        <p:txBody>
          <a:bodyPr wrap="square" lIns="109728" tIns="54864" rIns="109728" bIns="54864">
            <a:spAutoFit/>
          </a:bodyPr>
          <a:lstStyle/>
          <a:p>
            <a:r>
              <a:rPr lang="en-US" sz="1200" b="1" spc="-6" dirty="0">
                <a:solidFill>
                  <a:srgbClr val="FFFFFF"/>
                </a:solidFill>
                <a:effectLst>
                  <a:outerShdw blurRad="38100" dist="38100" dir="2700000" algn="tl">
                    <a:srgbClr val="000000">
                      <a:alpha val="43137"/>
                    </a:srgbClr>
                  </a:outerShdw>
                </a:effectLst>
                <a:cs typeface="Arial"/>
              </a:rPr>
              <a:t>November1989</a:t>
            </a:r>
          </a:p>
        </p:txBody>
      </p:sp>
      <p:sp>
        <p:nvSpPr>
          <p:cNvPr id="8" name="Oval 7"/>
          <p:cNvSpPr/>
          <p:nvPr/>
        </p:nvSpPr>
        <p:spPr>
          <a:xfrm>
            <a:off x="1972373" y="6419080"/>
            <a:ext cx="324512" cy="369324"/>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2" descr="G:\Photos\Historical Photos\Land\Forestry\098 adj.jpg"/>
          <p:cNvPicPr>
            <a:picLocks noChangeAspect="1" noChangeArrowheads="1"/>
          </p:cNvPicPr>
          <p:nvPr/>
        </p:nvPicPr>
        <p:blipFill>
          <a:blip r:embed="rId3" cstate="print"/>
          <a:srcRect l="6943" t="3681" r="7935" b="1473"/>
          <a:stretch>
            <a:fillRect/>
          </a:stretch>
        </p:blipFill>
        <p:spPr bwMode="auto">
          <a:xfrm>
            <a:off x="0" y="-1"/>
            <a:ext cx="10969008" cy="8229600"/>
          </a:xfrm>
          <a:prstGeom prst="rect">
            <a:avLst/>
          </a:prstGeom>
          <a:noFill/>
        </p:spPr>
      </p:pic>
      <p:pic>
        <p:nvPicPr>
          <p:cNvPr id="3" name="Picture 3"/>
          <p:cNvPicPr>
            <a:picLocks noChangeAspect="1" noChangeArrowheads="1"/>
          </p:cNvPicPr>
          <p:nvPr/>
        </p:nvPicPr>
        <p:blipFill>
          <a:blip r:embed="rId4" cstate="print"/>
          <a:srcRect/>
          <a:stretch>
            <a:fillRect/>
          </a:stretch>
        </p:blipFill>
        <p:spPr bwMode="auto">
          <a:xfrm>
            <a:off x="10635324" y="7627313"/>
            <a:ext cx="276515" cy="462370"/>
          </a:xfrm>
          <a:prstGeom prst="rect">
            <a:avLst/>
          </a:prstGeom>
          <a:noFill/>
          <a:ln w="9525">
            <a:noFill/>
            <a:miter lim="800000"/>
            <a:headEnd/>
            <a:tailEnd/>
          </a:ln>
          <a:effectLst/>
        </p:spPr>
      </p:pic>
      <p:sp>
        <p:nvSpPr>
          <p:cNvPr id="4" name="Rectangle 3"/>
          <p:cNvSpPr/>
          <p:nvPr/>
        </p:nvSpPr>
        <p:spPr>
          <a:xfrm>
            <a:off x="57619" y="7859255"/>
            <a:ext cx="1281077" cy="295465"/>
          </a:xfrm>
          <a:prstGeom prst="rect">
            <a:avLst/>
          </a:prstGeom>
        </p:spPr>
        <p:txBody>
          <a:bodyPr wrap="square" lIns="109728" tIns="54864" rIns="109728" bIns="54864">
            <a:spAutoFit/>
          </a:bodyPr>
          <a:lstStyle/>
          <a:p>
            <a:r>
              <a:rPr lang="en-US" sz="1200" b="1" spc="-6" dirty="0">
                <a:solidFill>
                  <a:srgbClr val="FFFFFF"/>
                </a:solidFill>
                <a:effectLst>
                  <a:outerShdw blurRad="38100" dist="38100" dir="2700000" algn="tl">
                    <a:srgbClr val="000000">
                      <a:alpha val="43137"/>
                    </a:srgbClr>
                  </a:outerShdw>
                </a:effectLst>
                <a:latin typeface="Arial" pitchFamily="34" charset="0"/>
                <a:cs typeface="Arial" pitchFamily="34" charset="0"/>
              </a:rPr>
              <a:t>Summer 1993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G:\Photos\Incoming 15\Incoming 10-15\10-1-15 Fuel Break\DSCN0830.JPG"/>
          <p:cNvPicPr>
            <a:picLocks noChangeAspect="1" noChangeArrowheads="1"/>
          </p:cNvPicPr>
          <p:nvPr/>
        </p:nvPicPr>
        <p:blipFill>
          <a:blip r:embed="rId3" cstate="print"/>
          <a:srcRect/>
          <a:stretch>
            <a:fillRect/>
          </a:stretch>
        </p:blipFill>
        <p:spPr bwMode="auto">
          <a:xfrm>
            <a:off x="0" y="0"/>
            <a:ext cx="10972800" cy="8230858"/>
          </a:xfrm>
          <a:prstGeom prst="rect">
            <a:avLst/>
          </a:prstGeom>
          <a:noFill/>
        </p:spPr>
      </p:pic>
      <p:pic>
        <p:nvPicPr>
          <p:cNvPr id="5" name="Picture 2" descr="G:\Photos\Incoming 22\Incoming 2-22\DSCN4387.JPG"/>
          <p:cNvPicPr>
            <a:picLocks noChangeAspect="1" noChangeArrowheads="1"/>
          </p:cNvPicPr>
          <p:nvPr/>
        </p:nvPicPr>
        <p:blipFill>
          <a:blip r:embed="rId4" cstate="print"/>
          <a:srcRect l="31000" r="19000"/>
          <a:stretch>
            <a:fillRect/>
          </a:stretch>
        </p:blipFill>
        <p:spPr bwMode="auto">
          <a:xfrm>
            <a:off x="0" y="-55"/>
            <a:ext cx="5486400" cy="8229655"/>
          </a:xfrm>
          <a:prstGeom prst="rect">
            <a:avLst/>
          </a:prstGeom>
          <a:noFill/>
        </p:spPr>
      </p:pic>
      <p:pic>
        <p:nvPicPr>
          <p:cNvPr id="14" name="Picture 3"/>
          <p:cNvPicPr>
            <a:picLocks noChangeAspect="1" noChangeArrowheads="1"/>
          </p:cNvPicPr>
          <p:nvPr/>
        </p:nvPicPr>
        <p:blipFill>
          <a:blip r:embed="rId5" cstate="print"/>
          <a:srcRect/>
          <a:stretch>
            <a:fillRect/>
          </a:stretch>
        </p:blipFill>
        <p:spPr bwMode="auto">
          <a:xfrm>
            <a:off x="10635323" y="7647767"/>
            <a:ext cx="276515" cy="462370"/>
          </a:xfrm>
          <a:prstGeom prst="rect">
            <a:avLst/>
          </a:prstGeom>
          <a:noFill/>
          <a:ln w="9525">
            <a:noFill/>
            <a:miter lim="800000"/>
            <a:headEnd/>
            <a:tailEnd/>
          </a:ln>
          <a:effectLst/>
        </p:spPr>
      </p:pic>
      <p:sp>
        <p:nvSpPr>
          <p:cNvPr id="51" name="object 8"/>
          <p:cNvSpPr txBox="1"/>
          <p:nvPr/>
        </p:nvSpPr>
        <p:spPr>
          <a:xfrm>
            <a:off x="67257" y="7999752"/>
            <a:ext cx="1009888" cy="153888"/>
          </a:xfrm>
          <a:prstGeom prst="rect">
            <a:avLst/>
          </a:prstGeom>
        </p:spPr>
        <p:txBody>
          <a:bodyPr vert="horz" wrap="square" lIns="0" tIns="0" rIns="0" bIns="0" rtlCol="0">
            <a:spAutoFit/>
          </a:bodyPr>
          <a:lstStyle/>
          <a:p>
            <a:pPr marL="12700">
              <a:lnSpc>
                <a:spcPct val="100000"/>
              </a:lnSpc>
            </a:pPr>
            <a:r>
              <a:rPr lang="en-US" sz="1000" b="1" dirty="0">
                <a:solidFill>
                  <a:srgbClr val="FFFFFF"/>
                </a:solidFill>
                <a:effectLst>
                  <a:outerShdw blurRad="38100" dist="38100" dir="2700000" algn="tl">
                    <a:srgbClr val="000000">
                      <a:alpha val="43137"/>
                    </a:srgbClr>
                  </a:outerShdw>
                </a:effectLst>
                <a:latin typeface="Arial"/>
                <a:cs typeface="Arial"/>
              </a:rPr>
              <a:t>October</a:t>
            </a:r>
            <a:r>
              <a:rPr sz="1000" b="1" spc="-10" dirty="0">
                <a:solidFill>
                  <a:srgbClr val="FFFFFF"/>
                </a:solidFill>
                <a:effectLst>
                  <a:outerShdw blurRad="38100" dist="38100" dir="2700000" algn="tl">
                    <a:srgbClr val="000000">
                      <a:alpha val="43137"/>
                    </a:srgbClr>
                  </a:outerShdw>
                </a:effectLst>
                <a:latin typeface="Arial"/>
                <a:cs typeface="Arial"/>
              </a:rPr>
              <a:t> 201</a:t>
            </a:r>
            <a:r>
              <a:rPr lang="en-US" sz="1000" b="1" spc="-10" dirty="0">
                <a:solidFill>
                  <a:srgbClr val="FFFFFF"/>
                </a:solidFill>
                <a:effectLst>
                  <a:outerShdw blurRad="38100" dist="38100" dir="2700000" algn="tl">
                    <a:srgbClr val="000000">
                      <a:alpha val="43137"/>
                    </a:srgbClr>
                  </a:outerShdw>
                </a:effectLst>
                <a:latin typeface="Arial"/>
                <a:cs typeface="Arial"/>
              </a:rPr>
              <a:t>3</a:t>
            </a:r>
          </a:p>
        </p:txBody>
      </p:sp>
      <p:cxnSp>
        <p:nvCxnSpPr>
          <p:cNvPr id="8" name="Straight Connector 7"/>
          <p:cNvCxnSpPr>
            <a:stCxn id="6" idx="0"/>
            <a:endCxn id="6" idx="2"/>
          </p:cNvCxnSpPr>
          <p:nvPr/>
        </p:nvCxnSpPr>
        <p:spPr>
          <a:xfrm>
            <a:off x="5486400" y="0"/>
            <a:ext cx="0" cy="8230858"/>
          </a:xfrm>
          <a:prstGeom prst="line">
            <a:avLst/>
          </a:prstGeom>
          <a:ln w="38100">
            <a:solidFill>
              <a:srgbClr val="230000"/>
            </a:solidFill>
          </a:ln>
        </p:spPr>
        <p:style>
          <a:lnRef idx="1">
            <a:schemeClr val="accent1"/>
          </a:lnRef>
          <a:fillRef idx="0">
            <a:schemeClr val="accent1"/>
          </a:fillRef>
          <a:effectRef idx="0">
            <a:schemeClr val="accent1"/>
          </a:effectRef>
          <a:fontRef idx="minor">
            <a:schemeClr val="tx1"/>
          </a:fontRef>
        </p:style>
      </p:cxnSp>
      <p:sp>
        <p:nvSpPr>
          <p:cNvPr id="7" name="object 8"/>
          <p:cNvSpPr txBox="1"/>
          <p:nvPr/>
        </p:nvSpPr>
        <p:spPr>
          <a:xfrm>
            <a:off x="5601614" y="7974469"/>
            <a:ext cx="1009888" cy="153888"/>
          </a:xfrm>
          <a:prstGeom prst="rect">
            <a:avLst/>
          </a:prstGeom>
        </p:spPr>
        <p:txBody>
          <a:bodyPr vert="horz" wrap="square" lIns="0" tIns="0" rIns="0" bIns="0" rtlCol="0">
            <a:spAutoFit/>
          </a:bodyPr>
          <a:lstStyle/>
          <a:p>
            <a:pPr marL="12700">
              <a:lnSpc>
                <a:spcPct val="100000"/>
              </a:lnSpc>
            </a:pPr>
            <a:r>
              <a:rPr lang="en-US" sz="1000" b="1" dirty="0" err="1">
                <a:solidFill>
                  <a:srgbClr val="FFFFFF"/>
                </a:solidFill>
                <a:effectLst>
                  <a:outerShdw blurRad="38100" dist="38100" dir="2700000" algn="tl">
                    <a:srgbClr val="000000">
                      <a:alpha val="43137"/>
                    </a:srgbClr>
                  </a:outerShdw>
                </a:effectLst>
                <a:latin typeface="Arial"/>
                <a:cs typeface="Arial"/>
              </a:rPr>
              <a:t>Decenber</a:t>
            </a:r>
            <a:r>
              <a:rPr sz="1000" b="1" spc="-10" dirty="0">
                <a:solidFill>
                  <a:srgbClr val="FFFFFF"/>
                </a:solidFill>
                <a:effectLst>
                  <a:outerShdw blurRad="38100" dist="38100" dir="2700000" algn="tl">
                    <a:srgbClr val="000000">
                      <a:alpha val="43137"/>
                    </a:srgbClr>
                  </a:outerShdw>
                </a:effectLst>
                <a:latin typeface="Arial"/>
                <a:cs typeface="Arial"/>
              </a:rPr>
              <a:t> 201</a:t>
            </a:r>
            <a:r>
              <a:rPr lang="en-US" sz="1000" b="1" spc="-10" dirty="0">
                <a:solidFill>
                  <a:srgbClr val="FFFFFF"/>
                </a:solidFill>
                <a:effectLst>
                  <a:outerShdw blurRad="38100" dist="38100" dir="2700000" algn="tl">
                    <a:srgbClr val="000000">
                      <a:alpha val="43137"/>
                    </a:srgbClr>
                  </a:outerShdw>
                </a:effectLst>
                <a:latin typeface="Arial"/>
                <a:cs typeface="Arial"/>
              </a:rPr>
              <a:t>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G:\Photos\Incoming 13\Incoming 10-13\103_1023 Main Stand and Boundary Maluf\IMGP7753.JPG"/>
          <p:cNvPicPr>
            <a:picLocks noChangeAspect="1" noChangeArrowheads="1"/>
          </p:cNvPicPr>
          <p:nvPr/>
        </p:nvPicPr>
        <p:blipFill>
          <a:blip r:embed="rId3" cstate="print"/>
          <a:srcRect r="11404"/>
          <a:stretch>
            <a:fillRect/>
          </a:stretch>
        </p:blipFill>
        <p:spPr bwMode="auto">
          <a:xfrm>
            <a:off x="0" y="0"/>
            <a:ext cx="10974073" cy="8229600"/>
          </a:xfrm>
          <a:prstGeom prst="rect">
            <a:avLst/>
          </a:prstGeom>
          <a:noFill/>
        </p:spPr>
      </p:pic>
      <p:pic>
        <p:nvPicPr>
          <p:cNvPr id="14" name="Picture 3"/>
          <p:cNvPicPr>
            <a:picLocks noChangeAspect="1" noChangeArrowheads="1"/>
          </p:cNvPicPr>
          <p:nvPr/>
        </p:nvPicPr>
        <p:blipFill>
          <a:blip r:embed="rId4" cstate="print"/>
          <a:srcRect/>
          <a:stretch>
            <a:fillRect/>
          </a:stretch>
        </p:blipFill>
        <p:spPr bwMode="auto">
          <a:xfrm>
            <a:off x="10635323" y="7647767"/>
            <a:ext cx="276515" cy="462370"/>
          </a:xfrm>
          <a:prstGeom prst="rect">
            <a:avLst/>
          </a:prstGeom>
          <a:noFill/>
          <a:ln w="9525">
            <a:noFill/>
            <a:miter lim="800000"/>
            <a:headEnd/>
            <a:tailEnd/>
          </a:ln>
          <a:effectLst/>
        </p:spPr>
      </p:pic>
      <p:sp>
        <p:nvSpPr>
          <p:cNvPr id="51" name="object 8"/>
          <p:cNvSpPr txBox="1"/>
          <p:nvPr/>
        </p:nvSpPr>
        <p:spPr>
          <a:xfrm>
            <a:off x="67257" y="7999752"/>
            <a:ext cx="1009888" cy="153888"/>
          </a:xfrm>
          <a:prstGeom prst="rect">
            <a:avLst/>
          </a:prstGeom>
        </p:spPr>
        <p:txBody>
          <a:bodyPr vert="horz" wrap="square" lIns="0" tIns="0" rIns="0" bIns="0" rtlCol="0">
            <a:spAutoFit/>
          </a:bodyPr>
          <a:lstStyle/>
          <a:p>
            <a:pPr marL="12700">
              <a:lnSpc>
                <a:spcPct val="100000"/>
              </a:lnSpc>
            </a:pPr>
            <a:r>
              <a:rPr lang="en-US" sz="1000" b="1" dirty="0">
                <a:solidFill>
                  <a:srgbClr val="FFFFFF"/>
                </a:solidFill>
                <a:effectLst>
                  <a:outerShdw blurRad="38100" dist="38100" dir="2700000" algn="tl">
                    <a:srgbClr val="000000">
                      <a:alpha val="43137"/>
                    </a:srgbClr>
                  </a:outerShdw>
                </a:effectLst>
                <a:latin typeface="Arial"/>
                <a:cs typeface="Arial"/>
              </a:rPr>
              <a:t>October</a:t>
            </a:r>
            <a:r>
              <a:rPr sz="1000" b="1" spc="-10" dirty="0">
                <a:solidFill>
                  <a:srgbClr val="FFFFFF"/>
                </a:solidFill>
                <a:effectLst>
                  <a:outerShdw blurRad="38100" dist="38100" dir="2700000" algn="tl">
                    <a:srgbClr val="000000">
                      <a:alpha val="43137"/>
                    </a:srgbClr>
                  </a:outerShdw>
                </a:effectLst>
                <a:latin typeface="Arial"/>
                <a:cs typeface="Arial"/>
              </a:rPr>
              <a:t> 201</a:t>
            </a:r>
            <a:r>
              <a:rPr lang="en-US" sz="1000" b="1" spc="-10" dirty="0">
                <a:solidFill>
                  <a:srgbClr val="FFFFFF"/>
                </a:solidFill>
                <a:effectLst>
                  <a:outerShdw blurRad="38100" dist="38100" dir="2700000" algn="tl">
                    <a:srgbClr val="000000">
                      <a:alpha val="43137"/>
                    </a:srgbClr>
                  </a:outerShdw>
                </a:effectLst>
                <a:latin typeface="Arial"/>
                <a:cs typeface="Arial"/>
              </a:rPr>
              <a:t>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G:\Photos\Cell Phone Photos\2026\1-26\PXL_20260106_183649744.RAW-02.ADJUSTEDL.jpg"/>
          <p:cNvPicPr>
            <a:picLocks noChangeAspect="1" noChangeArrowheads="1"/>
          </p:cNvPicPr>
          <p:nvPr/>
        </p:nvPicPr>
        <p:blipFill>
          <a:blip r:embed="rId3" cstate="print"/>
          <a:srcRect l="1478" t="5921" r="4433"/>
          <a:stretch>
            <a:fillRect/>
          </a:stretch>
        </p:blipFill>
        <p:spPr bwMode="auto">
          <a:xfrm>
            <a:off x="0" y="13826"/>
            <a:ext cx="10972800" cy="8215774"/>
          </a:xfrm>
          <a:prstGeom prst="rect">
            <a:avLst/>
          </a:prstGeom>
          <a:noFill/>
        </p:spPr>
      </p:pic>
      <p:pic>
        <p:nvPicPr>
          <p:cNvPr id="14" name="Picture 3"/>
          <p:cNvPicPr>
            <a:picLocks noChangeAspect="1" noChangeArrowheads="1"/>
          </p:cNvPicPr>
          <p:nvPr/>
        </p:nvPicPr>
        <p:blipFill>
          <a:blip r:embed="rId4" cstate="print"/>
          <a:srcRect/>
          <a:stretch>
            <a:fillRect/>
          </a:stretch>
        </p:blipFill>
        <p:spPr bwMode="auto">
          <a:xfrm>
            <a:off x="10635323" y="7647767"/>
            <a:ext cx="276515" cy="462370"/>
          </a:xfrm>
          <a:prstGeom prst="rect">
            <a:avLst/>
          </a:prstGeom>
          <a:noFill/>
          <a:ln w="9525">
            <a:noFill/>
            <a:miter lim="800000"/>
            <a:headEnd/>
            <a:tailEnd/>
          </a:ln>
          <a:effectLst/>
        </p:spPr>
      </p:pic>
      <p:sp>
        <p:nvSpPr>
          <p:cNvPr id="6" name="object 8"/>
          <p:cNvSpPr txBox="1"/>
          <p:nvPr/>
        </p:nvSpPr>
        <p:spPr>
          <a:xfrm>
            <a:off x="67257" y="7999752"/>
            <a:ext cx="1009888" cy="153888"/>
          </a:xfrm>
          <a:prstGeom prst="rect">
            <a:avLst/>
          </a:prstGeom>
        </p:spPr>
        <p:txBody>
          <a:bodyPr vert="horz" wrap="square" lIns="0" tIns="0" rIns="0" bIns="0" rtlCol="0">
            <a:spAutoFit/>
          </a:bodyPr>
          <a:lstStyle/>
          <a:p>
            <a:pPr marL="12700">
              <a:lnSpc>
                <a:spcPct val="100000"/>
              </a:lnSpc>
            </a:pPr>
            <a:r>
              <a:rPr lang="en-US" sz="1000" b="1" dirty="0">
                <a:solidFill>
                  <a:srgbClr val="FFFFFF"/>
                </a:solidFill>
                <a:effectLst>
                  <a:outerShdw blurRad="38100" dist="38100" dir="2700000" algn="tl">
                    <a:srgbClr val="000000">
                      <a:alpha val="43137"/>
                    </a:srgbClr>
                  </a:outerShdw>
                </a:effectLst>
                <a:latin typeface="Arial"/>
                <a:cs typeface="Arial"/>
              </a:rPr>
              <a:t>January 2026</a:t>
            </a:r>
            <a:endParaRPr lang="en-US" sz="1000" b="1" spc="-10" dirty="0">
              <a:solidFill>
                <a:srgbClr val="FFFFFF"/>
              </a:solidFill>
              <a:effectLst>
                <a:outerShdw blurRad="38100" dist="38100" dir="2700000" algn="tl">
                  <a:srgbClr val="000000">
                    <a:alpha val="43137"/>
                  </a:srgbClr>
                </a:outerShdw>
              </a:effectLst>
              <a:latin typeface="Arial"/>
              <a:cs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2" descr="G:\Land Technical\Maps\Aerial Photos\1931 c-1436_11 5x7 retouch.jpg"/>
          <p:cNvPicPr>
            <a:picLocks noChangeAspect="1" noChangeArrowheads="1"/>
          </p:cNvPicPr>
          <p:nvPr/>
        </p:nvPicPr>
        <p:blipFill>
          <a:blip r:embed="rId3" cstate="print"/>
          <a:srcRect l="9680" t="10388" r="8297" b="5666"/>
          <a:stretch>
            <a:fillRect/>
          </a:stretch>
        </p:blipFill>
        <p:spPr bwMode="auto">
          <a:xfrm>
            <a:off x="0" y="59"/>
            <a:ext cx="10972800" cy="8223888"/>
          </a:xfrm>
          <a:prstGeom prst="rect">
            <a:avLst/>
          </a:prstGeom>
          <a:noFill/>
        </p:spPr>
      </p:pic>
      <p:grpSp>
        <p:nvGrpSpPr>
          <p:cNvPr id="2" name="Group 56"/>
          <p:cNvGrpSpPr/>
          <p:nvPr/>
        </p:nvGrpSpPr>
        <p:grpSpPr>
          <a:xfrm>
            <a:off x="18324" y="7700602"/>
            <a:ext cx="4454184" cy="491595"/>
            <a:chOff x="15270" y="4888388"/>
            <a:chExt cx="3711820" cy="409662"/>
          </a:xfrm>
        </p:grpSpPr>
        <p:sp>
          <p:nvSpPr>
            <p:cNvPr id="38" name="Rectangle 37"/>
            <p:cNvSpPr/>
            <p:nvPr/>
          </p:nvSpPr>
          <p:spPr>
            <a:xfrm>
              <a:off x="40210" y="4913329"/>
              <a:ext cx="3686880"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39" name="Rectangle 38"/>
            <p:cNvSpPr/>
            <p:nvPr/>
          </p:nvSpPr>
          <p:spPr>
            <a:xfrm>
              <a:off x="15270" y="4888388"/>
              <a:ext cx="3711819"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40" name="Rectangle 39"/>
            <p:cNvSpPr/>
            <p:nvPr/>
          </p:nvSpPr>
          <p:spPr>
            <a:xfrm>
              <a:off x="26336" y="4890980"/>
              <a:ext cx="3623943" cy="384720"/>
            </a:xfrm>
            <a:prstGeom prst="rect">
              <a:avLst/>
            </a:prstGeom>
          </p:spPr>
          <p:txBody>
            <a:bodyPr wrap="square">
              <a:spAutoFit/>
            </a:bodyPr>
            <a:lstStyle/>
            <a:p>
              <a:r>
                <a:rPr lang="en-US" sz="1200" b="1" spc="-6" dirty="0">
                  <a:solidFill>
                    <a:srgbClr val="FFFFFF"/>
                  </a:solidFill>
                  <a:cs typeface="Arial"/>
                </a:rPr>
                <a:t>Image from Flight C-1436 Frame 11, 1931</a:t>
              </a:r>
            </a:p>
            <a:p>
              <a:r>
                <a:rPr lang="en-US" sz="1200" b="1" spc="-6" dirty="0">
                  <a:solidFill>
                    <a:schemeClr val="bg1"/>
                  </a:solidFill>
                  <a:cs typeface="Arial"/>
                </a:rPr>
                <a:t>Courtesy of UCSB Library Geospatial Collection</a:t>
              </a:r>
              <a:endParaRPr lang="en-US" sz="1200" dirty="0">
                <a:solidFill>
                  <a:schemeClr val="bg1"/>
                </a:solidFill>
              </a:endParaRPr>
            </a:p>
          </p:txBody>
        </p:sp>
      </p:grpSp>
      <p:cxnSp>
        <p:nvCxnSpPr>
          <p:cNvPr id="30" name="Straight Connector 29"/>
          <p:cNvCxnSpPr/>
          <p:nvPr/>
        </p:nvCxnSpPr>
        <p:spPr>
          <a:xfrm flipH="1">
            <a:off x="1" y="6879936"/>
            <a:ext cx="6868967" cy="0"/>
          </a:xfrm>
          <a:prstGeom prst="line">
            <a:avLst/>
          </a:prstGeom>
          <a:ln w="25400">
            <a:solidFill>
              <a:schemeClr val="bg1">
                <a:alpha val="70000"/>
              </a:schemeClr>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0283033" y="2504252"/>
            <a:ext cx="272827" cy="419456"/>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9570297" y="3240205"/>
            <a:ext cx="938631" cy="36924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9173280" y="3609454"/>
            <a:ext cx="397018" cy="89622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8113302" y="4505682"/>
            <a:ext cx="1077735" cy="23277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7082922" y="4738452"/>
            <a:ext cx="431263" cy="71724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6868968" y="5455694"/>
            <a:ext cx="213952" cy="1424242"/>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10508929" y="2923708"/>
            <a:ext cx="46931" cy="31649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7505308" y="4738452"/>
            <a:ext cx="610108"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pic>
        <p:nvPicPr>
          <p:cNvPr id="14" name="Picture 3"/>
          <p:cNvPicPr>
            <a:picLocks noChangeAspect="1" noChangeArrowheads="1"/>
          </p:cNvPicPr>
          <p:nvPr/>
        </p:nvPicPr>
        <p:blipFill>
          <a:blip r:embed="rId4" cstate="print"/>
          <a:srcRect/>
          <a:stretch>
            <a:fillRect/>
          </a:stretch>
        </p:blipFill>
        <p:spPr bwMode="auto">
          <a:xfrm>
            <a:off x="10635323" y="7647767"/>
            <a:ext cx="276515" cy="462370"/>
          </a:xfrm>
          <a:prstGeom prst="rect">
            <a:avLst/>
          </a:prstGeom>
          <a:noFill/>
          <a:ln w="9525">
            <a:noFill/>
            <a:miter lim="800000"/>
            <a:headEnd/>
            <a:tailEnd/>
          </a:ln>
          <a:effectLst/>
        </p:spPr>
      </p:pic>
      <p:cxnSp>
        <p:nvCxnSpPr>
          <p:cNvPr id="50" name="Straight Arrow Connector 49"/>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45" name="Rectangle 44"/>
          <p:cNvSpPr/>
          <p:nvPr/>
        </p:nvSpPr>
        <p:spPr>
          <a:xfrm>
            <a:off x="57619" y="7859255"/>
            <a:ext cx="1281077" cy="295465"/>
          </a:xfrm>
          <a:prstGeom prst="rect">
            <a:avLst/>
          </a:prstGeom>
        </p:spPr>
        <p:txBody>
          <a:bodyPr wrap="square" lIns="109728" tIns="54864" rIns="109728" bIns="54864">
            <a:spAutoFit/>
          </a:bodyPr>
          <a:lstStyle/>
          <a:p>
            <a:r>
              <a:rPr lang="en-US" sz="1200" b="1" spc="-6" dirty="0">
                <a:solidFill>
                  <a:srgbClr val="FFFFFF"/>
                </a:solidFill>
                <a:effectLst>
                  <a:outerShdw blurRad="38100" dist="38100" dir="2700000" algn="tl">
                    <a:srgbClr val="000000">
                      <a:alpha val="43137"/>
                    </a:srgbClr>
                  </a:outerShdw>
                </a:effectLst>
                <a:cs typeface="Arial"/>
              </a:rPr>
              <a:t>Summer 1993</a:t>
            </a:r>
          </a:p>
        </p:txBody>
      </p:sp>
      <p:cxnSp>
        <p:nvCxnSpPr>
          <p:cNvPr id="66" name="Straight Connector 65"/>
          <p:cNvCxnSpPr/>
          <p:nvPr/>
        </p:nvCxnSpPr>
        <p:spPr>
          <a:xfrm flipH="1">
            <a:off x="0" y="3077874"/>
            <a:ext cx="416984" cy="3802062"/>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0" y="3077874"/>
            <a:ext cx="416984" cy="3802062"/>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260408" y="3711551"/>
            <a:ext cx="444353" cy="707886"/>
          </a:xfrm>
          <a:prstGeom prst="rect">
            <a:avLst/>
          </a:prstGeom>
          <a:noFill/>
        </p:spPr>
        <p:txBody>
          <a:bodyPr wrap="none" rtlCol="0">
            <a:spAutoFit/>
          </a:bodyPr>
          <a:lstStyle/>
          <a:p>
            <a:pPr algn="ctr"/>
            <a:r>
              <a:rPr lang="en-US" sz="4000" b="1" dirty="0"/>
              <a:t>1</a:t>
            </a:r>
          </a:p>
        </p:txBody>
      </p:sp>
      <p:sp>
        <p:nvSpPr>
          <p:cNvPr id="26" name="TextBox 25"/>
          <p:cNvSpPr txBox="1"/>
          <p:nvPr/>
        </p:nvSpPr>
        <p:spPr>
          <a:xfrm>
            <a:off x="2212991" y="3673134"/>
            <a:ext cx="444353" cy="707886"/>
          </a:xfrm>
          <a:prstGeom prst="rect">
            <a:avLst/>
          </a:prstGeom>
          <a:noFill/>
        </p:spPr>
        <p:txBody>
          <a:bodyPr wrap="none" rtlCol="0">
            <a:spAutoFit/>
          </a:bodyPr>
          <a:lstStyle/>
          <a:p>
            <a:pPr algn="ctr"/>
            <a:r>
              <a:rPr lang="en-US" sz="4000" b="1" dirty="0"/>
              <a:t>1</a:t>
            </a:r>
          </a:p>
        </p:txBody>
      </p:sp>
      <p:sp>
        <p:nvSpPr>
          <p:cNvPr id="27" name="TextBox 26"/>
          <p:cNvSpPr txBox="1"/>
          <p:nvPr/>
        </p:nvSpPr>
        <p:spPr>
          <a:xfrm>
            <a:off x="2240591" y="3689736"/>
            <a:ext cx="444353" cy="707886"/>
          </a:xfrm>
          <a:prstGeom prst="rect">
            <a:avLst/>
          </a:prstGeom>
          <a:noFill/>
        </p:spPr>
        <p:txBody>
          <a:bodyPr wrap="none" rtlCol="0">
            <a:spAutoFit/>
          </a:bodyPr>
          <a:lstStyle/>
          <a:p>
            <a:pPr algn="ctr"/>
            <a:r>
              <a:rPr lang="en-US" sz="4000" b="1" dirty="0">
                <a:solidFill>
                  <a:srgbClr val="00CC99"/>
                </a:solidFill>
              </a:rPr>
              <a:t>1</a:t>
            </a:r>
          </a:p>
        </p:txBody>
      </p:sp>
      <p:sp>
        <p:nvSpPr>
          <p:cNvPr id="28" name="Freeform 27"/>
          <p:cNvSpPr/>
          <p:nvPr/>
        </p:nvSpPr>
        <p:spPr>
          <a:xfrm>
            <a:off x="1569124" y="2444197"/>
            <a:ext cx="1555389" cy="3168385"/>
          </a:xfrm>
          <a:custGeom>
            <a:avLst/>
            <a:gdLst>
              <a:gd name="connsiteX0" fmla="*/ 469997 w 2728076"/>
              <a:gd name="connsiteY0" fmla="*/ 5443356 h 5457316"/>
              <a:gd name="connsiteX1" fmla="*/ 1084251 w 2728076"/>
              <a:gd name="connsiteY1" fmla="*/ 5345634 h 5457316"/>
              <a:gd name="connsiteX2" fmla="*/ 1147072 w 2728076"/>
              <a:gd name="connsiteY2" fmla="*/ 4773261 h 5457316"/>
              <a:gd name="connsiteX3" fmla="*/ 1272715 w 2728076"/>
              <a:gd name="connsiteY3" fmla="*/ 4256730 h 5457316"/>
              <a:gd name="connsiteX4" fmla="*/ 1684544 w 2728076"/>
              <a:gd name="connsiteY4" fmla="*/ 4333512 h 5457316"/>
              <a:gd name="connsiteX5" fmla="*/ 2019591 w 2728076"/>
              <a:gd name="connsiteY5" fmla="*/ 3607576 h 5457316"/>
              <a:gd name="connsiteX6" fmla="*/ 2354638 w 2728076"/>
              <a:gd name="connsiteY6" fmla="*/ 2923521 h 5457316"/>
              <a:gd name="connsiteX7" fmla="*/ 2675725 w 2728076"/>
              <a:gd name="connsiteY7" fmla="*/ 1925359 h 5457316"/>
              <a:gd name="connsiteX8" fmla="*/ 2668745 w 2728076"/>
              <a:gd name="connsiteY8" fmla="*/ 780614 h 5457316"/>
              <a:gd name="connsiteX9" fmla="*/ 2564043 w 2728076"/>
              <a:gd name="connsiteY9" fmla="*/ 103539 h 5457316"/>
              <a:gd name="connsiteX10" fmla="*/ 2152214 w 2728076"/>
              <a:gd name="connsiteY10" fmla="*/ 159380 h 5457316"/>
              <a:gd name="connsiteX11" fmla="*/ 1063310 w 2728076"/>
              <a:gd name="connsiteY11" fmla="*/ 1003979 h 5457316"/>
              <a:gd name="connsiteX12" fmla="*/ 714303 w 2728076"/>
              <a:gd name="connsiteY12" fmla="*/ 1506550 h 5457316"/>
              <a:gd name="connsiteX13" fmla="*/ 302474 w 2728076"/>
              <a:gd name="connsiteY13" fmla="*/ 2057982 h 5457316"/>
              <a:gd name="connsiteX14" fmla="*/ 16287 w 2728076"/>
              <a:gd name="connsiteY14" fmla="*/ 2832779 h 5457316"/>
              <a:gd name="connsiteX15" fmla="*/ 204751 w 2728076"/>
              <a:gd name="connsiteY15" fmla="*/ 3440052 h 5457316"/>
              <a:gd name="connsiteX16" fmla="*/ 330394 w 2728076"/>
              <a:gd name="connsiteY16" fmla="*/ 3677377 h 5457316"/>
              <a:gd name="connsiteX17" fmla="*/ 211732 w 2728076"/>
              <a:gd name="connsiteY17" fmla="*/ 4082226 h 5457316"/>
              <a:gd name="connsiteX18" fmla="*/ 155890 w 2728076"/>
              <a:gd name="connsiteY18" fmla="*/ 4815142 h 5457316"/>
              <a:gd name="connsiteX19" fmla="*/ 567719 w 2728076"/>
              <a:gd name="connsiteY19" fmla="*/ 4961726 h 5457316"/>
              <a:gd name="connsiteX20" fmla="*/ 1028409 w 2728076"/>
              <a:gd name="connsiteY20" fmla="*/ 4626678 h 5457316"/>
              <a:gd name="connsiteX0" fmla="*/ 1084251 w 2728076"/>
              <a:gd name="connsiteY0" fmla="*/ 5345634 h 5345634"/>
              <a:gd name="connsiteX1" fmla="*/ 1147072 w 2728076"/>
              <a:gd name="connsiteY1" fmla="*/ 4773261 h 5345634"/>
              <a:gd name="connsiteX2" fmla="*/ 1272715 w 2728076"/>
              <a:gd name="connsiteY2" fmla="*/ 4256730 h 5345634"/>
              <a:gd name="connsiteX3" fmla="*/ 1684544 w 2728076"/>
              <a:gd name="connsiteY3" fmla="*/ 4333512 h 5345634"/>
              <a:gd name="connsiteX4" fmla="*/ 2019591 w 2728076"/>
              <a:gd name="connsiteY4" fmla="*/ 3607576 h 5345634"/>
              <a:gd name="connsiteX5" fmla="*/ 2354638 w 2728076"/>
              <a:gd name="connsiteY5" fmla="*/ 2923521 h 5345634"/>
              <a:gd name="connsiteX6" fmla="*/ 2675725 w 2728076"/>
              <a:gd name="connsiteY6" fmla="*/ 1925359 h 5345634"/>
              <a:gd name="connsiteX7" fmla="*/ 2668745 w 2728076"/>
              <a:gd name="connsiteY7" fmla="*/ 780614 h 5345634"/>
              <a:gd name="connsiteX8" fmla="*/ 2564043 w 2728076"/>
              <a:gd name="connsiteY8" fmla="*/ 103539 h 5345634"/>
              <a:gd name="connsiteX9" fmla="*/ 2152214 w 2728076"/>
              <a:gd name="connsiteY9" fmla="*/ 159380 h 5345634"/>
              <a:gd name="connsiteX10" fmla="*/ 1063310 w 2728076"/>
              <a:gd name="connsiteY10" fmla="*/ 1003979 h 5345634"/>
              <a:gd name="connsiteX11" fmla="*/ 714303 w 2728076"/>
              <a:gd name="connsiteY11" fmla="*/ 1506550 h 5345634"/>
              <a:gd name="connsiteX12" fmla="*/ 302474 w 2728076"/>
              <a:gd name="connsiteY12" fmla="*/ 2057982 h 5345634"/>
              <a:gd name="connsiteX13" fmla="*/ 16287 w 2728076"/>
              <a:gd name="connsiteY13" fmla="*/ 2832779 h 5345634"/>
              <a:gd name="connsiteX14" fmla="*/ 204751 w 2728076"/>
              <a:gd name="connsiteY14" fmla="*/ 3440052 h 5345634"/>
              <a:gd name="connsiteX15" fmla="*/ 330394 w 2728076"/>
              <a:gd name="connsiteY15" fmla="*/ 3677377 h 5345634"/>
              <a:gd name="connsiteX16" fmla="*/ 211732 w 2728076"/>
              <a:gd name="connsiteY16" fmla="*/ 4082226 h 5345634"/>
              <a:gd name="connsiteX17" fmla="*/ 155890 w 2728076"/>
              <a:gd name="connsiteY17" fmla="*/ 4815142 h 5345634"/>
              <a:gd name="connsiteX18" fmla="*/ 567719 w 2728076"/>
              <a:gd name="connsiteY18" fmla="*/ 4961726 h 5345634"/>
              <a:gd name="connsiteX19" fmla="*/ 1028409 w 2728076"/>
              <a:gd name="connsiteY19" fmla="*/ 4626678 h 5345634"/>
              <a:gd name="connsiteX0" fmla="*/ 1084251 w 2728076"/>
              <a:gd name="connsiteY0" fmla="*/ 5345634 h 5345634"/>
              <a:gd name="connsiteX1" fmla="*/ 1272715 w 2728076"/>
              <a:gd name="connsiteY1" fmla="*/ 4256730 h 5345634"/>
              <a:gd name="connsiteX2" fmla="*/ 1684544 w 2728076"/>
              <a:gd name="connsiteY2" fmla="*/ 4333512 h 5345634"/>
              <a:gd name="connsiteX3" fmla="*/ 2019591 w 2728076"/>
              <a:gd name="connsiteY3" fmla="*/ 3607576 h 5345634"/>
              <a:gd name="connsiteX4" fmla="*/ 2354638 w 2728076"/>
              <a:gd name="connsiteY4" fmla="*/ 2923521 h 5345634"/>
              <a:gd name="connsiteX5" fmla="*/ 2675725 w 2728076"/>
              <a:gd name="connsiteY5" fmla="*/ 1925359 h 5345634"/>
              <a:gd name="connsiteX6" fmla="*/ 2668745 w 2728076"/>
              <a:gd name="connsiteY6" fmla="*/ 780614 h 5345634"/>
              <a:gd name="connsiteX7" fmla="*/ 2564043 w 2728076"/>
              <a:gd name="connsiteY7" fmla="*/ 103539 h 5345634"/>
              <a:gd name="connsiteX8" fmla="*/ 2152214 w 2728076"/>
              <a:gd name="connsiteY8" fmla="*/ 159380 h 5345634"/>
              <a:gd name="connsiteX9" fmla="*/ 1063310 w 2728076"/>
              <a:gd name="connsiteY9" fmla="*/ 1003979 h 5345634"/>
              <a:gd name="connsiteX10" fmla="*/ 714303 w 2728076"/>
              <a:gd name="connsiteY10" fmla="*/ 1506550 h 5345634"/>
              <a:gd name="connsiteX11" fmla="*/ 302474 w 2728076"/>
              <a:gd name="connsiteY11" fmla="*/ 2057982 h 5345634"/>
              <a:gd name="connsiteX12" fmla="*/ 16287 w 2728076"/>
              <a:gd name="connsiteY12" fmla="*/ 2832779 h 5345634"/>
              <a:gd name="connsiteX13" fmla="*/ 204751 w 2728076"/>
              <a:gd name="connsiteY13" fmla="*/ 3440052 h 5345634"/>
              <a:gd name="connsiteX14" fmla="*/ 330394 w 2728076"/>
              <a:gd name="connsiteY14" fmla="*/ 3677377 h 5345634"/>
              <a:gd name="connsiteX15" fmla="*/ 211732 w 2728076"/>
              <a:gd name="connsiteY15" fmla="*/ 4082226 h 5345634"/>
              <a:gd name="connsiteX16" fmla="*/ 155890 w 2728076"/>
              <a:gd name="connsiteY16" fmla="*/ 4815142 h 5345634"/>
              <a:gd name="connsiteX17" fmla="*/ 567719 w 2728076"/>
              <a:gd name="connsiteY17" fmla="*/ 4961726 h 5345634"/>
              <a:gd name="connsiteX18" fmla="*/ 1028409 w 2728076"/>
              <a:gd name="connsiteY18" fmla="*/ 4626678 h 5345634"/>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18" fmla="*/ 1272715 w 2728076"/>
              <a:gd name="connsiteY18" fmla="*/ 4256730 h 4993137"/>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211732 w 2728076"/>
              <a:gd name="connsiteY14" fmla="*/ 4082226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316019 w 2728076"/>
              <a:gd name="connsiteY14" fmla="*/ 4244660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28076" h="5428212">
                <a:moveTo>
                  <a:pt x="1272715" y="4256730"/>
                </a:moveTo>
                <a:cubicBezTo>
                  <a:pt x="1372764" y="4088043"/>
                  <a:pt x="1560065" y="4441704"/>
                  <a:pt x="1684544" y="4333512"/>
                </a:cubicBezTo>
                <a:cubicBezTo>
                  <a:pt x="1809023" y="4225320"/>
                  <a:pt x="1907909" y="3842574"/>
                  <a:pt x="2019591" y="3607576"/>
                </a:cubicBezTo>
                <a:cubicBezTo>
                  <a:pt x="2131273" y="3372578"/>
                  <a:pt x="2245282" y="3203890"/>
                  <a:pt x="2354638" y="2923521"/>
                </a:cubicBezTo>
                <a:cubicBezTo>
                  <a:pt x="2463994" y="2643152"/>
                  <a:pt x="2623374" y="2282510"/>
                  <a:pt x="2675725" y="1925359"/>
                </a:cubicBezTo>
                <a:cubicBezTo>
                  <a:pt x="2728076" y="1568208"/>
                  <a:pt x="2687359" y="1084251"/>
                  <a:pt x="2668745" y="780614"/>
                </a:cubicBezTo>
                <a:cubicBezTo>
                  <a:pt x="2650131" y="476977"/>
                  <a:pt x="2650131" y="207078"/>
                  <a:pt x="2564043" y="103539"/>
                </a:cubicBezTo>
                <a:cubicBezTo>
                  <a:pt x="2477955" y="0"/>
                  <a:pt x="2402336" y="9307"/>
                  <a:pt x="2152214" y="159380"/>
                </a:cubicBezTo>
                <a:cubicBezTo>
                  <a:pt x="1902092" y="309453"/>
                  <a:pt x="1302962" y="779451"/>
                  <a:pt x="1063310" y="1003979"/>
                </a:cubicBezTo>
                <a:cubicBezTo>
                  <a:pt x="823658" y="1228507"/>
                  <a:pt x="841109" y="1330883"/>
                  <a:pt x="714303" y="1506550"/>
                </a:cubicBezTo>
                <a:cubicBezTo>
                  <a:pt x="587497" y="1682217"/>
                  <a:pt x="418810" y="1836944"/>
                  <a:pt x="302474" y="2057982"/>
                </a:cubicBezTo>
                <a:cubicBezTo>
                  <a:pt x="186138" y="2279020"/>
                  <a:pt x="32574" y="2602434"/>
                  <a:pt x="16287" y="2832779"/>
                </a:cubicBezTo>
                <a:cubicBezTo>
                  <a:pt x="0" y="3063124"/>
                  <a:pt x="152400" y="3299286"/>
                  <a:pt x="204751" y="3440052"/>
                </a:cubicBezTo>
                <a:cubicBezTo>
                  <a:pt x="257102" y="3580818"/>
                  <a:pt x="329231" y="3570348"/>
                  <a:pt x="330394" y="3677377"/>
                </a:cubicBezTo>
                <a:cubicBezTo>
                  <a:pt x="331558" y="3784406"/>
                  <a:pt x="345103" y="4055033"/>
                  <a:pt x="316019" y="4244660"/>
                </a:cubicBezTo>
                <a:cubicBezTo>
                  <a:pt x="286935" y="4434288"/>
                  <a:pt x="98283" y="4623119"/>
                  <a:pt x="155890" y="4815142"/>
                </a:cubicBezTo>
                <a:cubicBezTo>
                  <a:pt x="213497" y="5007165"/>
                  <a:pt x="516241" y="5428212"/>
                  <a:pt x="661661" y="5396801"/>
                </a:cubicBezTo>
                <a:cubicBezTo>
                  <a:pt x="807081" y="5365390"/>
                  <a:pt x="870774" y="4778496"/>
                  <a:pt x="1028409" y="4626678"/>
                </a:cubicBezTo>
                <a:lnTo>
                  <a:pt x="1272715" y="4256730"/>
                </a:lnTo>
                <a:close/>
              </a:path>
            </a:pathLst>
          </a:custGeom>
          <a:ln w="25400">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Freeform 28"/>
          <p:cNvSpPr/>
          <p:nvPr/>
        </p:nvSpPr>
        <p:spPr>
          <a:xfrm rot="298872">
            <a:off x="121750" y="3538044"/>
            <a:ext cx="1267354" cy="3270062"/>
          </a:xfrm>
          <a:custGeom>
            <a:avLst/>
            <a:gdLst>
              <a:gd name="connsiteX0" fmla="*/ 633942 w 2709334"/>
              <a:gd name="connsiteY0" fmla="*/ 237067 h 4940300"/>
              <a:gd name="connsiteX1" fmla="*/ 87842 w 2709334"/>
              <a:gd name="connsiteY1" fmla="*/ 903817 h 4940300"/>
              <a:gd name="connsiteX2" fmla="*/ 106892 w 2709334"/>
              <a:gd name="connsiteY2" fmla="*/ 3786717 h 4940300"/>
              <a:gd name="connsiteX3" fmla="*/ 691092 w 2709334"/>
              <a:gd name="connsiteY3" fmla="*/ 4872567 h 4940300"/>
              <a:gd name="connsiteX4" fmla="*/ 1840442 w 2709334"/>
              <a:gd name="connsiteY4" fmla="*/ 4193117 h 4940300"/>
              <a:gd name="connsiteX5" fmla="*/ 2615142 w 2709334"/>
              <a:gd name="connsiteY5" fmla="*/ 3520017 h 4940300"/>
              <a:gd name="connsiteX6" fmla="*/ 1275292 w 2709334"/>
              <a:gd name="connsiteY6" fmla="*/ 541867 h 4940300"/>
              <a:gd name="connsiteX7" fmla="*/ 633942 w 2709334"/>
              <a:gd name="connsiteY7" fmla="*/ 237067 h 4940300"/>
              <a:gd name="connsiteX0" fmla="*/ 612891 w 2688283"/>
              <a:gd name="connsiteY0" fmla="*/ 237067 h 4940124"/>
              <a:gd name="connsiteX1" fmla="*/ 66791 w 2688283"/>
              <a:gd name="connsiteY1" fmla="*/ 903817 h 4940124"/>
              <a:gd name="connsiteX2" fmla="*/ 212144 w 2688283"/>
              <a:gd name="connsiteY2" fmla="*/ 3787775 h 4940124"/>
              <a:gd name="connsiteX3" fmla="*/ 670041 w 2688283"/>
              <a:gd name="connsiteY3" fmla="*/ 4872567 h 4940124"/>
              <a:gd name="connsiteX4" fmla="*/ 1819391 w 2688283"/>
              <a:gd name="connsiteY4" fmla="*/ 4193117 h 4940124"/>
              <a:gd name="connsiteX5" fmla="*/ 2594091 w 2688283"/>
              <a:gd name="connsiteY5" fmla="*/ 3520017 h 4940124"/>
              <a:gd name="connsiteX6" fmla="*/ 1254241 w 2688283"/>
              <a:gd name="connsiteY6" fmla="*/ 541867 h 4940124"/>
              <a:gd name="connsiteX7" fmla="*/ 612891 w 2688283"/>
              <a:gd name="connsiteY7" fmla="*/ 237067 h 4940124"/>
              <a:gd name="connsiteX0" fmla="*/ 612891 w 2688283"/>
              <a:gd name="connsiteY0" fmla="*/ 237067 h 4940124"/>
              <a:gd name="connsiteX1" fmla="*/ 66791 w 2688283"/>
              <a:gd name="connsiteY1" fmla="*/ 903817 h 4940124"/>
              <a:gd name="connsiteX2" fmla="*/ 212144 w 2688283"/>
              <a:gd name="connsiteY2" fmla="*/ 3787775 h 4940124"/>
              <a:gd name="connsiteX3" fmla="*/ 670041 w 2688283"/>
              <a:gd name="connsiteY3" fmla="*/ 4872567 h 4940124"/>
              <a:gd name="connsiteX4" fmla="*/ 1819391 w 2688283"/>
              <a:gd name="connsiteY4" fmla="*/ 4193117 h 4940124"/>
              <a:gd name="connsiteX5" fmla="*/ 2594091 w 2688283"/>
              <a:gd name="connsiteY5" fmla="*/ 3520017 h 4940124"/>
              <a:gd name="connsiteX6" fmla="*/ 1254241 w 2688283"/>
              <a:gd name="connsiteY6" fmla="*/ 541867 h 4940124"/>
              <a:gd name="connsiteX7" fmla="*/ 612891 w 2688283"/>
              <a:gd name="connsiteY7" fmla="*/ 237067 h 4940124"/>
              <a:gd name="connsiteX0" fmla="*/ 409931 w 2485323"/>
              <a:gd name="connsiteY0" fmla="*/ 237067 h 4940124"/>
              <a:gd name="connsiteX1" fmla="*/ 66791 w 2485323"/>
              <a:gd name="connsiteY1" fmla="*/ 907425 h 4940124"/>
              <a:gd name="connsiteX2" fmla="*/ 9184 w 2485323"/>
              <a:gd name="connsiteY2" fmla="*/ 3787775 h 4940124"/>
              <a:gd name="connsiteX3" fmla="*/ 467081 w 2485323"/>
              <a:gd name="connsiteY3" fmla="*/ 4872567 h 4940124"/>
              <a:gd name="connsiteX4" fmla="*/ 1616431 w 2485323"/>
              <a:gd name="connsiteY4" fmla="*/ 4193117 h 4940124"/>
              <a:gd name="connsiteX5" fmla="*/ 2391131 w 2485323"/>
              <a:gd name="connsiteY5" fmla="*/ 3520017 h 4940124"/>
              <a:gd name="connsiteX6" fmla="*/ 1051281 w 2485323"/>
              <a:gd name="connsiteY6" fmla="*/ 541867 h 4940124"/>
              <a:gd name="connsiteX7" fmla="*/ 409931 w 2485323"/>
              <a:gd name="connsiteY7" fmla="*/ 237067 h 4940124"/>
              <a:gd name="connsiteX0" fmla="*/ 440650 w 2516042"/>
              <a:gd name="connsiteY0" fmla="*/ 237067 h 4940124"/>
              <a:gd name="connsiteX1" fmla="*/ 97510 w 2516042"/>
              <a:gd name="connsiteY1" fmla="*/ 907425 h 4940124"/>
              <a:gd name="connsiteX2" fmla="*/ 39903 w 2516042"/>
              <a:gd name="connsiteY2" fmla="*/ 3787775 h 4940124"/>
              <a:gd name="connsiteX3" fmla="*/ 497800 w 2516042"/>
              <a:gd name="connsiteY3" fmla="*/ 4872567 h 4940124"/>
              <a:gd name="connsiteX4" fmla="*/ 1647150 w 2516042"/>
              <a:gd name="connsiteY4" fmla="*/ 4193117 h 4940124"/>
              <a:gd name="connsiteX5" fmla="*/ 2421850 w 2516042"/>
              <a:gd name="connsiteY5" fmla="*/ 3520017 h 4940124"/>
              <a:gd name="connsiteX6" fmla="*/ 1082000 w 2516042"/>
              <a:gd name="connsiteY6" fmla="*/ 541867 h 4940124"/>
              <a:gd name="connsiteX7" fmla="*/ 440650 w 2516042"/>
              <a:gd name="connsiteY7" fmla="*/ 237067 h 4940124"/>
              <a:gd name="connsiteX0" fmla="*/ 440650 w 2673013"/>
              <a:gd name="connsiteY0" fmla="*/ 171771 h 4874828"/>
              <a:gd name="connsiteX1" fmla="*/ 97510 w 2673013"/>
              <a:gd name="connsiteY1" fmla="*/ 842129 h 4874828"/>
              <a:gd name="connsiteX2" fmla="*/ 39903 w 2673013"/>
              <a:gd name="connsiteY2" fmla="*/ 3722479 h 4874828"/>
              <a:gd name="connsiteX3" fmla="*/ 497800 w 2673013"/>
              <a:gd name="connsiteY3" fmla="*/ 4807271 h 4874828"/>
              <a:gd name="connsiteX4" fmla="*/ 1647150 w 2673013"/>
              <a:gd name="connsiteY4" fmla="*/ 4127821 h 4874828"/>
              <a:gd name="connsiteX5" fmla="*/ 2578821 w 2673013"/>
              <a:gd name="connsiteY5" fmla="*/ 3031195 h 4874828"/>
              <a:gd name="connsiteX6" fmla="*/ 1082000 w 2673013"/>
              <a:gd name="connsiteY6" fmla="*/ 476571 h 4874828"/>
              <a:gd name="connsiteX7" fmla="*/ 440650 w 2673013"/>
              <a:gd name="connsiteY7" fmla="*/ 171771 h 4874828"/>
              <a:gd name="connsiteX0" fmla="*/ 440650 w 2578821"/>
              <a:gd name="connsiteY0" fmla="*/ 171771 h 4874828"/>
              <a:gd name="connsiteX1" fmla="*/ 97510 w 2578821"/>
              <a:gd name="connsiteY1" fmla="*/ 842129 h 4874828"/>
              <a:gd name="connsiteX2" fmla="*/ 39903 w 2578821"/>
              <a:gd name="connsiteY2" fmla="*/ 3722479 h 4874828"/>
              <a:gd name="connsiteX3" fmla="*/ 497800 w 2578821"/>
              <a:gd name="connsiteY3" fmla="*/ 4807271 h 4874828"/>
              <a:gd name="connsiteX4" fmla="*/ 1647150 w 2578821"/>
              <a:gd name="connsiteY4" fmla="*/ 4127821 h 4874828"/>
              <a:gd name="connsiteX5" fmla="*/ 2578821 w 2578821"/>
              <a:gd name="connsiteY5" fmla="*/ 3031195 h 4874828"/>
              <a:gd name="connsiteX6" fmla="*/ 1082000 w 2578821"/>
              <a:gd name="connsiteY6" fmla="*/ 476571 h 4874828"/>
              <a:gd name="connsiteX7" fmla="*/ 440650 w 2578821"/>
              <a:gd name="connsiteY7" fmla="*/ 171771 h 4874828"/>
              <a:gd name="connsiteX0" fmla="*/ 440650 w 2463607"/>
              <a:gd name="connsiteY0" fmla="*/ 162170 h 4865227"/>
              <a:gd name="connsiteX1" fmla="*/ 97510 w 2463607"/>
              <a:gd name="connsiteY1" fmla="*/ 832528 h 4865227"/>
              <a:gd name="connsiteX2" fmla="*/ 39903 w 2463607"/>
              <a:gd name="connsiteY2" fmla="*/ 3712878 h 4865227"/>
              <a:gd name="connsiteX3" fmla="*/ 497800 w 2463607"/>
              <a:gd name="connsiteY3" fmla="*/ 4797670 h 4865227"/>
              <a:gd name="connsiteX4" fmla="*/ 1647150 w 2463607"/>
              <a:gd name="connsiteY4" fmla="*/ 4118220 h 4865227"/>
              <a:gd name="connsiteX5" fmla="*/ 2463607 w 2463607"/>
              <a:gd name="connsiteY5" fmla="*/ 2963987 h 4865227"/>
              <a:gd name="connsiteX6" fmla="*/ 1082000 w 2463607"/>
              <a:gd name="connsiteY6" fmla="*/ 466970 h 4865227"/>
              <a:gd name="connsiteX7" fmla="*/ 440650 w 2463607"/>
              <a:gd name="connsiteY7" fmla="*/ 162170 h 4865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3607" h="4865227">
                <a:moveTo>
                  <a:pt x="440650" y="162170"/>
                </a:moveTo>
                <a:cubicBezTo>
                  <a:pt x="276568" y="223096"/>
                  <a:pt x="0" y="254151"/>
                  <a:pt x="97510" y="832528"/>
                </a:cubicBezTo>
                <a:cubicBezTo>
                  <a:pt x="30719" y="1424313"/>
                  <a:pt x="133504" y="3015765"/>
                  <a:pt x="39903" y="3712878"/>
                </a:cubicBezTo>
                <a:cubicBezTo>
                  <a:pt x="140445" y="4374336"/>
                  <a:pt x="229926" y="4730113"/>
                  <a:pt x="497800" y="4797670"/>
                </a:cubicBezTo>
                <a:cubicBezTo>
                  <a:pt x="765674" y="4865227"/>
                  <a:pt x="1319516" y="4423834"/>
                  <a:pt x="1647150" y="4118220"/>
                </a:cubicBezTo>
                <a:cubicBezTo>
                  <a:pt x="1974784" y="3812606"/>
                  <a:pt x="2079264" y="3419528"/>
                  <a:pt x="2463607" y="2963987"/>
                </a:cubicBezTo>
                <a:cubicBezTo>
                  <a:pt x="2369415" y="2355445"/>
                  <a:pt x="1419160" y="933940"/>
                  <a:pt x="1082000" y="466970"/>
                </a:cubicBezTo>
                <a:cubicBezTo>
                  <a:pt x="744840" y="0"/>
                  <a:pt x="604732" y="101244"/>
                  <a:pt x="440650" y="162170"/>
                </a:cubicBezTo>
                <a:close/>
              </a:path>
            </a:pathLst>
          </a:custGeom>
          <a:noFill/>
          <a:ln w="2540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rot="21254857">
            <a:off x="2677852" y="4235570"/>
            <a:ext cx="1358200" cy="1947525"/>
          </a:xfrm>
          <a:custGeom>
            <a:avLst/>
            <a:gdLst>
              <a:gd name="connsiteX0" fmla="*/ 2039408 w 2327275"/>
              <a:gd name="connsiteY0" fmla="*/ 113242 h 3992034"/>
              <a:gd name="connsiteX1" fmla="*/ 1385358 w 2327275"/>
              <a:gd name="connsiteY1" fmla="*/ 278342 h 3992034"/>
              <a:gd name="connsiteX2" fmla="*/ 502708 w 2327275"/>
              <a:gd name="connsiteY2" fmla="*/ 1783292 h 3992034"/>
              <a:gd name="connsiteX3" fmla="*/ 1058 w 2327275"/>
              <a:gd name="connsiteY3" fmla="*/ 3345392 h 3992034"/>
              <a:gd name="connsiteX4" fmla="*/ 496358 w 2327275"/>
              <a:gd name="connsiteY4" fmla="*/ 3910542 h 3992034"/>
              <a:gd name="connsiteX5" fmla="*/ 1194858 w 2327275"/>
              <a:gd name="connsiteY5" fmla="*/ 3834342 h 3992034"/>
              <a:gd name="connsiteX6" fmla="*/ 1652058 w 2327275"/>
              <a:gd name="connsiteY6" fmla="*/ 3186642 h 3992034"/>
              <a:gd name="connsiteX7" fmla="*/ 2204508 w 2327275"/>
              <a:gd name="connsiteY7" fmla="*/ 1745192 h 3992034"/>
              <a:gd name="connsiteX8" fmla="*/ 2306108 w 2327275"/>
              <a:gd name="connsiteY8" fmla="*/ 583142 h 3992034"/>
              <a:gd name="connsiteX9" fmla="*/ 2039408 w 2327275"/>
              <a:gd name="connsiteY9" fmla="*/ 113242 h 399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7275" h="3992034">
                <a:moveTo>
                  <a:pt x="2039408" y="113242"/>
                </a:moveTo>
                <a:cubicBezTo>
                  <a:pt x="1885950" y="62442"/>
                  <a:pt x="1641475" y="0"/>
                  <a:pt x="1385358" y="278342"/>
                </a:cubicBezTo>
                <a:cubicBezTo>
                  <a:pt x="1129241" y="556684"/>
                  <a:pt x="733425" y="1272117"/>
                  <a:pt x="502708" y="1783292"/>
                </a:cubicBezTo>
                <a:cubicBezTo>
                  <a:pt x="271991" y="2294467"/>
                  <a:pt x="2116" y="2990850"/>
                  <a:pt x="1058" y="3345392"/>
                </a:cubicBezTo>
                <a:cubicBezTo>
                  <a:pt x="0" y="3699934"/>
                  <a:pt x="297391" y="3829050"/>
                  <a:pt x="496358" y="3910542"/>
                </a:cubicBezTo>
                <a:cubicBezTo>
                  <a:pt x="695325" y="3992034"/>
                  <a:pt x="1002241" y="3954992"/>
                  <a:pt x="1194858" y="3834342"/>
                </a:cubicBezTo>
                <a:cubicBezTo>
                  <a:pt x="1387475" y="3713692"/>
                  <a:pt x="1483783" y="3534834"/>
                  <a:pt x="1652058" y="3186642"/>
                </a:cubicBezTo>
                <a:cubicBezTo>
                  <a:pt x="1820333" y="2838450"/>
                  <a:pt x="2095500" y="2179109"/>
                  <a:pt x="2204508" y="1745192"/>
                </a:cubicBezTo>
                <a:cubicBezTo>
                  <a:pt x="2313516" y="1311275"/>
                  <a:pt x="2327275" y="854075"/>
                  <a:pt x="2306108" y="583142"/>
                </a:cubicBezTo>
                <a:cubicBezTo>
                  <a:pt x="2284941" y="312209"/>
                  <a:pt x="2192866" y="164042"/>
                  <a:pt x="2039408" y="113242"/>
                </a:cubicBezTo>
                <a:close/>
              </a:path>
            </a:pathLst>
          </a:custGeom>
          <a:noFill/>
          <a:ln w="2540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3256230" y="4863691"/>
            <a:ext cx="444353" cy="707886"/>
          </a:xfrm>
          <a:prstGeom prst="rect">
            <a:avLst/>
          </a:prstGeom>
          <a:noFill/>
        </p:spPr>
        <p:txBody>
          <a:bodyPr wrap="none" rtlCol="0">
            <a:spAutoFit/>
          </a:bodyPr>
          <a:lstStyle/>
          <a:p>
            <a:pPr algn="ctr"/>
            <a:r>
              <a:rPr lang="en-US" sz="4000" b="1" dirty="0">
                <a:solidFill>
                  <a:srgbClr val="00CC99"/>
                </a:solidFill>
              </a:rPr>
              <a:t>3</a:t>
            </a:r>
          </a:p>
        </p:txBody>
      </p:sp>
      <p:sp>
        <p:nvSpPr>
          <p:cNvPr id="44" name="TextBox 43"/>
          <p:cNvSpPr txBox="1"/>
          <p:nvPr/>
        </p:nvSpPr>
        <p:spPr>
          <a:xfrm>
            <a:off x="532198" y="4863691"/>
            <a:ext cx="444353" cy="707886"/>
          </a:xfrm>
          <a:prstGeom prst="rect">
            <a:avLst/>
          </a:prstGeom>
          <a:noFill/>
        </p:spPr>
        <p:txBody>
          <a:bodyPr wrap="none" rtlCol="0">
            <a:spAutoFit/>
          </a:bodyPr>
          <a:lstStyle/>
          <a:p>
            <a:pPr algn="ctr"/>
            <a:r>
              <a:rPr lang="en-US" sz="4000" b="1" dirty="0">
                <a:solidFill>
                  <a:srgbClr val="00CC99"/>
                </a:solidFill>
              </a:rPr>
              <a:t>2</a:t>
            </a:r>
          </a:p>
        </p:txBody>
      </p:sp>
      <p:cxnSp>
        <p:nvCxnSpPr>
          <p:cNvPr id="46" name="Straight Arrow Connector 45"/>
          <p:cNvCxnSpPr/>
          <p:nvPr/>
        </p:nvCxnSpPr>
        <p:spPr>
          <a:xfrm flipV="1">
            <a:off x="1511517" y="5439761"/>
            <a:ext cx="289166" cy="342151"/>
          </a:xfrm>
          <a:prstGeom prst="straightConnector1">
            <a:avLst/>
          </a:prstGeom>
          <a:ln w="101600">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2835347" y="6073438"/>
            <a:ext cx="289166" cy="342151"/>
          </a:xfrm>
          <a:prstGeom prst="straightConnector1">
            <a:avLst/>
          </a:prstGeom>
          <a:ln w="101600">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G:\Land Technical\Maps\Aerial Photos\1931 c-1436_11 5x7 retouch.jpg"/>
          <p:cNvPicPr>
            <a:picLocks noChangeAspect="1" noChangeArrowheads="1"/>
          </p:cNvPicPr>
          <p:nvPr/>
        </p:nvPicPr>
        <p:blipFill>
          <a:blip r:embed="rId3" cstate="print"/>
          <a:srcRect l="14520" t="28330" r="31114" b="15109"/>
          <a:stretch>
            <a:fillRect/>
          </a:stretch>
        </p:blipFill>
        <p:spPr bwMode="auto">
          <a:xfrm>
            <a:off x="0" y="0"/>
            <a:ext cx="10955373" cy="8228246"/>
          </a:xfrm>
          <a:prstGeom prst="rect">
            <a:avLst/>
          </a:prstGeom>
          <a:noFill/>
        </p:spPr>
      </p:pic>
      <p:grpSp>
        <p:nvGrpSpPr>
          <p:cNvPr id="2" name="Group 56"/>
          <p:cNvGrpSpPr/>
          <p:nvPr/>
        </p:nvGrpSpPr>
        <p:grpSpPr>
          <a:xfrm>
            <a:off x="18324" y="7700602"/>
            <a:ext cx="4454184" cy="491595"/>
            <a:chOff x="15270" y="4888388"/>
            <a:chExt cx="3711820" cy="409662"/>
          </a:xfrm>
        </p:grpSpPr>
        <p:sp>
          <p:nvSpPr>
            <p:cNvPr id="38" name="Rectangle 37"/>
            <p:cNvSpPr/>
            <p:nvPr/>
          </p:nvSpPr>
          <p:spPr>
            <a:xfrm>
              <a:off x="40210" y="4913329"/>
              <a:ext cx="3686880"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39" name="Rectangle 38"/>
            <p:cNvSpPr/>
            <p:nvPr/>
          </p:nvSpPr>
          <p:spPr>
            <a:xfrm>
              <a:off x="15270" y="4888388"/>
              <a:ext cx="3711819"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40" name="Rectangle 39"/>
            <p:cNvSpPr/>
            <p:nvPr/>
          </p:nvSpPr>
          <p:spPr>
            <a:xfrm>
              <a:off x="26336" y="4890980"/>
              <a:ext cx="3623943" cy="384720"/>
            </a:xfrm>
            <a:prstGeom prst="rect">
              <a:avLst/>
            </a:prstGeom>
          </p:spPr>
          <p:txBody>
            <a:bodyPr wrap="square">
              <a:spAutoFit/>
            </a:bodyPr>
            <a:lstStyle/>
            <a:p>
              <a:r>
                <a:rPr lang="en-US" sz="1200" b="1" spc="-6" dirty="0">
                  <a:solidFill>
                    <a:srgbClr val="FFFFFF"/>
                  </a:solidFill>
                  <a:cs typeface="Arial"/>
                </a:rPr>
                <a:t>Image from Flight C-1436 Frame 11, 1931</a:t>
              </a:r>
            </a:p>
            <a:p>
              <a:r>
                <a:rPr lang="en-US" sz="1200" b="1" spc="-6" dirty="0">
                  <a:solidFill>
                    <a:schemeClr val="bg1"/>
                  </a:solidFill>
                  <a:cs typeface="Arial"/>
                </a:rPr>
                <a:t>Courtesy of UCSB Library Geospatial Collection</a:t>
              </a:r>
              <a:endParaRPr lang="en-US" sz="1200" dirty="0">
                <a:solidFill>
                  <a:schemeClr val="bg1"/>
                </a:solidFill>
              </a:endParaRPr>
            </a:p>
          </p:txBody>
        </p:sp>
      </p:grpSp>
      <p:pic>
        <p:nvPicPr>
          <p:cNvPr id="14" name="Picture 3"/>
          <p:cNvPicPr>
            <a:picLocks noChangeAspect="1" noChangeArrowheads="1"/>
          </p:cNvPicPr>
          <p:nvPr/>
        </p:nvPicPr>
        <p:blipFill>
          <a:blip r:embed="rId4" cstate="print"/>
          <a:srcRect/>
          <a:stretch>
            <a:fillRect/>
          </a:stretch>
        </p:blipFill>
        <p:spPr bwMode="auto">
          <a:xfrm>
            <a:off x="10635323" y="7647767"/>
            <a:ext cx="276515" cy="462370"/>
          </a:xfrm>
          <a:prstGeom prst="rect">
            <a:avLst/>
          </a:prstGeom>
          <a:noFill/>
          <a:ln w="9525">
            <a:noFill/>
            <a:miter lim="800000"/>
            <a:headEnd/>
            <a:tailEnd/>
          </a:ln>
          <a:effectLst/>
        </p:spPr>
      </p:pic>
      <p:cxnSp>
        <p:nvCxnSpPr>
          <p:cNvPr id="50" name="Straight Arrow Connector 49"/>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21" name="Freeform 20"/>
          <p:cNvSpPr/>
          <p:nvPr/>
        </p:nvSpPr>
        <p:spPr>
          <a:xfrm>
            <a:off x="1569124" y="709882"/>
            <a:ext cx="2016691" cy="4960307"/>
          </a:xfrm>
          <a:custGeom>
            <a:avLst/>
            <a:gdLst>
              <a:gd name="connsiteX0" fmla="*/ 0 w 2016691"/>
              <a:gd name="connsiteY0" fmla="*/ 4741101 h 4960307"/>
              <a:gd name="connsiteX1" fmla="*/ 682669 w 2016691"/>
              <a:gd name="connsiteY1" fmla="*/ 3363238 h 4960307"/>
              <a:gd name="connsiteX2" fmla="*/ 175365 w 2016691"/>
              <a:gd name="connsiteY2" fmla="*/ 2430049 h 4960307"/>
              <a:gd name="connsiteX3" fmla="*/ 1835063 w 2016691"/>
              <a:gd name="connsiteY3" fmla="*/ 0 h 4960307"/>
              <a:gd name="connsiteX4" fmla="*/ 2016691 w 2016691"/>
              <a:gd name="connsiteY4" fmla="*/ 2436312 h 4960307"/>
              <a:gd name="connsiteX5" fmla="*/ 1227551 w 2016691"/>
              <a:gd name="connsiteY5" fmla="*/ 4102274 h 4960307"/>
              <a:gd name="connsiteX6" fmla="*/ 920663 w 2016691"/>
              <a:gd name="connsiteY6" fmla="*/ 3807912 h 4960307"/>
              <a:gd name="connsiteX7" fmla="*/ 375781 w 2016691"/>
              <a:gd name="connsiteY7" fmla="*/ 4960307 h 4960307"/>
              <a:gd name="connsiteX8" fmla="*/ 0 w 2016691"/>
              <a:gd name="connsiteY8" fmla="*/ 4741101 h 4960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6691" h="4960307">
                <a:moveTo>
                  <a:pt x="0" y="4741101"/>
                </a:moveTo>
                <a:lnTo>
                  <a:pt x="682669" y="3363238"/>
                </a:lnTo>
                <a:lnTo>
                  <a:pt x="175365" y="2430049"/>
                </a:lnTo>
                <a:lnTo>
                  <a:pt x="1835063" y="0"/>
                </a:lnTo>
                <a:lnTo>
                  <a:pt x="2016691" y="2436312"/>
                </a:lnTo>
                <a:lnTo>
                  <a:pt x="1227551" y="4102274"/>
                </a:lnTo>
                <a:lnTo>
                  <a:pt x="920663" y="3807912"/>
                </a:lnTo>
                <a:lnTo>
                  <a:pt x="375781" y="4960307"/>
                </a:lnTo>
                <a:lnTo>
                  <a:pt x="0" y="4741101"/>
                </a:lnTo>
                <a:close/>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423039" y="3289112"/>
            <a:ext cx="444353" cy="707886"/>
          </a:xfrm>
          <a:prstGeom prst="rect">
            <a:avLst/>
          </a:prstGeom>
          <a:noFill/>
        </p:spPr>
        <p:txBody>
          <a:bodyPr wrap="none" rtlCol="0">
            <a:spAutoFit/>
          </a:bodyPr>
          <a:lstStyle/>
          <a:p>
            <a:pPr algn="ctr"/>
            <a:r>
              <a:rPr lang="en-US" sz="4000" b="1" dirty="0"/>
              <a:t>1</a:t>
            </a:r>
          </a:p>
        </p:txBody>
      </p:sp>
      <p:sp>
        <p:nvSpPr>
          <p:cNvPr id="12" name="TextBox 11"/>
          <p:cNvSpPr txBox="1"/>
          <p:nvPr/>
        </p:nvSpPr>
        <p:spPr>
          <a:xfrm>
            <a:off x="2375622" y="3250695"/>
            <a:ext cx="444353" cy="707886"/>
          </a:xfrm>
          <a:prstGeom prst="rect">
            <a:avLst/>
          </a:prstGeom>
          <a:noFill/>
        </p:spPr>
        <p:txBody>
          <a:bodyPr wrap="none" rtlCol="0">
            <a:spAutoFit/>
          </a:bodyPr>
          <a:lstStyle/>
          <a:p>
            <a:pPr algn="ctr"/>
            <a:r>
              <a:rPr lang="en-US" sz="4000" b="1" dirty="0"/>
              <a:t>1</a:t>
            </a:r>
          </a:p>
        </p:txBody>
      </p:sp>
      <p:sp>
        <p:nvSpPr>
          <p:cNvPr id="13" name="TextBox 12"/>
          <p:cNvSpPr txBox="1"/>
          <p:nvPr/>
        </p:nvSpPr>
        <p:spPr>
          <a:xfrm>
            <a:off x="2403222" y="3267297"/>
            <a:ext cx="444353" cy="707886"/>
          </a:xfrm>
          <a:prstGeom prst="rect">
            <a:avLst/>
          </a:prstGeom>
          <a:noFill/>
        </p:spPr>
        <p:txBody>
          <a:bodyPr wrap="none" rtlCol="0">
            <a:spAutoFit/>
          </a:bodyPr>
          <a:lstStyle/>
          <a:p>
            <a:pPr algn="ctr"/>
            <a:r>
              <a:rPr lang="en-US" sz="4000" b="1" dirty="0">
                <a:solidFill>
                  <a:srgbClr val="00CC99"/>
                </a:solidFill>
              </a:rPr>
              <a:t>1</a:t>
            </a:r>
          </a:p>
        </p:txBody>
      </p:sp>
      <p:cxnSp>
        <p:nvCxnSpPr>
          <p:cNvPr id="15" name="Straight Arrow Connector 14"/>
          <p:cNvCxnSpPr/>
          <p:nvPr/>
        </p:nvCxnSpPr>
        <p:spPr>
          <a:xfrm flipV="1">
            <a:off x="1281089" y="5324547"/>
            <a:ext cx="518463" cy="345642"/>
          </a:xfrm>
          <a:prstGeom prst="straightConnector1">
            <a:avLst/>
          </a:prstGeom>
          <a:ln w="101600">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993054" y="5496559"/>
            <a:ext cx="340158" cy="461665"/>
          </a:xfrm>
          <a:prstGeom prst="rect">
            <a:avLst/>
          </a:prstGeom>
          <a:noFill/>
        </p:spPr>
        <p:txBody>
          <a:bodyPr wrap="none" rtlCol="0">
            <a:spAutoFit/>
          </a:bodyPr>
          <a:lstStyle/>
          <a:p>
            <a:pPr algn="ctr"/>
            <a:r>
              <a:rPr lang="en-US" sz="2400" b="1" dirty="0">
                <a:solidFill>
                  <a:schemeClr val="bg1"/>
                </a:solidFill>
              </a:rPr>
              <a:t>1</a:t>
            </a:r>
          </a:p>
        </p:txBody>
      </p:sp>
      <p:sp>
        <p:nvSpPr>
          <p:cNvPr id="17" name="Oval 16"/>
          <p:cNvSpPr/>
          <p:nvPr/>
        </p:nvSpPr>
        <p:spPr>
          <a:xfrm>
            <a:off x="993054" y="5554975"/>
            <a:ext cx="324512" cy="369324"/>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G:\Land Technical\Maps\Aerial Photos\1931 c-1436_11 5x7 retouch.jpg"/>
          <p:cNvPicPr>
            <a:picLocks noChangeAspect="1" noChangeArrowheads="1"/>
          </p:cNvPicPr>
          <p:nvPr/>
        </p:nvPicPr>
        <p:blipFill>
          <a:blip r:embed="rId3" cstate="print"/>
          <a:srcRect l="14520" t="28330" r="31114" b="15109"/>
          <a:stretch>
            <a:fillRect/>
          </a:stretch>
        </p:blipFill>
        <p:spPr bwMode="auto">
          <a:xfrm>
            <a:off x="0" y="0"/>
            <a:ext cx="10955373" cy="8228246"/>
          </a:xfrm>
          <a:prstGeom prst="rect">
            <a:avLst/>
          </a:prstGeom>
          <a:noFill/>
        </p:spPr>
      </p:pic>
      <p:grpSp>
        <p:nvGrpSpPr>
          <p:cNvPr id="2" name="Group 56"/>
          <p:cNvGrpSpPr/>
          <p:nvPr/>
        </p:nvGrpSpPr>
        <p:grpSpPr>
          <a:xfrm>
            <a:off x="18324" y="7700602"/>
            <a:ext cx="4454184" cy="491595"/>
            <a:chOff x="15270" y="4888388"/>
            <a:chExt cx="3711820" cy="409662"/>
          </a:xfrm>
        </p:grpSpPr>
        <p:sp>
          <p:nvSpPr>
            <p:cNvPr id="38" name="Rectangle 37"/>
            <p:cNvSpPr/>
            <p:nvPr/>
          </p:nvSpPr>
          <p:spPr>
            <a:xfrm>
              <a:off x="40210" y="4913329"/>
              <a:ext cx="3686880"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39" name="Rectangle 38"/>
            <p:cNvSpPr/>
            <p:nvPr/>
          </p:nvSpPr>
          <p:spPr>
            <a:xfrm>
              <a:off x="15270" y="4888388"/>
              <a:ext cx="3711819"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40" name="Rectangle 39"/>
            <p:cNvSpPr/>
            <p:nvPr/>
          </p:nvSpPr>
          <p:spPr>
            <a:xfrm>
              <a:off x="26336" y="4890980"/>
              <a:ext cx="3623943" cy="384720"/>
            </a:xfrm>
            <a:prstGeom prst="rect">
              <a:avLst/>
            </a:prstGeom>
          </p:spPr>
          <p:txBody>
            <a:bodyPr wrap="square">
              <a:spAutoFit/>
            </a:bodyPr>
            <a:lstStyle/>
            <a:p>
              <a:r>
                <a:rPr lang="en-US" sz="1200" b="1" spc="-6" dirty="0">
                  <a:solidFill>
                    <a:srgbClr val="FFFFFF"/>
                  </a:solidFill>
                  <a:cs typeface="Arial"/>
                </a:rPr>
                <a:t>Image from Flight C-1436 Frame 11, 1931</a:t>
              </a:r>
            </a:p>
            <a:p>
              <a:r>
                <a:rPr lang="en-US" sz="1200" b="1" spc="-6" dirty="0">
                  <a:solidFill>
                    <a:schemeClr val="bg1"/>
                  </a:solidFill>
                  <a:cs typeface="Arial"/>
                </a:rPr>
                <a:t>Courtesy of UCSB Library Geospatial Collection</a:t>
              </a:r>
              <a:endParaRPr lang="en-US" sz="1200" dirty="0">
                <a:solidFill>
                  <a:schemeClr val="bg1"/>
                </a:solidFill>
              </a:endParaRPr>
            </a:p>
          </p:txBody>
        </p:sp>
      </p:grpSp>
      <p:pic>
        <p:nvPicPr>
          <p:cNvPr id="14" name="Picture 3"/>
          <p:cNvPicPr>
            <a:picLocks noChangeAspect="1" noChangeArrowheads="1"/>
          </p:cNvPicPr>
          <p:nvPr/>
        </p:nvPicPr>
        <p:blipFill>
          <a:blip r:embed="rId4" cstate="print"/>
          <a:srcRect/>
          <a:stretch>
            <a:fillRect/>
          </a:stretch>
        </p:blipFill>
        <p:spPr bwMode="auto">
          <a:xfrm>
            <a:off x="10635323" y="7647767"/>
            <a:ext cx="276515" cy="462370"/>
          </a:xfrm>
          <a:prstGeom prst="rect">
            <a:avLst/>
          </a:prstGeom>
          <a:noFill/>
          <a:ln w="9525">
            <a:noFill/>
            <a:miter lim="800000"/>
            <a:headEnd/>
            <a:tailEnd/>
          </a:ln>
          <a:effectLst/>
        </p:spPr>
      </p:pic>
      <p:cxnSp>
        <p:nvCxnSpPr>
          <p:cNvPr id="50" name="Straight Arrow Connector 49"/>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grpSp>
        <p:nvGrpSpPr>
          <p:cNvPr id="3" name="Group 61"/>
          <p:cNvGrpSpPr/>
          <p:nvPr/>
        </p:nvGrpSpPr>
        <p:grpSpPr>
          <a:xfrm>
            <a:off x="2087588" y="4508599"/>
            <a:ext cx="806498" cy="917318"/>
            <a:chOff x="2087587" y="4119194"/>
            <a:chExt cx="688603" cy="807529"/>
          </a:xfrm>
        </p:grpSpPr>
        <p:cxnSp>
          <p:nvCxnSpPr>
            <p:cNvPr id="18" name="Straight Connector 17"/>
            <p:cNvCxnSpPr/>
            <p:nvPr/>
          </p:nvCxnSpPr>
          <p:spPr>
            <a:xfrm flipV="1">
              <a:off x="2087587" y="4119194"/>
              <a:ext cx="0" cy="801504"/>
            </a:xfrm>
            <a:prstGeom prst="line">
              <a:avLst/>
            </a:prstGeom>
            <a:ln w="25400">
              <a:solidFill>
                <a:srgbClr val="92D050">
                  <a:alpha val="72000"/>
                </a:srgb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flipV="1">
              <a:off x="2087588" y="4119195"/>
              <a:ext cx="688602" cy="801504"/>
            </a:xfrm>
            <a:prstGeom prst="line">
              <a:avLst/>
            </a:prstGeom>
            <a:ln w="25400">
              <a:solidFill>
                <a:srgbClr val="92D050">
                  <a:alpha val="72000"/>
                </a:srgb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2087588" y="4920697"/>
              <a:ext cx="630995" cy="6026"/>
            </a:xfrm>
            <a:prstGeom prst="line">
              <a:avLst/>
            </a:prstGeom>
            <a:ln w="25400">
              <a:solidFill>
                <a:srgbClr val="92D050">
                  <a:alpha val="72000"/>
                </a:srgbClr>
              </a:solidFill>
              <a:prstDash val="solid"/>
              <a:tailEnd type="none"/>
            </a:ln>
          </p:spPr>
          <p:style>
            <a:lnRef idx="1">
              <a:schemeClr val="accent1"/>
            </a:lnRef>
            <a:fillRef idx="0">
              <a:schemeClr val="accent1"/>
            </a:fillRef>
            <a:effectRef idx="0">
              <a:schemeClr val="accent1"/>
            </a:effectRef>
            <a:fontRef idx="minor">
              <a:schemeClr val="tx1"/>
            </a:fontRef>
          </p:style>
        </p:cxnSp>
      </p:grpSp>
      <p:grpSp>
        <p:nvGrpSpPr>
          <p:cNvPr id="4" name="Group 57"/>
          <p:cNvGrpSpPr/>
          <p:nvPr/>
        </p:nvGrpSpPr>
        <p:grpSpPr>
          <a:xfrm>
            <a:off x="3519121" y="2444197"/>
            <a:ext cx="584711" cy="677440"/>
            <a:chOff x="3519121" y="2054792"/>
            <a:chExt cx="469497" cy="504619"/>
          </a:xfrm>
        </p:grpSpPr>
        <p:cxnSp>
          <p:nvCxnSpPr>
            <p:cNvPr id="23" name="Straight Connector 22"/>
            <p:cNvCxnSpPr/>
            <p:nvPr/>
          </p:nvCxnSpPr>
          <p:spPr>
            <a:xfrm flipH="1" flipV="1">
              <a:off x="3519121" y="2054792"/>
              <a:ext cx="469497" cy="504619"/>
            </a:xfrm>
            <a:prstGeom prst="line">
              <a:avLst/>
            </a:prstGeom>
            <a:ln w="25400">
              <a:solidFill>
                <a:schemeClr val="accent2">
                  <a:lumMod val="40000"/>
                  <a:lumOff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3519121" y="2559410"/>
              <a:ext cx="469497" cy="1"/>
            </a:xfrm>
            <a:prstGeom prst="line">
              <a:avLst/>
            </a:prstGeom>
            <a:ln w="25400">
              <a:solidFill>
                <a:schemeClr val="accent2">
                  <a:lumMod val="40000"/>
                  <a:lumOff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519121" y="2089914"/>
              <a:ext cx="0" cy="469496"/>
            </a:xfrm>
            <a:prstGeom prst="line">
              <a:avLst/>
            </a:prstGeom>
            <a:ln w="25400">
              <a:solidFill>
                <a:schemeClr val="accent2">
                  <a:lumMod val="40000"/>
                  <a:lumOff val="60000"/>
                </a:schemeClr>
              </a:solidFill>
              <a:prstDash val="sysDot"/>
              <a:tailEnd type="none"/>
            </a:ln>
          </p:spPr>
          <p:style>
            <a:lnRef idx="1">
              <a:schemeClr val="accent1"/>
            </a:lnRef>
            <a:fillRef idx="0">
              <a:schemeClr val="accent1"/>
            </a:fillRef>
            <a:effectRef idx="0">
              <a:schemeClr val="accent1"/>
            </a:effectRef>
            <a:fontRef idx="minor">
              <a:schemeClr val="tx1"/>
            </a:fontRef>
          </p:style>
        </p:cxnSp>
      </p:grpSp>
      <p:sp>
        <p:nvSpPr>
          <p:cNvPr id="46" name="TextBox 45"/>
          <p:cNvSpPr txBox="1"/>
          <p:nvPr/>
        </p:nvSpPr>
        <p:spPr>
          <a:xfrm>
            <a:off x="2423039" y="3289112"/>
            <a:ext cx="444353" cy="707886"/>
          </a:xfrm>
          <a:prstGeom prst="rect">
            <a:avLst/>
          </a:prstGeom>
          <a:noFill/>
        </p:spPr>
        <p:txBody>
          <a:bodyPr wrap="none" rtlCol="0">
            <a:spAutoFit/>
          </a:bodyPr>
          <a:lstStyle/>
          <a:p>
            <a:pPr algn="ctr"/>
            <a:r>
              <a:rPr lang="en-US" sz="4000" b="1" dirty="0"/>
              <a:t>1</a:t>
            </a:r>
          </a:p>
        </p:txBody>
      </p:sp>
      <p:sp>
        <p:nvSpPr>
          <p:cNvPr id="47" name="TextBox 46"/>
          <p:cNvSpPr txBox="1"/>
          <p:nvPr/>
        </p:nvSpPr>
        <p:spPr>
          <a:xfrm>
            <a:off x="2375622" y="3250695"/>
            <a:ext cx="444353" cy="707886"/>
          </a:xfrm>
          <a:prstGeom prst="rect">
            <a:avLst/>
          </a:prstGeom>
          <a:noFill/>
        </p:spPr>
        <p:txBody>
          <a:bodyPr wrap="none" rtlCol="0">
            <a:spAutoFit/>
          </a:bodyPr>
          <a:lstStyle/>
          <a:p>
            <a:pPr algn="ctr"/>
            <a:r>
              <a:rPr lang="en-US" sz="4000" b="1" dirty="0"/>
              <a:t>1</a:t>
            </a:r>
          </a:p>
        </p:txBody>
      </p:sp>
      <p:sp>
        <p:nvSpPr>
          <p:cNvPr id="48" name="TextBox 47"/>
          <p:cNvSpPr txBox="1"/>
          <p:nvPr/>
        </p:nvSpPr>
        <p:spPr>
          <a:xfrm>
            <a:off x="2403222" y="3267297"/>
            <a:ext cx="444353" cy="707886"/>
          </a:xfrm>
          <a:prstGeom prst="rect">
            <a:avLst/>
          </a:prstGeom>
          <a:noFill/>
        </p:spPr>
        <p:txBody>
          <a:bodyPr wrap="none" rtlCol="0">
            <a:spAutoFit/>
          </a:bodyPr>
          <a:lstStyle/>
          <a:p>
            <a:pPr algn="ctr"/>
            <a:r>
              <a:rPr lang="en-US" sz="4000" b="1" dirty="0">
                <a:solidFill>
                  <a:srgbClr val="00CC99"/>
                </a:solidFill>
              </a:rPr>
              <a:t>1</a:t>
            </a:r>
          </a:p>
        </p:txBody>
      </p:sp>
      <p:sp>
        <p:nvSpPr>
          <p:cNvPr id="49" name="Freeform 48"/>
          <p:cNvSpPr/>
          <p:nvPr/>
        </p:nvSpPr>
        <p:spPr>
          <a:xfrm>
            <a:off x="1000800" y="352800"/>
            <a:ext cx="4737600" cy="7855200"/>
          </a:xfrm>
          <a:custGeom>
            <a:avLst/>
            <a:gdLst>
              <a:gd name="connsiteX0" fmla="*/ 4737600 w 4737600"/>
              <a:gd name="connsiteY0" fmla="*/ 0 h 7855200"/>
              <a:gd name="connsiteX1" fmla="*/ 3952800 w 4737600"/>
              <a:gd name="connsiteY1" fmla="*/ 1879200 h 7855200"/>
              <a:gd name="connsiteX2" fmla="*/ 2952000 w 4737600"/>
              <a:gd name="connsiteY2" fmla="*/ 3556800 h 7855200"/>
              <a:gd name="connsiteX3" fmla="*/ 2311200 w 4737600"/>
              <a:gd name="connsiteY3" fmla="*/ 5054400 h 7855200"/>
              <a:gd name="connsiteX4" fmla="*/ 892800 w 4737600"/>
              <a:gd name="connsiteY4" fmla="*/ 6883200 h 7855200"/>
              <a:gd name="connsiteX5" fmla="*/ 0 w 4737600"/>
              <a:gd name="connsiteY5" fmla="*/ 7855200 h 7855200"/>
              <a:gd name="connsiteX0" fmla="*/ 4737600 w 4737600"/>
              <a:gd name="connsiteY0" fmla="*/ 0 h 7855200"/>
              <a:gd name="connsiteX1" fmla="*/ 3952800 w 4737600"/>
              <a:gd name="connsiteY1" fmla="*/ 1879200 h 7855200"/>
              <a:gd name="connsiteX2" fmla="*/ 2952000 w 4737600"/>
              <a:gd name="connsiteY2" fmla="*/ 3556800 h 7855200"/>
              <a:gd name="connsiteX3" fmla="*/ 2311200 w 4737600"/>
              <a:gd name="connsiteY3" fmla="*/ 5054400 h 7855200"/>
              <a:gd name="connsiteX4" fmla="*/ 798752 w 4737600"/>
              <a:gd name="connsiteY4" fmla="*/ 6815171 h 7855200"/>
              <a:gd name="connsiteX5" fmla="*/ 0 w 4737600"/>
              <a:gd name="connsiteY5" fmla="*/ 7855200 h 7855200"/>
              <a:gd name="connsiteX0" fmla="*/ 4737600 w 4737600"/>
              <a:gd name="connsiteY0" fmla="*/ 0 h 7855200"/>
              <a:gd name="connsiteX1" fmla="*/ 3952800 w 4737600"/>
              <a:gd name="connsiteY1" fmla="*/ 1879200 h 7855200"/>
              <a:gd name="connsiteX2" fmla="*/ 2952000 w 4737600"/>
              <a:gd name="connsiteY2" fmla="*/ 3556800 h 7855200"/>
              <a:gd name="connsiteX3" fmla="*/ 2238927 w 4737600"/>
              <a:gd name="connsiteY3" fmla="*/ 5029354 h 7855200"/>
              <a:gd name="connsiteX4" fmla="*/ 798752 w 4737600"/>
              <a:gd name="connsiteY4" fmla="*/ 6815171 h 7855200"/>
              <a:gd name="connsiteX5" fmla="*/ 0 w 4737600"/>
              <a:gd name="connsiteY5" fmla="*/ 7855200 h 7855200"/>
              <a:gd name="connsiteX0" fmla="*/ 4737600 w 4737600"/>
              <a:gd name="connsiteY0" fmla="*/ 0 h 7855200"/>
              <a:gd name="connsiteX1" fmla="*/ 3794316 w 4737600"/>
              <a:gd name="connsiteY1" fmla="*/ 1803362 h 7855200"/>
              <a:gd name="connsiteX2" fmla="*/ 2952000 w 4737600"/>
              <a:gd name="connsiteY2" fmla="*/ 3556800 h 7855200"/>
              <a:gd name="connsiteX3" fmla="*/ 2238927 w 4737600"/>
              <a:gd name="connsiteY3" fmla="*/ 5029354 h 7855200"/>
              <a:gd name="connsiteX4" fmla="*/ 798752 w 4737600"/>
              <a:gd name="connsiteY4" fmla="*/ 6815171 h 7855200"/>
              <a:gd name="connsiteX5" fmla="*/ 0 w 4737600"/>
              <a:gd name="connsiteY5" fmla="*/ 7855200 h 78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37600" h="7855200">
                <a:moveTo>
                  <a:pt x="4737600" y="0"/>
                </a:moveTo>
                <a:cubicBezTo>
                  <a:pt x="4494000" y="643200"/>
                  <a:pt x="4091916" y="1210562"/>
                  <a:pt x="3794316" y="1803362"/>
                </a:cubicBezTo>
                <a:cubicBezTo>
                  <a:pt x="3496716" y="2396162"/>
                  <a:pt x="3211232" y="3019135"/>
                  <a:pt x="2952000" y="3556800"/>
                </a:cubicBezTo>
                <a:cubicBezTo>
                  <a:pt x="2692768" y="4094465"/>
                  <a:pt x="2597802" y="4486292"/>
                  <a:pt x="2238927" y="5029354"/>
                </a:cubicBezTo>
                <a:cubicBezTo>
                  <a:pt x="1880052" y="5572416"/>
                  <a:pt x="1171906" y="6344197"/>
                  <a:pt x="798752" y="6815171"/>
                </a:cubicBezTo>
                <a:cubicBezTo>
                  <a:pt x="425598" y="7286145"/>
                  <a:pt x="253800" y="7602600"/>
                  <a:pt x="0" y="7855200"/>
                </a:cubicBezTo>
              </a:path>
            </a:pathLst>
          </a:custGeom>
          <a:ln w="63500">
            <a:solidFill>
              <a:schemeClr val="bg1"/>
            </a:solidFill>
            <a:prstDash val="lg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RP\2trp-forestry\6-aerials\Vande Pol Hillshade No Property Lines 01.jpg"/>
          <p:cNvPicPr preferRelativeResize="0">
            <a:picLocks noChangeAspect="1" noChangeArrowheads="1"/>
          </p:cNvPicPr>
          <p:nvPr/>
        </p:nvPicPr>
        <p:blipFill>
          <a:blip r:embed="rId3" cstate="print"/>
          <a:srcRect l="18182" t="31529" r="44545" b="26824"/>
          <a:stretch>
            <a:fillRect/>
          </a:stretch>
        </p:blipFill>
        <p:spPr bwMode="auto">
          <a:xfrm>
            <a:off x="-665" y="162"/>
            <a:ext cx="10971723" cy="8228933"/>
          </a:xfrm>
          <a:prstGeom prst="rect">
            <a:avLst/>
          </a:prstGeom>
          <a:noFill/>
        </p:spPr>
      </p:pic>
      <p:sp>
        <p:nvSpPr>
          <p:cNvPr id="83" name="TextBox 82"/>
          <p:cNvSpPr txBox="1"/>
          <p:nvPr/>
        </p:nvSpPr>
        <p:spPr>
          <a:xfrm>
            <a:off x="7864790" y="4947422"/>
            <a:ext cx="444353" cy="707886"/>
          </a:xfrm>
          <a:prstGeom prst="rect">
            <a:avLst/>
          </a:prstGeom>
          <a:noFill/>
        </p:spPr>
        <p:txBody>
          <a:bodyPr wrap="none" rtlCol="0">
            <a:spAutoFit/>
          </a:bodyPr>
          <a:lstStyle/>
          <a:p>
            <a:pPr algn="ctr"/>
            <a:r>
              <a:rPr lang="en-US" sz="4000" b="1" dirty="0"/>
              <a:t>3</a:t>
            </a:r>
          </a:p>
        </p:txBody>
      </p:sp>
      <p:sp>
        <p:nvSpPr>
          <p:cNvPr id="84" name="TextBox 83"/>
          <p:cNvSpPr txBox="1"/>
          <p:nvPr/>
        </p:nvSpPr>
        <p:spPr>
          <a:xfrm>
            <a:off x="1755007" y="5107181"/>
            <a:ext cx="444353" cy="707886"/>
          </a:xfrm>
          <a:prstGeom prst="rect">
            <a:avLst/>
          </a:prstGeom>
          <a:noFill/>
        </p:spPr>
        <p:txBody>
          <a:bodyPr wrap="none" rtlCol="0">
            <a:spAutoFit/>
          </a:bodyPr>
          <a:lstStyle/>
          <a:p>
            <a:pPr algn="ctr"/>
            <a:r>
              <a:rPr lang="en-US" sz="4000" b="1" dirty="0"/>
              <a:t>2</a:t>
            </a:r>
          </a:p>
        </p:txBody>
      </p:sp>
      <p:sp>
        <p:nvSpPr>
          <p:cNvPr id="81" name="TextBox 80"/>
          <p:cNvSpPr txBox="1"/>
          <p:nvPr/>
        </p:nvSpPr>
        <p:spPr>
          <a:xfrm>
            <a:off x="7838666" y="4921298"/>
            <a:ext cx="444353" cy="707886"/>
          </a:xfrm>
          <a:prstGeom prst="rect">
            <a:avLst/>
          </a:prstGeom>
          <a:noFill/>
        </p:spPr>
        <p:txBody>
          <a:bodyPr wrap="none" rtlCol="0">
            <a:spAutoFit/>
          </a:bodyPr>
          <a:lstStyle/>
          <a:p>
            <a:pPr algn="ctr"/>
            <a:r>
              <a:rPr lang="en-US" sz="4000" b="1" dirty="0"/>
              <a:t>3</a:t>
            </a:r>
          </a:p>
        </p:txBody>
      </p:sp>
      <p:sp>
        <p:nvSpPr>
          <p:cNvPr id="82" name="TextBox 81"/>
          <p:cNvSpPr txBox="1"/>
          <p:nvPr/>
        </p:nvSpPr>
        <p:spPr>
          <a:xfrm>
            <a:off x="1728883" y="5081057"/>
            <a:ext cx="444353" cy="707886"/>
          </a:xfrm>
          <a:prstGeom prst="rect">
            <a:avLst/>
          </a:prstGeom>
          <a:noFill/>
        </p:spPr>
        <p:txBody>
          <a:bodyPr wrap="none" rtlCol="0">
            <a:spAutoFit/>
          </a:bodyPr>
          <a:lstStyle/>
          <a:p>
            <a:pPr algn="ctr"/>
            <a:r>
              <a:rPr lang="en-US" sz="4000" b="1" dirty="0"/>
              <a:t>2</a:t>
            </a:r>
          </a:p>
        </p:txBody>
      </p:sp>
      <p:sp>
        <p:nvSpPr>
          <p:cNvPr id="24" name="TextBox 23"/>
          <p:cNvSpPr txBox="1"/>
          <p:nvPr/>
        </p:nvSpPr>
        <p:spPr>
          <a:xfrm>
            <a:off x="5300395" y="5387367"/>
            <a:ext cx="444353" cy="707886"/>
          </a:xfrm>
          <a:prstGeom prst="rect">
            <a:avLst/>
          </a:prstGeom>
          <a:noFill/>
        </p:spPr>
        <p:txBody>
          <a:bodyPr wrap="none" rtlCol="0">
            <a:spAutoFit/>
          </a:bodyPr>
          <a:lstStyle/>
          <a:p>
            <a:pPr algn="ctr"/>
            <a:r>
              <a:rPr lang="en-US" sz="4000" b="1" dirty="0"/>
              <a:t>1</a:t>
            </a:r>
          </a:p>
        </p:txBody>
      </p:sp>
      <p:cxnSp>
        <p:nvCxnSpPr>
          <p:cNvPr id="31" name="Straight Connector 30"/>
          <p:cNvCxnSpPr/>
          <p:nvPr/>
        </p:nvCxnSpPr>
        <p:spPr>
          <a:xfrm>
            <a:off x="1569124" y="1695306"/>
            <a:ext cx="0" cy="6534294"/>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52" name="Freeform 51"/>
          <p:cNvSpPr/>
          <p:nvPr/>
        </p:nvSpPr>
        <p:spPr>
          <a:xfrm>
            <a:off x="4610401" y="391198"/>
            <a:ext cx="3073200" cy="5989477"/>
          </a:xfrm>
          <a:custGeom>
            <a:avLst/>
            <a:gdLst>
              <a:gd name="connsiteX0" fmla="*/ 458400 w 3073200"/>
              <a:gd name="connsiteY0" fmla="*/ 6225600 h 6534000"/>
              <a:gd name="connsiteX1" fmla="*/ 444000 w 3073200"/>
              <a:gd name="connsiteY1" fmla="*/ 5440800 h 6534000"/>
              <a:gd name="connsiteX2" fmla="*/ 804000 w 3073200"/>
              <a:gd name="connsiteY2" fmla="*/ 4749600 h 6534000"/>
              <a:gd name="connsiteX3" fmla="*/ 1192800 w 3073200"/>
              <a:gd name="connsiteY3" fmla="*/ 4368000 h 6534000"/>
              <a:gd name="connsiteX4" fmla="*/ 919200 w 3073200"/>
              <a:gd name="connsiteY4" fmla="*/ 3482400 h 6534000"/>
              <a:gd name="connsiteX5" fmla="*/ 523200 w 3073200"/>
              <a:gd name="connsiteY5" fmla="*/ 2978400 h 6534000"/>
              <a:gd name="connsiteX6" fmla="*/ 4800 w 3073200"/>
              <a:gd name="connsiteY6" fmla="*/ 2373600 h 6534000"/>
              <a:gd name="connsiteX7" fmla="*/ 552000 w 3073200"/>
              <a:gd name="connsiteY7" fmla="*/ 1898400 h 6534000"/>
              <a:gd name="connsiteX8" fmla="*/ 1416000 w 3073200"/>
              <a:gd name="connsiteY8" fmla="*/ 1020000 h 6534000"/>
              <a:gd name="connsiteX9" fmla="*/ 1984800 w 3073200"/>
              <a:gd name="connsiteY9" fmla="*/ 271200 h 6534000"/>
              <a:gd name="connsiteX10" fmla="*/ 2532000 w 3073200"/>
              <a:gd name="connsiteY10" fmla="*/ 120000 h 6534000"/>
              <a:gd name="connsiteX11" fmla="*/ 3072000 w 3073200"/>
              <a:gd name="connsiteY11" fmla="*/ 991200 h 6534000"/>
              <a:gd name="connsiteX12" fmla="*/ 2539200 w 3073200"/>
              <a:gd name="connsiteY12" fmla="*/ 2251200 h 6534000"/>
              <a:gd name="connsiteX13" fmla="*/ 2344800 w 3073200"/>
              <a:gd name="connsiteY13" fmla="*/ 2971200 h 6534000"/>
              <a:gd name="connsiteX14" fmla="*/ 2251200 w 3073200"/>
              <a:gd name="connsiteY14" fmla="*/ 3576000 h 6534000"/>
              <a:gd name="connsiteX15" fmla="*/ 2280000 w 3073200"/>
              <a:gd name="connsiteY15" fmla="*/ 4015200 h 6534000"/>
              <a:gd name="connsiteX16" fmla="*/ 2128800 w 3073200"/>
              <a:gd name="connsiteY16" fmla="*/ 4807200 h 6534000"/>
              <a:gd name="connsiteX17" fmla="*/ 1704000 w 3073200"/>
              <a:gd name="connsiteY17" fmla="*/ 5606400 h 6534000"/>
              <a:gd name="connsiteX18" fmla="*/ 1056000 w 3073200"/>
              <a:gd name="connsiteY18" fmla="*/ 6427200 h 6534000"/>
              <a:gd name="connsiteX19" fmla="*/ 458400 w 3073200"/>
              <a:gd name="connsiteY19" fmla="*/ 6225600 h 6534000"/>
              <a:gd name="connsiteX0" fmla="*/ 561712 w 3176512"/>
              <a:gd name="connsiteY0" fmla="*/ 6225600 h 6534000"/>
              <a:gd name="connsiteX1" fmla="*/ 57600 w 3176512"/>
              <a:gd name="connsiteY1" fmla="*/ 5278989 h 6534000"/>
              <a:gd name="connsiteX2" fmla="*/ 907312 w 3176512"/>
              <a:gd name="connsiteY2" fmla="*/ 4749600 h 6534000"/>
              <a:gd name="connsiteX3" fmla="*/ 1296112 w 3176512"/>
              <a:gd name="connsiteY3" fmla="*/ 4368000 h 6534000"/>
              <a:gd name="connsiteX4" fmla="*/ 1022512 w 3176512"/>
              <a:gd name="connsiteY4" fmla="*/ 3482400 h 6534000"/>
              <a:gd name="connsiteX5" fmla="*/ 626512 w 3176512"/>
              <a:gd name="connsiteY5" fmla="*/ 2978400 h 6534000"/>
              <a:gd name="connsiteX6" fmla="*/ 108112 w 3176512"/>
              <a:gd name="connsiteY6" fmla="*/ 2373600 h 6534000"/>
              <a:gd name="connsiteX7" fmla="*/ 655312 w 3176512"/>
              <a:gd name="connsiteY7" fmla="*/ 1898400 h 6534000"/>
              <a:gd name="connsiteX8" fmla="*/ 1519312 w 3176512"/>
              <a:gd name="connsiteY8" fmla="*/ 1020000 h 6534000"/>
              <a:gd name="connsiteX9" fmla="*/ 2088112 w 3176512"/>
              <a:gd name="connsiteY9" fmla="*/ 271200 h 6534000"/>
              <a:gd name="connsiteX10" fmla="*/ 2635312 w 3176512"/>
              <a:gd name="connsiteY10" fmla="*/ 120000 h 6534000"/>
              <a:gd name="connsiteX11" fmla="*/ 3175312 w 3176512"/>
              <a:gd name="connsiteY11" fmla="*/ 991200 h 6534000"/>
              <a:gd name="connsiteX12" fmla="*/ 2642512 w 3176512"/>
              <a:gd name="connsiteY12" fmla="*/ 2251200 h 6534000"/>
              <a:gd name="connsiteX13" fmla="*/ 2448112 w 3176512"/>
              <a:gd name="connsiteY13" fmla="*/ 2971200 h 6534000"/>
              <a:gd name="connsiteX14" fmla="*/ 2354512 w 3176512"/>
              <a:gd name="connsiteY14" fmla="*/ 3576000 h 6534000"/>
              <a:gd name="connsiteX15" fmla="*/ 2383312 w 3176512"/>
              <a:gd name="connsiteY15" fmla="*/ 4015200 h 6534000"/>
              <a:gd name="connsiteX16" fmla="*/ 2232112 w 3176512"/>
              <a:gd name="connsiteY16" fmla="*/ 4807200 h 6534000"/>
              <a:gd name="connsiteX17" fmla="*/ 1807312 w 3176512"/>
              <a:gd name="connsiteY17" fmla="*/ 5606400 h 6534000"/>
              <a:gd name="connsiteX18" fmla="*/ 1159312 w 3176512"/>
              <a:gd name="connsiteY18" fmla="*/ 6427200 h 6534000"/>
              <a:gd name="connsiteX19" fmla="*/ 561712 w 3176512"/>
              <a:gd name="connsiteY19" fmla="*/ 6225600 h 6534000"/>
              <a:gd name="connsiteX0" fmla="*/ 561712 w 3176512"/>
              <a:gd name="connsiteY0" fmla="*/ 6225600 h 6340814"/>
              <a:gd name="connsiteX1" fmla="*/ 57600 w 3176512"/>
              <a:gd name="connsiteY1" fmla="*/ 5278989 h 6340814"/>
              <a:gd name="connsiteX2" fmla="*/ 907312 w 3176512"/>
              <a:gd name="connsiteY2" fmla="*/ 4749600 h 6340814"/>
              <a:gd name="connsiteX3" fmla="*/ 1296112 w 3176512"/>
              <a:gd name="connsiteY3" fmla="*/ 4368000 h 6340814"/>
              <a:gd name="connsiteX4" fmla="*/ 1022512 w 3176512"/>
              <a:gd name="connsiteY4" fmla="*/ 3482400 h 6340814"/>
              <a:gd name="connsiteX5" fmla="*/ 626512 w 3176512"/>
              <a:gd name="connsiteY5" fmla="*/ 2978400 h 6340814"/>
              <a:gd name="connsiteX6" fmla="*/ 108112 w 3176512"/>
              <a:gd name="connsiteY6" fmla="*/ 2373600 h 6340814"/>
              <a:gd name="connsiteX7" fmla="*/ 655312 w 3176512"/>
              <a:gd name="connsiteY7" fmla="*/ 1898400 h 6340814"/>
              <a:gd name="connsiteX8" fmla="*/ 1519312 w 3176512"/>
              <a:gd name="connsiteY8" fmla="*/ 1020000 h 6340814"/>
              <a:gd name="connsiteX9" fmla="*/ 2088112 w 3176512"/>
              <a:gd name="connsiteY9" fmla="*/ 271200 h 6340814"/>
              <a:gd name="connsiteX10" fmla="*/ 2635312 w 3176512"/>
              <a:gd name="connsiteY10" fmla="*/ 120000 h 6340814"/>
              <a:gd name="connsiteX11" fmla="*/ 3175312 w 3176512"/>
              <a:gd name="connsiteY11" fmla="*/ 991200 h 6340814"/>
              <a:gd name="connsiteX12" fmla="*/ 2642512 w 3176512"/>
              <a:gd name="connsiteY12" fmla="*/ 2251200 h 6340814"/>
              <a:gd name="connsiteX13" fmla="*/ 2448112 w 3176512"/>
              <a:gd name="connsiteY13" fmla="*/ 2971200 h 6340814"/>
              <a:gd name="connsiteX14" fmla="*/ 2354512 w 3176512"/>
              <a:gd name="connsiteY14" fmla="*/ 3576000 h 6340814"/>
              <a:gd name="connsiteX15" fmla="*/ 2383312 w 3176512"/>
              <a:gd name="connsiteY15" fmla="*/ 4015200 h 6340814"/>
              <a:gd name="connsiteX16" fmla="*/ 2232112 w 3176512"/>
              <a:gd name="connsiteY16" fmla="*/ 4807200 h 6340814"/>
              <a:gd name="connsiteX17" fmla="*/ 1807312 w 3176512"/>
              <a:gd name="connsiteY17" fmla="*/ 5606400 h 6340814"/>
              <a:gd name="connsiteX18" fmla="*/ 1209740 w 3176512"/>
              <a:gd name="connsiteY18" fmla="*/ 5970273 h 6340814"/>
              <a:gd name="connsiteX19" fmla="*/ 561712 w 3176512"/>
              <a:gd name="connsiteY19" fmla="*/ 6225600 h 6340814"/>
              <a:gd name="connsiteX0" fmla="*/ 561712 w 3176512"/>
              <a:gd name="connsiteY0" fmla="*/ 6225600 h 6340814"/>
              <a:gd name="connsiteX1" fmla="*/ 57600 w 3176512"/>
              <a:gd name="connsiteY1" fmla="*/ 5278989 h 6340814"/>
              <a:gd name="connsiteX2" fmla="*/ 907312 w 3176512"/>
              <a:gd name="connsiteY2" fmla="*/ 4749600 h 6340814"/>
              <a:gd name="connsiteX3" fmla="*/ 1296112 w 3176512"/>
              <a:gd name="connsiteY3" fmla="*/ 4368000 h 6340814"/>
              <a:gd name="connsiteX4" fmla="*/ 1022512 w 3176512"/>
              <a:gd name="connsiteY4" fmla="*/ 3482400 h 6340814"/>
              <a:gd name="connsiteX5" fmla="*/ 626512 w 3176512"/>
              <a:gd name="connsiteY5" fmla="*/ 2978400 h 6340814"/>
              <a:gd name="connsiteX6" fmla="*/ 108112 w 3176512"/>
              <a:gd name="connsiteY6" fmla="*/ 2373600 h 6340814"/>
              <a:gd name="connsiteX7" fmla="*/ 655312 w 3176512"/>
              <a:gd name="connsiteY7" fmla="*/ 1898400 h 6340814"/>
              <a:gd name="connsiteX8" fmla="*/ 1519312 w 3176512"/>
              <a:gd name="connsiteY8" fmla="*/ 1020000 h 6340814"/>
              <a:gd name="connsiteX9" fmla="*/ 2088112 w 3176512"/>
              <a:gd name="connsiteY9" fmla="*/ 271200 h 6340814"/>
              <a:gd name="connsiteX10" fmla="*/ 2635312 w 3176512"/>
              <a:gd name="connsiteY10" fmla="*/ 120000 h 6340814"/>
              <a:gd name="connsiteX11" fmla="*/ 3175312 w 3176512"/>
              <a:gd name="connsiteY11" fmla="*/ 991200 h 6340814"/>
              <a:gd name="connsiteX12" fmla="*/ 2642512 w 3176512"/>
              <a:gd name="connsiteY12" fmla="*/ 2251200 h 6340814"/>
              <a:gd name="connsiteX13" fmla="*/ 2448112 w 3176512"/>
              <a:gd name="connsiteY13" fmla="*/ 2971200 h 6340814"/>
              <a:gd name="connsiteX14" fmla="*/ 2354512 w 3176512"/>
              <a:gd name="connsiteY14" fmla="*/ 3576000 h 6340814"/>
              <a:gd name="connsiteX15" fmla="*/ 2383312 w 3176512"/>
              <a:gd name="connsiteY15" fmla="*/ 4015200 h 6340814"/>
              <a:gd name="connsiteX16" fmla="*/ 2232112 w 3176512"/>
              <a:gd name="connsiteY16" fmla="*/ 4807200 h 6340814"/>
              <a:gd name="connsiteX17" fmla="*/ 1843417 w 3176512"/>
              <a:gd name="connsiteY17" fmla="*/ 5394203 h 6340814"/>
              <a:gd name="connsiteX18" fmla="*/ 1209740 w 3176512"/>
              <a:gd name="connsiteY18" fmla="*/ 5970273 h 6340814"/>
              <a:gd name="connsiteX19" fmla="*/ 561712 w 3176512"/>
              <a:gd name="connsiteY19" fmla="*/ 6225600 h 6340814"/>
              <a:gd name="connsiteX0" fmla="*/ 561712 w 3176512"/>
              <a:gd name="connsiteY0" fmla="*/ 6225600 h 6340814"/>
              <a:gd name="connsiteX1" fmla="*/ 57600 w 3176512"/>
              <a:gd name="connsiteY1" fmla="*/ 5278989 h 6340814"/>
              <a:gd name="connsiteX2" fmla="*/ 907312 w 3176512"/>
              <a:gd name="connsiteY2" fmla="*/ 4749600 h 6340814"/>
              <a:gd name="connsiteX3" fmla="*/ 1094526 w 3176512"/>
              <a:gd name="connsiteY3" fmla="*/ 4126849 h 6340814"/>
              <a:gd name="connsiteX4" fmla="*/ 1022512 w 3176512"/>
              <a:gd name="connsiteY4" fmla="*/ 3482400 h 6340814"/>
              <a:gd name="connsiteX5" fmla="*/ 626512 w 3176512"/>
              <a:gd name="connsiteY5" fmla="*/ 2978400 h 6340814"/>
              <a:gd name="connsiteX6" fmla="*/ 108112 w 3176512"/>
              <a:gd name="connsiteY6" fmla="*/ 2373600 h 6340814"/>
              <a:gd name="connsiteX7" fmla="*/ 655312 w 3176512"/>
              <a:gd name="connsiteY7" fmla="*/ 1898400 h 6340814"/>
              <a:gd name="connsiteX8" fmla="*/ 1519312 w 3176512"/>
              <a:gd name="connsiteY8" fmla="*/ 1020000 h 6340814"/>
              <a:gd name="connsiteX9" fmla="*/ 2088112 w 3176512"/>
              <a:gd name="connsiteY9" fmla="*/ 271200 h 6340814"/>
              <a:gd name="connsiteX10" fmla="*/ 2635312 w 3176512"/>
              <a:gd name="connsiteY10" fmla="*/ 120000 h 6340814"/>
              <a:gd name="connsiteX11" fmla="*/ 3175312 w 3176512"/>
              <a:gd name="connsiteY11" fmla="*/ 991200 h 6340814"/>
              <a:gd name="connsiteX12" fmla="*/ 2642512 w 3176512"/>
              <a:gd name="connsiteY12" fmla="*/ 2251200 h 6340814"/>
              <a:gd name="connsiteX13" fmla="*/ 2448112 w 3176512"/>
              <a:gd name="connsiteY13" fmla="*/ 2971200 h 6340814"/>
              <a:gd name="connsiteX14" fmla="*/ 2354512 w 3176512"/>
              <a:gd name="connsiteY14" fmla="*/ 3576000 h 6340814"/>
              <a:gd name="connsiteX15" fmla="*/ 2383312 w 3176512"/>
              <a:gd name="connsiteY15" fmla="*/ 4015200 h 6340814"/>
              <a:gd name="connsiteX16" fmla="*/ 2232112 w 3176512"/>
              <a:gd name="connsiteY16" fmla="*/ 4807200 h 6340814"/>
              <a:gd name="connsiteX17" fmla="*/ 1843417 w 3176512"/>
              <a:gd name="connsiteY17" fmla="*/ 5394203 h 6340814"/>
              <a:gd name="connsiteX18" fmla="*/ 1209740 w 3176512"/>
              <a:gd name="connsiteY18" fmla="*/ 5970273 h 6340814"/>
              <a:gd name="connsiteX19" fmla="*/ 561712 w 3176512"/>
              <a:gd name="connsiteY19" fmla="*/ 6225600 h 6340814"/>
              <a:gd name="connsiteX0" fmla="*/ 535307 w 3150107"/>
              <a:gd name="connsiteY0" fmla="*/ 6225600 h 6340814"/>
              <a:gd name="connsiteX1" fmla="*/ 31195 w 3150107"/>
              <a:gd name="connsiteY1" fmla="*/ 5278989 h 6340814"/>
              <a:gd name="connsiteX2" fmla="*/ 722479 w 3150107"/>
              <a:gd name="connsiteY2" fmla="*/ 4587705 h 6340814"/>
              <a:gd name="connsiteX3" fmla="*/ 1068121 w 3150107"/>
              <a:gd name="connsiteY3" fmla="*/ 4126849 h 6340814"/>
              <a:gd name="connsiteX4" fmla="*/ 996107 w 3150107"/>
              <a:gd name="connsiteY4" fmla="*/ 3482400 h 6340814"/>
              <a:gd name="connsiteX5" fmla="*/ 600107 w 3150107"/>
              <a:gd name="connsiteY5" fmla="*/ 2978400 h 6340814"/>
              <a:gd name="connsiteX6" fmla="*/ 81707 w 3150107"/>
              <a:gd name="connsiteY6" fmla="*/ 2373600 h 6340814"/>
              <a:gd name="connsiteX7" fmla="*/ 628907 w 3150107"/>
              <a:gd name="connsiteY7" fmla="*/ 1898400 h 6340814"/>
              <a:gd name="connsiteX8" fmla="*/ 1492907 w 3150107"/>
              <a:gd name="connsiteY8" fmla="*/ 1020000 h 6340814"/>
              <a:gd name="connsiteX9" fmla="*/ 2061707 w 3150107"/>
              <a:gd name="connsiteY9" fmla="*/ 271200 h 6340814"/>
              <a:gd name="connsiteX10" fmla="*/ 2608907 w 3150107"/>
              <a:gd name="connsiteY10" fmla="*/ 120000 h 6340814"/>
              <a:gd name="connsiteX11" fmla="*/ 3148907 w 3150107"/>
              <a:gd name="connsiteY11" fmla="*/ 991200 h 6340814"/>
              <a:gd name="connsiteX12" fmla="*/ 2616107 w 3150107"/>
              <a:gd name="connsiteY12" fmla="*/ 2251200 h 6340814"/>
              <a:gd name="connsiteX13" fmla="*/ 2421707 w 3150107"/>
              <a:gd name="connsiteY13" fmla="*/ 2971200 h 6340814"/>
              <a:gd name="connsiteX14" fmla="*/ 2328107 w 3150107"/>
              <a:gd name="connsiteY14" fmla="*/ 3576000 h 6340814"/>
              <a:gd name="connsiteX15" fmla="*/ 2356907 w 3150107"/>
              <a:gd name="connsiteY15" fmla="*/ 4015200 h 6340814"/>
              <a:gd name="connsiteX16" fmla="*/ 2205707 w 3150107"/>
              <a:gd name="connsiteY16" fmla="*/ 4807200 h 6340814"/>
              <a:gd name="connsiteX17" fmla="*/ 1817012 w 3150107"/>
              <a:gd name="connsiteY17" fmla="*/ 5394203 h 6340814"/>
              <a:gd name="connsiteX18" fmla="*/ 1183335 w 3150107"/>
              <a:gd name="connsiteY18" fmla="*/ 5970273 h 6340814"/>
              <a:gd name="connsiteX19" fmla="*/ 535307 w 3150107"/>
              <a:gd name="connsiteY19" fmla="*/ 6225600 h 6340814"/>
              <a:gd name="connsiteX0" fmla="*/ 535307 w 3150107"/>
              <a:gd name="connsiteY0" fmla="*/ 6225600 h 6340814"/>
              <a:gd name="connsiteX1" fmla="*/ 31195 w 3150107"/>
              <a:gd name="connsiteY1" fmla="*/ 5278989 h 6340814"/>
              <a:gd name="connsiteX2" fmla="*/ 722479 w 3150107"/>
              <a:gd name="connsiteY2" fmla="*/ 4587705 h 6340814"/>
              <a:gd name="connsiteX3" fmla="*/ 837693 w 3150107"/>
              <a:gd name="connsiteY3" fmla="*/ 4069242 h 6340814"/>
              <a:gd name="connsiteX4" fmla="*/ 996107 w 3150107"/>
              <a:gd name="connsiteY4" fmla="*/ 3482400 h 6340814"/>
              <a:gd name="connsiteX5" fmla="*/ 600107 w 3150107"/>
              <a:gd name="connsiteY5" fmla="*/ 2978400 h 6340814"/>
              <a:gd name="connsiteX6" fmla="*/ 81707 w 3150107"/>
              <a:gd name="connsiteY6" fmla="*/ 2373600 h 6340814"/>
              <a:gd name="connsiteX7" fmla="*/ 628907 w 3150107"/>
              <a:gd name="connsiteY7" fmla="*/ 1898400 h 6340814"/>
              <a:gd name="connsiteX8" fmla="*/ 1492907 w 3150107"/>
              <a:gd name="connsiteY8" fmla="*/ 1020000 h 6340814"/>
              <a:gd name="connsiteX9" fmla="*/ 2061707 w 3150107"/>
              <a:gd name="connsiteY9" fmla="*/ 271200 h 6340814"/>
              <a:gd name="connsiteX10" fmla="*/ 2608907 w 3150107"/>
              <a:gd name="connsiteY10" fmla="*/ 120000 h 6340814"/>
              <a:gd name="connsiteX11" fmla="*/ 3148907 w 3150107"/>
              <a:gd name="connsiteY11" fmla="*/ 991200 h 6340814"/>
              <a:gd name="connsiteX12" fmla="*/ 2616107 w 3150107"/>
              <a:gd name="connsiteY12" fmla="*/ 2251200 h 6340814"/>
              <a:gd name="connsiteX13" fmla="*/ 2421707 w 3150107"/>
              <a:gd name="connsiteY13" fmla="*/ 2971200 h 6340814"/>
              <a:gd name="connsiteX14" fmla="*/ 2328107 w 3150107"/>
              <a:gd name="connsiteY14" fmla="*/ 3576000 h 6340814"/>
              <a:gd name="connsiteX15" fmla="*/ 2356907 w 3150107"/>
              <a:gd name="connsiteY15" fmla="*/ 4015200 h 6340814"/>
              <a:gd name="connsiteX16" fmla="*/ 2205707 w 3150107"/>
              <a:gd name="connsiteY16" fmla="*/ 4807200 h 6340814"/>
              <a:gd name="connsiteX17" fmla="*/ 1817012 w 3150107"/>
              <a:gd name="connsiteY17" fmla="*/ 5394203 h 6340814"/>
              <a:gd name="connsiteX18" fmla="*/ 1183335 w 3150107"/>
              <a:gd name="connsiteY18" fmla="*/ 5970273 h 6340814"/>
              <a:gd name="connsiteX19" fmla="*/ 535307 w 3150107"/>
              <a:gd name="connsiteY19" fmla="*/ 6225600 h 6340814"/>
              <a:gd name="connsiteX0" fmla="*/ 535307 w 3150107"/>
              <a:gd name="connsiteY0" fmla="*/ 6225600 h 6340814"/>
              <a:gd name="connsiteX1" fmla="*/ 31195 w 3150107"/>
              <a:gd name="connsiteY1" fmla="*/ 5278989 h 6340814"/>
              <a:gd name="connsiteX2" fmla="*/ 722479 w 3150107"/>
              <a:gd name="connsiteY2" fmla="*/ 4587705 h 6340814"/>
              <a:gd name="connsiteX3" fmla="*/ 837693 w 3150107"/>
              <a:gd name="connsiteY3" fmla="*/ 4069242 h 6340814"/>
              <a:gd name="connsiteX4" fmla="*/ 952907 w 3150107"/>
              <a:gd name="connsiteY4" fmla="*/ 3608386 h 6340814"/>
              <a:gd name="connsiteX5" fmla="*/ 600107 w 3150107"/>
              <a:gd name="connsiteY5" fmla="*/ 2978400 h 6340814"/>
              <a:gd name="connsiteX6" fmla="*/ 81707 w 3150107"/>
              <a:gd name="connsiteY6" fmla="*/ 2373600 h 6340814"/>
              <a:gd name="connsiteX7" fmla="*/ 628907 w 3150107"/>
              <a:gd name="connsiteY7" fmla="*/ 1898400 h 6340814"/>
              <a:gd name="connsiteX8" fmla="*/ 1492907 w 3150107"/>
              <a:gd name="connsiteY8" fmla="*/ 1020000 h 6340814"/>
              <a:gd name="connsiteX9" fmla="*/ 2061707 w 3150107"/>
              <a:gd name="connsiteY9" fmla="*/ 271200 h 6340814"/>
              <a:gd name="connsiteX10" fmla="*/ 2608907 w 3150107"/>
              <a:gd name="connsiteY10" fmla="*/ 120000 h 6340814"/>
              <a:gd name="connsiteX11" fmla="*/ 3148907 w 3150107"/>
              <a:gd name="connsiteY11" fmla="*/ 991200 h 6340814"/>
              <a:gd name="connsiteX12" fmla="*/ 2616107 w 3150107"/>
              <a:gd name="connsiteY12" fmla="*/ 2251200 h 6340814"/>
              <a:gd name="connsiteX13" fmla="*/ 2421707 w 3150107"/>
              <a:gd name="connsiteY13" fmla="*/ 2971200 h 6340814"/>
              <a:gd name="connsiteX14" fmla="*/ 2328107 w 3150107"/>
              <a:gd name="connsiteY14" fmla="*/ 3576000 h 6340814"/>
              <a:gd name="connsiteX15" fmla="*/ 2356907 w 3150107"/>
              <a:gd name="connsiteY15" fmla="*/ 4015200 h 6340814"/>
              <a:gd name="connsiteX16" fmla="*/ 2205707 w 3150107"/>
              <a:gd name="connsiteY16" fmla="*/ 4807200 h 6340814"/>
              <a:gd name="connsiteX17" fmla="*/ 1817012 w 3150107"/>
              <a:gd name="connsiteY17" fmla="*/ 5394203 h 6340814"/>
              <a:gd name="connsiteX18" fmla="*/ 1183335 w 3150107"/>
              <a:gd name="connsiteY18" fmla="*/ 5970273 h 6340814"/>
              <a:gd name="connsiteX19" fmla="*/ 535307 w 3150107"/>
              <a:gd name="connsiteY19" fmla="*/ 6225600 h 6340814"/>
              <a:gd name="connsiteX0" fmla="*/ 458400 w 3073200"/>
              <a:gd name="connsiteY0" fmla="*/ 6225600 h 6331213"/>
              <a:gd name="connsiteX1" fmla="*/ 357537 w 3073200"/>
              <a:gd name="connsiteY1" fmla="*/ 5336596 h 6331213"/>
              <a:gd name="connsiteX2" fmla="*/ 645572 w 3073200"/>
              <a:gd name="connsiteY2" fmla="*/ 4587705 h 6331213"/>
              <a:gd name="connsiteX3" fmla="*/ 760786 w 3073200"/>
              <a:gd name="connsiteY3" fmla="*/ 4069242 h 6331213"/>
              <a:gd name="connsiteX4" fmla="*/ 876000 w 3073200"/>
              <a:gd name="connsiteY4" fmla="*/ 3608386 h 6331213"/>
              <a:gd name="connsiteX5" fmla="*/ 523200 w 3073200"/>
              <a:gd name="connsiteY5" fmla="*/ 2978400 h 6331213"/>
              <a:gd name="connsiteX6" fmla="*/ 4800 w 3073200"/>
              <a:gd name="connsiteY6" fmla="*/ 2373600 h 6331213"/>
              <a:gd name="connsiteX7" fmla="*/ 552000 w 3073200"/>
              <a:gd name="connsiteY7" fmla="*/ 1898400 h 6331213"/>
              <a:gd name="connsiteX8" fmla="*/ 1416000 w 3073200"/>
              <a:gd name="connsiteY8" fmla="*/ 1020000 h 6331213"/>
              <a:gd name="connsiteX9" fmla="*/ 1984800 w 3073200"/>
              <a:gd name="connsiteY9" fmla="*/ 271200 h 6331213"/>
              <a:gd name="connsiteX10" fmla="*/ 2532000 w 3073200"/>
              <a:gd name="connsiteY10" fmla="*/ 120000 h 6331213"/>
              <a:gd name="connsiteX11" fmla="*/ 3072000 w 3073200"/>
              <a:gd name="connsiteY11" fmla="*/ 991200 h 6331213"/>
              <a:gd name="connsiteX12" fmla="*/ 2539200 w 3073200"/>
              <a:gd name="connsiteY12" fmla="*/ 2251200 h 6331213"/>
              <a:gd name="connsiteX13" fmla="*/ 2344800 w 3073200"/>
              <a:gd name="connsiteY13" fmla="*/ 2971200 h 6331213"/>
              <a:gd name="connsiteX14" fmla="*/ 2251200 w 3073200"/>
              <a:gd name="connsiteY14" fmla="*/ 3576000 h 6331213"/>
              <a:gd name="connsiteX15" fmla="*/ 2280000 w 3073200"/>
              <a:gd name="connsiteY15" fmla="*/ 4015200 h 6331213"/>
              <a:gd name="connsiteX16" fmla="*/ 2128800 w 3073200"/>
              <a:gd name="connsiteY16" fmla="*/ 4807200 h 6331213"/>
              <a:gd name="connsiteX17" fmla="*/ 1740105 w 3073200"/>
              <a:gd name="connsiteY17" fmla="*/ 5394203 h 6331213"/>
              <a:gd name="connsiteX18" fmla="*/ 1106428 w 3073200"/>
              <a:gd name="connsiteY18" fmla="*/ 5970273 h 6331213"/>
              <a:gd name="connsiteX19" fmla="*/ 458400 w 3073200"/>
              <a:gd name="connsiteY19" fmla="*/ 6225600 h 6331213"/>
              <a:gd name="connsiteX0" fmla="*/ 458400 w 3073200"/>
              <a:gd name="connsiteY0" fmla="*/ 6225600 h 6331213"/>
              <a:gd name="connsiteX1" fmla="*/ 357537 w 3073200"/>
              <a:gd name="connsiteY1" fmla="*/ 5336596 h 6331213"/>
              <a:gd name="connsiteX2" fmla="*/ 875999 w 3073200"/>
              <a:gd name="connsiteY2" fmla="*/ 4702920 h 6331213"/>
              <a:gd name="connsiteX3" fmla="*/ 760786 w 3073200"/>
              <a:gd name="connsiteY3" fmla="*/ 4069242 h 6331213"/>
              <a:gd name="connsiteX4" fmla="*/ 876000 w 3073200"/>
              <a:gd name="connsiteY4" fmla="*/ 3608386 h 6331213"/>
              <a:gd name="connsiteX5" fmla="*/ 523200 w 3073200"/>
              <a:gd name="connsiteY5" fmla="*/ 2978400 h 6331213"/>
              <a:gd name="connsiteX6" fmla="*/ 4800 w 3073200"/>
              <a:gd name="connsiteY6" fmla="*/ 2373600 h 6331213"/>
              <a:gd name="connsiteX7" fmla="*/ 552000 w 3073200"/>
              <a:gd name="connsiteY7" fmla="*/ 1898400 h 6331213"/>
              <a:gd name="connsiteX8" fmla="*/ 1416000 w 3073200"/>
              <a:gd name="connsiteY8" fmla="*/ 1020000 h 6331213"/>
              <a:gd name="connsiteX9" fmla="*/ 1984800 w 3073200"/>
              <a:gd name="connsiteY9" fmla="*/ 271200 h 6331213"/>
              <a:gd name="connsiteX10" fmla="*/ 2532000 w 3073200"/>
              <a:gd name="connsiteY10" fmla="*/ 120000 h 6331213"/>
              <a:gd name="connsiteX11" fmla="*/ 3072000 w 3073200"/>
              <a:gd name="connsiteY11" fmla="*/ 991200 h 6331213"/>
              <a:gd name="connsiteX12" fmla="*/ 2539200 w 3073200"/>
              <a:gd name="connsiteY12" fmla="*/ 2251200 h 6331213"/>
              <a:gd name="connsiteX13" fmla="*/ 2344800 w 3073200"/>
              <a:gd name="connsiteY13" fmla="*/ 2971200 h 6331213"/>
              <a:gd name="connsiteX14" fmla="*/ 2251200 w 3073200"/>
              <a:gd name="connsiteY14" fmla="*/ 3576000 h 6331213"/>
              <a:gd name="connsiteX15" fmla="*/ 2280000 w 3073200"/>
              <a:gd name="connsiteY15" fmla="*/ 4015200 h 6331213"/>
              <a:gd name="connsiteX16" fmla="*/ 2128800 w 3073200"/>
              <a:gd name="connsiteY16" fmla="*/ 4807200 h 6331213"/>
              <a:gd name="connsiteX17" fmla="*/ 1740105 w 3073200"/>
              <a:gd name="connsiteY17" fmla="*/ 5394203 h 6331213"/>
              <a:gd name="connsiteX18" fmla="*/ 1106428 w 3073200"/>
              <a:gd name="connsiteY18" fmla="*/ 5970273 h 6331213"/>
              <a:gd name="connsiteX19" fmla="*/ 458400 w 3073200"/>
              <a:gd name="connsiteY19" fmla="*/ 6225600 h 6331213"/>
              <a:gd name="connsiteX0" fmla="*/ 818392 w 3073200"/>
              <a:gd name="connsiteY0" fmla="*/ 5912667 h 6056684"/>
              <a:gd name="connsiteX1" fmla="*/ 357537 w 3073200"/>
              <a:gd name="connsiteY1" fmla="*/ 5336596 h 6056684"/>
              <a:gd name="connsiteX2" fmla="*/ 875999 w 3073200"/>
              <a:gd name="connsiteY2" fmla="*/ 4702920 h 6056684"/>
              <a:gd name="connsiteX3" fmla="*/ 760786 w 3073200"/>
              <a:gd name="connsiteY3" fmla="*/ 4069242 h 6056684"/>
              <a:gd name="connsiteX4" fmla="*/ 876000 w 3073200"/>
              <a:gd name="connsiteY4" fmla="*/ 3608386 h 6056684"/>
              <a:gd name="connsiteX5" fmla="*/ 523200 w 3073200"/>
              <a:gd name="connsiteY5" fmla="*/ 2978400 h 6056684"/>
              <a:gd name="connsiteX6" fmla="*/ 4800 w 3073200"/>
              <a:gd name="connsiteY6" fmla="*/ 2373600 h 6056684"/>
              <a:gd name="connsiteX7" fmla="*/ 552000 w 3073200"/>
              <a:gd name="connsiteY7" fmla="*/ 1898400 h 6056684"/>
              <a:gd name="connsiteX8" fmla="*/ 1416000 w 3073200"/>
              <a:gd name="connsiteY8" fmla="*/ 1020000 h 6056684"/>
              <a:gd name="connsiteX9" fmla="*/ 1984800 w 3073200"/>
              <a:gd name="connsiteY9" fmla="*/ 271200 h 6056684"/>
              <a:gd name="connsiteX10" fmla="*/ 2532000 w 3073200"/>
              <a:gd name="connsiteY10" fmla="*/ 120000 h 6056684"/>
              <a:gd name="connsiteX11" fmla="*/ 3072000 w 3073200"/>
              <a:gd name="connsiteY11" fmla="*/ 991200 h 6056684"/>
              <a:gd name="connsiteX12" fmla="*/ 2539200 w 3073200"/>
              <a:gd name="connsiteY12" fmla="*/ 2251200 h 6056684"/>
              <a:gd name="connsiteX13" fmla="*/ 2344800 w 3073200"/>
              <a:gd name="connsiteY13" fmla="*/ 2971200 h 6056684"/>
              <a:gd name="connsiteX14" fmla="*/ 2251200 w 3073200"/>
              <a:gd name="connsiteY14" fmla="*/ 3576000 h 6056684"/>
              <a:gd name="connsiteX15" fmla="*/ 2280000 w 3073200"/>
              <a:gd name="connsiteY15" fmla="*/ 4015200 h 6056684"/>
              <a:gd name="connsiteX16" fmla="*/ 2128800 w 3073200"/>
              <a:gd name="connsiteY16" fmla="*/ 4807200 h 6056684"/>
              <a:gd name="connsiteX17" fmla="*/ 1740105 w 3073200"/>
              <a:gd name="connsiteY17" fmla="*/ 5394203 h 6056684"/>
              <a:gd name="connsiteX18" fmla="*/ 1106428 w 3073200"/>
              <a:gd name="connsiteY18" fmla="*/ 5970273 h 6056684"/>
              <a:gd name="connsiteX19" fmla="*/ 818392 w 3073200"/>
              <a:gd name="connsiteY19" fmla="*/ 5912667 h 6056684"/>
              <a:gd name="connsiteX0" fmla="*/ 818392 w 3073200"/>
              <a:gd name="connsiteY0" fmla="*/ 5912667 h 5989477"/>
              <a:gd name="connsiteX1" fmla="*/ 357537 w 3073200"/>
              <a:gd name="connsiteY1" fmla="*/ 5336596 h 5989477"/>
              <a:gd name="connsiteX2" fmla="*/ 875999 w 3073200"/>
              <a:gd name="connsiteY2" fmla="*/ 4702920 h 5989477"/>
              <a:gd name="connsiteX3" fmla="*/ 760786 w 3073200"/>
              <a:gd name="connsiteY3" fmla="*/ 4069242 h 5989477"/>
              <a:gd name="connsiteX4" fmla="*/ 876000 w 3073200"/>
              <a:gd name="connsiteY4" fmla="*/ 3608386 h 5989477"/>
              <a:gd name="connsiteX5" fmla="*/ 523200 w 3073200"/>
              <a:gd name="connsiteY5" fmla="*/ 2978400 h 5989477"/>
              <a:gd name="connsiteX6" fmla="*/ 4800 w 3073200"/>
              <a:gd name="connsiteY6" fmla="*/ 2373600 h 5989477"/>
              <a:gd name="connsiteX7" fmla="*/ 552000 w 3073200"/>
              <a:gd name="connsiteY7" fmla="*/ 1898400 h 5989477"/>
              <a:gd name="connsiteX8" fmla="*/ 1416000 w 3073200"/>
              <a:gd name="connsiteY8" fmla="*/ 1020000 h 5989477"/>
              <a:gd name="connsiteX9" fmla="*/ 1984800 w 3073200"/>
              <a:gd name="connsiteY9" fmla="*/ 271200 h 5989477"/>
              <a:gd name="connsiteX10" fmla="*/ 2532000 w 3073200"/>
              <a:gd name="connsiteY10" fmla="*/ 120000 h 5989477"/>
              <a:gd name="connsiteX11" fmla="*/ 3072000 w 3073200"/>
              <a:gd name="connsiteY11" fmla="*/ 991200 h 5989477"/>
              <a:gd name="connsiteX12" fmla="*/ 2539200 w 3073200"/>
              <a:gd name="connsiteY12" fmla="*/ 2251200 h 5989477"/>
              <a:gd name="connsiteX13" fmla="*/ 2344800 w 3073200"/>
              <a:gd name="connsiteY13" fmla="*/ 2971200 h 5989477"/>
              <a:gd name="connsiteX14" fmla="*/ 2251200 w 3073200"/>
              <a:gd name="connsiteY14" fmla="*/ 3576000 h 5989477"/>
              <a:gd name="connsiteX15" fmla="*/ 2280000 w 3073200"/>
              <a:gd name="connsiteY15" fmla="*/ 4015200 h 5989477"/>
              <a:gd name="connsiteX16" fmla="*/ 2128800 w 3073200"/>
              <a:gd name="connsiteY16" fmla="*/ 4807200 h 5989477"/>
              <a:gd name="connsiteX17" fmla="*/ 1740105 w 3073200"/>
              <a:gd name="connsiteY17" fmla="*/ 5394203 h 5989477"/>
              <a:gd name="connsiteX18" fmla="*/ 991213 w 3073200"/>
              <a:gd name="connsiteY18" fmla="*/ 5797453 h 5989477"/>
              <a:gd name="connsiteX19" fmla="*/ 818392 w 3073200"/>
              <a:gd name="connsiteY19" fmla="*/ 5912667 h 5989477"/>
              <a:gd name="connsiteX0" fmla="*/ 818392 w 3073200"/>
              <a:gd name="connsiteY0" fmla="*/ 5912667 h 5989477"/>
              <a:gd name="connsiteX1" fmla="*/ 357537 w 3073200"/>
              <a:gd name="connsiteY1" fmla="*/ 5336596 h 5989477"/>
              <a:gd name="connsiteX2" fmla="*/ 875999 w 3073200"/>
              <a:gd name="connsiteY2" fmla="*/ 4702920 h 5989477"/>
              <a:gd name="connsiteX3" fmla="*/ 760786 w 3073200"/>
              <a:gd name="connsiteY3" fmla="*/ 4069242 h 5989477"/>
              <a:gd name="connsiteX4" fmla="*/ 876000 w 3073200"/>
              <a:gd name="connsiteY4" fmla="*/ 3608386 h 5989477"/>
              <a:gd name="connsiteX5" fmla="*/ 523200 w 3073200"/>
              <a:gd name="connsiteY5" fmla="*/ 2978400 h 5989477"/>
              <a:gd name="connsiteX6" fmla="*/ 4800 w 3073200"/>
              <a:gd name="connsiteY6" fmla="*/ 2373600 h 5989477"/>
              <a:gd name="connsiteX7" fmla="*/ 552000 w 3073200"/>
              <a:gd name="connsiteY7" fmla="*/ 1898400 h 5989477"/>
              <a:gd name="connsiteX8" fmla="*/ 1416000 w 3073200"/>
              <a:gd name="connsiteY8" fmla="*/ 1020000 h 5989477"/>
              <a:gd name="connsiteX9" fmla="*/ 1984800 w 3073200"/>
              <a:gd name="connsiteY9" fmla="*/ 271200 h 5989477"/>
              <a:gd name="connsiteX10" fmla="*/ 2532000 w 3073200"/>
              <a:gd name="connsiteY10" fmla="*/ 120000 h 5989477"/>
              <a:gd name="connsiteX11" fmla="*/ 3072000 w 3073200"/>
              <a:gd name="connsiteY11" fmla="*/ 991200 h 5989477"/>
              <a:gd name="connsiteX12" fmla="*/ 2539200 w 3073200"/>
              <a:gd name="connsiteY12" fmla="*/ 2251200 h 5989477"/>
              <a:gd name="connsiteX13" fmla="*/ 2344800 w 3073200"/>
              <a:gd name="connsiteY13" fmla="*/ 2971200 h 5989477"/>
              <a:gd name="connsiteX14" fmla="*/ 2251200 w 3073200"/>
              <a:gd name="connsiteY14" fmla="*/ 3576000 h 5989477"/>
              <a:gd name="connsiteX15" fmla="*/ 2280000 w 3073200"/>
              <a:gd name="connsiteY15" fmla="*/ 4015200 h 5989477"/>
              <a:gd name="connsiteX16" fmla="*/ 2128800 w 3073200"/>
              <a:gd name="connsiteY16" fmla="*/ 4807200 h 5989477"/>
              <a:gd name="connsiteX17" fmla="*/ 1682497 w 3073200"/>
              <a:gd name="connsiteY17" fmla="*/ 4990956 h 5989477"/>
              <a:gd name="connsiteX18" fmla="*/ 991213 w 3073200"/>
              <a:gd name="connsiteY18" fmla="*/ 5797453 h 5989477"/>
              <a:gd name="connsiteX19" fmla="*/ 818392 w 3073200"/>
              <a:gd name="connsiteY19" fmla="*/ 5912667 h 5989477"/>
              <a:gd name="connsiteX0" fmla="*/ 818392 w 3073200"/>
              <a:gd name="connsiteY0" fmla="*/ 5912667 h 5989477"/>
              <a:gd name="connsiteX1" fmla="*/ 357537 w 3073200"/>
              <a:gd name="connsiteY1" fmla="*/ 5336596 h 5989477"/>
              <a:gd name="connsiteX2" fmla="*/ 875999 w 3073200"/>
              <a:gd name="connsiteY2" fmla="*/ 4702920 h 5989477"/>
              <a:gd name="connsiteX3" fmla="*/ 1164034 w 3073200"/>
              <a:gd name="connsiteY3" fmla="*/ 4414886 h 5989477"/>
              <a:gd name="connsiteX4" fmla="*/ 876000 w 3073200"/>
              <a:gd name="connsiteY4" fmla="*/ 3608386 h 5989477"/>
              <a:gd name="connsiteX5" fmla="*/ 523200 w 3073200"/>
              <a:gd name="connsiteY5" fmla="*/ 2978400 h 5989477"/>
              <a:gd name="connsiteX6" fmla="*/ 4800 w 3073200"/>
              <a:gd name="connsiteY6" fmla="*/ 2373600 h 5989477"/>
              <a:gd name="connsiteX7" fmla="*/ 552000 w 3073200"/>
              <a:gd name="connsiteY7" fmla="*/ 1898400 h 5989477"/>
              <a:gd name="connsiteX8" fmla="*/ 1416000 w 3073200"/>
              <a:gd name="connsiteY8" fmla="*/ 1020000 h 5989477"/>
              <a:gd name="connsiteX9" fmla="*/ 1984800 w 3073200"/>
              <a:gd name="connsiteY9" fmla="*/ 271200 h 5989477"/>
              <a:gd name="connsiteX10" fmla="*/ 2532000 w 3073200"/>
              <a:gd name="connsiteY10" fmla="*/ 120000 h 5989477"/>
              <a:gd name="connsiteX11" fmla="*/ 3072000 w 3073200"/>
              <a:gd name="connsiteY11" fmla="*/ 991200 h 5989477"/>
              <a:gd name="connsiteX12" fmla="*/ 2539200 w 3073200"/>
              <a:gd name="connsiteY12" fmla="*/ 2251200 h 5989477"/>
              <a:gd name="connsiteX13" fmla="*/ 2344800 w 3073200"/>
              <a:gd name="connsiteY13" fmla="*/ 2971200 h 5989477"/>
              <a:gd name="connsiteX14" fmla="*/ 2251200 w 3073200"/>
              <a:gd name="connsiteY14" fmla="*/ 3576000 h 5989477"/>
              <a:gd name="connsiteX15" fmla="*/ 2280000 w 3073200"/>
              <a:gd name="connsiteY15" fmla="*/ 4015200 h 5989477"/>
              <a:gd name="connsiteX16" fmla="*/ 2128800 w 3073200"/>
              <a:gd name="connsiteY16" fmla="*/ 4807200 h 5989477"/>
              <a:gd name="connsiteX17" fmla="*/ 1682497 w 3073200"/>
              <a:gd name="connsiteY17" fmla="*/ 4990956 h 5989477"/>
              <a:gd name="connsiteX18" fmla="*/ 991213 w 3073200"/>
              <a:gd name="connsiteY18" fmla="*/ 5797453 h 5989477"/>
              <a:gd name="connsiteX19" fmla="*/ 818392 w 3073200"/>
              <a:gd name="connsiteY19" fmla="*/ 5912667 h 598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73200" h="5989477">
                <a:moveTo>
                  <a:pt x="818392" y="5912667"/>
                </a:moveTo>
                <a:cubicBezTo>
                  <a:pt x="712779" y="5835858"/>
                  <a:pt x="347936" y="5538220"/>
                  <a:pt x="357537" y="5336596"/>
                </a:cubicBezTo>
                <a:cubicBezTo>
                  <a:pt x="367138" y="5134972"/>
                  <a:pt x="741583" y="4856538"/>
                  <a:pt x="875999" y="4702920"/>
                </a:cubicBezTo>
                <a:cubicBezTo>
                  <a:pt x="1010415" y="4549302"/>
                  <a:pt x="1164034" y="4597308"/>
                  <a:pt x="1164034" y="4414886"/>
                </a:cubicBezTo>
                <a:cubicBezTo>
                  <a:pt x="1164034" y="4232464"/>
                  <a:pt x="982806" y="3847800"/>
                  <a:pt x="876000" y="3608386"/>
                </a:cubicBezTo>
                <a:cubicBezTo>
                  <a:pt x="769194" y="3368972"/>
                  <a:pt x="668400" y="3184198"/>
                  <a:pt x="523200" y="2978400"/>
                </a:cubicBezTo>
                <a:cubicBezTo>
                  <a:pt x="378000" y="2772602"/>
                  <a:pt x="0" y="2553600"/>
                  <a:pt x="4800" y="2373600"/>
                </a:cubicBezTo>
                <a:cubicBezTo>
                  <a:pt x="9600" y="2193600"/>
                  <a:pt x="316800" y="2124000"/>
                  <a:pt x="552000" y="1898400"/>
                </a:cubicBezTo>
                <a:cubicBezTo>
                  <a:pt x="787200" y="1672800"/>
                  <a:pt x="1177200" y="1291200"/>
                  <a:pt x="1416000" y="1020000"/>
                </a:cubicBezTo>
                <a:cubicBezTo>
                  <a:pt x="1654800" y="748800"/>
                  <a:pt x="1798800" y="421200"/>
                  <a:pt x="1984800" y="271200"/>
                </a:cubicBezTo>
                <a:cubicBezTo>
                  <a:pt x="2170800" y="121200"/>
                  <a:pt x="2350800" y="0"/>
                  <a:pt x="2532000" y="120000"/>
                </a:cubicBezTo>
                <a:cubicBezTo>
                  <a:pt x="2713200" y="240000"/>
                  <a:pt x="3070800" y="636000"/>
                  <a:pt x="3072000" y="991200"/>
                </a:cubicBezTo>
                <a:cubicBezTo>
                  <a:pt x="3073200" y="1346400"/>
                  <a:pt x="2660400" y="1921200"/>
                  <a:pt x="2539200" y="2251200"/>
                </a:cubicBezTo>
                <a:cubicBezTo>
                  <a:pt x="2418000" y="2581200"/>
                  <a:pt x="2392800" y="2750400"/>
                  <a:pt x="2344800" y="2971200"/>
                </a:cubicBezTo>
                <a:cubicBezTo>
                  <a:pt x="2296800" y="3192000"/>
                  <a:pt x="2262000" y="3402000"/>
                  <a:pt x="2251200" y="3576000"/>
                </a:cubicBezTo>
                <a:cubicBezTo>
                  <a:pt x="2240400" y="3750000"/>
                  <a:pt x="2300400" y="3810000"/>
                  <a:pt x="2280000" y="4015200"/>
                </a:cubicBezTo>
                <a:cubicBezTo>
                  <a:pt x="2259600" y="4220400"/>
                  <a:pt x="2228384" y="4644574"/>
                  <a:pt x="2128800" y="4807200"/>
                </a:cubicBezTo>
                <a:cubicBezTo>
                  <a:pt x="2029216" y="4969826"/>
                  <a:pt x="1872095" y="4825914"/>
                  <a:pt x="1682497" y="4990956"/>
                </a:cubicBezTo>
                <a:cubicBezTo>
                  <a:pt x="1492899" y="5155998"/>
                  <a:pt x="1135230" y="5643835"/>
                  <a:pt x="991213" y="5797453"/>
                </a:cubicBezTo>
                <a:cubicBezTo>
                  <a:pt x="847196" y="5951071"/>
                  <a:pt x="924005" y="5989477"/>
                  <a:pt x="818392" y="5912667"/>
                </a:cubicBezTo>
                <a:close/>
              </a:path>
            </a:pathLst>
          </a:custGeom>
          <a:noFill/>
          <a:ln w="635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1869260" y="56644"/>
            <a:ext cx="5373112" cy="8148680"/>
          </a:xfrm>
          <a:custGeom>
            <a:avLst/>
            <a:gdLst>
              <a:gd name="connsiteX0" fmla="*/ 5041338 w 5373112"/>
              <a:gd name="connsiteY0" fmla="*/ 0 h 8148680"/>
              <a:gd name="connsiteX1" fmla="*/ 5089890 w 5373112"/>
              <a:gd name="connsiteY1" fmla="*/ 817296 h 8148680"/>
              <a:gd name="connsiteX2" fmla="*/ 5356928 w 5373112"/>
              <a:gd name="connsiteY2" fmla="*/ 1254266 h 8148680"/>
              <a:gd name="connsiteX3" fmla="*/ 5186995 w 5373112"/>
              <a:gd name="connsiteY3" fmla="*/ 1788340 h 8148680"/>
              <a:gd name="connsiteX4" fmla="*/ 4790485 w 5373112"/>
              <a:gd name="connsiteY4" fmla="*/ 3188262 h 8148680"/>
              <a:gd name="connsiteX5" fmla="*/ 4588184 w 5373112"/>
              <a:gd name="connsiteY5" fmla="*/ 4272595 h 8148680"/>
              <a:gd name="connsiteX6" fmla="*/ 4547724 w 5373112"/>
              <a:gd name="connsiteY6" fmla="*/ 5138443 h 8148680"/>
              <a:gd name="connsiteX7" fmla="*/ 3770889 w 5373112"/>
              <a:gd name="connsiteY7" fmla="*/ 5931462 h 8148680"/>
              <a:gd name="connsiteX8" fmla="*/ 2832213 w 5373112"/>
              <a:gd name="connsiteY8" fmla="*/ 5971922 h 8148680"/>
              <a:gd name="connsiteX9" fmla="*/ 2306230 w 5373112"/>
              <a:gd name="connsiteY9" fmla="*/ 6271328 h 8148680"/>
              <a:gd name="connsiteX10" fmla="*/ 1003413 w 5373112"/>
              <a:gd name="connsiteY10" fmla="*/ 6853954 h 8148680"/>
              <a:gd name="connsiteX11" fmla="*/ 509798 w 5373112"/>
              <a:gd name="connsiteY11" fmla="*/ 7541777 h 8148680"/>
              <a:gd name="connsiteX12" fmla="*/ 0 w 5373112"/>
              <a:gd name="connsiteY12" fmla="*/ 8148680 h 814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73112" h="8148680">
                <a:moveTo>
                  <a:pt x="5041338" y="0"/>
                </a:moveTo>
                <a:cubicBezTo>
                  <a:pt x="5039315" y="304126"/>
                  <a:pt x="5037292" y="608252"/>
                  <a:pt x="5089890" y="817296"/>
                </a:cubicBezTo>
                <a:cubicBezTo>
                  <a:pt x="5142488" y="1026340"/>
                  <a:pt x="5340744" y="1092425"/>
                  <a:pt x="5356928" y="1254266"/>
                </a:cubicBezTo>
                <a:cubicBezTo>
                  <a:pt x="5373112" y="1416107"/>
                  <a:pt x="5281402" y="1466007"/>
                  <a:pt x="5186995" y="1788340"/>
                </a:cubicBezTo>
                <a:cubicBezTo>
                  <a:pt x="5092588" y="2110673"/>
                  <a:pt x="4890287" y="2774220"/>
                  <a:pt x="4790485" y="3188262"/>
                </a:cubicBezTo>
                <a:cubicBezTo>
                  <a:pt x="4690683" y="3602304"/>
                  <a:pt x="4628644" y="3947565"/>
                  <a:pt x="4588184" y="4272595"/>
                </a:cubicBezTo>
                <a:cubicBezTo>
                  <a:pt x="4547724" y="4597625"/>
                  <a:pt x="4683940" y="4861965"/>
                  <a:pt x="4547724" y="5138443"/>
                </a:cubicBezTo>
                <a:cubicBezTo>
                  <a:pt x="4411508" y="5414921"/>
                  <a:pt x="4056808" y="5792549"/>
                  <a:pt x="3770889" y="5931462"/>
                </a:cubicBezTo>
                <a:cubicBezTo>
                  <a:pt x="3484970" y="6070375"/>
                  <a:pt x="3076323" y="5915278"/>
                  <a:pt x="2832213" y="5971922"/>
                </a:cubicBezTo>
                <a:cubicBezTo>
                  <a:pt x="2588103" y="6028566"/>
                  <a:pt x="2611030" y="6124323"/>
                  <a:pt x="2306230" y="6271328"/>
                </a:cubicBezTo>
                <a:cubicBezTo>
                  <a:pt x="2001430" y="6418333"/>
                  <a:pt x="1302818" y="6642213"/>
                  <a:pt x="1003413" y="6853954"/>
                </a:cubicBezTo>
                <a:cubicBezTo>
                  <a:pt x="704008" y="7065696"/>
                  <a:pt x="677034" y="7325989"/>
                  <a:pt x="509798" y="7541777"/>
                </a:cubicBezTo>
                <a:cubicBezTo>
                  <a:pt x="342563" y="7757565"/>
                  <a:pt x="171281" y="7953122"/>
                  <a:pt x="0" y="8148680"/>
                </a:cubicBezTo>
              </a:path>
            </a:pathLst>
          </a:custGeom>
          <a:ln w="1270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Freeform 39"/>
          <p:cNvSpPr/>
          <p:nvPr/>
        </p:nvSpPr>
        <p:spPr>
          <a:xfrm>
            <a:off x="7630789" y="2290046"/>
            <a:ext cx="2087746" cy="5907186"/>
          </a:xfrm>
          <a:custGeom>
            <a:avLst/>
            <a:gdLst>
              <a:gd name="connsiteX0" fmla="*/ 2087746 w 2087746"/>
              <a:gd name="connsiteY0" fmla="*/ 0 h 5907186"/>
              <a:gd name="connsiteX1" fmla="*/ 1675052 w 2087746"/>
              <a:gd name="connsiteY1" fmla="*/ 1035781 h 5907186"/>
              <a:gd name="connsiteX2" fmla="*/ 1335186 w 2087746"/>
              <a:gd name="connsiteY2" fmla="*/ 2516623 h 5907186"/>
              <a:gd name="connsiteX3" fmla="*/ 987229 w 2087746"/>
              <a:gd name="connsiteY3" fmla="*/ 4264503 h 5907186"/>
              <a:gd name="connsiteX4" fmla="*/ 890124 w 2087746"/>
              <a:gd name="connsiteY4" fmla="*/ 4887589 h 5907186"/>
              <a:gd name="connsiteX5" fmla="*/ 477430 w 2087746"/>
              <a:gd name="connsiteY5" fmla="*/ 5486400 h 5907186"/>
              <a:gd name="connsiteX6" fmla="*/ 0 w 2087746"/>
              <a:gd name="connsiteY6" fmla="*/ 5907186 h 5907186"/>
              <a:gd name="connsiteX0" fmla="*/ 2087746 w 2087746"/>
              <a:gd name="connsiteY0" fmla="*/ 0 h 5907186"/>
              <a:gd name="connsiteX1" fmla="*/ 1675052 w 2087746"/>
              <a:gd name="connsiteY1" fmla="*/ 1035781 h 5907186"/>
              <a:gd name="connsiteX2" fmla="*/ 1254424 w 2087746"/>
              <a:gd name="connsiteY2" fmla="*/ 2631252 h 5907186"/>
              <a:gd name="connsiteX3" fmla="*/ 987229 w 2087746"/>
              <a:gd name="connsiteY3" fmla="*/ 4264503 h 5907186"/>
              <a:gd name="connsiteX4" fmla="*/ 890124 w 2087746"/>
              <a:gd name="connsiteY4" fmla="*/ 4887589 h 5907186"/>
              <a:gd name="connsiteX5" fmla="*/ 477430 w 2087746"/>
              <a:gd name="connsiteY5" fmla="*/ 5486400 h 5907186"/>
              <a:gd name="connsiteX6" fmla="*/ 0 w 2087746"/>
              <a:gd name="connsiteY6" fmla="*/ 5907186 h 5907186"/>
              <a:gd name="connsiteX0" fmla="*/ 2087746 w 2087746"/>
              <a:gd name="connsiteY0" fmla="*/ 0 h 5907186"/>
              <a:gd name="connsiteX1" fmla="*/ 1675052 w 2087746"/>
              <a:gd name="connsiteY1" fmla="*/ 1035781 h 5907186"/>
              <a:gd name="connsiteX2" fmla="*/ 1254424 w 2087746"/>
              <a:gd name="connsiteY2" fmla="*/ 2631252 h 5907186"/>
              <a:gd name="connsiteX3" fmla="*/ 987229 w 2087746"/>
              <a:gd name="connsiteY3" fmla="*/ 4264503 h 5907186"/>
              <a:gd name="connsiteX4" fmla="*/ 890124 w 2087746"/>
              <a:gd name="connsiteY4" fmla="*/ 4887589 h 5907186"/>
              <a:gd name="connsiteX5" fmla="*/ 477430 w 2087746"/>
              <a:gd name="connsiteY5" fmla="*/ 5486400 h 5907186"/>
              <a:gd name="connsiteX6" fmla="*/ 0 w 2087746"/>
              <a:gd name="connsiteY6" fmla="*/ 5907186 h 5907186"/>
              <a:gd name="connsiteX0" fmla="*/ 2087746 w 2087746"/>
              <a:gd name="connsiteY0" fmla="*/ 0 h 5907186"/>
              <a:gd name="connsiteX1" fmla="*/ 1675052 w 2087746"/>
              <a:gd name="connsiteY1" fmla="*/ 1035781 h 5907186"/>
              <a:gd name="connsiteX2" fmla="*/ 1254424 w 2087746"/>
              <a:gd name="connsiteY2" fmla="*/ 2631252 h 5907186"/>
              <a:gd name="connsiteX3" fmla="*/ 987229 w 2087746"/>
              <a:gd name="connsiteY3" fmla="*/ 4264503 h 5907186"/>
              <a:gd name="connsiteX4" fmla="*/ 890124 w 2087746"/>
              <a:gd name="connsiteY4" fmla="*/ 4887589 h 5907186"/>
              <a:gd name="connsiteX5" fmla="*/ 477430 w 2087746"/>
              <a:gd name="connsiteY5" fmla="*/ 5486400 h 5907186"/>
              <a:gd name="connsiteX6" fmla="*/ 0 w 2087746"/>
              <a:gd name="connsiteY6" fmla="*/ 5907186 h 5907186"/>
              <a:gd name="connsiteX0" fmla="*/ 2087746 w 2087746"/>
              <a:gd name="connsiteY0" fmla="*/ 0 h 5907186"/>
              <a:gd name="connsiteX1" fmla="*/ 1675052 w 2087746"/>
              <a:gd name="connsiteY1" fmla="*/ 1035781 h 5907186"/>
              <a:gd name="connsiteX2" fmla="*/ 1254424 w 2087746"/>
              <a:gd name="connsiteY2" fmla="*/ 2631252 h 5907186"/>
              <a:gd name="connsiteX3" fmla="*/ 987229 w 2087746"/>
              <a:gd name="connsiteY3" fmla="*/ 4264503 h 5907186"/>
              <a:gd name="connsiteX4" fmla="*/ 890124 w 2087746"/>
              <a:gd name="connsiteY4" fmla="*/ 4887589 h 5907186"/>
              <a:gd name="connsiteX5" fmla="*/ 477430 w 2087746"/>
              <a:gd name="connsiteY5" fmla="*/ 5486400 h 5907186"/>
              <a:gd name="connsiteX6" fmla="*/ 0 w 2087746"/>
              <a:gd name="connsiteY6" fmla="*/ 5907186 h 5907186"/>
              <a:gd name="connsiteX0" fmla="*/ 2087746 w 2087746"/>
              <a:gd name="connsiteY0" fmla="*/ 0 h 5907186"/>
              <a:gd name="connsiteX1" fmla="*/ 1675052 w 2087746"/>
              <a:gd name="connsiteY1" fmla="*/ 1035781 h 5907186"/>
              <a:gd name="connsiteX2" fmla="*/ 1254424 w 2087746"/>
              <a:gd name="connsiteY2" fmla="*/ 2631252 h 5907186"/>
              <a:gd name="connsiteX3" fmla="*/ 987229 w 2087746"/>
              <a:gd name="connsiteY3" fmla="*/ 4264503 h 5907186"/>
              <a:gd name="connsiteX4" fmla="*/ 890124 w 2087746"/>
              <a:gd name="connsiteY4" fmla="*/ 4887589 h 5907186"/>
              <a:gd name="connsiteX5" fmla="*/ 477430 w 2087746"/>
              <a:gd name="connsiteY5" fmla="*/ 5486400 h 5907186"/>
              <a:gd name="connsiteX6" fmla="*/ 0 w 2087746"/>
              <a:gd name="connsiteY6" fmla="*/ 5907186 h 5907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7746" h="5907186">
                <a:moveTo>
                  <a:pt x="2087746" y="0"/>
                </a:moveTo>
                <a:cubicBezTo>
                  <a:pt x="1944112" y="308172"/>
                  <a:pt x="1813939" y="597239"/>
                  <a:pt x="1675052" y="1035781"/>
                </a:cubicBezTo>
                <a:cubicBezTo>
                  <a:pt x="1536165" y="1474323"/>
                  <a:pt x="1369061" y="2093132"/>
                  <a:pt x="1254424" y="2631252"/>
                </a:cubicBezTo>
                <a:cubicBezTo>
                  <a:pt x="1080494" y="3281154"/>
                  <a:pt x="1133244" y="3719086"/>
                  <a:pt x="987229" y="4264503"/>
                </a:cubicBezTo>
                <a:cubicBezTo>
                  <a:pt x="926512" y="4640559"/>
                  <a:pt x="975090" y="4683940"/>
                  <a:pt x="890124" y="4887589"/>
                </a:cubicBezTo>
                <a:cubicBezTo>
                  <a:pt x="805158" y="5091238"/>
                  <a:pt x="625784" y="5316467"/>
                  <a:pt x="477430" y="5486400"/>
                </a:cubicBezTo>
                <a:cubicBezTo>
                  <a:pt x="329076" y="5656333"/>
                  <a:pt x="164538" y="5781759"/>
                  <a:pt x="0" y="5907186"/>
                </a:cubicBezTo>
              </a:path>
            </a:pathLst>
          </a:custGeom>
          <a:ln w="1270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p:cNvSpPr txBox="1"/>
          <p:nvPr/>
        </p:nvSpPr>
        <p:spPr>
          <a:xfrm>
            <a:off x="5252978" y="5348950"/>
            <a:ext cx="444353" cy="707886"/>
          </a:xfrm>
          <a:prstGeom prst="rect">
            <a:avLst/>
          </a:prstGeom>
          <a:noFill/>
        </p:spPr>
        <p:txBody>
          <a:bodyPr wrap="none" rtlCol="0">
            <a:spAutoFit/>
          </a:bodyPr>
          <a:lstStyle/>
          <a:p>
            <a:pPr algn="ctr"/>
            <a:r>
              <a:rPr lang="en-US" sz="4000" b="1" dirty="0"/>
              <a:t>1</a:t>
            </a:r>
          </a:p>
        </p:txBody>
      </p:sp>
      <p:sp>
        <p:nvSpPr>
          <p:cNvPr id="20" name="TextBox 19"/>
          <p:cNvSpPr txBox="1"/>
          <p:nvPr/>
        </p:nvSpPr>
        <p:spPr>
          <a:xfrm>
            <a:off x="5280578" y="5365552"/>
            <a:ext cx="444353" cy="707886"/>
          </a:xfrm>
          <a:prstGeom prst="rect">
            <a:avLst/>
          </a:prstGeom>
          <a:noFill/>
        </p:spPr>
        <p:txBody>
          <a:bodyPr wrap="none" rtlCol="0">
            <a:spAutoFit/>
          </a:bodyPr>
          <a:lstStyle/>
          <a:p>
            <a:pPr algn="ctr"/>
            <a:r>
              <a:rPr lang="en-US" sz="4000" b="1" dirty="0">
                <a:solidFill>
                  <a:schemeClr val="bg1"/>
                </a:solidFill>
              </a:rPr>
              <a:t>1</a:t>
            </a:r>
          </a:p>
        </p:txBody>
      </p:sp>
      <p:sp>
        <p:nvSpPr>
          <p:cNvPr id="21" name="Oval 20"/>
          <p:cNvSpPr/>
          <p:nvPr/>
        </p:nvSpPr>
        <p:spPr>
          <a:xfrm>
            <a:off x="5140758" y="5365552"/>
            <a:ext cx="691284" cy="691284"/>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
          <p:cNvPicPr>
            <a:picLocks noChangeAspect="1" noChangeArrowheads="1"/>
          </p:cNvPicPr>
          <p:nvPr/>
        </p:nvPicPr>
        <p:blipFill>
          <a:blip r:embed="rId4" cstate="print"/>
          <a:srcRect/>
          <a:stretch>
            <a:fillRect/>
          </a:stretch>
        </p:blipFill>
        <p:spPr bwMode="auto">
          <a:xfrm>
            <a:off x="10635324" y="7627313"/>
            <a:ext cx="276515" cy="462370"/>
          </a:xfrm>
          <a:prstGeom prst="rect">
            <a:avLst/>
          </a:prstGeom>
          <a:noFill/>
          <a:ln w="9525">
            <a:noFill/>
            <a:miter lim="800000"/>
            <a:headEnd/>
            <a:tailEnd/>
          </a:ln>
          <a:effectLst/>
        </p:spPr>
      </p:pic>
      <p:sp>
        <p:nvSpPr>
          <p:cNvPr id="49" name="Freeform 48"/>
          <p:cNvSpPr/>
          <p:nvPr/>
        </p:nvSpPr>
        <p:spPr>
          <a:xfrm>
            <a:off x="6786560" y="6937543"/>
            <a:ext cx="1625784" cy="1295057"/>
          </a:xfrm>
          <a:custGeom>
            <a:avLst/>
            <a:gdLst>
              <a:gd name="connsiteX0" fmla="*/ 1293600 w 1500000"/>
              <a:gd name="connsiteY0" fmla="*/ 1017600 h 1038000"/>
              <a:gd name="connsiteX1" fmla="*/ 1473600 w 1500000"/>
              <a:gd name="connsiteY1" fmla="*/ 664800 h 1038000"/>
              <a:gd name="connsiteX2" fmla="*/ 1135200 w 1500000"/>
              <a:gd name="connsiteY2" fmla="*/ 247200 h 1038000"/>
              <a:gd name="connsiteX3" fmla="*/ 710400 w 1500000"/>
              <a:gd name="connsiteY3" fmla="*/ 9600 h 1038000"/>
              <a:gd name="connsiteX4" fmla="*/ 321600 w 1500000"/>
              <a:gd name="connsiteY4" fmla="*/ 304800 h 1038000"/>
              <a:gd name="connsiteX5" fmla="*/ 48000 w 1500000"/>
              <a:gd name="connsiteY5" fmla="*/ 916800 h 1038000"/>
              <a:gd name="connsiteX6" fmla="*/ 33600 w 1500000"/>
              <a:gd name="connsiteY6" fmla="*/ 1032000 h 1038000"/>
              <a:gd name="connsiteX0" fmla="*/ 1555389 w 1658589"/>
              <a:gd name="connsiteY0" fmla="*/ 1292057 h 1292057"/>
              <a:gd name="connsiteX1" fmla="*/ 1473600 w 1658589"/>
              <a:gd name="connsiteY1" fmla="*/ 664800 h 1292057"/>
              <a:gd name="connsiteX2" fmla="*/ 1135200 w 1658589"/>
              <a:gd name="connsiteY2" fmla="*/ 247200 h 1292057"/>
              <a:gd name="connsiteX3" fmla="*/ 710400 w 1658589"/>
              <a:gd name="connsiteY3" fmla="*/ 9600 h 1292057"/>
              <a:gd name="connsiteX4" fmla="*/ 321600 w 1658589"/>
              <a:gd name="connsiteY4" fmla="*/ 304800 h 1292057"/>
              <a:gd name="connsiteX5" fmla="*/ 48000 w 1658589"/>
              <a:gd name="connsiteY5" fmla="*/ 916800 h 1292057"/>
              <a:gd name="connsiteX6" fmla="*/ 33600 w 1658589"/>
              <a:gd name="connsiteY6" fmla="*/ 1032000 h 1292057"/>
              <a:gd name="connsiteX0" fmla="*/ 1522584 w 1625784"/>
              <a:gd name="connsiteY0" fmla="*/ 1292057 h 1295057"/>
              <a:gd name="connsiteX1" fmla="*/ 1440795 w 1625784"/>
              <a:gd name="connsiteY1" fmla="*/ 664800 h 1295057"/>
              <a:gd name="connsiteX2" fmla="*/ 1102395 w 1625784"/>
              <a:gd name="connsiteY2" fmla="*/ 247200 h 1295057"/>
              <a:gd name="connsiteX3" fmla="*/ 677595 w 1625784"/>
              <a:gd name="connsiteY3" fmla="*/ 9600 h 1295057"/>
              <a:gd name="connsiteX4" fmla="*/ 288795 w 1625784"/>
              <a:gd name="connsiteY4" fmla="*/ 304800 h 1295057"/>
              <a:gd name="connsiteX5" fmla="*/ 15195 w 1625784"/>
              <a:gd name="connsiteY5" fmla="*/ 916800 h 1295057"/>
              <a:gd name="connsiteX6" fmla="*/ 197623 w 1625784"/>
              <a:gd name="connsiteY6" fmla="*/ 1292057 h 1295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5784" h="1295057">
                <a:moveTo>
                  <a:pt x="1522584" y="1292057"/>
                </a:moveTo>
                <a:cubicBezTo>
                  <a:pt x="1625784" y="1179857"/>
                  <a:pt x="1510826" y="838943"/>
                  <a:pt x="1440795" y="664800"/>
                </a:cubicBezTo>
                <a:cubicBezTo>
                  <a:pt x="1370764" y="490657"/>
                  <a:pt x="1229595" y="356400"/>
                  <a:pt x="1102395" y="247200"/>
                </a:cubicBezTo>
                <a:cubicBezTo>
                  <a:pt x="975195" y="138000"/>
                  <a:pt x="813195" y="0"/>
                  <a:pt x="677595" y="9600"/>
                </a:cubicBezTo>
                <a:cubicBezTo>
                  <a:pt x="541995" y="19200"/>
                  <a:pt x="399195" y="153600"/>
                  <a:pt x="288795" y="304800"/>
                </a:cubicBezTo>
                <a:cubicBezTo>
                  <a:pt x="178395" y="456000"/>
                  <a:pt x="30390" y="752257"/>
                  <a:pt x="15195" y="916800"/>
                </a:cubicBezTo>
                <a:cubicBezTo>
                  <a:pt x="0" y="1081343"/>
                  <a:pt x="180823" y="1295057"/>
                  <a:pt x="197623" y="1292057"/>
                </a:cubicBezTo>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7214610" y="4575656"/>
            <a:ext cx="1591186" cy="1497782"/>
          </a:xfrm>
          <a:custGeom>
            <a:avLst/>
            <a:gdLst>
              <a:gd name="connsiteX0" fmla="*/ 1539600 w 1706400"/>
              <a:gd name="connsiteY0" fmla="*/ 1554000 h 1941600"/>
              <a:gd name="connsiteX1" fmla="*/ 1669200 w 1706400"/>
              <a:gd name="connsiteY1" fmla="*/ 978000 h 1941600"/>
              <a:gd name="connsiteX2" fmla="*/ 1626000 w 1706400"/>
              <a:gd name="connsiteY2" fmla="*/ 582000 h 1941600"/>
              <a:gd name="connsiteX3" fmla="*/ 1186800 w 1706400"/>
              <a:gd name="connsiteY3" fmla="*/ 63600 h 1941600"/>
              <a:gd name="connsiteX4" fmla="*/ 524400 w 1706400"/>
              <a:gd name="connsiteY4" fmla="*/ 200400 h 1941600"/>
              <a:gd name="connsiteX5" fmla="*/ 99600 w 1706400"/>
              <a:gd name="connsiteY5" fmla="*/ 790800 h 1941600"/>
              <a:gd name="connsiteX6" fmla="*/ 78000 w 1706400"/>
              <a:gd name="connsiteY6" fmla="*/ 1374000 h 1941600"/>
              <a:gd name="connsiteX7" fmla="*/ 567600 w 1706400"/>
              <a:gd name="connsiteY7" fmla="*/ 1856400 h 1941600"/>
              <a:gd name="connsiteX8" fmla="*/ 1388400 w 1706400"/>
              <a:gd name="connsiteY8" fmla="*/ 1885200 h 1941600"/>
              <a:gd name="connsiteX9" fmla="*/ 1496400 w 1706400"/>
              <a:gd name="connsiteY9" fmla="*/ 1611600 h 194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6400" h="1941600">
                <a:moveTo>
                  <a:pt x="1539600" y="1554000"/>
                </a:moveTo>
                <a:cubicBezTo>
                  <a:pt x="1597200" y="1347000"/>
                  <a:pt x="1654800" y="1140000"/>
                  <a:pt x="1669200" y="978000"/>
                </a:cubicBezTo>
                <a:cubicBezTo>
                  <a:pt x="1683600" y="816000"/>
                  <a:pt x="1706400" y="734400"/>
                  <a:pt x="1626000" y="582000"/>
                </a:cubicBezTo>
                <a:cubicBezTo>
                  <a:pt x="1545600" y="429600"/>
                  <a:pt x="1370400" y="127200"/>
                  <a:pt x="1186800" y="63600"/>
                </a:cubicBezTo>
                <a:cubicBezTo>
                  <a:pt x="1003200" y="0"/>
                  <a:pt x="705600" y="79200"/>
                  <a:pt x="524400" y="200400"/>
                </a:cubicBezTo>
                <a:cubicBezTo>
                  <a:pt x="343200" y="321600"/>
                  <a:pt x="174000" y="595200"/>
                  <a:pt x="99600" y="790800"/>
                </a:cubicBezTo>
                <a:cubicBezTo>
                  <a:pt x="25200" y="986400"/>
                  <a:pt x="0" y="1196400"/>
                  <a:pt x="78000" y="1374000"/>
                </a:cubicBezTo>
                <a:cubicBezTo>
                  <a:pt x="156000" y="1551600"/>
                  <a:pt x="349200" y="1771200"/>
                  <a:pt x="567600" y="1856400"/>
                </a:cubicBezTo>
                <a:cubicBezTo>
                  <a:pt x="786000" y="1941600"/>
                  <a:pt x="1233600" y="1926000"/>
                  <a:pt x="1388400" y="1885200"/>
                </a:cubicBezTo>
                <a:cubicBezTo>
                  <a:pt x="1543200" y="1844400"/>
                  <a:pt x="1519800" y="1728000"/>
                  <a:pt x="1496400" y="1611600"/>
                </a:cubicBezTo>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8293543" y="3591647"/>
            <a:ext cx="846857" cy="868795"/>
          </a:xfrm>
          <a:custGeom>
            <a:avLst/>
            <a:gdLst>
              <a:gd name="connsiteX0" fmla="*/ 692400 w 1005600"/>
              <a:gd name="connsiteY0" fmla="*/ 832800 h 883200"/>
              <a:gd name="connsiteX1" fmla="*/ 980400 w 1005600"/>
              <a:gd name="connsiteY1" fmla="*/ 451200 h 883200"/>
              <a:gd name="connsiteX2" fmla="*/ 541200 w 1005600"/>
              <a:gd name="connsiteY2" fmla="*/ 48000 h 883200"/>
              <a:gd name="connsiteX3" fmla="*/ 15600 w 1005600"/>
              <a:gd name="connsiteY3" fmla="*/ 739200 h 883200"/>
              <a:gd name="connsiteX4" fmla="*/ 634800 w 1005600"/>
              <a:gd name="connsiteY4" fmla="*/ 883200 h 883200"/>
              <a:gd name="connsiteX0" fmla="*/ 533657 w 846857"/>
              <a:gd name="connsiteY0" fmla="*/ 818395 h 868795"/>
              <a:gd name="connsiteX1" fmla="*/ 821657 w 846857"/>
              <a:gd name="connsiteY1" fmla="*/ 436795 h 868795"/>
              <a:gd name="connsiteX2" fmla="*/ 382457 w 846857"/>
              <a:gd name="connsiteY2" fmla="*/ 33595 h 868795"/>
              <a:gd name="connsiteX3" fmla="*/ 15600 w 846857"/>
              <a:gd name="connsiteY3" fmla="*/ 638367 h 868795"/>
              <a:gd name="connsiteX4" fmla="*/ 476057 w 846857"/>
              <a:gd name="connsiteY4" fmla="*/ 868795 h 868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857" h="868795">
                <a:moveTo>
                  <a:pt x="533657" y="818395"/>
                </a:moveTo>
                <a:cubicBezTo>
                  <a:pt x="690257" y="692995"/>
                  <a:pt x="846857" y="567595"/>
                  <a:pt x="821657" y="436795"/>
                </a:cubicBezTo>
                <a:cubicBezTo>
                  <a:pt x="796457" y="305995"/>
                  <a:pt x="516800" y="0"/>
                  <a:pt x="382457" y="33595"/>
                </a:cubicBezTo>
                <a:cubicBezTo>
                  <a:pt x="248114" y="67190"/>
                  <a:pt x="0" y="499167"/>
                  <a:pt x="15600" y="638367"/>
                </a:cubicBezTo>
                <a:cubicBezTo>
                  <a:pt x="31200" y="777567"/>
                  <a:pt x="174257" y="866395"/>
                  <a:pt x="476057" y="868795"/>
                </a:cubicBezTo>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Freeform 57"/>
          <p:cNvSpPr/>
          <p:nvPr/>
        </p:nvSpPr>
        <p:spPr>
          <a:xfrm>
            <a:off x="1274399" y="3559199"/>
            <a:ext cx="1322049" cy="2658861"/>
          </a:xfrm>
          <a:custGeom>
            <a:avLst/>
            <a:gdLst>
              <a:gd name="connsiteX0" fmla="*/ 921600 w 1581600"/>
              <a:gd name="connsiteY0" fmla="*/ 2928000 h 3092400"/>
              <a:gd name="connsiteX1" fmla="*/ 201600 w 1581600"/>
              <a:gd name="connsiteY1" fmla="*/ 1920000 h 3092400"/>
              <a:gd name="connsiteX2" fmla="*/ 21600 w 1581600"/>
              <a:gd name="connsiteY2" fmla="*/ 811200 h 3092400"/>
              <a:gd name="connsiteX3" fmla="*/ 72000 w 1581600"/>
              <a:gd name="connsiteY3" fmla="*/ 127200 h 3092400"/>
              <a:gd name="connsiteX4" fmla="*/ 417600 w 1581600"/>
              <a:gd name="connsiteY4" fmla="*/ 48000 h 3092400"/>
              <a:gd name="connsiteX5" fmla="*/ 950400 w 1581600"/>
              <a:gd name="connsiteY5" fmla="*/ 242400 h 3092400"/>
              <a:gd name="connsiteX6" fmla="*/ 1296000 w 1581600"/>
              <a:gd name="connsiteY6" fmla="*/ 408000 h 3092400"/>
              <a:gd name="connsiteX7" fmla="*/ 1281600 w 1581600"/>
              <a:gd name="connsiteY7" fmla="*/ 1308000 h 3092400"/>
              <a:gd name="connsiteX8" fmla="*/ 1209600 w 1581600"/>
              <a:gd name="connsiteY8" fmla="*/ 1740000 h 3092400"/>
              <a:gd name="connsiteX9" fmla="*/ 1411200 w 1581600"/>
              <a:gd name="connsiteY9" fmla="*/ 2042400 h 3092400"/>
              <a:gd name="connsiteX10" fmla="*/ 1569600 w 1581600"/>
              <a:gd name="connsiteY10" fmla="*/ 2409600 h 3092400"/>
              <a:gd name="connsiteX11" fmla="*/ 1483200 w 1581600"/>
              <a:gd name="connsiteY11" fmla="*/ 2769600 h 3092400"/>
              <a:gd name="connsiteX12" fmla="*/ 1065600 w 1581600"/>
              <a:gd name="connsiteY12" fmla="*/ 2906400 h 3092400"/>
              <a:gd name="connsiteX13" fmla="*/ 921600 w 1581600"/>
              <a:gd name="connsiteY13" fmla="*/ 2928000 h 3092400"/>
              <a:gd name="connsiteX0" fmla="*/ 409938 w 1581600"/>
              <a:gd name="connsiteY0" fmla="*/ 2832778 h 2997179"/>
              <a:gd name="connsiteX1" fmla="*/ 201600 w 1581600"/>
              <a:gd name="connsiteY1" fmla="*/ 1920000 h 2997179"/>
              <a:gd name="connsiteX2" fmla="*/ 21600 w 1581600"/>
              <a:gd name="connsiteY2" fmla="*/ 811200 h 2997179"/>
              <a:gd name="connsiteX3" fmla="*/ 72000 w 1581600"/>
              <a:gd name="connsiteY3" fmla="*/ 127200 h 2997179"/>
              <a:gd name="connsiteX4" fmla="*/ 417600 w 1581600"/>
              <a:gd name="connsiteY4" fmla="*/ 48000 h 2997179"/>
              <a:gd name="connsiteX5" fmla="*/ 950400 w 1581600"/>
              <a:gd name="connsiteY5" fmla="*/ 242400 h 2997179"/>
              <a:gd name="connsiteX6" fmla="*/ 1296000 w 1581600"/>
              <a:gd name="connsiteY6" fmla="*/ 408000 h 2997179"/>
              <a:gd name="connsiteX7" fmla="*/ 1281600 w 1581600"/>
              <a:gd name="connsiteY7" fmla="*/ 1308000 h 2997179"/>
              <a:gd name="connsiteX8" fmla="*/ 1209600 w 1581600"/>
              <a:gd name="connsiteY8" fmla="*/ 1740000 h 2997179"/>
              <a:gd name="connsiteX9" fmla="*/ 1411200 w 1581600"/>
              <a:gd name="connsiteY9" fmla="*/ 2042400 h 2997179"/>
              <a:gd name="connsiteX10" fmla="*/ 1569600 w 1581600"/>
              <a:gd name="connsiteY10" fmla="*/ 2409600 h 2997179"/>
              <a:gd name="connsiteX11" fmla="*/ 1483200 w 1581600"/>
              <a:gd name="connsiteY11" fmla="*/ 2769600 h 2997179"/>
              <a:gd name="connsiteX12" fmla="*/ 1065600 w 1581600"/>
              <a:gd name="connsiteY12" fmla="*/ 2906400 h 2997179"/>
              <a:gd name="connsiteX13" fmla="*/ 409938 w 1581600"/>
              <a:gd name="connsiteY13" fmla="*/ 2832778 h 2997179"/>
              <a:gd name="connsiteX0" fmla="*/ 409938 w 1602061"/>
              <a:gd name="connsiteY0" fmla="*/ 2832778 h 2997178"/>
              <a:gd name="connsiteX1" fmla="*/ 201600 w 1602061"/>
              <a:gd name="connsiteY1" fmla="*/ 1920000 h 2997178"/>
              <a:gd name="connsiteX2" fmla="*/ 21600 w 1602061"/>
              <a:gd name="connsiteY2" fmla="*/ 811200 h 2997178"/>
              <a:gd name="connsiteX3" fmla="*/ 72000 w 1602061"/>
              <a:gd name="connsiteY3" fmla="*/ 127200 h 2997178"/>
              <a:gd name="connsiteX4" fmla="*/ 417600 w 1602061"/>
              <a:gd name="connsiteY4" fmla="*/ 48000 h 2997178"/>
              <a:gd name="connsiteX5" fmla="*/ 950400 w 1602061"/>
              <a:gd name="connsiteY5" fmla="*/ 242400 h 2997178"/>
              <a:gd name="connsiteX6" fmla="*/ 1296000 w 1602061"/>
              <a:gd name="connsiteY6" fmla="*/ 408000 h 2997178"/>
              <a:gd name="connsiteX7" fmla="*/ 1281600 w 1602061"/>
              <a:gd name="connsiteY7" fmla="*/ 1308000 h 2997178"/>
              <a:gd name="connsiteX8" fmla="*/ 1209600 w 1602061"/>
              <a:gd name="connsiteY8" fmla="*/ 1740000 h 2997178"/>
              <a:gd name="connsiteX9" fmla="*/ 1411200 w 1602061"/>
              <a:gd name="connsiteY9" fmla="*/ 2042400 h 2997178"/>
              <a:gd name="connsiteX10" fmla="*/ 1569600 w 1602061"/>
              <a:gd name="connsiteY10" fmla="*/ 2409600 h 2997178"/>
              <a:gd name="connsiteX11" fmla="*/ 1216436 w 1602061"/>
              <a:gd name="connsiteY11" fmla="*/ 2767873 h 2997178"/>
              <a:gd name="connsiteX12" fmla="*/ 1065600 w 1602061"/>
              <a:gd name="connsiteY12" fmla="*/ 2906400 h 2997178"/>
              <a:gd name="connsiteX13" fmla="*/ 409938 w 1602061"/>
              <a:gd name="connsiteY13" fmla="*/ 2832778 h 2997178"/>
              <a:gd name="connsiteX0" fmla="*/ 409938 w 1602061"/>
              <a:gd name="connsiteY0" fmla="*/ 2832778 h 2995725"/>
              <a:gd name="connsiteX1" fmla="*/ 201600 w 1602061"/>
              <a:gd name="connsiteY1" fmla="*/ 1920000 h 2995725"/>
              <a:gd name="connsiteX2" fmla="*/ 21600 w 1602061"/>
              <a:gd name="connsiteY2" fmla="*/ 811200 h 2995725"/>
              <a:gd name="connsiteX3" fmla="*/ 72000 w 1602061"/>
              <a:gd name="connsiteY3" fmla="*/ 127200 h 2995725"/>
              <a:gd name="connsiteX4" fmla="*/ 417600 w 1602061"/>
              <a:gd name="connsiteY4" fmla="*/ 48000 h 2995725"/>
              <a:gd name="connsiteX5" fmla="*/ 950400 w 1602061"/>
              <a:gd name="connsiteY5" fmla="*/ 242400 h 2995725"/>
              <a:gd name="connsiteX6" fmla="*/ 1296000 w 1602061"/>
              <a:gd name="connsiteY6" fmla="*/ 408000 h 2995725"/>
              <a:gd name="connsiteX7" fmla="*/ 1281600 w 1602061"/>
              <a:gd name="connsiteY7" fmla="*/ 1308000 h 2995725"/>
              <a:gd name="connsiteX8" fmla="*/ 1209600 w 1602061"/>
              <a:gd name="connsiteY8" fmla="*/ 1740000 h 2995725"/>
              <a:gd name="connsiteX9" fmla="*/ 1411200 w 1602061"/>
              <a:gd name="connsiteY9" fmla="*/ 2042400 h 2995725"/>
              <a:gd name="connsiteX10" fmla="*/ 1569600 w 1602061"/>
              <a:gd name="connsiteY10" fmla="*/ 2409600 h 2995725"/>
              <a:gd name="connsiteX11" fmla="*/ 1216436 w 1602061"/>
              <a:gd name="connsiteY11" fmla="*/ 2767873 h 2995725"/>
              <a:gd name="connsiteX12" fmla="*/ 755580 w 1602061"/>
              <a:gd name="connsiteY12" fmla="*/ 2897685 h 2995725"/>
              <a:gd name="connsiteX13" fmla="*/ 409938 w 1602061"/>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216436 w 1419662"/>
              <a:gd name="connsiteY11" fmla="*/ 2767873 h 2995725"/>
              <a:gd name="connsiteX12" fmla="*/ 755580 w 1419662"/>
              <a:gd name="connsiteY12" fmla="*/ 2897685 h 2995725"/>
              <a:gd name="connsiteX13" fmla="*/ 409938 w 1419662"/>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043615 w 1419662"/>
              <a:gd name="connsiteY11" fmla="*/ 2508253 h 2995725"/>
              <a:gd name="connsiteX12" fmla="*/ 755580 w 1419662"/>
              <a:gd name="connsiteY12" fmla="*/ 2897685 h 2995725"/>
              <a:gd name="connsiteX13" fmla="*/ 409938 w 1419662"/>
              <a:gd name="connsiteY13"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1209600 w 1351200"/>
              <a:gd name="connsiteY8" fmla="*/ 1740000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928401 w 1351200"/>
              <a:gd name="connsiteY8" fmla="*/ 1469764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49940"/>
              <a:gd name="connsiteY0" fmla="*/ 2832778 h 2995725"/>
              <a:gd name="connsiteX1" fmla="*/ 201600 w 1349940"/>
              <a:gd name="connsiteY1" fmla="*/ 1920000 h 2995725"/>
              <a:gd name="connsiteX2" fmla="*/ 21600 w 1349940"/>
              <a:gd name="connsiteY2" fmla="*/ 811200 h 2995725"/>
              <a:gd name="connsiteX3" fmla="*/ 72000 w 1349940"/>
              <a:gd name="connsiteY3" fmla="*/ 127200 h 2995725"/>
              <a:gd name="connsiteX4" fmla="*/ 417600 w 1349940"/>
              <a:gd name="connsiteY4" fmla="*/ 48000 h 2995725"/>
              <a:gd name="connsiteX5" fmla="*/ 950400 w 1349940"/>
              <a:gd name="connsiteY5" fmla="*/ 242400 h 2995725"/>
              <a:gd name="connsiteX6" fmla="*/ 1296000 w 1349940"/>
              <a:gd name="connsiteY6" fmla="*/ 408000 h 2995725"/>
              <a:gd name="connsiteX7" fmla="*/ 1274043 w 1349940"/>
              <a:gd name="connsiteY7" fmla="*/ 1015426 h 2995725"/>
              <a:gd name="connsiteX8" fmla="*/ 928401 w 1349940"/>
              <a:gd name="connsiteY8" fmla="*/ 1469764 h 2995725"/>
              <a:gd name="connsiteX9" fmla="*/ 1158829 w 1349940"/>
              <a:gd name="connsiteY9" fmla="*/ 2118820 h 2995725"/>
              <a:gd name="connsiteX10" fmla="*/ 1043615 w 1349940"/>
              <a:gd name="connsiteY10" fmla="*/ 2508253 h 2995725"/>
              <a:gd name="connsiteX11" fmla="*/ 755580 w 1349940"/>
              <a:gd name="connsiteY11" fmla="*/ 2897685 h 2995725"/>
              <a:gd name="connsiteX12" fmla="*/ 409938 w 1349940"/>
              <a:gd name="connsiteY12" fmla="*/ 2832778 h 2995725"/>
              <a:gd name="connsiteX0" fmla="*/ 409938 w 1322049"/>
              <a:gd name="connsiteY0" fmla="*/ 2832778 h 2995725"/>
              <a:gd name="connsiteX1" fmla="*/ 201600 w 1322049"/>
              <a:gd name="connsiteY1" fmla="*/ 1920000 h 2995725"/>
              <a:gd name="connsiteX2" fmla="*/ 21600 w 1322049"/>
              <a:gd name="connsiteY2" fmla="*/ 811200 h 2995725"/>
              <a:gd name="connsiteX3" fmla="*/ 72000 w 1322049"/>
              <a:gd name="connsiteY3" fmla="*/ 127200 h 2995725"/>
              <a:gd name="connsiteX4" fmla="*/ 417600 w 1322049"/>
              <a:gd name="connsiteY4" fmla="*/ 48000 h 2995725"/>
              <a:gd name="connsiteX5" fmla="*/ 950400 w 1322049"/>
              <a:gd name="connsiteY5" fmla="*/ 242400 h 2995725"/>
              <a:gd name="connsiteX6" fmla="*/ 1216436 w 1322049"/>
              <a:gd name="connsiteY6" fmla="*/ 496182 h 2995725"/>
              <a:gd name="connsiteX7" fmla="*/ 1274043 w 1322049"/>
              <a:gd name="connsiteY7" fmla="*/ 1015426 h 2995725"/>
              <a:gd name="connsiteX8" fmla="*/ 928401 w 1322049"/>
              <a:gd name="connsiteY8" fmla="*/ 1469764 h 2995725"/>
              <a:gd name="connsiteX9" fmla="*/ 1158829 w 1322049"/>
              <a:gd name="connsiteY9" fmla="*/ 2118820 h 2995725"/>
              <a:gd name="connsiteX10" fmla="*/ 1043615 w 1322049"/>
              <a:gd name="connsiteY10" fmla="*/ 2508253 h 2995725"/>
              <a:gd name="connsiteX11" fmla="*/ 755580 w 1322049"/>
              <a:gd name="connsiteY11" fmla="*/ 2897685 h 2995725"/>
              <a:gd name="connsiteX12" fmla="*/ 409938 w 1322049"/>
              <a:gd name="connsiteY12" fmla="*/ 2832778 h 299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2049" h="2995725">
                <a:moveTo>
                  <a:pt x="409938" y="2832778"/>
                </a:moveTo>
                <a:cubicBezTo>
                  <a:pt x="317608" y="2669831"/>
                  <a:pt x="266323" y="2256930"/>
                  <a:pt x="201600" y="1920000"/>
                </a:cubicBezTo>
                <a:cubicBezTo>
                  <a:pt x="136877" y="1583070"/>
                  <a:pt x="43200" y="1110000"/>
                  <a:pt x="21600" y="811200"/>
                </a:cubicBezTo>
                <a:cubicBezTo>
                  <a:pt x="0" y="512400"/>
                  <a:pt x="6000" y="254400"/>
                  <a:pt x="72000" y="127200"/>
                </a:cubicBezTo>
                <a:cubicBezTo>
                  <a:pt x="138000" y="0"/>
                  <a:pt x="271200" y="28800"/>
                  <a:pt x="417600" y="48000"/>
                </a:cubicBezTo>
                <a:cubicBezTo>
                  <a:pt x="564000" y="67200"/>
                  <a:pt x="817261" y="167703"/>
                  <a:pt x="950400" y="242400"/>
                </a:cubicBezTo>
                <a:cubicBezTo>
                  <a:pt x="1083539" y="317097"/>
                  <a:pt x="1162496" y="367344"/>
                  <a:pt x="1216436" y="496182"/>
                </a:cubicBezTo>
                <a:cubicBezTo>
                  <a:pt x="1270376" y="625020"/>
                  <a:pt x="1322049" y="853162"/>
                  <a:pt x="1274043" y="1015426"/>
                </a:cubicBezTo>
                <a:cubicBezTo>
                  <a:pt x="1226037" y="1177690"/>
                  <a:pt x="947603" y="1285865"/>
                  <a:pt x="928401" y="1469764"/>
                </a:cubicBezTo>
                <a:cubicBezTo>
                  <a:pt x="909199" y="1653663"/>
                  <a:pt x="1139627" y="1945739"/>
                  <a:pt x="1158829" y="2118820"/>
                </a:cubicBezTo>
                <a:cubicBezTo>
                  <a:pt x="1178031" y="2291901"/>
                  <a:pt x="1110823" y="2378442"/>
                  <a:pt x="1043615" y="2508253"/>
                </a:cubicBezTo>
                <a:cubicBezTo>
                  <a:pt x="976407" y="2638064"/>
                  <a:pt x="861193" y="2843598"/>
                  <a:pt x="755580" y="2897685"/>
                </a:cubicBezTo>
                <a:cubicBezTo>
                  <a:pt x="649967" y="2951772"/>
                  <a:pt x="502268" y="2995725"/>
                  <a:pt x="409938" y="2832778"/>
                </a:cubicBezTo>
                <a:close/>
              </a:path>
            </a:pathLst>
          </a:custGeom>
          <a:noFill/>
          <a:ln w="508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a:off x="878400" y="6846000"/>
            <a:ext cx="1588422" cy="1383600"/>
          </a:xfrm>
          <a:custGeom>
            <a:avLst/>
            <a:gdLst>
              <a:gd name="connsiteX0" fmla="*/ 0 w 1624800"/>
              <a:gd name="connsiteY0" fmla="*/ 1383600 h 1383600"/>
              <a:gd name="connsiteX1" fmla="*/ 187200 w 1624800"/>
              <a:gd name="connsiteY1" fmla="*/ 843600 h 1383600"/>
              <a:gd name="connsiteX2" fmla="*/ 518400 w 1624800"/>
              <a:gd name="connsiteY2" fmla="*/ 282000 h 1383600"/>
              <a:gd name="connsiteX3" fmla="*/ 979200 w 1624800"/>
              <a:gd name="connsiteY3" fmla="*/ 30000 h 1383600"/>
              <a:gd name="connsiteX4" fmla="*/ 1447200 w 1624800"/>
              <a:gd name="connsiteY4" fmla="*/ 462000 h 1383600"/>
              <a:gd name="connsiteX5" fmla="*/ 1533600 w 1624800"/>
              <a:gd name="connsiteY5" fmla="*/ 836400 h 1383600"/>
              <a:gd name="connsiteX6" fmla="*/ 900000 w 1624800"/>
              <a:gd name="connsiteY6" fmla="*/ 1383600 h 1383600"/>
              <a:gd name="connsiteX0" fmla="*/ 0 w 1703636"/>
              <a:gd name="connsiteY0" fmla="*/ 1383600 h 1383600"/>
              <a:gd name="connsiteX1" fmla="*/ 187200 w 1703636"/>
              <a:gd name="connsiteY1" fmla="*/ 843600 h 1383600"/>
              <a:gd name="connsiteX2" fmla="*/ 518400 w 1703636"/>
              <a:gd name="connsiteY2" fmla="*/ 282000 h 1383600"/>
              <a:gd name="connsiteX3" fmla="*/ 979200 w 1703636"/>
              <a:gd name="connsiteY3" fmla="*/ 30000 h 1383600"/>
              <a:gd name="connsiteX4" fmla="*/ 1447200 w 1703636"/>
              <a:gd name="connsiteY4" fmla="*/ 462000 h 1383600"/>
              <a:gd name="connsiteX5" fmla="*/ 1612436 w 1703636"/>
              <a:gd name="connsiteY5" fmla="*/ 898041 h 1383600"/>
              <a:gd name="connsiteX6" fmla="*/ 900000 w 1703636"/>
              <a:gd name="connsiteY6" fmla="*/ 1383600 h 1383600"/>
              <a:gd name="connsiteX0" fmla="*/ 0 w 1588422"/>
              <a:gd name="connsiteY0" fmla="*/ 1383600 h 1383600"/>
              <a:gd name="connsiteX1" fmla="*/ 187200 w 1588422"/>
              <a:gd name="connsiteY1" fmla="*/ 843600 h 1383600"/>
              <a:gd name="connsiteX2" fmla="*/ 518400 w 1588422"/>
              <a:gd name="connsiteY2" fmla="*/ 282000 h 1383600"/>
              <a:gd name="connsiteX3" fmla="*/ 979200 w 1588422"/>
              <a:gd name="connsiteY3" fmla="*/ 30000 h 1383600"/>
              <a:gd name="connsiteX4" fmla="*/ 1447200 w 1588422"/>
              <a:gd name="connsiteY4" fmla="*/ 462000 h 1383600"/>
              <a:gd name="connsiteX5" fmla="*/ 1497222 w 1588422"/>
              <a:gd name="connsiteY5" fmla="*/ 725220 h 1383600"/>
              <a:gd name="connsiteX6" fmla="*/ 900000 w 1588422"/>
              <a:gd name="connsiteY6" fmla="*/ 1383600 h 138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8422" h="1383600">
                <a:moveTo>
                  <a:pt x="0" y="1383600"/>
                </a:moveTo>
                <a:cubicBezTo>
                  <a:pt x="50400" y="1205400"/>
                  <a:pt x="100800" y="1027200"/>
                  <a:pt x="187200" y="843600"/>
                </a:cubicBezTo>
                <a:cubicBezTo>
                  <a:pt x="273600" y="660000"/>
                  <a:pt x="386400" y="417600"/>
                  <a:pt x="518400" y="282000"/>
                </a:cubicBezTo>
                <a:cubicBezTo>
                  <a:pt x="650400" y="146400"/>
                  <a:pt x="824400" y="0"/>
                  <a:pt x="979200" y="30000"/>
                </a:cubicBezTo>
                <a:cubicBezTo>
                  <a:pt x="1134000" y="60000"/>
                  <a:pt x="1360863" y="346130"/>
                  <a:pt x="1447200" y="462000"/>
                </a:cubicBezTo>
                <a:cubicBezTo>
                  <a:pt x="1533537" y="577870"/>
                  <a:pt x="1588422" y="571620"/>
                  <a:pt x="1497222" y="725220"/>
                </a:cubicBezTo>
                <a:cubicBezTo>
                  <a:pt x="1406022" y="878820"/>
                  <a:pt x="1171200" y="1186800"/>
                  <a:pt x="900000" y="1383600"/>
                </a:cubicBezTo>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 name="TextBox 78"/>
          <p:cNvSpPr txBox="1"/>
          <p:nvPr/>
        </p:nvSpPr>
        <p:spPr>
          <a:xfrm>
            <a:off x="7851728" y="4934360"/>
            <a:ext cx="444353" cy="707886"/>
          </a:xfrm>
          <a:prstGeom prst="rect">
            <a:avLst/>
          </a:prstGeom>
          <a:noFill/>
        </p:spPr>
        <p:txBody>
          <a:bodyPr wrap="none" rtlCol="0">
            <a:spAutoFit/>
          </a:bodyPr>
          <a:lstStyle/>
          <a:p>
            <a:pPr algn="ctr"/>
            <a:r>
              <a:rPr lang="en-US" sz="4000" b="1" dirty="0">
                <a:solidFill>
                  <a:srgbClr val="00CC99"/>
                </a:solidFill>
              </a:rPr>
              <a:t>3</a:t>
            </a:r>
          </a:p>
        </p:txBody>
      </p:sp>
      <p:sp>
        <p:nvSpPr>
          <p:cNvPr id="80" name="TextBox 79"/>
          <p:cNvSpPr txBox="1"/>
          <p:nvPr/>
        </p:nvSpPr>
        <p:spPr>
          <a:xfrm>
            <a:off x="1741945" y="5094119"/>
            <a:ext cx="444353" cy="707886"/>
          </a:xfrm>
          <a:prstGeom prst="rect">
            <a:avLst/>
          </a:prstGeom>
          <a:noFill/>
        </p:spPr>
        <p:txBody>
          <a:bodyPr wrap="none" rtlCol="0">
            <a:spAutoFit/>
          </a:bodyPr>
          <a:lstStyle/>
          <a:p>
            <a:pPr algn="ctr"/>
            <a:r>
              <a:rPr lang="en-US" sz="4000" b="1" dirty="0">
                <a:solidFill>
                  <a:srgbClr val="00CC99"/>
                </a:solidFill>
              </a:rPr>
              <a:t>2</a:t>
            </a:r>
          </a:p>
        </p:txBody>
      </p:sp>
      <p:sp>
        <p:nvSpPr>
          <p:cNvPr id="41" name="Freeform 40"/>
          <p:cNvSpPr/>
          <p:nvPr/>
        </p:nvSpPr>
        <p:spPr>
          <a:xfrm>
            <a:off x="4766209" y="0"/>
            <a:ext cx="4983109" cy="8197232"/>
          </a:xfrm>
          <a:custGeom>
            <a:avLst/>
            <a:gdLst>
              <a:gd name="connsiteX0" fmla="*/ 4046018 w 4046018"/>
              <a:gd name="connsiteY0" fmla="*/ 0 h 6894414"/>
              <a:gd name="connsiteX1" fmla="*/ 3398655 w 4046018"/>
              <a:gd name="connsiteY1" fmla="*/ 1011504 h 6894414"/>
              <a:gd name="connsiteX2" fmla="*/ 3147802 w 4046018"/>
              <a:gd name="connsiteY2" fmla="*/ 2014917 h 6894414"/>
              <a:gd name="connsiteX3" fmla="*/ 2678464 w 4046018"/>
              <a:gd name="connsiteY3" fmla="*/ 3552403 h 6894414"/>
              <a:gd name="connsiteX4" fmla="*/ 1472750 w 4046018"/>
              <a:gd name="connsiteY4" fmla="*/ 5518768 h 6894414"/>
              <a:gd name="connsiteX5" fmla="*/ 0 w 4046018"/>
              <a:gd name="connsiteY5" fmla="*/ 6894414 h 6894414"/>
              <a:gd name="connsiteX0" fmla="*/ 4983109 w 4983109"/>
              <a:gd name="connsiteY0" fmla="*/ 0 h 8197232"/>
              <a:gd name="connsiteX1" fmla="*/ 3398655 w 4983109"/>
              <a:gd name="connsiteY1" fmla="*/ 2314322 h 8197232"/>
              <a:gd name="connsiteX2" fmla="*/ 3147802 w 4983109"/>
              <a:gd name="connsiteY2" fmla="*/ 3317735 h 8197232"/>
              <a:gd name="connsiteX3" fmla="*/ 2678464 w 4983109"/>
              <a:gd name="connsiteY3" fmla="*/ 4855221 h 8197232"/>
              <a:gd name="connsiteX4" fmla="*/ 1472750 w 4983109"/>
              <a:gd name="connsiteY4" fmla="*/ 6821586 h 8197232"/>
              <a:gd name="connsiteX5" fmla="*/ 0 w 4983109"/>
              <a:gd name="connsiteY5" fmla="*/ 8197232 h 8197232"/>
              <a:gd name="connsiteX0" fmla="*/ 4983109 w 4983109"/>
              <a:gd name="connsiteY0" fmla="*/ 0 h 8197232"/>
              <a:gd name="connsiteX1" fmla="*/ 4175490 w 4983109"/>
              <a:gd name="connsiteY1" fmla="*/ 1132885 h 8197232"/>
              <a:gd name="connsiteX2" fmla="*/ 3398655 w 4983109"/>
              <a:gd name="connsiteY2" fmla="*/ 2314322 h 8197232"/>
              <a:gd name="connsiteX3" fmla="*/ 3147802 w 4983109"/>
              <a:gd name="connsiteY3" fmla="*/ 3317735 h 8197232"/>
              <a:gd name="connsiteX4" fmla="*/ 2678464 w 4983109"/>
              <a:gd name="connsiteY4" fmla="*/ 4855221 h 8197232"/>
              <a:gd name="connsiteX5" fmla="*/ 1472750 w 4983109"/>
              <a:gd name="connsiteY5" fmla="*/ 6821586 h 8197232"/>
              <a:gd name="connsiteX6" fmla="*/ 0 w 4983109"/>
              <a:gd name="connsiteY6" fmla="*/ 8197232 h 8197232"/>
              <a:gd name="connsiteX0" fmla="*/ 4983109 w 4983109"/>
              <a:gd name="connsiteY0" fmla="*/ 0 h 8197232"/>
              <a:gd name="connsiteX1" fmla="*/ 4407039 w 4983109"/>
              <a:gd name="connsiteY1" fmla="*/ 1234450 h 8197232"/>
              <a:gd name="connsiteX2" fmla="*/ 3398655 w 4983109"/>
              <a:gd name="connsiteY2" fmla="*/ 2314322 h 8197232"/>
              <a:gd name="connsiteX3" fmla="*/ 3147802 w 4983109"/>
              <a:gd name="connsiteY3" fmla="*/ 3317735 h 8197232"/>
              <a:gd name="connsiteX4" fmla="*/ 2678464 w 4983109"/>
              <a:gd name="connsiteY4" fmla="*/ 4855221 h 8197232"/>
              <a:gd name="connsiteX5" fmla="*/ 1472750 w 4983109"/>
              <a:gd name="connsiteY5" fmla="*/ 6821586 h 8197232"/>
              <a:gd name="connsiteX6" fmla="*/ 0 w 4983109"/>
              <a:gd name="connsiteY6" fmla="*/ 8197232 h 8197232"/>
              <a:gd name="connsiteX0" fmla="*/ 4983109 w 4983109"/>
              <a:gd name="connsiteY0" fmla="*/ 0 h 8197232"/>
              <a:gd name="connsiteX1" fmla="*/ 4407039 w 4983109"/>
              <a:gd name="connsiteY1" fmla="*/ 1234450 h 8197232"/>
              <a:gd name="connsiteX2" fmla="*/ 3542934 w 4983109"/>
              <a:gd name="connsiteY2" fmla="*/ 2328983 h 8197232"/>
              <a:gd name="connsiteX3" fmla="*/ 3147802 w 4983109"/>
              <a:gd name="connsiteY3" fmla="*/ 3317735 h 8197232"/>
              <a:gd name="connsiteX4" fmla="*/ 2678464 w 4983109"/>
              <a:gd name="connsiteY4" fmla="*/ 4855221 h 8197232"/>
              <a:gd name="connsiteX5" fmla="*/ 1472750 w 4983109"/>
              <a:gd name="connsiteY5" fmla="*/ 6821586 h 8197232"/>
              <a:gd name="connsiteX6" fmla="*/ 0 w 4983109"/>
              <a:gd name="connsiteY6" fmla="*/ 8197232 h 819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3109" h="8197232">
                <a:moveTo>
                  <a:pt x="4983109" y="0"/>
                </a:moveTo>
                <a:cubicBezTo>
                  <a:pt x="4848506" y="188814"/>
                  <a:pt x="4647068" y="846286"/>
                  <a:pt x="4407039" y="1234450"/>
                </a:cubicBezTo>
                <a:cubicBezTo>
                  <a:pt x="4167010" y="1622614"/>
                  <a:pt x="3752807" y="1981769"/>
                  <a:pt x="3542934" y="2328983"/>
                </a:cubicBezTo>
                <a:cubicBezTo>
                  <a:pt x="3333061" y="2676197"/>
                  <a:pt x="3291880" y="2896695"/>
                  <a:pt x="3147802" y="3317735"/>
                </a:cubicBezTo>
                <a:cubicBezTo>
                  <a:pt x="3003724" y="3738775"/>
                  <a:pt x="2957639" y="4271246"/>
                  <a:pt x="2678464" y="4855221"/>
                </a:cubicBezTo>
                <a:cubicBezTo>
                  <a:pt x="2399289" y="5439196"/>
                  <a:pt x="1919161" y="6264584"/>
                  <a:pt x="1472750" y="6821586"/>
                </a:cubicBezTo>
                <a:cubicBezTo>
                  <a:pt x="1026339" y="7378588"/>
                  <a:pt x="513169" y="7787910"/>
                  <a:pt x="0" y="8197232"/>
                </a:cubicBezTo>
              </a:path>
            </a:pathLst>
          </a:custGeom>
          <a:ln w="127000">
            <a:solidFill>
              <a:schemeClr val="bg1"/>
            </a:solidFill>
            <a:prstDash val="lg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TextBox 25"/>
          <p:cNvSpPr txBox="1"/>
          <p:nvPr/>
        </p:nvSpPr>
        <p:spPr>
          <a:xfrm>
            <a:off x="5848545" y="2487960"/>
            <a:ext cx="444353" cy="707886"/>
          </a:xfrm>
          <a:prstGeom prst="rect">
            <a:avLst/>
          </a:prstGeom>
          <a:noFill/>
        </p:spPr>
        <p:txBody>
          <a:bodyPr wrap="none" rtlCol="0">
            <a:spAutoFit/>
          </a:bodyPr>
          <a:lstStyle/>
          <a:p>
            <a:pPr algn="ctr"/>
            <a:r>
              <a:rPr lang="en-US" sz="4000" b="1" dirty="0"/>
              <a:t>1</a:t>
            </a:r>
          </a:p>
        </p:txBody>
      </p:sp>
      <p:sp>
        <p:nvSpPr>
          <p:cNvPr id="27" name="TextBox 26"/>
          <p:cNvSpPr txBox="1"/>
          <p:nvPr/>
        </p:nvSpPr>
        <p:spPr>
          <a:xfrm>
            <a:off x="5801128" y="2449543"/>
            <a:ext cx="444353" cy="707886"/>
          </a:xfrm>
          <a:prstGeom prst="rect">
            <a:avLst/>
          </a:prstGeom>
          <a:noFill/>
        </p:spPr>
        <p:txBody>
          <a:bodyPr wrap="none" rtlCol="0">
            <a:spAutoFit/>
          </a:bodyPr>
          <a:lstStyle/>
          <a:p>
            <a:pPr algn="ctr"/>
            <a:r>
              <a:rPr lang="en-US" sz="4000" b="1" dirty="0"/>
              <a:t>1</a:t>
            </a:r>
          </a:p>
        </p:txBody>
      </p:sp>
      <p:sp>
        <p:nvSpPr>
          <p:cNvPr id="29" name="TextBox 28"/>
          <p:cNvSpPr txBox="1"/>
          <p:nvPr/>
        </p:nvSpPr>
        <p:spPr>
          <a:xfrm>
            <a:off x="5828728" y="2466145"/>
            <a:ext cx="444353" cy="707886"/>
          </a:xfrm>
          <a:prstGeom prst="rect">
            <a:avLst/>
          </a:prstGeom>
          <a:noFill/>
        </p:spPr>
        <p:txBody>
          <a:bodyPr wrap="none" rtlCol="0">
            <a:spAutoFit/>
          </a:bodyPr>
          <a:lstStyle/>
          <a:p>
            <a:pPr algn="ctr"/>
            <a:r>
              <a:rPr lang="en-US" sz="4000" b="1" dirty="0">
                <a:solidFill>
                  <a:srgbClr val="00CC99"/>
                </a:solidFill>
              </a:rPr>
              <a:t>1</a:t>
            </a:r>
          </a:p>
        </p:txBody>
      </p:sp>
      <p:sp>
        <p:nvSpPr>
          <p:cNvPr id="30" name="TextBox 29"/>
          <p:cNvSpPr txBox="1"/>
          <p:nvPr/>
        </p:nvSpPr>
        <p:spPr>
          <a:xfrm>
            <a:off x="1639793" y="7238640"/>
            <a:ext cx="444353" cy="707886"/>
          </a:xfrm>
          <a:prstGeom prst="rect">
            <a:avLst/>
          </a:prstGeom>
          <a:noFill/>
        </p:spPr>
        <p:txBody>
          <a:bodyPr wrap="none" rtlCol="0">
            <a:spAutoFit/>
          </a:bodyPr>
          <a:lstStyle/>
          <a:p>
            <a:pPr algn="ctr"/>
            <a:r>
              <a:rPr lang="en-US" sz="4000" b="1" dirty="0"/>
              <a:t>2</a:t>
            </a:r>
          </a:p>
        </p:txBody>
      </p:sp>
      <p:sp>
        <p:nvSpPr>
          <p:cNvPr id="32" name="TextBox 31"/>
          <p:cNvSpPr txBox="1"/>
          <p:nvPr/>
        </p:nvSpPr>
        <p:spPr>
          <a:xfrm>
            <a:off x="1613669" y="7212516"/>
            <a:ext cx="444353" cy="707886"/>
          </a:xfrm>
          <a:prstGeom prst="rect">
            <a:avLst/>
          </a:prstGeom>
          <a:noFill/>
        </p:spPr>
        <p:txBody>
          <a:bodyPr wrap="none" rtlCol="0">
            <a:spAutoFit/>
          </a:bodyPr>
          <a:lstStyle/>
          <a:p>
            <a:pPr algn="ctr"/>
            <a:r>
              <a:rPr lang="en-US" sz="4000" b="1" dirty="0"/>
              <a:t>2</a:t>
            </a:r>
          </a:p>
        </p:txBody>
      </p:sp>
      <p:sp>
        <p:nvSpPr>
          <p:cNvPr id="33" name="TextBox 32"/>
          <p:cNvSpPr txBox="1"/>
          <p:nvPr/>
        </p:nvSpPr>
        <p:spPr>
          <a:xfrm>
            <a:off x="1626731" y="7225578"/>
            <a:ext cx="444353" cy="707886"/>
          </a:xfrm>
          <a:prstGeom prst="rect">
            <a:avLst/>
          </a:prstGeom>
          <a:noFill/>
        </p:spPr>
        <p:txBody>
          <a:bodyPr wrap="none" rtlCol="0">
            <a:spAutoFit/>
          </a:bodyPr>
          <a:lstStyle/>
          <a:p>
            <a:pPr algn="ctr"/>
            <a:r>
              <a:rPr lang="en-US" sz="4000" b="1" dirty="0">
                <a:solidFill>
                  <a:srgbClr val="00CC99"/>
                </a:solidFill>
              </a:rPr>
              <a:t>2</a:t>
            </a:r>
          </a:p>
        </p:txBody>
      </p:sp>
      <p:sp>
        <p:nvSpPr>
          <p:cNvPr id="34" name="TextBox 33"/>
          <p:cNvSpPr txBox="1"/>
          <p:nvPr/>
        </p:nvSpPr>
        <p:spPr>
          <a:xfrm>
            <a:off x="7227672" y="7411461"/>
            <a:ext cx="444353" cy="707886"/>
          </a:xfrm>
          <a:prstGeom prst="rect">
            <a:avLst/>
          </a:prstGeom>
          <a:noFill/>
        </p:spPr>
        <p:txBody>
          <a:bodyPr wrap="none" rtlCol="0">
            <a:spAutoFit/>
          </a:bodyPr>
          <a:lstStyle/>
          <a:p>
            <a:pPr algn="ctr"/>
            <a:r>
              <a:rPr lang="en-US" sz="4000" b="1" dirty="0"/>
              <a:t>3</a:t>
            </a:r>
          </a:p>
        </p:txBody>
      </p:sp>
      <p:sp>
        <p:nvSpPr>
          <p:cNvPr id="36" name="TextBox 35"/>
          <p:cNvSpPr txBox="1"/>
          <p:nvPr/>
        </p:nvSpPr>
        <p:spPr>
          <a:xfrm>
            <a:off x="7201548" y="7385337"/>
            <a:ext cx="444353" cy="707886"/>
          </a:xfrm>
          <a:prstGeom prst="rect">
            <a:avLst/>
          </a:prstGeom>
          <a:noFill/>
        </p:spPr>
        <p:txBody>
          <a:bodyPr wrap="none" rtlCol="0">
            <a:spAutoFit/>
          </a:bodyPr>
          <a:lstStyle/>
          <a:p>
            <a:pPr algn="ctr"/>
            <a:r>
              <a:rPr lang="en-US" sz="4000" b="1" dirty="0"/>
              <a:t>3</a:t>
            </a:r>
          </a:p>
        </p:txBody>
      </p:sp>
      <p:sp>
        <p:nvSpPr>
          <p:cNvPr id="37" name="TextBox 36"/>
          <p:cNvSpPr txBox="1"/>
          <p:nvPr/>
        </p:nvSpPr>
        <p:spPr>
          <a:xfrm>
            <a:off x="7214610" y="7398399"/>
            <a:ext cx="444353" cy="707886"/>
          </a:xfrm>
          <a:prstGeom prst="rect">
            <a:avLst/>
          </a:prstGeom>
          <a:noFill/>
        </p:spPr>
        <p:txBody>
          <a:bodyPr wrap="none" rtlCol="0">
            <a:spAutoFit/>
          </a:bodyPr>
          <a:lstStyle/>
          <a:p>
            <a:pPr algn="ctr"/>
            <a:r>
              <a:rPr lang="en-US" sz="4000" b="1" dirty="0">
                <a:solidFill>
                  <a:srgbClr val="00CC99"/>
                </a:solidFill>
              </a:rPr>
              <a:t>3</a:t>
            </a:r>
          </a:p>
        </p:txBody>
      </p:sp>
      <p:sp>
        <p:nvSpPr>
          <p:cNvPr id="38" name="TextBox 37"/>
          <p:cNvSpPr txBox="1"/>
          <p:nvPr/>
        </p:nvSpPr>
        <p:spPr>
          <a:xfrm>
            <a:off x="8508088" y="3737675"/>
            <a:ext cx="444353" cy="707886"/>
          </a:xfrm>
          <a:prstGeom prst="rect">
            <a:avLst/>
          </a:prstGeom>
          <a:noFill/>
        </p:spPr>
        <p:txBody>
          <a:bodyPr wrap="none" rtlCol="0">
            <a:spAutoFit/>
          </a:bodyPr>
          <a:lstStyle/>
          <a:p>
            <a:pPr algn="ctr"/>
            <a:r>
              <a:rPr lang="en-US" sz="4000" b="1" dirty="0"/>
              <a:t>3</a:t>
            </a:r>
          </a:p>
        </p:txBody>
      </p:sp>
      <p:sp>
        <p:nvSpPr>
          <p:cNvPr id="39" name="TextBox 38"/>
          <p:cNvSpPr txBox="1"/>
          <p:nvPr/>
        </p:nvSpPr>
        <p:spPr>
          <a:xfrm>
            <a:off x="8481964" y="3711551"/>
            <a:ext cx="444353" cy="707886"/>
          </a:xfrm>
          <a:prstGeom prst="rect">
            <a:avLst/>
          </a:prstGeom>
          <a:noFill/>
        </p:spPr>
        <p:txBody>
          <a:bodyPr wrap="none" rtlCol="0">
            <a:spAutoFit/>
          </a:bodyPr>
          <a:lstStyle/>
          <a:p>
            <a:pPr algn="ctr"/>
            <a:r>
              <a:rPr lang="en-US" sz="4000" b="1" dirty="0"/>
              <a:t>3</a:t>
            </a:r>
          </a:p>
        </p:txBody>
      </p:sp>
      <p:sp>
        <p:nvSpPr>
          <p:cNvPr id="42" name="TextBox 41"/>
          <p:cNvSpPr txBox="1"/>
          <p:nvPr/>
        </p:nvSpPr>
        <p:spPr>
          <a:xfrm>
            <a:off x="8495026" y="3724613"/>
            <a:ext cx="444353" cy="707886"/>
          </a:xfrm>
          <a:prstGeom prst="rect">
            <a:avLst/>
          </a:prstGeom>
          <a:noFill/>
        </p:spPr>
        <p:txBody>
          <a:bodyPr wrap="none" rtlCol="0">
            <a:spAutoFit/>
          </a:bodyPr>
          <a:lstStyle/>
          <a:p>
            <a:pPr algn="ctr"/>
            <a:r>
              <a:rPr lang="en-US" sz="4000" b="1" dirty="0">
                <a:solidFill>
                  <a:srgbClr val="00CC99"/>
                </a:solidFill>
              </a:rPr>
              <a:t>3</a:t>
            </a:r>
          </a:p>
        </p:txBody>
      </p:sp>
      <p:sp>
        <p:nvSpPr>
          <p:cNvPr id="43" name="Freeform 42"/>
          <p:cNvSpPr/>
          <p:nvPr/>
        </p:nvSpPr>
        <p:spPr>
          <a:xfrm>
            <a:off x="8597178" y="6415199"/>
            <a:ext cx="2267622" cy="195903"/>
          </a:xfrm>
          <a:custGeom>
            <a:avLst/>
            <a:gdLst>
              <a:gd name="connsiteX0" fmla="*/ 2260800 w 2260800"/>
              <a:gd name="connsiteY0" fmla="*/ 0 h 388800"/>
              <a:gd name="connsiteX1" fmla="*/ 1584000 w 2260800"/>
              <a:gd name="connsiteY1" fmla="*/ 144000 h 388800"/>
              <a:gd name="connsiteX2" fmla="*/ 1101600 w 2260800"/>
              <a:gd name="connsiteY2" fmla="*/ 252000 h 388800"/>
              <a:gd name="connsiteX3" fmla="*/ 705600 w 2260800"/>
              <a:gd name="connsiteY3" fmla="*/ 201600 h 388800"/>
              <a:gd name="connsiteX4" fmla="*/ 208800 w 2260800"/>
              <a:gd name="connsiteY4" fmla="*/ 295200 h 388800"/>
              <a:gd name="connsiteX5" fmla="*/ 0 w 2260800"/>
              <a:gd name="connsiteY5" fmla="*/ 388800 h 388800"/>
              <a:gd name="connsiteX0" fmla="*/ 2260800 w 2260800"/>
              <a:gd name="connsiteY0" fmla="*/ 0 h 388800"/>
              <a:gd name="connsiteX1" fmla="*/ 1606174 w 2260800"/>
              <a:gd name="connsiteY1" fmla="*/ 3880 h 388800"/>
              <a:gd name="connsiteX2" fmla="*/ 1101600 w 2260800"/>
              <a:gd name="connsiteY2" fmla="*/ 252000 h 388800"/>
              <a:gd name="connsiteX3" fmla="*/ 705600 w 2260800"/>
              <a:gd name="connsiteY3" fmla="*/ 201600 h 388800"/>
              <a:gd name="connsiteX4" fmla="*/ 208800 w 2260800"/>
              <a:gd name="connsiteY4" fmla="*/ 295200 h 388800"/>
              <a:gd name="connsiteX5" fmla="*/ 0 w 2260800"/>
              <a:gd name="connsiteY5" fmla="*/ 388800 h 388800"/>
              <a:gd name="connsiteX0" fmla="*/ 2260800 w 2260800"/>
              <a:gd name="connsiteY0" fmla="*/ 0 h 388800"/>
              <a:gd name="connsiteX1" fmla="*/ 1606174 w 2260800"/>
              <a:gd name="connsiteY1" fmla="*/ 3880 h 388800"/>
              <a:gd name="connsiteX2" fmla="*/ 1087711 w 2260800"/>
              <a:gd name="connsiteY2" fmla="*/ 176701 h 388800"/>
              <a:gd name="connsiteX3" fmla="*/ 705600 w 2260800"/>
              <a:gd name="connsiteY3" fmla="*/ 201600 h 388800"/>
              <a:gd name="connsiteX4" fmla="*/ 208800 w 2260800"/>
              <a:gd name="connsiteY4" fmla="*/ 295200 h 388800"/>
              <a:gd name="connsiteX5" fmla="*/ 0 w 2260800"/>
              <a:gd name="connsiteY5" fmla="*/ 388800 h 388800"/>
              <a:gd name="connsiteX0" fmla="*/ 2260800 w 2260800"/>
              <a:gd name="connsiteY0" fmla="*/ 0 h 388800"/>
              <a:gd name="connsiteX1" fmla="*/ 1606174 w 2260800"/>
              <a:gd name="connsiteY1" fmla="*/ 3880 h 388800"/>
              <a:gd name="connsiteX2" fmla="*/ 1087711 w 2260800"/>
              <a:gd name="connsiteY2" fmla="*/ 176701 h 388800"/>
              <a:gd name="connsiteX3" fmla="*/ 569248 w 2260800"/>
              <a:gd name="connsiteY3" fmla="*/ 119094 h 388800"/>
              <a:gd name="connsiteX4" fmla="*/ 208800 w 2260800"/>
              <a:gd name="connsiteY4" fmla="*/ 295200 h 388800"/>
              <a:gd name="connsiteX5" fmla="*/ 0 w 2260800"/>
              <a:gd name="connsiteY5" fmla="*/ 388800 h 388800"/>
              <a:gd name="connsiteX0" fmla="*/ 2260800 w 2260800"/>
              <a:gd name="connsiteY0" fmla="*/ 0 h 388800"/>
              <a:gd name="connsiteX1" fmla="*/ 1606174 w 2260800"/>
              <a:gd name="connsiteY1" fmla="*/ 3880 h 388800"/>
              <a:gd name="connsiteX2" fmla="*/ 1087711 w 2260800"/>
              <a:gd name="connsiteY2" fmla="*/ 176701 h 388800"/>
              <a:gd name="connsiteX3" fmla="*/ 569248 w 2260800"/>
              <a:gd name="connsiteY3" fmla="*/ 119094 h 388800"/>
              <a:gd name="connsiteX4" fmla="*/ 281213 w 2260800"/>
              <a:gd name="connsiteY4" fmla="*/ 119094 h 388800"/>
              <a:gd name="connsiteX5" fmla="*/ 0 w 2260800"/>
              <a:gd name="connsiteY5" fmla="*/ 388800 h 388800"/>
              <a:gd name="connsiteX0" fmla="*/ 2267622 w 2267622"/>
              <a:gd name="connsiteY0" fmla="*/ 0 h 195903"/>
              <a:gd name="connsiteX1" fmla="*/ 1612996 w 2267622"/>
              <a:gd name="connsiteY1" fmla="*/ 3880 h 195903"/>
              <a:gd name="connsiteX2" fmla="*/ 1094533 w 2267622"/>
              <a:gd name="connsiteY2" fmla="*/ 176701 h 195903"/>
              <a:gd name="connsiteX3" fmla="*/ 576070 w 2267622"/>
              <a:gd name="connsiteY3" fmla="*/ 119094 h 195903"/>
              <a:gd name="connsiteX4" fmla="*/ 288035 w 2267622"/>
              <a:gd name="connsiteY4" fmla="*/ 119094 h 195903"/>
              <a:gd name="connsiteX5" fmla="*/ 0 w 2267622"/>
              <a:gd name="connsiteY5" fmla="*/ 61487 h 195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7622" h="195903">
                <a:moveTo>
                  <a:pt x="2267622" y="0"/>
                </a:moveTo>
                <a:lnTo>
                  <a:pt x="1612996" y="3880"/>
                </a:lnTo>
                <a:cubicBezTo>
                  <a:pt x="1419796" y="45880"/>
                  <a:pt x="1267354" y="157499"/>
                  <a:pt x="1094533" y="176701"/>
                </a:cubicBezTo>
                <a:cubicBezTo>
                  <a:pt x="921712" y="195903"/>
                  <a:pt x="710486" y="128695"/>
                  <a:pt x="576070" y="119094"/>
                </a:cubicBezTo>
                <a:cubicBezTo>
                  <a:pt x="441654" y="109493"/>
                  <a:pt x="384047" y="128695"/>
                  <a:pt x="288035" y="119094"/>
                </a:cubicBezTo>
                <a:cubicBezTo>
                  <a:pt x="192023" y="109493"/>
                  <a:pt x="45600" y="30287"/>
                  <a:pt x="0" y="61487"/>
                </a:cubicBezTo>
              </a:path>
            </a:pathLst>
          </a:custGeom>
          <a:ln w="635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Freeform 64">
            <a:extLst>
              <a:ext uri="{FF2B5EF4-FFF2-40B4-BE49-F238E27FC236}">
                <a16:creationId xmlns:a16="http://schemas.microsoft.com/office/drawing/2014/main" id="{07DC113D-9936-F13B-4FC0-814B18C8E96D}"/>
              </a:ext>
            </a:extLst>
          </p:cNvPr>
          <p:cNvSpPr/>
          <p:nvPr/>
        </p:nvSpPr>
        <p:spPr>
          <a:xfrm rot="21341465">
            <a:off x="2361657" y="2213769"/>
            <a:ext cx="967029" cy="4358352"/>
          </a:xfrm>
          <a:custGeom>
            <a:avLst/>
            <a:gdLst>
              <a:gd name="connsiteX0" fmla="*/ 57664 w 304799"/>
              <a:gd name="connsiteY0" fmla="*/ 0 h 2304536"/>
              <a:gd name="connsiteX1" fmla="*/ 14416 w 304799"/>
              <a:gd name="connsiteY1" fmla="*/ 463379 h 2304536"/>
              <a:gd name="connsiteX2" fmla="*/ 144162 w 304799"/>
              <a:gd name="connsiteY2" fmla="*/ 970006 h 2304536"/>
              <a:gd name="connsiteX3" fmla="*/ 45308 w 304799"/>
              <a:gd name="connsiteY3" fmla="*/ 1519881 h 2304536"/>
              <a:gd name="connsiteX4" fmla="*/ 205945 w 304799"/>
              <a:gd name="connsiteY4" fmla="*/ 2125363 h 2304536"/>
              <a:gd name="connsiteX5" fmla="*/ 304799 w 304799"/>
              <a:gd name="connsiteY5" fmla="*/ 2304536 h 2304536"/>
              <a:gd name="connsiteX0" fmla="*/ 72427 w 319562"/>
              <a:gd name="connsiteY0" fmla="*/ 0 h 2304536"/>
              <a:gd name="connsiteX1" fmla="*/ 29179 w 319562"/>
              <a:gd name="connsiteY1" fmla="*/ 463379 h 2304536"/>
              <a:gd name="connsiteX2" fmla="*/ 5149 w 319562"/>
              <a:gd name="connsiteY2" fmla="*/ 984050 h 2304536"/>
              <a:gd name="connsiteX3" fmla="*/ 60071 w 319562"/>
              <a:gd name="connsiteY3" fmla="*/ 1519881 h 2304536"/>
              <a:gd name="connsiteX4" fmla="*/ 220708 w 319562"/>
              <a:gd name="connsiteY4" fmla="*/ 2125363 h 2304536"/>
              <a:gd name="connsiteX5" fmla="*/ 319562 w 319562"/>
              <a:gd name="connsiteY5" fmla="*/ 2304536 h 2304536"/>
              <a:gd name="connsiteX0" fmla="*/ 60838 w 307973"/>
              <a:gd name="connsiteY0" fmla="*/ 0 h 2304536"/>
              <a:gd name="connsiteX1" fmla="*/ 17590 w 307973"/>
              <a:gd name="connsiteY1" fmla="*/ 463379 h 2304536"/>
              <a:gd name="connsiteX2" fmla="*/ 166381 w 307973"/>
              <a:gd name="connsiteY2" fmla="*/ 918447 h 2304536"/>
              <a:gd name="connsiteX3" fmla="*/ 48482 w 307973"/>
              <a:gd name="connsiteY3" fmla="*/ 1519881 h 2304536"/>
              <a:gd name="connsiteX4" fmla="*/ 209119 w 307973"/>
              <a:gd name="connsiteY4" fmla="*/ 2125363 h 2304536"/>
              <a:gd name="connsiteX5" fmla="*/ 307973 w 307973"/>
              <a:gd name="connsiteY5" fmla="*/ 2304536 h 2304536"/>
              <a:gd name="connsiteX0" fmla="*/ 28832 w 275967"/>
              <a:gd name="connsiteY0" fmla="*/ 0 h 2304536"/>
              <a:gd name="connsiteX1" fmla="*/ 134375 w 275967"/>
              <a:gd name="connsiteY1" fmla="*/ 459223 h 2304536"/>
              <a:gd name="connsiteX2" fmla="*/ 134375 w 275967"/>
              <a:gd name="connsiteY2" fmla="*/ 918447 h 2304536"/>
              <a:gd name="connsiteX3" fmla="*/ 16476 w 275967"/>
              <a:gd name="connsiteY3" fmla="*/ 1519881 h 2304536"/>
              <a:gd name="connsiteX4" fmla="*/ 177113 w 275967"/>
              <a:gd name="connsiteY4" fmla="*/ 2125363 h 2304536"/>
              <a:gd name="connsiteX5" fmla="*/ 275967 w 275967"/>
              <a:gd name="connsiteY5" fmla="*/ 2304536 h 2304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967" h="2304536">
                <a:moveTo>
                  <a:pt x="28832" y="0"/>
                </a:moveTo>
                <a:cubicBezTo>
                  <a:pt x="0" y="150855"/>
                  <a:pt x="116785" y="306149"/>
                  <a:pt x="134375" y="459223"/>
                </a:cubicBezTo>
                <a:cubicBezTo>
                  <a:pt x="151965" y="612297"/>
                  <a:pt x="154025" y="741671"/>
                  <a:pt x="134375" y="918447"/>
                </a:cubicBezTo>
                <a:cubicBezTo>
                  <a:pt x="114725" y="1095223"/>
                  <a:pt x="9353" y="1318728"/>
                  <a:pt x="16476" y="1519881"/>
                </a:cubicBezTo>
                <a:cubicBezTo>
                  <a:pt x="23599" y="1721034"/>
                  <a:pt x="133865" y="1994587"/>
                  <a:pt x="177113" y="2125363"/>
                </a:cubicBezTo>
                <a:cubicBezTo>
                  <a:pt x="220362" y="2256139"/>
                  <a:pt x="248164" y="2280337"/>
                  <a:pt x="275967" y="2304536"/>
                </a:cubicBezTo>
              </a:path>
            </a:pathLst>
          </a:custGeom>
          <a:ln w="127000">
            <a:solidFill>
              <a:schemeClr val="accent5">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RP\2trp-forestry\6-aerials\Vande Pol Hillshade No Property Lines 01.jpg"/>
          <p:cNvPicPr preferRelativeResize="0">
            <a:picLocks noChangeAspect="1" noChangeArrowheads="1"/>
          </p:cNvPicPr>
          <p:nvPr/>
        </p:nvPicPr>
        <p:blipFill>
          <a:blip r:embed="rId3" cstate="print"/>
          <a:srcRect l="18182" t="31529" r="44545" b="26824"/>
          <a:stretch>
            <a:fillRect/>
          </a:stretch>
        </p:blipFill>
        <p:spPr bwMode="auto">
          <a:xfrm>
            <a:off x="-665" y="162"/>
            <a:ext cx="10971723" cy="8228933"/>
          </a:xfrm>
          <a:prstGeom prst="rect">
            <a:avLst/>
          </a:prstGeom>
          <a:noFill/>
        </p:spPr>
      </p:pic>
      <p:sp>
        <p:nvSpPr>
          <p:cNvPr id="33" name="Freeform 32"/>
          <p:cNvSpPr/>
          <p:nvPr/>
        </p:nvSpPr>
        <p:spPr>
          <a:xfrm>
            <a:off x="4610401" y="391198"/>
            <a:ext cx="3073200" cy="5989477"/>
          </a:xfrm>
          <a:custGeom>
            <a:avLst/>
            <a:gdLst>
              <a:gd name="connsiteX0" fmla="*/ 458400 w 3073200"/>
              <a:gd name="connsiteY0" fmla="*/ 6225600 h 6534000"/>
              <a:gd name="connsiteX1" fmla="*/ 444000 w 3073200"/>
              <a:gd name="connsiteY1" fmla="*/ 5440800 h 6534000"/>
              <a:gd name="connsiteX2" fmla="*/ 804000 w 3073200"/>
              <a:gd name="connsiteY2" fmla="*/ 4749600 h 6534000"/>
              <a:gd name="connsiteX3" fmla="*/ 1192800 w 3073200"/>
              <a:gd name="connsiteY3" fmla="*/ 4368000 h 6534000"/>
              <a:gd name="connsiteX4" fmla="*/ 919200 w 3073200"/>
              <a:gd name="connsiteY4" fmla="*/ 3482400 h 6534000"/>
              <a:gd name="connsiteX5" fmla="*/ 523200 w 3073200"/>
              <a:gd name="connsiteY5" fmla="*/ 2978400 h 6534000"/>
              <a:gd name="connsiteX6" fmla="*/ 4800 w 3073200"/>
              <a:gd name="connsiteY6" fmla="*/ 2373600 h 6534000"/>
              <a:gd name="connsiteX7" fmla="*/ 552000 w 3073200"/>
              <a:gd name="connsiteY7" fmla="*/ 1898400 h 6534000"/>
              <a:gd name="connsiteX8" fmla="*/ 1416000 w 3073200"/>
              <a:gd name="connsiteY8" fmla="*/ 1020000 h 6534000"/>
              <a:gd name="connsiteX9" fmla="*/ 1984800 w 3073200"/>
              <a:gd name="connsiteY9" fmla="*/ 271200 h 6534000"/>
              <a:gd name="connsiteX10" fmla="*/ 2532000 w 3073200"/>
              <a:gd name="connsiteY10" fmla="*/ 120000 h 6534000"/>
              <a:gd name="connsiteX11" fmla="*/ 3072000 w 3073200"/>
              <a:gd name="connsiteY11" fmla="*/ 991200 h 6534000"/>
              <a:gd name="connsiteX12" fmla="*/ 2539200 w 3073200"/>
              <a:gd name="connsiteY12" fmla="*/ 2251200 h 6534000"/>
              <a:gd name="connsiteX13" fmla="*/ 2344800 w 3073200"/>
              <a:gd name="connsiteY13" fmla="*/ 2971200 h 6534000"/>
              <a:gd name="connsiteX14" fmla="*/ 2251200 w 3073200"/>
              <a:gd name="connsiteY14" fmla="*/ 3576000 h 6534000"/>
              <a:gd name="connsiteX15" fmla="*/ 2280000 w 3073200"/>
              <a:gd name="connsiteY15" fmla="*/ 4015200 h 6534000"/>
              <a:gd name="connsiteX16" fmla="*/ 2128800 w 3073200"/>
              <a:gd name="connsiteY16" fmla="*/ 4807200 h 6534000"/>
              <a:gd name="connsiteX17" fmla="*/ 1704000 w 3073200"/>
              <a:gd name="connsiteY17" fmla="*/ 5606400 h 6534000"/>
              <a:gd name="connsiteX18" fmla="*/ 1056000 w 3073200"/>
              <a:gd name="connsiteY18" fmla="*/ 6427200 h 6534000"/>
              <a:gd name="connsiteX19" fmla="*/ 458400 w 3073200"/>
              <a:gd name="connsiteY19" fmla="*/ 6225600 h 6534000"/>
              <a:gd name="connsiteX0" fmla="*/ 561712 w 3176512"/>
              <a:gd name="connsiteY0" fmla="*/ 6225600 h 6534000"/>
              <a:gd name="connsiteX1" fmla="*/ 57600 w 3176512"/>
              <a:gd name="connsiteY1" fmla="*/ 5278989 h 6534000"/>
              <a:gd name="connsiteX2" fmla="*/ 907312 w 3176512"/>
              <a:gd name="connsiteY2" fmla="*/ 4749600 h 6534000"/>
              <a:gd name="connsiteX3" fmla="*/ 1296112 w 3176512"/>
              <a:gd name="connsiteY3" fmla="*/ 4368000 h 6534000"/>
              <a:gd name="connsiteX4" fmla="*/ 1022512 w 3176512"/>
              <a:gd name="connsiteY4" fmla="*/ 3482400 h 6534000"/>
              <a:gd name="connsiteX5" fmla="*/ 626512 w 3176512"/>
              <a:gd name="connsiteY5" fmla="*/ 2978400 h 6534000"/>
              <a:gd name="connsiteX6" fmla="*/ 108112 w 3176512"/>
              <a:gd name="connsiteY6" fmla="*/ 2373600 h 6534000"/>
              <a:gd name="connsiteX7" fmla="*/ 655312 w 3176512"/>
              <a:gd name="connsiteY7" fmla="*/ 1898400 h 6534000"/>
              <a:gd name="connsiteX8" fmla="*/ 1519312 w 3176512"/>
              <a:gd name="connsiteY8" fmla="*/ 1020000 h 6534000"/>
              <a:gd name="connsiteX9" fmla="*/ 2088112 w 3176512"/>
              <a:gd name="connsiteY9" fmla="*/ 271200 h 6534000"/>
              <a:gd name="connsiteX10" fmla="*/ 2635312 w 3176512"/>
              <a:gd name="connsiteY10" fmla="*/ 120000 h 6534000"/>
              <a:gd name="connsiteX11" fmla="*/ 3175312 w 3176512"/>
              <a:gd name="connsiteY11" fmla="*/ 991200 h 6534000"/>
              <a:gd name="connsiteX12" fmla="*/ 2642512 w 3176512"/>
              <a:gd name="connsiteY12" fmla="*/ 2251200 h 6534000"/>
              <a:gd name="connsiteX13" fmla="*/ 2448112 w 3176512"/>
              <a:gd name="connsiteY13" fmla="*/ 2971200 h 6534000"/>
              <a:gd name="connsiteX14" fmla="*/ 2354512 w 3176512"/>
              <a:gd name="connsiteY14" fmla="*/ 3576000 h 6534000"/>
              <a:gd name="connsiteX15" fmla="*/ 2383312 w 3176512"/>
              <a:gd name="connsiteY15" fmla="*/ 4015200 h 6534000"/>
              <a:gd name="connsiteX16" fmla="*/ 2232112 w 3176512"/>
              <a:gd name="connsiteY16" fmla="*/ 4807200 h 6534000"/>
              <a:gd name="connsiteX17" fmla="*/ 1807312 w 3176512"/>
              <a:gd name="connsiteY17" fmla="*/ 5606400 h 6534000"/>
              <a:gd name="connsiteX18" fmla="*/ 1159312 w 3176512"/>
              <a:gd name="connsiteY18" fmla="*/ 6427200 h 6534000"/>
              <a:gd name="connsiteX19" fmla="*/ 561712 w 3176512"/>
              <a:gd name="connsiteY19" fmla="*/ 6225600 h 6534000"/>
              <a:gd name="connsiteX0" fmla="*/ 561712 w 3176512"/>
              <a:gd name="connsiteY0" fmla="*/ 6225600 h 6340814"/>
              <a:gd name="connsiteX1" fmla="*/ 57600 w 3176512"/>
              <a:gd name="connsiteY1" fmla="*/ 5278989 h 6340814"/>
              <a:gd name="connsiteX2" fmla="*/ 907312 w 3176512"/>
              <a:gd name="connsiteY2" fmla="*/ 4749600 h 6340814"/>
              <a:gd name="connsiteX3" fmla="*/ 1296112 w 3176512"/>
              <a:gd name="connsiteY3" fmla="*/ 4368000 h 6340814"/>
              <a:gd name="connsiteX4" fmla="*/ 1022512 w 3176512"/>
              <a:gd name="connsiteY4" fmla="*/ 3482400 h 6340814"/>
              <a:gd name="connsiteX5" fmla="*/ 626512 w 3176512"/>
              <a:gd name="connsiteY5" fmla="*/ 2978400 h 6340814"/>
              <a:gd name="connsiteX6" fmla="*/ 108112 w 3176512"/>
              <a:gd name="connsiteY6" fmla="*/ 2373600 h 6340814"/>
              <a:gd name="connsiteX7" fmla="*/ 655312 w 3176512"/>
              <a:gd name="connsiteY7" fmla="*/ 1898400 h 6340814"/>
              <a:gd name="connsiteX8" fmla="*/ 1519312 w 3176512"/>
              <a:gd name="connsiteY8" fmla="*/ 1020000 h 6340814"/>
              <a:gd name="connsiteX9" fmla="*/ 2088112 w 3176512"/>
              <a:gd name="connsiteY9" fmla="*/ 271200 h 6340814"/>
              <a:gd name="connsiteX10" fmla="*/ 2635312 w 3176512"/>
              <a:gd name="connsiteY10" fmla="*/ 120000 h 6340814"/>
              <a:gd name="connsiteX11" fmla="*/ 3175312 w 3176512"/>
              <a:gd name="connsiteY11" fmla="*/ 991200 h 6340814"/>
              <a:gd name="connsiteX12" fmla="*/ 2642512 w 3176512"/>
              <a:gd name="connsiteY12" fmla="*/ 2251200 h 6340814"/>
              <a:gd name="connsiteX13" fmla="*/ 2448112 w 3176512"/>
              <a:gd name="connsiteY13" fmla="*/ 2971200 h 6340814"/>
              <a:gd name="connsiteX14" fmla="*/ 2354512 w 3176512"/>
              <a:gd name="connsiteY14" fmla="*/ 3576000 h 6340814"/>
              <a:gd name="connsiteX15" fmla="*/ 2383312 w 3176512"/>
              <a:gd name="connsiteY15" fmla="*/ 4015200 h 6340814"/>
              <a:gd name="connsiteX16" fmla="*/ 2232112 w 3176512"/>
              <a:gd name="connsiteY16" fmla="*/ 4807200 h 6340814"/>
              <a:gd name="connsiteX17" fmla="*/ 1807312 w 3176512"/>
              <a:gd name="connsiteY17" fmla="*/ 5606400 h 6340814"/>
              <a:gd name="connsiteX18" fmla="*/ 1209740 w 3176512"/>
              <a:gd name="connsiteY18" fmla="*/ 5970273 h 6340814"/>
              <a:gd name="connsiteX19" fmla="*/ 561712 w 3176512"/>
              <a:gd name="connsiteY19" fmla="*/ 6225600 h 6340814"/>
              <a:gd name="connsiteX0" fmla="*/ 561712 w 3176512"/>
              <a:gd name="connsiteY0" fmla="*/ 6225600 h 6340814"/>
              <a:gd name="connsiteX1" fmla="*/ 57600 w 3176512"/>
              <a:gd name="connsiteY1" fmla="*/ 5278989 h 6340814"/>
              <a:gd name="connsiteX2" fmla="*/ 907312 w 3176512"/>
              <a:gd name="connsiteY2" fmla="*/ 4749600 h 6340814"/>
              <a:gd name="connsiteX3" fmla="*/ 1296112 w 3176512"/>
              <a:gd name="connsiteY3" fmla="*/ 4368000 h 6340814"/>
              <a:gd name="connsiteX4" fmla="*/ 1022512 w 3176512"/>
              <a:gd name="connsiteY4" fmla="*/ 3482400 h 6340814"/>
              <a:gd name="connsiteX5" fmla="*/ 626512 w 3176512"/>
              <a:gd name="connsiteY5" fmla="*/ 2978400 h 6340814"/>
              <a:gd name="connsiteX6" fmla="*/ 108112 w 3176512"/>
              <a:gd name="connsiteY6" fmla="*/ 2373600 h 6340814"/>
              <a:gd name="connsiteX7" fmla="*/ 655312 w 3176512"/>
              <a:gd name="connsiteY7" fmla="*/ 1898400 h 6340814"/>
              <a:gd name="connsiteX8" fmla="*/ 1519312 w 3176512"/>
              <a:gd name="connsiteY8" fmla="*/ 1020000 h 6340814"/>
              <a:gd name="connsiteX9" fmla="*/ 2088112 w 3176512"/>
              <a:gd name="connsiteY9" fmla="*/ 271200 h 6340814"/>
              <a:gd name="connsiteX10" fmla="*/ 2635312 w 3176512"/>
              <a:gd name="connsiteY10" fmla="*/ 120000 h 6340814"/>
              <a:gd name="connsiteX11" fmla="*/ 3175312 w 3176512"/>
              <a:gd name="connsiteY11" fmla="*/ 991200 h 6340814"/>
              <a:gd name="connsiteX12" fmla="*/ 2642512 w 3176512"/>
              <a:gd name="connsiteY12" fmla="*/ 2251200 h 6340814"/>
              <a:gd name="connsiteX13" fmla="*/ 2448112 w 3176512"/>
              <a:gd name="connsiteY13" fmla="*/ 2971200 h 6340814"/>
              <a:gd name="connsiteX14" fmla="*/ 2354512 w 3176512"/>
              <a:gd name="connsiteY14" fmla="*/ 3576000 h 6340814"/>
              <a:gd name="connsiteX15" fmla="*/ 2383312 w 3176512"/>
              <a:gd name="connsiteY15" fmla="*/ 4015200 h 6340814"/>
              <a:gd name="connsiteX16" fmla="*/ 2232112 w 3176512"/>
              <a:gd name="connsiteY16" fmla="*/ 4807200 h 6340814"/>
              <a:gd name="connsiteX17" fmla="*/ 1843417 w 3176512"/>
              <a:gd name="connsiteY17" fmla="*/ 5394203 h 6340814"/>
              <a:gd name="connsiteX18" fmla="*/ 1209740 w 3176512"/>
              <a:gd name="connsiteY18" fmla="*/ 5970273 h 6340814"/>
              <a:gd name="connsiteX19" fmla="*/ 561712 w 3176512"/>
              <a:gd name="connsiteY19" fmla="*/ 6225600 h 6340814"/>
              <a:gd name="connsiteX0" fmla="*/ 561712 w 3176512"/>
              <a:gd name="connsiteY0" fmla="*/ 6225600 h 6340814"/>
              <a:gd name="connsiteX1" fmla="*/ 57600 w 3176512"/>
              <a:gd name="connsiteY1" fmla="*/ 5278989 h 6340814"/>
              <a:gd name="connsiteX2" fmla="*/ 907312 w 3176512"/>
              <a:gd name="connsiteY2" fmla="*/ 4749600 h 6340814"/>
              <a:gd name="connsiteX3" fmla="*/ 1094526 w 3176512"/>
              <a:gd name="connsiteY3" fmla="*/ 4126849 h 6340814"/>
              <a:gd name="connsiteX4" fmla="*/ 1022512 w 3176512"/>
              <a:gd name="connsiteY4" fmla="*/ 3482400 h 6340814"/>
              <a:gd name="connsiteX5" fmla="*/ 626512 w 3176512"/>
              <a:gd name="connsiteY5" fmla="*/ 2978400 h 6340814"/>
              <a:gd name="connsiteX6" fmla="*/ 108112 w 3176512"/>
              <a:gd name="connsiteY6" fmla="*/ 2373600 h 6340814"/>
              <a:gd name="connsiteX7" fmla="*/ 655312 w 3176512"/>
              <a:gd name="connsiteY7" fmla="*/ 1898400 h 6340814"/>
              <a:gd name="connsiteX8" fmla="*/ 1519312 w 3176512"/>
              <a:gd name="connsiteY8" fmla="*/ 1020000 h 6340814"/>
              <a:gd name="connsiteX9" fmla="*/ 2088112 w 3176512"/>
              <a:gd name="connsiteY9" fmla="*/ 271200 h 6340814"/>
              <a:gd name="connsiteX10" fmla="*/ 2635312 w 3176512"/>
              <a:gd name="connsiteY10" fmla="*/ 120000 h 6340814"/>
              <a:gd name="connsiteX11" fmla="*/ 3175312 w 3176512"/>
              <a:gd name="connsiteY11" fmla="*/ 991200 h 6340814"/>
              <a:gd name="connsiteX12" fmla="*/ 2642512 w 3176512"/>
              <a:gd name="connsiteY12" fmla="*/ 2251200 h 6340814"/>
              <a:gd name="connsiteX13" fmla="*/ 2448112 w 3176512"/>
              <a:gd name="connsiteY13" fmla="*/ 2971200 h 6340814"/>
              <a:gd name="connsiteX14" fmla="*/ 2354512 w 3176512"/>
              <a:gd name="connsiteY14" fmla="*/ 3576000 h 6340814"/>
              <a:gd name="connsiteX15" fmla="*/ 2383312 w 3176512"/>
              <a:gd name="connsiteY15" fmla="*/ 4015200 h 6340814"/>
              <a:gd name="connsiteX16" fmla="*/ 2232112 w 3176512"/>
              <a:gd name="connsiteY16" fmla="*/ 4807200 h 6340814"/>
              <a:gd name="connsiteX17" fmla="*/ 1843417 w 3176512"/>
              <a:gd name="connsiteY17" fmla="*/ 5394203 h 6340814"/>
              <a:gd name="connsiteX18" fmla="*/ 1209740 w 3176512"/>
              <a:gd name="connsiteY18" fmla="*/ 5970273 h 6340814"/>
              <a:gd name="connsiteX19" fmla="*/ 561712 w 3176512"/>
              <a:gd name="connsiteY19" fmla="*/ 6225600 h 6340814"/>
              <a:gd name="connsiteX0" fmla="*/ 535307 w 3150107"/>
              <a:gd name="connsiteY0" fmla="*/ 6225600 h 6340814"/>
              <a:gd name="connsiteX1" fmla="*/ 31195 w 3150107"/>
              <a:gd name="connsiteY1" fmla="*/ 5278989 h 6340814"/>
              <a:gd name="connsiteX2" fmla="*/ 722479 w 3150107"/>
              <a:gd name="connsiteY2" fmla="*/ 4587705 h 6340814"/>
              <a:gd name="connsiteX3" fmla="*/ 1068121 w 3150107"/>
              <a:gd name="connsiteY3" fmla="*/ 4126849 h 6340814"/>
              <a:gd name="connsiteX4" fmla="*/ 996107 w 3150107"/>
              <a:gd name="connsiteY4" fmla="*/ 3482400 h 6340814"/>
              <a:gd name="connsiteX5" fmla="*/ 600107 w 3150107"/>
              <a:gd name="connsiteY5" fmla="*/ 2978400 h 6340814"/>
              <a:gd name="connsiteX6" fmla="*/ 81707 w 3150107"/>
              <a:gd name="connsiteY6" fmla="*/ 2373600 h 6340814"/>
              <a:gd name="connsiteX7" fmla="*/ 628907 w 3150107"/>
              <a:gd name="connsiteY7" fmla="*/ 1898400 h 6340814"/>
              <a:gd name="connsiteX8" fmla="*/ 1492907 w 3150107"/>
              <a:gd name="connsiteY8" fmla="*/ 1020000 h 6340814"/>
              <a:gd name="connsiteX9" fmla="*/ 2061707 w 3150107"/>
              <a:gd name="connsiteY9" fmla="*/ 271200 h 6340814"/>
              <a:gd name="connsiteX10" fmla="*/ 2608907 w 3150107"/>
              <a:gd name="connsiteY10" fmla="*/ 120000 h 6340814"/>
              <a:gd name="connsiteX11" fmla="*/ 3148907 w 3150107"/>
              <a:gd name="connsiteY11" fmla="*/ 991200 h 6340814"/>
              <a:gd name="connsiteX12" fmla="*/ 2616107 w 3150107"/>
              <a:gd name="connsiteY12" fmla="*/ 2251200 h 6340814"/>
              <a:gd name="connsiteX13" fmla="*/ 2421707 w 3150107"/>
              <a:gd name="connsiteY13" fmla="*/ 2971200 h 6340814"/>
              <a:gd name="connsiteX14" fmla="*/ 2328107 w 3150107"/>
              <a:gd name="connsiteY14" fmla="*/ 3576000 h 6340814"/>
              <a:gd name="connsiteX15" fmla="*/ 2356907 w 3150107"/>
              <a:gd name="connsiteY15" fmla="*/ 4015200 h 6340814"/>
              <a:gd name="connsiteX16" fmla="*/ 2205707 w 3150107"/>
              <a:gd name="connsiteY16" fmla="*/ 4807200 h 6340814"/>
              <a:gd name="connsiteX17" fmla="*/ 1817012 w 3150107"/>
              <a:gd name="connsiteY17" fmla="*/ 5394203 h 6340814"/>
              <a:gd name="connsiteX18" fmla="*/ 1183335 w 3150107"/>
              <a:gd name="connsiteY18" fmla="*/ 5970273 h 6340814"/>
              <a:gd name="connsiteX19" fmla="*/ 535307 w 3150107"/>
              <a:gd name="connsiteY19" fmla="*/ 6225600 h 6340814"/>
              <a:gd name="connsiteX0" fmla="*/ 535307 w 3150107"/>
              <a:gd name="connsiteY0" fmla="*/ 6225600 h 6340814"/>
              <a:gd name="connsiteX1" fmla="*/ 31195 w 3150107"/>
              <a:gd name="connsiteY1" fmla="*/ 5278989 h 6340814"/>
              <a:gd name="connsiteX2" fmla="*/ 722479 w 3150107"/>
              <a:gd name="connsiteY2" fmla="*/ 4587705 h 6340814"/>
              <a:gd name="connsiteX3" fmla="*/ 837693 w 3150107"/>
              <a:gd name="connsiteY3" fmla="*/ 4069242 h 6340814"/>
              <a:gd name="connsiteX4" fmla="*/ 996107 w 3150107"/>
              <a:gd name="connsiteY4" fmla="*/ 3482400 h 6340814"/>
              <a:gd name="connsiteX5" fmla="*/ 600107 w 3150107"/>
              <a:gd name="connsiteY5" fmla="*/ 2978400 h 6340814"/>
              <a:gd name="connsiteX6" fmla="*/ 81707 w 3150107"/>
              <a:gd name="connsiteY6" fmla="*/ 2373600 h 6340814"/>
              <a:gd name="connsiteX7" fmla="*/ 628907 w 3150107"/>
              <a:gd name="connsiteY7" fmla="*/ 1898400 h 6340814"/>
              <a:gd name="connsiteX8" fmla="*/ 1492907 w 3150107"/>
              <a:gd name="connsiteY8" fmla="*/ 1020000 h 6340814"/>
              <a:gd name="connsiteX9" fmla="*/ 2061707 w 3150107"/>
              <a:gd name="connsiteY9" fmla="*/ 271200 h 6340814"/>
              <a:gd name="connsiteX10" fmla="*/ 2608907 w 3150107"/>
              <a:gd name="connsiteY10" fmla="*/ 120000 h 6340814"/>
              <a:gd name="connsiteX11" fmla="*/ 3148907 w 3150107"/>
              <a:gd name="connsiteY11" fmla="*/ 991200 h 6340814"/>
              <a:gd name="connsiteX12" fmla="*/ 2616107 w 3150107"/>
              <a:gd name="connsiteY12" fmla="*/ 2251200 h 6340814"/>
              <a:gd name="connsiteX13" fmla="*/ 2421707 w 3150107"/>
              <a:gd name="connsiteY13" fmla="*/ 2971200 h 6340814"/>
              <a:gd name="connsiteX14" fmla="*/ 2328107 w 3150107"/>
              <a:gd name="connsiteY14" fmla="*/ 3576000 h 6340814"/>
              <a:gd name="connsiteX15" fmla="*/ 2356907 w 3150107"/>
              <a:gd name="connsiteY15" fmla="*/ 4015200 h 6340814"/>
              <a:gd name="connsiteX16" fmla="*/ 2205707 w 3150107"/>
              <a:gd name="connsiteY16" fmla="*/ 4807200 h 6340814"/>
              <a:gd name="connsiteX17" fmla="*/ 1817012 w 3150107"/>
              <a:gd name="connsiteY17" fmla="*/ 5394203 h 6340814"/>
              <a:gd name="connsiteX18" fmla="*/ 1183335 w 3150107"/>
              <a:gd name="connsiteY18" fmla="*/ 5970273 h 6340814"/>
              <a:gd name="connsiteX19" fmla="*/ 535307 w 3150107"/>
              <a:gd name="connsiteY19" fmla="*/ 6225600 h 6340814"/>
              <a:gd name="connsiteX0" fmla="*/ 535307 w 3150107"/>
              <a:gd name="connsiteY0" fmla="*/ 6225600 h 6340814"/>
              <a:gd name="connsiteX1" fmla="*/ 31195 w 3150107"/>
              <a:gd name="connsiteY1" fmla="*/ 5278989 h 6340814"/>
              <a:gd name="connsiteX2" fmla="*/ 722479 w 3150107"/>
              <a:gd name="connsiteY2" fmla="*/ 4587705 h 6340814"/>
              <a:gd name="connsiteX3" fmla="*/ 837693 w 3150107"/>
              <a:gd name="connsiteY3" fmla="*/ 4069242 h 6340814"/>
              <a:gd name="connsiteX4" fmla="*/ 952907 w 3150107"/>
              <a:gd name="connsiteY4" fmla="*/ 3608386 h 6340814"/>
              <a:gd name="connsiteX5" fmla="*/ 600107 w 3150107"/>
              <a:gd name="connsiteY5" fmla="*/ 2978400 h 6340814"/>
              <a:gd name="connsiteX6" fmla="*/ 81707 w 3150107"/>
              <a:gd name="connsiteY6" fmla="*/ 2373600 h 6340814"/>
              <a:gd name="connsiteX7" fmla="*/ 628907 w 3150107"/>
              <a:gd name="connsiteY7" fmla="*/ 1898400 h 6340814"/>
              <a:gd name="connsiteX8" fmla="*/ 1492907 w 3150107"/>
              <a:gd name="connsiteY8" fmla="*/ 1020000 h 6340814"/>
              <a:gd name="connsiteX9" fmla="*/ 2061707 w 3150107"/>
              <a:gd name="connsiteY9" fmla="*/ 271200 h 6340814"/>
              <a:gd name="connsiteX10" fmla="*/ 2608907 w 3150107"/>
              <a:gd name="connsiteY10" fmla="*/ 120000 h 6340814"/>
              <a:gd name="connsiteX11" fmla="*/ 3148907 w 3150107"/>
              <a:gd name="connsiteY11" fmla="*/ 991200 h 6340814"/>
              <a:gd name="connsiteX12" fmla="*/ 2616107 w 3150107"/>
              <a:gd name="connsiteY12" fmla="*/ 2251200 h 6340814"/>
              <a:gd name="connsiteX13" fmla="*/ 2421707 w 3150107"/>
              <a:gd name="connsiteY13" fmla="*/ 2971200 h 6340814"/>
              <a:gd name="connsiteX14" fmla="*/ 2328107 w 3150107"/>
              <a:gd name="connsiteY14" fmla="*/ 3576000 h 6340814"/>
              <a:gd name="connsiteX15" fmla="*/ 2356907 w 3150107"/>
              <a:gd name="connsiteY15" fmla="*/ 4015200 h 6340814"/>
              <a:gd name="connsiteX16" fmla="*/ 2205707 w 3150107"/>
              <a:gd name="connsiteY16" fmla="*/ 4807200 h 6340814"/>
              <a:gd name="connsiteX17" fmla="*/ 1817012 w 3150107"/>
              <a:gd name="connsiteY17" fmla="*/ 5394203 h 6340814"/>
              <a:gd name="connsiteX18" fmla="*/ 1183335 w 3150107"/>
              <a:gd name="connsiteY18" fmla="*/ 5970273 h 6340814"/>
              <a:gd name="connsiteX19" fmla="*/ 535307 w 3150107"/>
              <a:gd name="connsiteY19" fmla="*/ 6225600 h 6340814"/>
              <a:gd name="connsiteX0" fmla="*/ 458400 w 3073200"/>
              <a:gd name="connsiteY0" fmla="*/ 6225600 h 6331213"/>
              <a:gd name="connsiteX1" fmla="*/ 357537 w 3073200"/>
              <a:gd name="connsiteY1" fmla="*/ 5336596 h 6331213"/>
              <a:gd name="connsiteX2" fmla="*/ 645572 w 3073200"/>
              <a:gd name="connsiteY2" fmla="*/ 4587705 h 6331213"/>
              <a:gd name="connsiteX3" fmla="*/ 760786 w 3073200"/>
              <a:gd name="connsiteY3" fmla="*/ 4069242 h 6331213"/>
              <a:gd name="connsiteX4" fmla="*/ 876000 w 3073200"/>
              <a:gd name="connsiteY4" fmla="*/ 3608386 h 6331213"/>
              <a:gd name="connsiteX5" fmla="*/ 523200 w 3073200"/>
              <a:gd name="connsiteY5" fmla="*/ 2978400 h 6331213"/>
              <a:gd name="connsiteX6" fmla="*/ 4800 w 3073200"/>
              <a:gd name="connsiteY6" fmla="*/ 2373600 h 6331213"/>
              <a:gd name="connsiteX7" fmla="*/ 552000 w 3073200"/>
              <a:gd name="connsiteY7" fmla="*/ 1898400 h 6331213"/>
              <a:gd name="connsiteX8" fmla="*/ 1416000 w 3073200"/>
              <a:gd name="connsiteY8" fmla="*/ 1020000 h 6331213"/>
              <a:gd name="connsiteX9" fmla="*/ 1984800 w 3073200"/>
              <a:gd name="connsiteY9" fmla="*/ 271200 h 6331213"/>
              <a:gd name="connsiteX10" fmla="*/ 2532000 w 3073200"/>
              <a:gd name="connsiteY10" fmla="*/ 120000 h 6331213"/>
              <a:gd name="connsiteX11" fmla="*/ 3072000 w 3073200"/>
              <a:gd name="connsiteY11" fmla="*/ 991200 h 6331213"/>
              <a:gd name="connsiteX12" fmla="*/ 2539200 w 3073200"/>
              <a:gd name="connsiteY12" fmla="*/ 2251200 h 6331213"/>
              <a:gd name="connsiteX13" fmla="*/ 2344800 w 3073200"/>
              <a:gd name="connsiteY13" fmla="*/ 2971200 h 6331213"/>
              <a:gd name="connsiteX14" fmla="*/ 2251200 w 3073200"/>
              <a:gd name="connsiteY14" fmla="*/ 3576000 h 6331213"/>
              <a:gd name="connsiteX15" fmla="*/ 2280000 w 3073200"/>
              <a:gd name="connsiteY15" fmla="*/ 4015200 h 6331213"/>
              <a:gd name="connsiteX16" fmla="*/ 2128800 w 3073200"/>
              <a:gd name="connsiteY16" fmla="*/ 4807200 h 6331213"/>
              <a:gd name="connsiteX17" fmla="*/ 1740105 w 3073200"/>
              <a:gd name="connsiteY17" fmla="*/ 5394203 h 6331213"/>
              <a:gd name="connsiteX18" fmla="*/ 1106428 w 3073200"/>
              <a:gd name="connsiteY18" fmla="*/ 5970273 h 6331213"/>
              <a:gd name="connsiteX19" fmla="*/ 458400 w 3073200"/>
              <a:gd name="connsiteY19" fmla="*/ 6225600 h 6331213"/>
              <a:gd name="connsiteX0" fmla="*/ 458400 w 3073200"/>
              <a:gd name="connsiteY0" fmla="*/ 6225600 h 6331213"/>
              <a:gd name="connsiteX1" fmla="*/ 357537 w 3073200"/>
              <a:gd name="connsiteY1" fmla="*/ 5336596 h 6331213"/>
              <a:gd name="connsiteX2" fmla="*/ 875999 w 3073200"/>
              <a:gd name="connsiteY2" fmla="*/ 4702920 h 6331213"/>
              <a:gd name="connsiteX3" fmla="*/ 760786 w 3073200"/>
              <a:gd name="connsiteY3" fmla="*/ 4069242 h 6331213"/>
              <a:gd name="connsiteX4" fmla="*/ 876000 w 3073200"/>
              <a:gd name="connsiteY4" fmla="*/ 3608386 h 6331213"/>
              <a:gd name="connsiteX5" fmla="*/ 523200 w 3073200"/>
              <a:gd name="connsiteY5" fmla="*/ 2978400 h 6331213"/>
              <a:gd name="connsiteX6" fmla="*/ 4800 w 3073200"/>
              <a:gd name="connsiteY6" fmla="*/ 2373600 h 6331213"/>
              <a:gd name="connsiteX7" fmla="*/ 552000 w 3073200"/>
              <a:gd name="connsiteY7" fmla="*/ 1898400 h 6331213"/>
              <a:gd name="connsiteX8" fmla="*/ 1416000 w 3073200"/>
              <a:gd name="connsiteY8" fmla="*/ 1020000 h 6331213"/>
              <a:gd name="connsiteX9" fmla="*/ 1984800 w 3073200"/>
              <a:gd name="connsiteY9" fmla="*/ 271200 h 6331213"/>
              <a:gd name="connsiteX10" fmla="*/ 2532000 w 3073200"/>
              <a:gd name="connsiteY10" fmla="*/ 120000 h 6331213"/>
              <a:gd name="connsiteX11" fmla="*/ 3072000 w 3073200"/>
              <a:gd name="connsiteY11" fmla="*/ 991200 h 6331213"/>
              <a:gd name="connsiteX12" fmla="*/ 2539200 w 3073200"/>
              <a:gd name="connsiteY12" fmla="*/ 2251200 h 6331213"/>
              <a:gd name="connsiteX13" fmla="*/ 2344800 w 3073200"/>
              <a:gd name="connsiteY13" fmla="*/ 2971200 h 6331213"/>
              <a:gd name="connsiteX14" fmla="*/ 2251200 w 3073200"/>
              <a:gd name="connsiteY14" fmla="*/ 3576000 h 6331213"/>
              <a:gd name="connsiteX15" fmla="*/ 2280000 w 3073200"/>
              <a:gd name="connsiteY15" fmla="*/ 4015200 h 6331213"/>
              <a:gd name="connsiteX16" fmla="*/ 2128800 w 3073200"/>
              <a:gd name="connsiteY16" fmla="*/ 4807200 h 6331213"/>
              <a:gd name="connsiteX17" fmla="*/ 1740105 w 3073200"/>
              <a:gd name="connsiteY17" fmla="*/ 5394203 h 6331213"/>
              <a:gd name="connsiteX18" fmla="*/ 1106428 w 3073200"/>
              <a:gd name="connsiteY18" fmla="*/ 5970273 h 6331213"/>
              <a:gd name="connsiteX19" fmla="*/ 458400 w 3073200"/>
              <a:gd name="connsiteY19" fmla="*/ 6225600 h 6331213"/>
              <a:gd name="connsiteX0" fmla="*/ 818392 w 3073200"/>
              <a:gd name="connsiteY0" fmla="*/ 5912667 h 6056684"/>
              <a:gd name="connsiteX1" fmla="*/ 357537 w 3073200"/>
              <a:gd name="connsiteY1" fmla="*/ 5336596 h 6056684"/>
              <a:gd name="connsiteX2" fmla="*/ 875999 w 3073200"/>
              <a:gd name="connsiteY2" fmla="*/ 4702920 h 6056684"/>
              <a:gd name="connsiteX3" fmla="*/ 760786 w 3073200"/>
              <a:gd name="connsiteY3" fmla="*/ 4069242 h 6056684"/>
              <a:gd name="connsiteX4" fmla="*/ 876000 w 3073200"/>
              <a:gd name="connsiteY4" fmla="*/ 3608386 h 6056684"/>
              <a:gd name="connsiteX5" fmla="*/ 523200 w 3073200"/>
              <a:gd name="connsiteY5" fmla="*/ 2978400 h 6056684"/>
              <a:gd name="connsiteX6" fmla="*/ 4800 w 3073200"/>
              <a:gd name="connsiteY6" fmla="*/ 2373600 h 6056684"/>
              <a:gd name="connsiteX7" fmla="*/ 552000 w 3073200"/>
              <a:gd name="connsiteY7" fmla="*/ 1898400 h 6056684"/>
              <a:gd name="connsiteX8" fmla="*/ 1416000 w 3073200"/>
              <a:gd name="connsiteY8" fmla="*/ 1020000 h 6056684"/>
              <a:gd name="connsiteX9" fmla="*/ 1984800 w 3073200"/>
              <a:gd name="connsiteY9" fmla="*/ 271200 h 6056684"/>
              <a:gd name="connsiteX10" fmla="*/ 2532000 w 3073200"/>
              <a:gd name="connsiteY10" fmla="*/ 120000 h 6056684"/>
              <a:gd name="connsiteX11" fmla="*/ 3072000 w 3073200"/>
              <a:gd name="connsiteY11" fmla="*/ 991200 h 6056684"/>
              <a:gd name="connsiteX12" fmla="*/ 2539200 w 3073200"/>
              <a:gd name="connsiteY12" fmla="*/ 2251200 h 6056684"/>
              <a:gd name="connsiteX13" fmla="*/ 2344800 w 3073200"/>
              <a:gd name="connsiteY13" fmla="*/ 2971200 h 6056684"/>
              <a:gd name="connsiteX14" fmla="*/ 2251200 w 3073200"/>
              <a:gd name="connsiteY14" fmla="*/ 3576000 h 6056684"/>
              <a:gd name="connsiteX15" fmla="*/ 2280000 w 3073200"/>
              <a:gd name="connsiteY15" fmla="*/ 4015200 h 6056684"/>
              <a:gd name="connsiteX16" fmla="*/ 2128800 w 3073200"/>
              <a:gd name="connsiteY16" fmla="*/ 4807200 h 6056684"/>
              <a:gd name="connsiteX17" fmla="*/ 1740105 w 3073200"/>
              <a:gd name="connsiteY17" fmla="*/ 5394203 h 6056684"/>
              <a:gd name="connsiteX18" fmla="*/ 1106428 w 3073200"/>
              <a:gd name="connsiteY18" fmla="*/ 5970273 h 6056684"/>
              <a:gd name="connsiteX19" fmla="*/ 818392 w 3073200"/>
              <a:gd name="connsiteY19" fmla="*/ 5912667 h 6056684"/>
              <a:gd name="connsiteX0" fmla="*/ 818392 w 3073200"/>
              <a:gd name="connsiteY0" fmla="*/ 5912667 h 5989477"/>
              <a:gd name="connsiteX1" fmla="*/ 357537 w 3073200"/>
              <a:gd name="connsiteY1" fmla="*/ 5336596 h 5989477"/>
              <a:gd name="connsiteX2" fmla="*/ 875999 w 3073200"/>
              <a:gd name="connsiteY2" fmla="*/ 4702920 h 5989477"/>
              <a:gd name="connsiteX3" fmla="*/ 760786 w 3073200"/>
              <a:gd name="connsiteY3" fmla="*/ 4069242 h 5989477"/>
              <a:gd name="connsiteX4" fmla="*/ 876000 w 3073200"/>
              <a:gd name="connsiteY4" fmla="*/ 3608386 h 5989477"/>
              <a:gd name="connsiteX5" fmla="*/ 523200 w 3073200"/>
              <a:gd name="connsiteY5" fmla="*/ 2978400 h 5989477"/>
              <a:gd name="connsiteX6" fmla="*/ 4800 w 3073200"/>
              <a:gd name="connsiteY6" fmla="*/ 2373600 h 5989477"/>
              <a:gd name="connsiteX7" fmla="*/ 552000 w 3073200"/>
              <a:gd name="connsiteY7" fmla="*/ 1898400 h 5989477"/>
              <a:gd name="connsiteX8" fmla="*/ 1416000 w 3073200"/>
              <a:gd name="connsiteY8" fmla="*/ 1020000 h 5989477"/>
              <a:gd name="connsiteX9" fmla="*/ 1984800 w 3073200"/>
              <a:gd name="connsiteY9" fmla="*/ 271200 h 5989477"/>
              <a:gd name="connsiteX10" fmla="*/ 2532000 w 3073200"/>
              <a:gd name="connsiteY10" fmla="*/ 120000 h 5989477"/>
              <a:gd name="connsiteX11" fmla="*/ 3072000 w 3073200"/>
              <a:gd name="connsiteY11" fmla="*/ 991200 h 5989477"/>
              <a:gd name="connsiteX12" fmla="*/ 2539200 w 3073200"/>
              <a:gd name="connsiteY12" fmla="*/ 2251200 h 5989477"/>
              <a:gd name="connsiteX13" fmla="*/ 2344800 w 3073200"/>
              <a:gd name="connsiteY13" fmla="*/ 2971200 h 5989477"/>
              <a:gd name="connsiteX14" fmla="*/ 2251200 w 3073200"/>
              <a:gd name="connsiteY14" fmla="*/ 3576000 h 5989477"/>
              <a:gd name="connsiteX15" fmla="*/ 2280000 w 3073200"/>
              <a:gd name="connsiteY15" fmla="*/ 4015200 h 5989477"/>
              <a:gd name="connsiteX16" fmla="*/ 2128800 w 3073200"/>
              <a:gd name="connsiteY16" fmla="*/ 4807200 h 5989477"/>
              <a:gd name="connsiteX17" fmla="*/ 1740105 w 3073200"/>
              <a:gd name="connsiteY17" fmla="*/ 5394203 h 5989477"/>
              <a:gd name="connsiteX18" fmla="*/ 991213 w 3073200"/>
              <a:gd name="connsiteY18" fmla="*/ 5797453 h 5989477"/>
              <a:gd name="connsiteX19" fmla="*/ 818392 w 3073200"/>
              <a:gd name="connsiteY19" fmla="*/ 5912667 h 5989477"/>
              <a:gd name="connsiteX0" fmla="*/ 818392 w 3073200"/>
              <a:gd name="connsiteY0" fmla="*/ 5912667 h 5989477"/>
              <a:gd name="connsiteX1" fmla="*/ 357537 w 3073200"/>
              <a:gd name="connsiteY1" fmla="*/ 5336596 h 5989477"/>
              <a:gd name="connsiteX2" fmla="*/ 875999 w 3073200"/>
              <a:gd name="connsiteY2" fmla="*/ 4702920 h 5989477"/>
              <a:gd name="connsiteX3" fmla="*/ 760786 w 3073200"/>
              <a:gd name="connsiteY3" fmla="*/ 4069242 h 5989477"/>
              <a:gd name="connsiteX4" fmla="*/ 876000 w 3073200"/>
              <a:gd name="connsiteY4" fmla="*/ 3608386 h 5989477"/>
              <a:gd name="connsiteX5" fmla="*/ 523200 w 3073200"/>
              <a:gd name="connsiteY5" fmla="*/ 2978400 h 5989477"/>
              <a:gd name="connsiteX6" fmla="*/ 4800 w 3073200"/>
              <a:gd name="connsiteY6" fmla="*/ 2373600 h 5989477"/>
              <a:gd name="connsiteX7" fmla="*/ 552000 w 3073200"/>
              <a:gd name="connsiteY7" fmla="*/ 1898400 h 5989477"/>
              <a:gd name="connsiteX8" fmla="*/ 1416000 w 3073200"/>
              <a:gd name="connsiteY8" fmla="*/ 1020000 h 5989477"/>
              <a:gd name="connsiteX9" fmla="*/ 1984800 w 3073200"/>
              <a:gd name="connsiteY9" fmla="*/ 271200 h 5989477"/>
              <a:gd name="connsiteX10" fmla="*/ 2532000 w 3073200"/>
              <a:gd name="connsiteY10" fmla="*/ 120000 h 5989477"/>
              <a:gd name="connsiteX11" fmla="*/ 3072000 w 3073200"/>
              <a:gd name="connsiteY11" fmla="*/ 991200 h 5989477"/>
              <a:gd name="connsiteX12" fmla="*/ 2539200 w 3073200"/>
              <a:gd name="connsiteY12" fmla="*/ 2251200 h 5989477"/>
              <a:gd name="connsiteX13" fmla="*/ 2344800 w 3073200"/>
              <a:gd name="connsiteY13" fmla="*/ 2971200 h 5989477"/>
              <a:gd name="connsiteX14" fmla="*/ 2251200 w 3073200"/>
              <a:gd name="connsiteY14" fmla="*/ 3576000 h 5989477"/>
              <a:gd name="connsiteX15" fmla="*/ 2280000 w 3073200"/>
              <a:gd name="connsiteY15" fmla="*/ 4015200 h 5989477"/>
              <a:gd name="connsiteX16" fmla="*/ 2128800 w 3073200"/>
              <a:gd name="connsiteY16" fmla="*/ 4807200 h 5989477"/>
              <a:gd name="connsiteX17" fmla="*/ 1682497 w 3073200"/>
              <a:gd name="connsiteY17" fmla="*/ 4990956 h 5989477"/>
              <a:gd name="connsiteX18" fmla="*/ 991213 w 3073200"/>
              <a:gd name="connsiteY18" fmla="*/ 5797453 h 5989477"/>
              <a:gd name="connsiteX19" fmla="*/ 818392 w 3073200"/>
              <a:gd name="connsiteY19" fmla="*/ 5912667 h 5989477"/>
              <a:gd name="connsiteX0" fmla="*/ 818392 w 3073200"/>
              <a:gd name="connsiteY0" fmla="*/ 5912667 h 5989477"/>
              <a:gd name="connsiteX1" fmla="*/ 357537 w 3073200"/>
              <a:gd name="connsiteY1" fmla="*/ 5336596 h 5989477"/>
              <a:gd name="connsiteX2" fmla="*/ 875999 w 3073200"/>
              <a:gd name="connsiteY2" fmla="*/ 4702920 h 5989477"/>
              <a:gd name="connsiteX3" fmla="*/ 1164034 w 3073200"/>
              <a:gd name="connsiteY3" fmla="*/ 4414886 h 5989477"/>
              <a:gd name="connsiteX4" fmla="*/ 876000 w 3073200"/>
              <a:gd name="connsiteY4" fmla="*/ 3608386 h 5989477"/>
              <a:gd name="connsiteX5" fmla="*/ 523200 w 3073200"/>
              <a:gd name="connsiteY5" fmla="*/ 2978400 h 5989477"/>
              <a:gd name="connsiteX6" fmla="*/ 4800 w 3073200"/>
              <a:gd name="connsiteY6" fmla="*/ 2373600 h 5989477"/>
              <a:gd name="connsiteX7" fmla="*/ 552000 w 3073200"/>
              <a:gd name="connsiteY7" fmla="*/ 1898400 h 5989477"/>
              <a:gd name="connsiteX8" fmla="*/ 1416000 w 3073200"/>
              <a:gd name="connsiteY8" fmla="*/ 1020000 h 5989477"/>
              <a:gd name="connsiteX9" fmla="*/ 1984800 w 3073200"/>
              <a:gd name="connsiteY9" fmla="*/ 271200 h 5989477"/>
              <a:gd name="connsiteX10" fmla="*/ 2532000 w 3073200"/>
              <a:gd name="connsiteY10" fmla="*/ 120000 h 5989477"/>
              <a:gd name="connsiteX11" fmla="*/ 3072000 w 3073200"/>
              <a:gd name="connsiteY11" fmla="*/ 991200 h 5989477"/>
              <a:gd name="connsiteX12" fmla="*/ 2539200 w 3073200"/>
              <a:gd name="connsiteY12" fmla="*/ 2251200 h 5989477"/>
              <a:gd name="connsiteX13" fmla="*/ 2344800 w 3073200"/>
              <a:gd name="connsiteY13" fmla="*/ 2971200 h 5989477"/>
              <a:gd name="connsiteX14" fmla="*/ 2251200 w 3073200"/>
              <a:gd name="connsiteY14" fmla="*/ 3576000 h 5989477"/>
              <a:gd name="connsiteX15" fmla="*/ 2280000 w 3073200"/>
              <a:gd name="connsiteY15" fmla="*/ 4015200 h 5989477"/>
              <a:gd name="connsiteX16" fmla="*/ 2128800 w 3073200"/>
              <a:gd name="connsiteY16" fmla="*/ 4807200 h 5989477"/>
              <a:gd name="connsiteX17" fmla="*/ 1682497 w 3073200"/>
              <a:gd name="connsiteY17" fmla="*/ 4990956 h 5989477"/>
              <a:gd name="connsiteX18" fmla="*/ 991213 w 3073200"/>
              <a:gd name="connsiteY18" fmla="*/ 5797453 h 5989477"/>
              <a:gd name="connsiteX19" fmla="*/ 818392 w 3073200"/>
              <a:gd name="connsiteY19" fmla="*/ 5912667 h 598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73200" h="5989477">
                <a:moveTo>
                  <a:pt x="818392" y="5912667"/>
                </a:moveTo>
                <a:cubicBezTo>
                  <a:pt x="712779" y="5835858"/>
                  <a:pt x="347936" y="5538220"/>
                  <a:pt x="357537" y="5336596"/>
                </a:cubicBezTo>
                <a:cubicBezTo>
                  <a:pt x="367138" y="5134972"/>
                  <a:pt x="741583" y="4856538"/>
                  <a:pt x="875999" y="4702920"/>
                </a:cubicBezTo>
                <a:cubicBezTo>
                  <a:pt x="1010415" y="4549302"/>
                  <a:pt x="1164034" y="4597308"/>
                  <a:pt x="1164034" y="4414886"/>
                </a:cubicBezTo>
                <a:cubicBezTo>
                  <a:pt x="1164034" y="4232464"/>
                  <a:pt x="982806" y="3847800"/>
                  <a:pt x="876000" y="3608386"/>
                </a:cubicBezTo>
                <a:cubicBezTo>
                  <a:pt x="769194" y="3368972"/>
                  <a:pt x="668400" y="3184198"/>
                  <a:pt x="523200" y="2978400"/>
                </a:cubicBezTo>
                <a:cubicBezTo>
                  <a:pt x="378000" y="2772602"/>
                  <a:pt x="0" y="2553600"/>
                  <a:pt x="4800" y="2373600"/>
                </a:cubicBezTo>
                <a:cubicBezTo>
                  <a:pt x="9600" y="2193600"/>
                  <a:pt x="316800" y="2124000"/>
                  <a:pt x="552000" y="1898400"/>
                </a:cubicBezTo>
                <a:cubicBezTo>
                  <a:pt x="787200" y="1672800"/>
                  <a:pt x="1177200" y="1291200"/>
                  <a:pt x="1416000" y="1020000"/>
                </a:cubicBezTo>
                <a:cubicBezTo>
                  <a:pt x="1654800" y="748800"/>
                  <a:pt x="1798800" y="421200"/>
                  <a:pt x="1984800" y="271200"/>
                </a:cubicBezTo>
                <a:cubicBezTo>
                  <a:pt x="2170800" y="121200"/>
                  <a:pt x="2350800" y="0"/>
                  <a:pt x="2532000" y="120000"/>
                </a:cubicBezTo>
                <a:cubicBezTo>
                  <a:pt x="2713200" y="240000"/>
                  <a:pt x="3070800" y="636000"/>
                  <a:pt x="3072000" y="991200"/>
                </a:cubicBezTo>
                <a:cubicBezTo>
                  <a:pt x="3073200" y="1346400"/>
                  <a:pt x="2660400" y="1921200"/>
                  <a:pt x="2539200" y="2251200"/>
                </a:cubicBezTo>
                <a:cubicBezTo>
                  <a:pt x="2418000" y="2581200"/>
                  <a:pt x="2392800" y="2750400"/>
                  <a:pt x="2344800" y="2971200"/>
                </a:cubicBezTo>
                <a:cubicBezTo>
                  <a:pt x="2296800" y="3192000"/>
                  <a:pt x="2262000" y="3402000"/>
                  <a:pt x="2251200" y="3576000"/>
                </a:cubicBezTo>
                <a:cubicBezTo>
                  <a:pt x="2240400" y="3750000"/>
                  <a:pt x="2300400" y="3810000"/>
                  <a:pt x="2280000" y="4015200"/>
                </a:cubicBezTo>
                <a:cubicBezTo>
                  <a:pt x="2259600" y="4220400"/>
                  <a:pt x="2228384" y="4644574"/>
                  <a:pt x="2128800" y="4807200"/>
                </a:cubicBezTo>
                <a:cubicBezTo>
                  <a:pt x="2029216" y="4969826"/>
                  <a:pt x="1872095" y="4825914"/>
                  <a:pt x="1682497" y="4990956"/>
                </a:cubicBezTo>
                <a:cubicBezTo>
                  <a:pt x="1492899" y="5155998"/>
                  <a:pt x="1135230" y="5643835"/>
                  <a:pt x="991213" y="5797453"/>
                </a:cubicBezTo>
                <a:cubicBezTo>
                  <a:pt x="847196" y="5951071"/>
                  <a:pt x="924005" y="5989477"/>
                  <a:pt x="818392" y="5912667"/>
                </a:cubicBezTo>
                <a:close/>
              </a:path>
            </a:pathLst>
          </a:custGeom>
          <a:noFill/>
          <a:ln w="635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1869260" y="56644"/>
            <a:ext cx="5373112" cy="8148680"/>
          </a:xfrm>
          <a:custGeom>
            <a:avLst/>
            <a:gdLst>
              <a:gd name="connsiteX0" fmla="*/ 5041338 w 5373112"/>
              <a:gd name="connsiteY0" fmla="*/ 0 h 8148680"/>
              <a:gd name="connsiteX1" fmla="*/ 5089890 w 5373112"/>
              <a:gd name="connsiteY1" fmla="*/ 817296 h 8148680"/>
              <a:gd name="connsiteX2" fmla="*/ 5356928 w 5373112"/>
              <a:gd name="connsiteY2" fmla="*/ 1254266 h 8148680"/>
              <a:gd name="connsiteX3" fmla="*/ 5186995 w 5373112"/>
              <a:gd name="connsiteY3" fmla="*/ 1788340 h 8148680"/>
              <a:gd name="connsiteX4" fmla="*/ 4790485 w 5373112"/>
              <a:gd name="connsiteY4" fmla="*/ 3188262 h 8148680"/>
              <a:gd name="connsiteX5" fmla="*/ 4588184 w 5373112"/>
              <a:gd name="connsiteY5" fmla="*/ 4272595 h 8148680"/>
              <a:gd name="connsiteX6" fmla="*/ 4547724 w 5373112"/>
              <a:gd name="connsiteY6" fmla="*/ 5138443 h 8148680"/>
              <a:gd name="connsiteX7" fmla="*/ 3770889 w 5373112"/>
              <a:gd name="connsiteY7" fmla="*/ 5931462 h 8148680"/>
              <a:gd name="connsiteX8" fmla="*/ 2832213 w 5373112"/>
              <a:gd name="connsiteY8" fmla="*/ 5971922 h 8148680"/>
              <a:gd name="connsiteX9" fmla="*/ 2306230 w 5373112"/>
              <a:gd name="connsiteY9" fmla="*/ 6271328 h 8148680"/>
              <a:gd name="connsiteX10" fmla="*/ 1003413 w 5373112"/>
              <a:gd name="connsiteY10" fmla="*/ 6853954 h 8148680"/>
              <a:gd name="connsiteX11" fmla="*/ 509798 w 5373112"/>
              <a:gd name="connsiteY11" fmla="*/ 7541777 h 8148680"/>
              <a:gd name="connsiteX12" fmla="*/ 0 w 5373112"/>
              <a:gd name="connsiteY12" fmla="*/ 8148680 h 814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73112" h="8148680">
                <a:moveTo>
                  <a:pt x="5041338" y="0"/>
                </a:moveTo>
                <a:cubicBezTo>
                  <a:pt x="5039315" y="304126"/>
                  <a:pt x="5037292" y="608252"/>
                  <a:pt x="5089890" y="817296"/>
                </a:cubicBezTo>
                <a:cubicBezTo>
                  <a:pt x="5142488" y="1026340"/>
                  <a:pt x="5340744" y="1092425"/>
                  <a:pt x="5356928" y="1254266"/>
                </a:cubicBezTo>
                <a:cubicBezTo>
                  <a:pt x="5373112" y="1416107"/>
                  <a:pt x="5281402" y="1466007"/>
                  <a:pt x="5186995" y="1788340"/>
                </a:cubicBezTo>
                <a:cubicBezTo>
                  <a:pt x="5092588" y="2110673"/>
                  <a:pt x="4890287" y="2774220"/>
                  <a:pt x="4790485" y="3188262"/>
                </a:cubicBezTo>
                <a:cubicBezTo>
                  <a:pt x="4690683" y="3602304"/>
                  <a:pt x="4628644" y="3947565"/>
                  <a:pt x="4588184" y="4272595"/>
                </a:cubicBezTo>
                <a:cubicBezTo>
                  <a:pt x="4547724" y="4597625"/>
                  <a:pt x="4683940" y="4861965"/>
                  <a:pt x="4547724" y="5138443"/>
                </a:cubicBezTo>
                <a:cubicBezTo>
                  <a:pt x="4411508" y="5414921"/>
                  <a:pt x="4056808" y="5792549"/>
                  <a:pt x="3770889" y="5931462"/>
                </a:cubicBezTo>
                <a:cubicBezTo>
                  <a:pt x="3484970" y="6070375"/>
                  <a:pt x="3076323" y="5915278"/>
                  <a:pt x="2832213" y="5971922"/>
                </a:cubicBezTo>
                <a:cubicBezTo>
                  <a:pt x="2588103" y="6028566"/>
                  <a:pt x="2611030" y="6124323"/>
                  <a:pt x="2306230" y="6271328"/>
                </a:cubicBezTo>
                <a:cubicBezTo>
                  <a:pt x="2001430" y="6418333"/>
                  <a:pt x="1302818" y="6642213"/>
                  <a:pt x="1003413" y="6853954"/>
                </a:cubicBezTo>
                <a:cubicBezTo>
                  <a:pt x="704008" y="7065696"/>
                  <a:pt x="677034" y="7325989"/>
                  <a:pt x="509798" y="7541777"/>
                </a:cubicBezTo>
                <a:cubicBezTo>
                  <a:pt x="342563" y="7757565"/>
                  <a:pt x="171281" y="7953122"/>
                  <a:pt x="0" y="8148680"/>
                </a:cubicBezTo>
              </a:path>
            </a:pathLst>
          </a:custGeom>
          <a:ln w="1270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p:cNvSpPr txBox="1"/>
          <p:nvPr/>
        </p:nvSpPr>
        <p:spPr>
          <a:xfrm>
            <a:off x="6740570" y="6342283"/>
            <a:ext cx="444353" cy="707886"/>
          </a:xfrm>
          <a:prstGeom prst="rect">
            <a:avLst/>
          </a:prstGeom>
          <a:noFill/>
        </p:spPr>
        <p:txBody>
          <a:bodyPr wrap="none" rtlCol="0">
            <a:spAutoFit/>
          </a:bodyPr>
          <a:lstStyle/>
          <a:p>
            <a:pPr algn="ctr"/>
            <a:r>
              <a:rPr lang="en-US" sz="4000" b="1" dirty="0"/>
              <a:t>3</a:t>
            </a:r>
          </a:p>
        </p:txBody>
      </p:sp>
      <p:sp>
        <p:nvSpPr>
          <p:cNvPr id="29" name="TextBox 28"/>
          <p:cNvSpPr txBox="1"/>
          <p:nvPr/>
        </p:nvSpPr>
        <p:spPr>
          <a:xfrm>
            <a:off x="6693153" y="6303866"/>
            <a:ext cx="444353" cy="707886"/>
          </a:xfrm>
          <a:prstGeom prst="rect">
            <a:avLst/>
          </a:prstGeom>
          <a:noFill/>
        </p:spPr>
        <p:txBody>
          <a:bodyPr wrap="none" rtlCol="0">
            <a:spAutoFit/>
          </a:bodyPr>
          <a:lstStyle/>
          <a:p>
            <a:pPr algn="ctr"/>
            <a:r>
              <a:rPr lang="en-US" sz="4000" b="1" dirty="0"/>
              <a:t>3</a:t>
            </a:r>
          </a:p>
        </p:txBody>
      </p:sp>
      <p:sp>
        <p:nvSpPr>
          <p:cNvPr id="30" name="TextBox 29"/>
          <p:cNvSpPr txBox="1"/>
          <p:nvPr/>
        </p:nvSpPr>
        <p:spPr>
          <a:xfrm>
            <a:off x="6720753" y="6320468"/>
            <a:ext cx="444353" cy="707886"/>
          </a:xfrm>
          <a:prstGeom prst="rect">
            <a:avLst/>
          </a:prstGeom>
          <a:noFill/>
        </p:spPr>
        <p:txBody>
          <a:bodyPr wrap="none" rtlCol="0">
            <a:spAutoFit/>
          </a:bodyPr>
          <a:lstStyle/>
          <a:p>
            <a:pPr algn="ctr"/>
            <a:r>
              <a:rPr lang="en-US" sz="4000" b="1" dirty="0">
                <a:solidFill>
                  <a:schemeClr val="bg1"/>
                </a:solidFill>
              </a:rPr>
              <a:t>3</a:t>
            </a:r>
          </a:p>
        </p:txBody>
      </p:sp>
      <p:sp>
        <p:nvSpPr>
          <p:cNvPr id="83" name="TextBox 82"/>
          <p:cNvSpPr txBox="1"/>
          <p:nvPr/>
        </p:nvSpPr>
        <p:spPr>
          <a:xfrm>
            <a:off x="7803742" y="6144107"/>
            <a:ext cx="444353" cy="707886"/>
          </a:xfrm>
          <a:prstGeom prst="rect">
            <a:avLst/>
          </a:prstGeom>
          <a:noFill/>
        </p:spPr>
        <p:txBody>
          <a:bodyPr wrap="none" rtlCol="0">
            <a:spAutoFit/>
          </a:bodyPr>
          <a:lstStyle/>
          <a:p>
            <a:pPr algn="ctr"/>
            <a:r>
              <a:rPr lang="en-US" sz="4000" b="1" dirty="0"/>
              <a:t>3</a:t>
            </a:r>
          </a:p>
        </p:txBody>
      </p:sp>
      <p:sp>
        <p:nvSpPr>
          <p:cNvPr id="84" name="TextBox 83"/>
          <p:cNvSpPr txBox="1"/>
          <p:nvPr/>
        </p:nvSpPr>
        <p:spPr>
          <a:xfrm>
            <a:off x="1755007" y="5107181"/>
            <a:ext cx="444353" cy="707886"/>
          </a:xfrm>
          <a:prstGeom prst="rect">
            <a:avLst/>
          </a:prstGeom>
          <a:noFill/>
        </p:spPr>
        <p:txBody>
          <a:bodyPr wrap="none" rtlCol="0">
            <a:spAutoFit/>
          </a:bodyPr>
          <a:lstStyle/>
          <a:p>
            <a:pPr algn="ctr"/>
            <a:r>
              <a:rPr lang="en-US" sz="4000" b="1" dirty="0"/>
              <a:t>2</a:t>
            </a:r>
          </a:p>
        </p:txBody>
      </p:sp>
      <p:sp>
        <p:nvSpPr>
          <p:cNvPr id="81" name="TextBox 80"/>
          <p:cNvSpPr txBox="1"/>
          <p:nvPr/>
        </p:nvSpPr>
        <p:spPr>
          <a:xfrm>
            <a:off x="7777618" y="6117983"/>
            <a:ext cx="444353" cy="707886"/>
          </a:xfrm>
          <a:prstGeom prst="rect">
            <a:avLst/>
          </a:prstGeom>
          <a:noFill/>
        </p:spPr>
        <p:txBody>
          <a:bodyPr wrap="none" rtlCol="0">
            <a:spAutoFit/>
          </a:bodyPr>
          <a:lstStyle/>
          <a:p>
            <a:pPr algn="ctr"/>
            <a:r>
              <a:rPr lang="en-US" sz="4000" b="1" dirty="0"/>
              <a:t>3</a:t>
            </a:r>
          </a:p>
        </p:txBody>
      </p:sp>
      <p:sp>
        <p:nvSpPr>
          <p:cNvPr id="82" name="TextBox 81"/>
          <p:cNvSpPr txBox="1"/>
          <p:nvPr/>
        </p:nvSpPr>
        <p:spPr>
          <a:xfrm>
            <a:off x="1728883" y="5081057"/>
            <a:ext cx="444353" cy="707886"/>
          </a:xfrm>
          <a:prstGeom prst="rect">
            <a:avLst/>
          </a:prstGeom>
          <a:noFill/>
        </p:spPr>
        <p:txBody>
          <a:bodyPr wrap="none" rtlCol="0">
            <a:spAutoFit/>
          </a:bodyPr>
          <a:lstStyle/>
          <a:p>
            <a:pPr algn="ctr"/>
            <a:r>
              <a:rPr lang="en-US" sz="4000" b="1" dirty="0"/>
              <a:t>2</a:t>
            </a:r>
          </a:p>
        </p:txBody>
      </p:sp>
      <p:cxnSp>
        <p:nvCxnSpPr>
          <p:cNvPr id="44" name="Straight Arrow Connector 43"/>
          <p:cNvCxnSpPr/>
          <p:nvPr/>
        </p:nvCxnSpPr>
        <p:spPr>
          <a:xfrm flipV="1">
            <a:off x="5486400" y="427952"/>
            <a:ext cx="1267354" cy="5299844"/>
          </a:xfrm>
          <a:prstGeom prst="straightConnector1">
            <a:avLst/>
          </a:prstGeom>
          <a:ln w="254000">
            <a:solidFill>
              <a:srgbClr val="087E51"/>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300395" y="5538373"/>
            <a:ext cx="444353" cy="707886"/>
          </a:xfrm>
          <a:prstGeom prst="rect">
            <a:avLst/>
          </a:prstGeom>
          <a:noFill/>
        </p:spPr>
        <p:txBody>
          <a:bodyPr wrap="none" rtlCol="0">
            <a:spAutoFit/>
          </a:bodyPr>
          <a:lstStyle/>
          <a:p>
            <a:pPr algn="ctr"/>
            <a:r>
              <a:rPr lang="en-US" sz="4000" b="1" dirty="0"/>
              <a:t>1</a:t>
            </a:r>
          </a:p>
        </p:txBody>
      </p:sp>
      <p:cxnSp>
        <p:nvCxnSpPr>
          <p:cNvPr id="31" name="Straight Connector 30"/>
          <p:cNvCxnSpPr/>
          <p:nvPr/>
        </p:nvCxnSpPr>
        <p:spPr>
          <a:xfrm>
            <a:off x="1569124" y="1695306"/>
            <a:ext cx="0" cy="6534294"/>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40" name="Freeform 39"/>
          <p:cNvSpPr/>
          <p:nvPr/>
        </p:nvSpPr>
        <p:spPr>
          <a:xfrm>
            <a:off x="7630789" y="2290046"/>
            <a:ext cx="2087746" cy="5907186"/>
          </a:xfrm>
          <a:custGeom>
            <a:avLst/>
            <a:gdLst>
              <a:gd name="connsiteX0" fmla="*/ 2087746 w 2087746"/>
              <a:gd name="connsiteY0" fmla="*/ 0 h 5907186"/>
              <a:gd name="connsiteX1" fmla="*/ 1675052 w 2087746"/>
              <a:gd name="connsiteY1" fmla="*/ 1035781 h 5907186"/>
              <a:gd name="connsiteX2" fmla="*/ 1335186 w 2087746"/>
              <a:gd name="connsiteY2" fmla="*/ 2516623 h 5907186"/>
              <a:gd name="connsiteX3" fmla="*/ 987229 w 2087746"/>
              <a:gd name="connsiteY3" fmla="*/ 4264503 h 5907186"/>
              <a:gd name="connsiteX4" fmla="*/ 890124 w 2087746"/>
              <a:gd name="connsiteY4" fmla="*/ 4887589 h 5907186"/>
              <a:gd name="connsiteX5" fmla="*/ 477430 w 2087746"/>
              <a:gd name="connsiteY5" fmla="*/ 5486400 h 5907186"/>
              <a:gd name="connsiteX6" fmla="*/ 0 w 2087746"/>
              <a:gd name="connsiteY6" fmla="*/ 5907186 h 5907186"/>
              <a:gd name="connsiteX0" fmla="*/ 2087746 w 2087746"/>
              <a:gd name="connsiteY0" fmla="*/ 0 h 5907186"/>
              <a:gd name="connsiteX1" fmla="*/ 1675052 w 2087746"/>
              <a:gd name="connsiteY1" fmla="*/ 1035781 h 5907186"/>
              <a:gd name="connsiteX2" fmla="*/ 1254424 w 2087746"/>
              <a:gd name="connsiteY2" fmla="*/ 2631252 h 5907186"/>
              <a:gd name="connsiteX3" fmla="*/ 987229 w 2087746"/>
              <a:gd name="connsiteY3" fmla="*/ 4264503 h 5907186"/>
              <a:gd name="connsiteX4" fmla="*/ 890124 w 2087746"/>
              <a:gd name="connsiteY4" fmla="*/ 4887589 h 5907186"/>
              <a:gd name="connsiteX5" fmla="*/ 477430 w 2087746"/>
              <a:gd name="connsiteY5" fmla="*/ 5486400 h 5907186"/>
              <a:gd name="connsiteX6" fmla="*/ 0 w 2087746"/>
              <a:gd name="connsiteY6" fmla="*/ 5907186 h 5907186"/>
              <a:gd name="connsiteX0" fmla="*/ 2087746 w 2087746"/>
              <a:gd name="connsiteY0" fmla="*/ 0 h 5907186"/>
              <a:gd name="connsiteX1" fmla="*/ 1675052 w 2087746"/>
              <a:gd name="connsiteY1" fmla="*/ 1035781 h 5907186"/>
              <a:gd name="connsiteX2" fmla="*/ 1254424 w 2087746"/>
              <a:gd name="connsiteY2" fmla="*/ 2631252 h 5907186"/>
              <a:gd name="connsiteX3" fmla="*/ 987229 w 2087746"/>
              <a:gd name="connsiteY3" fmla="*/ 4264503 h 5907186"/>
              <a:gd name="connsiteX4" fmla="*/ 890124 w 2087746"/>
              <a:gd name="connsiteY4" fmla="*/ 4887589 h 5907186"/>
              <a:gd name="connsiteX5" fmla="*/ 477430 w 2087746"/>
              <a:gd name="connsiteY5" fmla="*/ 5486400 h 5907186"/>
              <a:gd name="connsiteX6" fmla="*/ 0 w 2087746"/>
              <a:gd name="connsiteY6" fmla="*/ 5907186 h 5907186"/>
              <a:gd name="connsiteX0" fmla="*/ 2087746 w 2087746"/>
              <a:gd name="connsiteY0" fmla="*/ 0 h 5907186"/>
              <a:gd name="connsiteX1" fmla="*/ 1675052 w 2087746"/>
              <a:gd name="connsiteY1" fmla="*/ 1035781 h 5907186"/>
              <a:gd name="connsiteX2" fmla="*/ 1254424 w 2087746"/>
              <a:gd name="connsiteY2" fmla="*/ 2631252 h 5907186"/>
              <a:gd name="connsiteX3" fmla="*/ 987229 w 2087746"/>
              <a:gd name="connsiteY3" fmla="*/ 4264503 h 5907186"/>
              <a:gd name="connsiteX4" fmla="*/ 890124 w 2087746"/>
              <a:gd name="connsiteY4" fmla="*/ 4887589 h 5907186"/>
              <a:gd name="connsiteX5" fmla="*/ 477430 w 2087746"/>
              <a:gd name="connsiteY5" fmla="*/ 5486400 h 5907186"/>
              <a:gd name="connsiteX6" fmla="*/ 0 w 2087746"/>
              <a:gd name="connsiteY6" fmla="*/ 5907186 h 5907186"/>
              <a:gd name="connsiteX0" fmla="*/ 2087746 w 2087746"/>
              <a:gd name="connsiteY0" fmla="*/ 0 h 5907186"/>
              <a:gd name="connsiteX1" fmla="*/ 1675052 w 2087746"/>
              <a:gd name="connsiteY1" fmla="*/ 1035781 h 5907186"/>
              <a:gd name="connsiteX2" fmla="*/ 1254424 w 2087746"/>
              <a:gd name="connsiteY2" fmla="*/ 2631252 h 5907186"/>
              <a:gd name="connsiteX3" fmla="*/ 987229 w 2087746"/>
              <a:gd name="connsiteY3" fmla="*/ 4264503 h 5907186"/>
              <a:gd name="connsiteX4" fmla="*/ 890124 w 2087746"/>
              <a:gd name="connsiteY4" fmla="*/ 4887589 h 5907186"/>
              <a:gd name="connsiteX5" fmla="*/ 477430 w 2087746"/>
              <a:gd name="connsiteY5" fmla="*/ 5486400 h 5907186"/>
              <a:gd name="connsiteX6" fmla="*/ 0 w 2087746"/>
              <a:gd name="connsiteY6" fmla="*/ 5907186 h 5907186"/>
              <a:gd name="connsiteX0" fmla="*/ 2087746 w 2087746"/>
              <a:gd name="connsiteY0" fmla="*/ 0 h 5907186"/>
              <a:gd name="connsiteX1" fmla="*/ 1675052 w 2087746"/>
              <a:gd name="connsiteY1" fmla="*/ 1035781 h 5907186"/>
              <a:gd name="connsiteX2" fmla="*/ 1254424 w 2087746"/>
              <a:gd name="connsiteY2" fmla="*/ 2631252 h 5907186"/>
              <a:gd name="connsiteX3" fmla="*/ 987229 w 2087746"/>
              <a:gd name="connsiteY3" fmla="*/ 4264503 h 5907186"/>
              <a:gd name="connsiteX4" fmla="*/ 890124 w 2087746"/>
              <a:gd name="connsiteY4" fmla="*/ 4887589 h 5907186"/>
              <a:gd name="connsiteX5" fmla="*/ 477430 w 2087746"/>
              <a:gd name="connsiteY5" fmla="*/ 5486400 h 5907186"/>
              <a:gd name="connsiteX6" fmla="*/ 0 w 2087746"/>
              <a:gd name="connsiteY6" fmla="*/ 5907186 h 5907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7746" h="5907186">
                <a:moveTo>
                  <a:pt x="2087746" y="0"/>
                </a:moveTo>
                <a:cubicBezTo>
                  <a:pt x="1944112" y="308172"/>
                  <a:pt x="1813939" y="597239"/>
                  <a:pt x="1675052" y="1035781"/>
                </a:cubicBezTo>
                <a:cubicBezTo>
                  <a:pt x="1536165" y="1474323"/>
                  <a:pt x="1369061" y="2093132"/>
                  <a:pt x="1254424" y="2631252"/>
                </a:cubicBezTo>
                <a:cubicBezTo>
                  <a:pt x="1080494" y="3281154"/>
                  <a:pt x="1133244" y="3719086"/>
                  <a:pt x="987229" y="4264503"/>
                </a:cubicBezTo>
                <a:cubicBezTo>
                  <a:pt x="926512" y="4640559"/>
                  <a:pt x="975090" y="4683940"/>
                  <a:pt x="890124" y="4887589"/>
                </a:cubicBezTo>
                <a:cubicBezTo>
                  <a:pt x="805158" y="5091238"/>
                  <a:pt x="625784" y="5316467"/>
                  <a:pt x="477430" y="5486400"/>
                </a:cubicBezTo>
                <a:cubicBezTo>
                  <a:pt x="329076" y="5656333"/>
                  <a:pt x="164538" y="5781759"/>
                  <a:pt x="0" y="5907186"/>
                </a:cubicBezTo>
              </a:path>
            </a:pathLst>
          </a:custGeom>
          <a:ln w="1270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p:cNvSpPr txBox="1"/>
          <p:nvPr/>
        </p:nvSpPr>
        <p:spPr>
          <a:xfrm>
            <a:off x="5252978" y="5499956"/>
            <a:ext cx="444353" cy="707886"/>
          </a:xfrm>
          <a:prstGeom prst="rect">
            <a:avLst/>
          </a:prstGeom>
          <a:noFill/>
        </p:spPr>
        <p:txBody>
          <a:bodyPr wrap="none" rtlCol="0">
            <a:spAutoFit/>
          </a:bodyPr>
          <a:lstStyle/>
          <a:p>
            <a:pPr algn="ctr"/>
            <a:r>
              <a:rPr lang="en-US" sz="4000" b="1" dirty="0"/>
              <a:t>1</a:t>
            </a:r>
          </a:p>
        </p:txBody>
      </p:sp>
      <p:sp>
        <p:nvSpPr>
          <p:cNvPr id="20" name="TextBox 19"/>
          <p:cNvSpPr txBox="1"/>
          <p:nvPr/>
        </p:nvSpPr>
        <p:spPr>
          <a:xfrm>
            <a:off x="5280578" y="5516558"/>
            <a:ext cx="444353" cy="707886"/>
          </a:xfrm>
          <a:prstGeom prst="rect">
            <a:avLst/>
          </a:prstGeom>
          <a:noFill/>
        </p:spPr>
        <p:txBody>
          <a:bodyPr wrap="none" rtlCol="0">
            <a:spAutoFit/>
          </a:bodyPr>
          <a:lstStyle/>
          <a:p>
            <a:pPr algn="ctr"/>
            <a:r>
              <a:rPr lang="en-US" sz="4000" b="1" dirty="0">
                <a:solidFill>
                  <a:schemeClr val="bg1"/>
                </a:solidFill>
              </a:rPr>
              <a:t>1</a:t>
            </a:r>
          </a:p>
        </p:txBody>
      </p:sp>
      <p:sp>
        <p:nvSpPr>
          <p:cNvPr id="21" name="Oval 20"/>
          <p:cNvSpPr/>
          <p:nvPr/>
        </p:nvSpPr>
        <p:spPr>
          <a:xfrm>
            <a:off x="5140758" y="5516558"/>
            <a:ext cx="691284" cy="691284"/>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
          <p:cNvPicPr>
            <a:picLocks noChangeAspect="1" noChangeArrowheads="1"/>
          </p:cNvPicPr>
          <p:nvPr/>
        </p:nvPicPr>
        <p:blipFill>
          <a:blip r:embed="rId4" cstate="print"/>
          <a:srcRect/>
          <a:stretch>
            <a:fillRect/>
          </a:stretch>
        </p:blipFill>
        <p:spPr bwMode="auto">
          <a:xfrm>
            <a:off x="10635324" y="7627313"/>
            <a:ext cx="276515" cy="462370"/>
          </a:xfrm>
          <a:prstGeom prst="rect">
            <a:avLst/>
          </a:prstGeom>
          <a:noFill/>
          <a:ln w="9525">
            <a:noFill/>
            <a:miter lim="800000"/>
            <a:headEnd/>
            <a:tailEnd/>
          </a:ln>
          <a:effectLst/>
        </p:spPr>
      </p:pic>
      <p:sp>
        <p:nvSpPr>
          <p:cNvPr id="49" name="Freeform 48"/>
          <p:cNvSpPr/>
          <p:nvPr/>
        </p:nvSpPr>
        <p:spPr>
          <a:xfrm>
            <a:off x="6786560" y="6937543"/>
            <a:ext cx="1625784" cy="1295057"/>
          </a:xfrm>
          <a:custGeom>
            <a:avLst/>
            <a:gdLst>
              <a:gd name="connsiteX0" fmla="*/ 1293600 w 1500000"/>
              <a:gd name="connsiteY0" fmla="*/ 1017600 h 1038000"/>
              <a:gd name="connsiteX1" fmla="*/ 1473600 w 1500000"/>
              <a:gd name="connsiteY1" fmla="*/ 664800 h 1038000"/>
              <a:gd name="connsiteX2" fmla="*/ 1135200 w 1500000"/>
              <a:gd name="connsiteY2" fmla="*/ 247200 h 1038000"/>
              <a:gd name="connsiteX3" fmla="*/ 710400 w 1500000"/>
              <a:gd name="connsiteY3" fmla="*/ 9600 h 1038000"/>
              <a:gd name="connsiteX4" fmla="*/ 321600 w 1500000"/>
              <a:gd name="connsiteY4" fmla="*/ 304800 h 1038000"/>
              <a:gd name="connsiteX5" fmla="*/ 48000 w 1500000"/>
              <a:gd name="connsiteY5" fmla="*/ 916800 h 1038000"/>
              <a:gd name="connsiteX6" fmla="*/ 33600 w 1500000"/>
              <a:gd name="connsiteY6" fmla="*/ 1032000 h 1038000"/>
              <a:gd name="connsiteX0" fmla="*/ 1555389 w 1658589"/>
              <a:gd name="connsiteY0" fmla="*/ 1292057 h 1292057"/>
              <a:gd name="connsiteX1" fmla="*/ 1473600 w 1658589"/>
              <a:gd name="connsiteY1" fmla="*/ 664800 h 1292057"/>
              <a:gd name="connsiteX2" fmla="*/ 1135200 w 1658589"/>
              <a:gd name="connsiteY2" fmla="*/ 247200 h 1292057"/>
              <a:gd name="connsiteX3" fmla="*/ 710400 w 1658589"/>
              <a:gd name="connsiteY3" fmla="*/ 9600 h 1292057"/>
              <a:gd name="connsiteX4" fmla="*/ 321600 w 1658589"/>
              <a:gd name="connsiteY4" fmla="*/ 304800 h 1292057"/>
              <a:gd name="connsiteX5" fmla="*/ 48000 w 1658589"/>
              <a:gd name="connsiteY5" fmla="*/ 916800 h 1292057"/>
              <a:gd name="connsiteX6" fmla="*/ 33600 w 1658589"/>
              <a:gd name="connsiteY6" fmla="*/ 1032000 h 1292057"/>
              <a:gd name="connsiteX0" fmla="*/ 1522584 w 1625784"/>
              <a:gd name="connsiteY0" fmla="*/ 1292057 h 1295057"/>
              <a:gd name="connsiteX1" fmla="*/ 1440795 w 1625784"/>
              <a:gd name="connsiteY1" fmla="*/ 664800 h 1295057"/>
              <a:gd name="connsiteX2" fmla="*/ 1102395 w 1625784"/>
              <a:gd name="connsiteY2" fmla="*/ 247200 h 1295057"/>
              <a:gd name="connsiteX3" fmla="*/ 677595 w 1625784"/>
              <a:gd name="connsiteY3" fmla="*/ 9600 h 1295057"/>
              <a:gd name="connsiteX4" fmla="*/ 288795 w 1625784"/>
              <a:gd name="connsiteY4" fmla="*/ 304800 h 1295057"/>
              <a:gd name="connsiteX5" fmla="*/ 15195 w 1625784"/>
              <a:gd name="connsiteY5" fmla="*/ 916800 h 1295057"/>
              <a:gd name="connsiteX6" fmla="*/ 197623 w 1625784"/>
              <a:gd name="connsiteY6" fmla="*/ 1292057 h 1295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5784" h="1295057">
                <a:moveTo>
                  <a:pt x="1522584" y="1292057"/>
                </a:moveTo>
                <a:cubicBezTo>
                  <a:pt x="1625784" y="1179857"/>
                  <a:pt x="1510826" y="838943"/>
                  <a:pt x="1440795" y="664800"/>
                </a:cubicBezTo>
                <a:cubicBezTo>
                  <a:pt x="1370764" y="490657"/>
                  <a:pt x="1229595" y="356400"/>
                  <a:pt x="1102395" y="247200"/>
                </a:cubicBezTo>
                <a:cubicBezTo>
                  <a:pt x="975195" y="138000"/>
                  <a:pt x="813195" y="0"/>
                  <a:pt x="677595" y="9600"/>
                </a:cubicBezTo>
                <a:cubicBezTo>
                  <a:pt x="541995" y="19200"/>
                  <a:pt x="399195" y="153600"/>
                  <a:pt x="288795" y="304800"/>
                </a:cubicBezTo>
                <a:cubicBezTo>
                  <a:pt x="178395" y="456000"/>
                  <a:pt x="30390" y="752257"/>
                  <a:pt x="15195" y="916800"/>
                </a:cubicBezTo>
                <a:cubicBezTo>
                  <a:pt x="0" y="1081343"/>
                  <a:pt x="180823" y="1295057"/>
                  <a:pt x="197623" y="1292057"/>
                </a:cubicBezTo>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7214610" y="4575656"/>
            <a:ext cx="1591186" cy="1497782"/>
          </a:xfrm>
          <a:custGeom>
            <a:avLst/>
            <a:gdLst>
              <a:gd name="connsiteX0" fmla="*/ 1539600 w 1706400"/>
              <a:gd name="connsiteY0" fmla="*/ 1554000 h 1941600"/>
              <a:gd name="connsiteX1" fmla="*/ 1669200 w 1706400"/>
              <a:gd name="connsiteY1" fmla="*/ 978000 h 1941600"/>
              <a:gd name="connsiteX2" fmla="*/ 1626000 w 1706400"/>
              <a:gd name="connsiteY2" fmla="*/ 582000 h 1941600"/>
              <a:gd name="connsiteX3" fmla="*/ 1186800 w 1706400"/>
              <a:gd name="connsiteY3" fmla="*/ 63600 h 1941600"/>
              <a:gd name="connsiteX4" fmla="*/ 524400 w 1706400"/>
              <a:gd name="connsiteY4" fmla="*/ 200400 h 1941600"/>
              <a:gd name="connsiteX5" fmla="*/ 99600 w 1706400"/>
              <a:gd name="connsiteY5" fmla="*/ 790800 h 1941600"/>
              <a:gd name="connsiteX6" fmla="*/ 78000 w 1706400"/>
              <a:gd name="connsiteY6" fmla="*/ 1374000 h 1941600"/>
              <a:gd name="connsiteX7" fmla="*/ 567600 w 1706400"/>
              <a:gd name="connsiteY7" fmla="*/ 1856400 h 1941600"/>
              <a:gd name="connsiteX8" fmla="*/ 1388400 w 1706400"/>
              <a:gd name="connsiteY8" fmla="*/ 1885200 h 1941600"/>
              <a:gd name="connsiteX9" fmla="*/ 1496400 w 1706400"/>
              <a:gd name="connsiteY9" fmla="*/ 1611600 h 194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6400" h="1941600">
                <a:moveTo>
                  <a:pt x="1539600" y="1554000"/>
                </a:moveTo>
                <a:cubicBezTo>
                  <a:pt x="1597200" y="1347000"/>
                  <a:pt x="1654800" y="1140000"/>
                  <a:pt x="1669200" y="978000"/>
                </a:cubicBezTo>
                <a:cubicBezTo>
                  <a:pt x="1683600" y="816000"/>
                  <a:pt x="1706400" y="734400"/>
                  <a:pt x="1626000" y="582000"/>
                </a:cubicBezTo>
                <a:cubicBezTo>
                  <a:pt x="1545600" y="429600"/>
                  <a:pt x="1370400" y="127200"/>
                  <a:pt x="1186800" y="63600"/>
                </a:cubicBezTo>
                <a:cubicBezTo>
                  <a:pt x="1003200" y="0"/>
                  <a:pt x="705600" y="79200"/>
                  <a:pt x="524400" y="200400"/>
                </a:cubicBezTo>
                <a:cubicBezTo>
                  <a:pt x="343200" y="321600"/>
                  <a:pt x="174000" y="595200"/>
                  <a:pt x="99600" y="790800"/>
                </a:cubicBezTo>
                <a:cubicBezTo>
                  <a:pt x="25200" y="986400"/>
                  <a:pt x="0" y="1196400"/>
                  <a:pt x="78000" y="1374000"/>
                </a:cubicBezTo>
                <a:cubicBezTo>
                  <a:pt x="156000" y="1551600"/>
                  <a:pt x="349200" y="1771200"/>
                  <a:pt x="567600" y="1856400"/>
                </a:cubicBezTo>
                <a:cubicBezTo>
                  <a:pt x="786000" y="1941600"/>
                  <a:pt x="1233600" y="1926000"/>
                  <a:pt x="1388400" y="1885200"/>
                </a:cubicBezTo>
                <a:cubicBezTo>
                  <a:pt x="1543200" y="1844400"/>
                  <a:pt x="1519800" y="1728000"/>
                  <a:pt x="1496400" y="1611600"/>
                </a:cubicBezTo>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8293543" y="3591647"/>
            <a:ext cx="846857" cy="868795"/>
          </a:xfrm>
          <a:custGeom>
            <a:avLst/>
            <a:gdLst>
              <a:gd name="connsiteX0" fmla="*/ 692400 w 1005600"/>
              <a:gd name="connsiteY0" fmla="*/ 832800 h 883200"/>
              <a:gd name="connsiteX1" fmla="*/ 980400 w 1005600"/>
              <a:gd name="connsiteY1" fmla="*/ 451200 h 883200"/>
              <a:gd name="connsiteX2" fmla="*/ 541200 w 1005600"/>
              <a:gd name="connsiteY2" fmla="*/ 48000 h 883200"/>
              <a:gd name="connsiteX3" fmla="*/ 15600 w 1005600"/>
              <a:gd name="connsiteY3" fmla="*/ 739200 h 883200"/>
              <a:gd name="connsiteX4" fmla="*/ 634800 w 1005600"/>
              <a:gd name="connsiteY4" fmla="*/ 883200 h 883200"/>
              <a:gd name="connsiteX0" fmla="*/ 533657 w 846857"/>
              <a:gd name="connsiteY0" fmla="*/ 818395 h 868795"/>
              <a:gd name="connsiteX1" fmla="*/ 821657 w 846857"/>
              <a:gd name="connsiteY1" fmla="*/ 436795 h 868795"/>
              <a:gd name="connsiteX2" fmla="*/ 382457 w 846857"/>
              <a:gd name="connsiteY2" fmla="*/ 33595 h 868795"/>
              <a:gd name="connsiteX3" fmla="*/ 15600 w 846857"/>
              <a:gd name="connsiteY3" fmla="*/ 638367 h 868795"/>
              <a:gd name="connsiteX4" fmla="*/ 476057 w 846857"/>
              <a:gd name="connsiteY4" fmla="*/ 868795 h 868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857" h="868795">
                <a:moveTo>
                  <a:pt x="533657" y="818395"/>
                </a:moveTo>
                <a:cubicBezTo>
                  <a:pt x="690257" y="692995"/>
                  <a:pt x="846857" y="567595"/>
                  <a:pt x="821657" y="436795"/>
                </a:cubicBezTo>
                <a:cubicBezTo>
                  <a:pt x="796457" y="305995"/>
                  <a:pt x="516800" y="0"/>
                  <a:pt x="382457" y="33595"/>
                </a:cubicBezTo>
                <a:cubicBezTo>
                  <a:pt x="248114" y="67190"/>
                  <a:pt x="0" y="499167"/>
                  <a:pt x="15600" y="638367"/>
                </a:cubicBezTo>
                <a:cubicBezTo>
                  <a:pt x="31200" y="777567"/>
                  <a:pt x="174257" y="866395"/>
                  <a:pt x="476057" y="868795"/>
                </a:cubicBezTo>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Freeform 57"/>
          <p:cNvSpPr/>
          <p:nvPr/>
        </p:nvSpPr>
        <p:spPr>
          <a:xfrm>
            <a:off x="1274399" y="3559199"/>
            <a:ext cx="1322049" cy="2658861"/>
          </a:xfrm>
          <a:custGeom>
            <a:avLst/>
            <a:gdLst>
              <a:gd name="connsiteX0" fmla="*/ 921600 w 1581600"/>
              <a:gd name="connsiteY0" fmla="*/ 2928000 h 3092400"/>
              <a:gd name="connsiteX1" fmla="*/ 201600 w 1581600"/>
              <a:gd name="connsiteY1" fmla="*/ 1920000 h 3092400"/>
              <a:gd name="connsiteX2" fmla="*/ 21600 w 1581600"/>
              <a:gd name="connsiteY2" fmla="*/ 811200 h 3092400"/>
              <a:gd name="connsiteX3" fmla="*/ 72000 w 1581600"/>
              <a:gd name="connsiteY3" fmla="*/ 127200 h 3092400"/>
              <a:gd name="connsiteX4" fmla="*/ 417600 w 1581600"/>
              <a:gd name="connsiteY4" fmla="*/ 48000 h 3092400"/>
              <a:gd name="connsiteX5" fmla="*/ 950400 w 1581600"/>
              <a:gd name="connsiteY5" fmla="*/ 242400 h 3092400"/>
              <a:gd name="connsiteX6" fmla="*/ 1296000 w 1581600"/>
              <a:gd name="connsiteY6" fmla="*/ 408000 h 3092400"/>
              <a:gd name="connsiteX7" fmla="*/ 1281600 w 1581600"/>
              <a:gd name="connsiteY7" fmla="*/ 1308000 h 3092400"/>
              <a:gd name="connsiteX8" fmla="*/ 1209600 w 1581600"/>
              <a:gd name="connsiteY8" fmla="*/ 1740000 h 3092400"/>
              <a:gd name="connsiteX9" fmla="*/ 1411200 w 1581600"/>
              <a:gd name="connsiteY9" fmla="*/ 2042400 h 3092400"/>
              <a:gd name="connsiteX10" fmla="*/ 1569600 w 1581600"/>
              <a:gd name="connsiteY10" fmla="*/ 2409600 h 3092400"/>
              <a:gd name="connsiteX11" fmla="*/ 1483200 w 1581600"/>
              <a:gd name="connsiteY11" fmla="*/ 2769600 h 3092400"/>
              <a:gd name="connsiteX12" fmla="*/ 1065600 w 1581600"/>
              <a:gd name="connsiteY12" fmla="*/ 2906400 h 3092400"/>
              <a:gd name="connsiteX13" fmla="*/ 921600 w 1581600"/>
              <a:gd name="connsiteY13" fmla="*/ 2928000 h 3092400"/>
              <a:gd name="connsiteX0" fmla="*/ 409938 w 1581600"/>
              <a:gd name="connsiteY0" fmla="*/ 2832778 h 2997179"/>
              <a:gd name="connsiteX1" fmla="*/ 201600 w 1581600"/>
              <a:gd name="connsiteY1" fmla="*/ 1920000 h 2997179"/>
              <a:gd name="connsiteX2" fmla="*/ 21600 w 1581600"/>
              <a:gd name="connsiteY2" fmla="*/ 811200 h 2997179"/>
              <a:gd name="connsiteX3" fmla="*/ 72000 w 1581600"/>
              <a:gd name="connsiteY3" fmla="*/ 127200 h 2997179"/>
              <a:gd name="connsiteX4" fmla="*/ 417600 w 1581600"/>
              <a:gd name="connsiteY4" fmla="*/ 48000 h 2997179"/>
              <a:gd name="connsiteX5" fmla="*/ 950400 w 1581600"/>
              <a:gd name="connsiteY5" fmla="*/ 242400 h 2997179"/>
              <a:gd name="connsiteX6" fmla="*/ 1296000 w 1581600"/>
              <a:gd name="connsiteY6" fmla="*/ 408000 h 2997179"/>
              <a:gd name="connsiteX7" fmla="*/ 1281600 w 1581600"/>
              <a:gd name="connsiteY7" fmla="*/ 1308000 h 2997179"/>
              <a:gd name="connsiteX8" fmla="*/ 1209600 w 1581600"/>
              <a:gd name="connsiteY8" fmla="*/ 1740000 h 2997179"/>
              <a:gd name="connsiteX9" fmla="*/ 1411200 w 1581600"/>
              <a:gd name="connsiteY9" fmla="*/ 2042400 h 2997179"/>
              <a:gd name="connsiteX10" fmla="*/ 1569600 w 1581600"/>
              <a:gd name="connsiteY10" fmla="*/ 2409600 h 2997179"/>
              <a:gd name="connsiteX11" fmla="*/ 1483200 w 1581600"/>
              <a:gd name="connsiteY11" fmla="*/ 2769600 h 2997179"/>
              <a:gd name="connsiteX12" fmla="*/ 1065600 w 1581600"/>
              <a:gd name="connsiteY12" fmla="*/ 2906400 h 2997179"/>
              <a:gd name="connsiteX13" fmla="*/ 409938 w 1581600"/>
              <a:gd name="connsiteY13" fmla="*/ 2832778 h 2997179"/>
              <a:gd name="connsiteX0" fmla="*/ 409938 w 1602061"/>
              <a:gd name="connsiteY0" fmla="*/ 2832778 h 2997178"/>
              <a:gd name="connsiteX1" fmla="*/ 201600 w 1602061"/>
              <a:gd name="connsiteY1" fmla="*/ 1920000 h 2997178"/>
              <a:gd name="connsiteX2" fmla="*/ 21600 w 1602061"/>
              <a:gd name="connsiteY2" fmla="*/ 811200 h 2997178"/>
              <a:gd name="connsiteX3" fmla="*/ 72000 w 1602061"/>
              <a:gd name="connsiteY3" fmla="*/ 127200 h 2997178"/>
              <a:gd name="connsiteX4" fmla="*/ 417600 w 1602061"/>
              <a:gd name="connsiteY4" fmla="*/ 48000 h 2997178"/>
              <a:gd name="connsiteX5" fmla="*/ 950400 w 1602061"/>
              <a:gd name="connsiteY5" fmla="*/ 242400 h 2997178"/>
              <a:gd name="connsiteX6" fmla="*/ 1296000 w 1602061"/>
              <a:gd name="connsiteY6" fmla="*/ 408000 h 2997178"/>
              <a:gd name="connsiteX7" fmla="*/ 1281600 w 1602061"/>
              <a:gd name="connsiteY7" fmla="*/ 1308000 h 2997178"/>
              <a:gd name="connsiteX8" fmla="*/ 1209600 w 1602061"/>
              <a:gd name="connsiteY8" fmla="*/ 1740000 h 2997178"/>
              <a:gd name="connsiteX9" fmla="*/ 1411200 w 1602061"/>
              <a:gd name="connsiteY9" fmla="*/ 2042400 h 2997178"/>
              <a:gd name="connsiteX10" fmla="*/ 1569600 w 1602061"/>
              <a:gd name="connsiteY10" fmla="*/ 2409600 h 2997178"/>
              <a:gd name="connsiteX11" fmla="*/ 1216436 w 1602061"/>
              <a:gd name="connsiteY11" fmla="*/ 2767873 h 2997178"/>
              <a:gd name="connsiteX12" fmla="*/ 1065600 w 1602061"/>
              <a:gd name="connsiteY12" fmla="*/ 2906400 h 2997178"/>
              <a:gd name="connsiteX13" fmla="*/ 409938 w 1602061"/>
              <a:gd name="connsiteY13" fmla="*/ 2832778 h 2997178"/>
              <a:gd name="connsiteX0" fmla="*/ 409938 w 1602061"/>
              <a:gd name="connsiteY0" fmla="*/ 2832778 h 2995725"/>
              <a:gd name="connsiteX1" fmla="*/ 201600 w 1602061"/>
              <a:gd name="connsiteY1" fmla="*/ 1920000 h 2995725"/>
              <a:gd name="connsiteX2" fmla="*/ 21600 w 1602061"/>
              <a:gd name="connsiteY2" fmla="*/ 811200 h 2995725"/>
              <a:gd name="connsiteX3" fmla="*/ 72000 w 1602061"/>
              <a:gd name="connsiteY3" fmla="*/ 127200 h 2995725"/>
              <a:gd name="connsiteX4" fmla="*/ 417600 w 1602061"/>
              <a:gd name="connsiteY4" fmla="*/ 48000 h 2995725"/>
              <a:gd name="connsiteX5" fmla="*/ 950400 w 1602061"/>
              <a:gd name="connsiteY5" fmla="*/ 242400 h 2995725"/>
              <a:gd name="connsiteX6" fmla="*/ 1296000 w 1602061"/>
              <a:gd name="connsiteY6" fmla="*/ 408000 h 2995725"/>
              <a:gd name="connsiteX7" fmla="*/ 1281600 w 1602061"/>
              <a:gd name="connsiteY7" fmla="*/ 1308000 h 2995725"/>
              <a:gd name="connsiteX8" fmla="*/ 1209600 w 1602061"/>
              <a:gd name="connsiteY8" fmla="*/ 1740000 h 2995725"/>
              <a:gd name="connsiteX9" fmla="*/ 1411200 w 1602061"/>
              <a:gd name="connsiteY9" fmla="*/ 2042400 h 2995725"/>
              <a:gd name="connsiteX10" fmla="*/ 1569600 w 1602061"/>
              <a:gd name="connsiteY10" fmla="*/ 2409600 h 2995725"/>
              <a:gd name="connsiteX11" fmla="*/ 1216436 w 1602061"/>
              <a:gd name="connsiteY11" fmla="*/ 2767873 h 2995725"/>
              <a:gd name="connsiteX12" fmla="*/ 755580 w 1602061"/>
              <a:gd name="connsiteY12" fmla="*/ 2897685 h 2995725"/>
              <a:gd name="connsiteX13" fmla="*/ 409938 w 1602061"/>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216436 w 1419662"/>
              <a:gd name="connsiteY11" fmla="*/ 2767873 h 2995725"/>
              <a:gd name="connsiteX12" fmla="*/ 755580 w 1419662"/>
              <a:gd name="connsiteY12" fmla="*/ 2897685 h 2995725"/>
              <a:gd name="connsiteX13" fmla="*/ 409938 w 1419662"/>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043615 w 1419662"/>
              <a:gd name="connsiteY11" fmla="*/ 2508253 h 2995725"/>
              <a:gd name="connsiteX12" fmla="*/ 755580 w 1419662"/>
              <a:gd name="connsiteY12" fmla="*/ 2897685 h 2995725"/>
              <a:gd name="connsiteX13" fmla="*/ 409938 w 1419662"/>
              <a:gd name="connsiteY13"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1209600 w 1351200"/>
              <a:gd name="connsiteY8" fmla="*/ 1740000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928401 w 1351200"/>
              <a:gd name="connsiteY8" fmla="*/ 1469764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49940"/>
              <a:gd name="connsiteY0" fmla="*/ 2832778 h 2995725"/>
              <a:gd name="connsiteX1" fmla="*/ 201600 w 1349940"/>
              <a:gd name="connsiteY1" fmla="*/ 1920000 h 2995725"/>
              <a:gd name="connsiteX2" fmla="*/ 21600 w 1349940"/>
              <a:gd name="connsiteY2" fmla="*/ 811200 h 2995725"/>
              <a:gd name="connsiteX3" fmla="*/ 72000 w 1349940"/>
              <a:gd name="connsiteY3" fmla="*/ 127200 h 2995725"/>
              <a:gd name="connsiteX4" fmla="*/ 417600 w 1349940"/>
              <a:gd name="connsiteY4" fmla="*/ 48000 h 2995725"/>
              <a:gd name="connsiteX5" fmla="*/ 950400 w 1349940"/>
              <a:gd name="connsiteY5" fmla="*/ 242400 h 2995725"/>
              <a:gd name="connsiteX6" fmla="*/ 1296000 w 1349940"/>
              <a:gd name="connsiteY6" fmla="*/ 408000 h 2995725"/>
              <a:gd name="connsiteX7" fmla="*/ 1274043 w 1349940"/>
              <a:gd name="connsiteY7" fmla="*/ 1015426 h 2995725"/>
              <a:gd name="connsiteX8" fmla="*/ 928401 w 1349940"/>
              <a:gd name="connsiteY8" fmla="*/ 1469764 h 2995725"/>
              <a:gd name="connsiteX9" fmla="*/ 1158829 w 1349940"/>
              <a:gd name="connsiteY9" fmla="*/ 2118820 h 2995725"/>
              <a:gd name="connsiteX10" fmla="*/ 1043615 w 1349940"/>
              <a:gd name="connsiteY10" fmla="*/ 2508253 h 2995725"/>
              <a:gd name="connsiteX11" fmla="*/ 755580 w 1349940"/>
              <a:gd name="connsiteY11" fmla="*/ 2897685 h 2995725"/>
              <a:gd name="connsiteX12" fmla="*/ 409938 w 1349940"/>
              <a:gd name="connsiteY12" fmla="*/ 2832778 h 2995725"/>
              <a:gd name="connsiteX0" fmla="*/ 409938 w 1322049"/>
              <a:gd name="connsiteY0" fmla="*/ 2832778 h 2995725"/>
              <a:gd name="connsiteX1" fmla="*/ 201600 w 1322049"/>
              <a:gd name="connsiteY1" fmla="*/ 1920000 h 2995725"/>
              <a:gd name="connsiteX2" fmla="*/ 21600 w 1322049"/>
              <a:gd name="connsiteY2" fmla="*/ 811200 h 2995725"/>
              <a:gd name="connsiteX3" fmla="*/ 72000 w 1322049"/>
              <a:gd name="connsiteY3" fmla="*/ 127200 h 2995725"/>
              <a:gd name="connsiteX4" fmla="*/ 417600 w 1322049"/>
              <a:gd name="connsiteY4" fmla="*/ 48000 h 2995725"/>
              <a:gd name="connsiteX5" fmla="*/ 950400 w 1322049"/>
              <a:gd name="connsiteY5" fmla="*/ 242400 h 2995725"/>
              <a:gd name="connsiteX6" fmla="*/ 1216436 w 1322049"/>
              <a:gd name="connsiteY6" fmla="*/ 496182 h 2995725"/>
              <a:gd name="connsiteX7" fmla="*/ 1274043 w 1322049"/>
              <a:gd name="connsiteY7" fmla="*/ 1015426 h 2995725"/>
              <a:gd name="connsiteX8" fmla="*/ 928401 w 1322049"/>
              <a:gd name="connsiteY8" fmla="*/ 1469764 h 2995725"/>
              <a:gd name="connsiteX9" fmla="*/ 1158829 w 1322049"/>
              <a:gd name="connsiteY9" fmla="*/ 2118820 h 2995725"/>
              <a:gd name="connsiteX10" fmla="*/ 1043615 w 1322049"/>
              <a:gd name="connsiteY10" fmla="*/ 2508253 h 2995725"/>
              <a:gd name="connsiteX11" fmla="*/ 755580 w 1322049"/>
              <a:gd name="connsiteY11" fmla="*/ 2897685 h 2995725"/>
              <a:gd name="connsiteX12" fmla="*/ 409938 w 1322049"/>
              <a:gd name="connsiteY12" fmla="*/ 2832778 h 299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2049" h="2995725">
                <a:moveTo>
                  <a:pt x="409938" y="2832778"/>
                </a:moveTo>
                <a:cubicBezTo>
                  <a:pt x="317608" y="2669831"/>
                  <a:pt x="266323" y="2256930"/>
                  <a:pt x="201600" y="1920000"/>
                </a:cubicBezTo>
                <a:cubicBezTo>
                  <a:pt x="136877" y="1583070"/>
                  <a:pt x="43200" y="1110000"/>
                  <a:pt x="21600" y="811200"/>
                </a:cubicBezTo>
                <a:cubicBezTo>
                  <a:pt x="0" y="512400"/>
                  <a:pt x="6000" y="254400"/>
                  <a:pt x="72000" y="127200"/>
                </a:cubicBezTo>
                <a:cubicBezTo>
                  <a:pt x="138000" y="0"/>
                  <a:pt x="271200" y="28800"/>
                  <a:pt x="417600" y="48000"/>
                </a:cubicBezTo>
                <a:cubicBezTo>
                  <a:pt x="564000" y="67200"/>
                  <a:pt x="817261" y="167703"/>
                  <a:pt x="950400" y="242400"/>
                </a:cubicBezTo>
                <a:cubicBezTo>
                  <a:pt x="1083539" y="317097"/>
                  <a:pt x="1162496" y="367344"/>
                  <a:pt x="1216436" y="496182"/>
                </a:cubicBezTo>
                <a:cubicBezTo>
                  <a:pt x="1270376" y="625020"/>
                  <a:pt x="1322049" y="853162"/>
                  <a:pt x="1274043" y="1015426"/>
                </a:cubicBezTo>
                <a:cubicBezTo>
                  <a:pt x="1226037" y="1177690"/>
                  <a:pt x="947603" y="1285865"/>
                  <a:pt x="928401" y="1469764"/>
                </a:cubicBezTo>
                <a:cubicBezTo>
                  <a:pt x="909199" y="1653663"/>
                  <a:pt x="1139627" y="1945739"/>
                  <a:pt x="1158829" y="2118820"/>
                </a:cubicBezTo>
                <a:cubicBezTo>
                  <a:pt x="1178031" y="2291901"/>
                  <a:pt x="1110823" y="2378442"/>
                  <a:pt x="1043615" y="2508253"/>
                </a:cubicBezTo>
                <a:cubicBezTo>
                  <a:pt x="976407" y="2638064"/>
                  <a:pt x="861193" y="2843598"/>
                  <a:pt x="755580" y="2897685"/>
                </a:cubicBezTo>
                <a:cubicBezTo>
                  <a:pt x="649967" y="2951772"/>
                  <a:pt x="502268" y="2995725"/>
                  <a:pt x="409938" y="2832778"/>
                </a:cubicBezTo>
                <a:close/>
              </a:path>
            </a:pathLst>
          </a:custGeom>
          <a:noFill/>
          <a:ln w="508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a:off x="878400" y="6846000"/>
            <a:ext cx="1588422" cy="1383600"/>
          </a:xfrm>
          <a:custGeom>
            <a:avLst/>
            <a:gdLst>
              <a:gd name="connsiteX0" fmla="*/ 0 w 1624800"/>
              <a:gd name="connsiteY0" fmla="*/ 1383600 h 1383600"/>
              <a:gd name="connsiteX1" fmla="*/ 187200 w 1624800"/>
              <a:gd name="connsiteY1" fmla="*/ 843600 h 1383600"/>
              <a:gd name="connsiteX2" fmla="*/ 518400 w 1624800"/>
              <a:gd name="connsiteY2" fmla="*/ 282000 h 1383600"/>
              <a:gd name="connsiteX3" fmla="*/ 979200 w 1624800"/>
              <a:gd name="connsiteY3" fmla="*/ 30000 h 1383600"/>
              <a:gd name="connsiteX4" fmla="*/ 1447200 w 1624800"/>
              <a:gd name="connsiteY4" fmla="*/ 462000 h 1383600"/>
              <a:gd name="connsiteX5" fmla="*/ 1533600 w 1624800"/>
              <a:gd name="connsiteY5" fmla="*/ 836400 h 1383600"/>
              <a:gd name="connsiteX6" fmla="*/ 900000 w 1624800"/>
              <a:gd name="connsiteY6" fmla="*/ 1383600 h 1383600"/>
              <a:gd name="connsiteX0" fmla="*/ 0 w 1703636"/>
              <a:gd name="connsiteY0" fmla="*/ 1383600 h 1383600"/>
              <a:gd name="connsiteX1" fmla="*/ 187200 w 1703636"/>
              <a:gd name="connsiteY1" fmla="*/ 843600 h 1383600"/>
              <a:gd name="connsiteX2" fmla="*/ 518400 w 1703636"/>
              <a:gd name="connsiteY2" fmla="*/ 282000 h 1383600"/>
              <a:gd name="connsiteX3" fmla="*/ 979200 w 1703636"/>
              <a:gd name="connsiteY3" fmla="*/ 30000 h 1383600"/>
              <a:gd name="connsiteX4" fmla="*/ 1447200 w 1703636"/>
              <a:gd name="connsiteY4" fmla="*/ 462000 h 1383600"/>
              <a:gd name="connsiteX5" fmla="*/ 1612436 w 1703636"/>
              <a:gd name="connsiteY5" fmla="*/ 898041 h 1383600"/>
              <a:gd name="connsiteX6" fmla="*/ 900000 w 1703636"/>
              <a:gd name="connsiteY6" fmla="*/ 1383600 h 1383600"/>
              <a:gd name="connsiteX0" fmla="*/ 0 w 1588422"/>
              <a:gd name="connsiteY0" fmla="*/ 1383600 h 1383600"/>
              <a:gd name="connsiteX1" fmla="*/ 187200 w 1588422"/>
              <a:gd name="connsiteY1" fmla="*/ 843600 h 1383600"/>
              <a:gd name="connsiteX2" fmla="*/ 518400 w 1588422"/>
              <a:gd name="connsiteY2" fmla="*/ 282000 h 1383600"/>
              <a:gd name="connsiteX3" fmla="*/ 979200 w 1588422"/>
              <a:gd name="connsiteY3" fmla="*/ 30000 h 1383600"/>
              <a:gd name="connsiteX4" fmla="*/ 1447200 w 1588422"/>
              <a:gd name="connsiteY4" fmla="*/ 462000 h 1383600"/>
              <a:gd name="connsiteX5" fmla="*/ 1497222 w 1588422"/>
              <a:gd name="connsiteY5" fmla="*/ 725220 h 1383600"/>
              <a:gd name="connsiteX6" fmla="*/ 900000 w 1588422"/>
              <a:gd name="connsiteY6" fmla="*/ 1383600 h 138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8422" h="1383600">
                <a:moveTo>
                  <a:pt x="0" y="1383600"/>
                </a:moveTo>
                <a:cubicBezTo>
                  <a:pt x="50400" y="1205400"/>
                  <a:pt x="100800" y="1027200"/>
                  <a:pt x="187200" y="843600"/>
                </a:cubicBezTo>
                <a:cubicBezTo>
                  <a:pt x="273600" y="660000"/>
                  <a:pt x="386400" y="417600"/>
                  <a:pt x="518400" y="282000"/>
                </a:cubicBezTo>
                <a:cubicBezTo>
                  <a:pt x="650400" y="146400"/>
                  <a:pt x="824400" y="0"/>
                  <a:pt x="979200" y="30000"/>
                </a:cubicBezTo>
                <a:cubicBezTo>
                  <a:pt x="1134000" y="60000"/>
                  <a:pt x="1360863" y="346130"/>
                  <a:pt x="1447200" y="462000"/>
                </a:cubicBezTo>
                <a:cubicBezTo>
                  <a:pt x="1533537" y="577870"/>
                  <a:pt x="1588422" y="571620"/>
                  <a:pt x="1497222" y="725220"/>
                </a:cubicBezTo>
                <a:cubicBezTo>
                  <a:pt x="1406022" y="878820"/>
                  <a:pt x="1171200" y="1186800"/>
                  <a:pt x="900000" y="1383600"/>
                </a:cubicBezTo>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 name="TextBox 78"/>
          <p:cNvSpPr txBox="1"/>
          <p:nvPr/>
        </p:nvSpPr>
        <p:spPr>
          <a:xfrm>
            <a:off x="7790680" y="6131045"/>
            <a:ext cx="444353" cy="707886"/>
          </a:xfrm>
          <a:prstGeom prst="rect">
            <a:avLst/>
          </a:prstGeom>
          <a:noFill/>
        </p:spPr>
        <p:txBody>
          <a:bodyPr wrap="none" rtlCol="0">
            <a:spAutoFit/>
          </a:bodyPr>
          <a:lstStyle/>
          <a:p>
            <a:pPr algn="ctr"/>
            <a:r>
              <a:rPr lang="en-US" sz="4000" b="1" dirty="0">
                <a:solidFill>
                  <a:srgbClr val="00CC99"/>
                </a:solidFill>
              </a:rPr>
              <a:t>3</a:t>
            </a:r>
          </a:p>
        </p:txBody>
      </p:sp>
      <p:sp>
        <p:nvSpPr>
          <p:cNvPr id="80" name="TextBox 79"/>
          <p:cNvSpPr txBox="1"/>
          <p:nvPr/>
        </p:nvSpPr>
        <p:spPr>
          <a:xfrm>
            <a:off x="1741945" y="5094119"/>
            <a:ext cx="444353" cy="707886"/>
          </a:xfrm>
          <a:prstGeom prst="rect">
            <a:avLst/>
          </a:prstGeom>
          <a:noFill/>
        </p:spPr>
        <p:txBody>
          <a:bodyPr wrap="none" rtlCol="0">
            <a:spAutoFit/>
          </a:bodyPr>
          <a:lstStyle/>
          <a:p>
            <a:pPr algn="ctr"/>
            <a:r>
              <a:rPr lang="en-US" sz="4000" b="1" dirty="0">
                <a:solidFill>
                  <a:srgbClr val="00CC99"/>
                </a:solidFill>
              </a:rPr>
              <a:t>2</a:t>
            </a:r>
          </a:p>
        </p:txBody>
      </p:sp>
      <p:sp>
        <p:nvSpPr>
          <p:cNvPr id="41" name="Freeform 40"/>
          <p:cNvSpPr/>
          <p:nvPr/>
        </p:nvSpPr>
        <p:spPr>
          <a:xfrm>
            <a:off x="4766209" y="0"/>
            <a:ext cx="4983109" cy="8197232"/>
          </a:xfrm>
          <a:custGeom>
            <a:avLst/>
            <a:gdLst>
              <a:gd name="connsiteX0" fmla="*/ 4046018 w 4046018"/>
              <a:gd name="connsiteY0" fmla="*/ 0 h 6894414"/>
              <a:gd name="connsiteX1" fmla="*/ 3398655 w 4046018"/>
              <a:gd name="connsiteY1" fmla="*/ 1011504 h 6894414"/>
              <a:gd name="connsiteX2" fmla="*/ 3147802 w 4046018"/>
              <a:gd name="connsiteY2" fmla="*/ 2014917 h 6894414"/>
              <a:gd name="connsiteX3" fmla="*/ 2678464 w 4046018"/>
              <a:gd name="connsiteY3" fmla="*/ 3552403 h 6894414"/>
              <a:gd name="connsiteX4" fmla="*/ 1472750 w 4046018"/>
              <a:gd name="connsiteY4" fmla="*/ 5518768 h 6894414"/>
              <a:gd name="connsiteX5" fmla="*/ 0 w 4046018"/>
              <a:gd name="connsiteY5" fmla="*/ 6894414 h 6894414"/>
              <a:gd name="connsiteX0" fmla="*/ 4983109 w 4983109"/>
              <a:gd name="connsiteY0" fmla="*/ 0 h 8197232"/>
              <a:gd name="connsiteX1" fmla="*/ 3398655 w 4983109"/>
              <a:gd name="connsiteY1" fmla="*/ 2314322 h 8197232"/>
              <a:gd name="connsiteX2" fmla="*/ 3147802 w 4983109"/>
              <a:gd name="connsiteY2" fmla="*/ 3317735 h 8197232"/>
              <a:gd name="connsiteX3" fmla="*/ 2678464 w 4983109"/>
              <a:gd name="connsiteY3" fmla="*/ 4855221 h 8197232"/>
              <a:gd name="connsiteX4" fmla="*/ 1472750 w 4983109"/>
              <a:gd name="connsiteY4" fmla="*/ 6821586 h 8197232"/>
              <a:gd name="connsiteX5" fmla="*/ 0 w 4983109"/>
              <a:gd name="connsiteY5" fmla="*/ 8197232 h 8197232"/>
              <a:gd name="connsiteX0" fmla="*/ 4983109 w 4983109"/>
              <a:gd name="connsiteY0" fmla="*/ 0 h 8197232"/>
              <a:gd name="connsiteX1" fmla="*/ 4175490 w 4983109"/>
              <a:gd name="connsiteY1" fmla="*/ 1132885 h 8197232"/>
              <a:gd name="connsiteX2" fmla="*/ 3398655 w 4983109"/>
              <a:gd name="connsiteY2" fmla="*/ 2314322 h 8197232"/>
              <a:gd name="connsiteX3" fmla="*/ 3147802 w 4983109"/>
              <a:gd name="connsiteY3" fmla="*/ 3317735 h 8197232"/>
              <a:gd name="connsiteX4" fmla="*/ 2678464 w 4983109"/>
              <a:gd name="connsiteY4" fmla="*/ 4855221 h 8197232"/>
              <a:gd name="connsiteX5" fmla="*/ 1472750 w 4983109"/>
              <a:gd name="connsiteY5" fmla="*/ 6821586 h 8197232"/>
              <a:gd name="connsiteX6" fmla="*/ 0 w 4983109"/>
              <a:gd name="connsiteY6" fmla="*/ 8197232 h 8197232"/>
              <a:gd name="connsiteX0" fmla="*/ 4983109 w 4983109"/>
              <a:gd name="connsiteY0" fmla="*/ 0 h 8197232"/>
              <a:gd name="connsiteX1" fmla="*/ 4407039 w 4983109"/>
              <a:gd name="connsiteY1" fmla="*/ 1234450 h 8197232"/>
              <a:gd name="connsiteX2" fmla="*/ 3398655 w 4983109"/>
              <a:gd name="connsiteY2" fmla="*/ 2314322 h 8197232"/>
              <a:gd name="connsiteX3" fmla="*/ 3147802 w 4983109"/>
              <a:gd name="connsiteY3" fmla="*/ 3317735 h 8197232"/>
              <a:gd name="connsiteX4" fmla="*/ 2678464 w 4983109"/>
              <a:gd name="connsiteY4" fmla="*/ 4855221 h 8197232"/>
              <a:gd name="connsiteX5" fmla="*/ 1472750 w 4983109"/>
              <a:gd name="connsiteY5" fmla="*/ 6821586 h 8197232"/>
              <a:gd name="connsiteX6" fmla="*/ 0 w 4983109"/>
              <a:gd name="connsiteY6" fmla="*/ 8197232 h 8197232"/>
              <a:gd name="connsiteX0" fmla="*/ 4983109 w 4983109"/>
              <a:gd name="connsiteY0" fmla="*/ 0 h 8197232"/>
              <a:gd name="connsiteX1" fmla="*/ 4407039 w 4983109"/>
              <a:gd name="connsiteY1" fmla="*/ 1234450 h 8197232"/>
              <a:gd name="connsiteX2" fmla="*/ 3542934 w 4983109"/>
              <a:gd name="connsiteY2" fmla="*/ 2328983 h 8197232"/>
              <a:gd name="connsiteX3" fmla="*/ 3147802 w 4983109"/>
              <a:gd name="connsiteY3" fmla="*/ 3317735 h 8197232"/>
              <a:gd name="connsiteX4" fmla="*/ 2678464 w 4983109"/>
              <a:gd name="connsiteY4" fmla="*/ 4855221 h 8197232"/>
              <a:gd name="connsiteX5" fmla="*/ 1472750 w 4983109"/>
              <a:gd name="connsiteY5" fmla="*/ 6821586 h 8197232"/>
              <a:gd name="connsiteX6" fmla="*/ 0 w 4983109"/>
              <a:gd name="connsiteY6" fmla="*/ 8197232 h 819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3109" h="8197232">
                <a:moveTo>
                  <a:pt x="4983109" y="0"/>
                </a:moveTo>
                <a:cubicBezTo>
                  <a:pt x="4848506" y="188814"/>
                  <a:pt x="4647068" y="846286"/>
                  <a:pt x="4407039" y="1234450"/>
                </a:cubicBezTo>
                <a:cubicBezTo>
                  <a:pt x="4167010" y="1622614"/>
                  <a:pt x="3752807" y="1981769"/>
                  <a:pt x="3542934" y="2328983"/>
                </a:cubicBezTo>
                <a:cubicBezTo>
                  <a:pt x="3333061" y="2676197"/>
                  <a:pt x="3291880" y="2896695"/>
                  <a:pt x="3147802" y="3317735"/>
                </a:cubicBezTo>
                <a:cubicBezTo>
                  <a:pt x="3003724" y="3738775"/>
                  <a:pt x="2957639" y="4271246"/>
                  <a:pt x="2678464" y="4855221"/>
                </a:cubicBezTo>
                <a:cubicBezTo>
                  <a:pt x="2399289" y="5439196"/>
                  <a:pt x="1919161" y="6264584"/>
                  <a:pt x="1472750" y="6821586"/>
                </a:cubicBezTo>
                <a:cubicBezTo>
                  <a:pt x="1026339" y="7378588"/>
                  <a:pt x="513169" y="7787910"/>
                  <a:pt x="0" y="8197232"/>
                </a:cubicBezTo>
              </a:path>
            </a:pathLst>
          </a:custGeom>
          <a:ln w="127000">
            <a:solidFill>
              <a:schemeClr val="bg1"/>
            </a:solidFill>
            <a:prstDash val="lg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Oval 31"/>
          <p:cNvSpPr/>
          <p:nvPr/>
        </p:nvSpPr>
        <p:spPr>
          <a:xfrm>
            <a:off x="6580933" y="6320468"/>
            <a:ext cx="691284" cy="691284"/>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G:\Land Technical\Maps\Aerial Photos\1931 c-1436_11 5x7 retouch.jpg"/>
          <p:cNvPicPr>
            <a:picLocks noChangeAspect="1" noChangeArrowheads="1"/>
          </p:cNvPicPr>
          <p:nvPr/>
        </p:nvPicPr>
        <p:blipFill>
          <a:blip r:embed="rId3" cstate="print"/>
          <a:srcRect l="9680" t="28330" r="30422" b="9443"/>
          <a:stretch>
            <a:fillRect/>
          </a:stretch>
        </p:blipFill>
        <p:spPr bwMode="auto">
          <a:xfrm>
            <a:off x="-965584" y="-551367"/>
            <a:ext cx="12070080" cy="9052560"/>
          </a:xfrm>
          <a:prstGeom prst="rect">
            <a:avLst/>
          </a:prstGeom>
          <a:noFill/>
        </p:spPr>
      </p:pic>
      <p:grpSp>
        <p:nvGrpSpPr>
          <p:cNvPr id="2" name="Group 56"/>
          <p:cNvGrpSpPr/>
          <p:nvPr/>
        </p:nvGrpSpPr>
        <p:grpSpPr>
          <a:xfrm>
            <a:off x="-735156" y="7801648"/>
            <a:ext cx="4454184" cy="491595"/>
            <a:chOff x="15270" y="4888388"/>
            <a:chExt cx="3711820" cy="409662"/>
          </a:xfrm>
        </p:grpSpPr>
        <p:sp>
          <p:nvSpPr>
            <p:cNvPr id="38" name="Rectangle 37"/>
            <p:cNvSpPr/>
            <p:nvPr/>
          </p:nvSpPr>
          <p:spPr>
            <a:xfrm>
              <a:off x="40210" y="4913329"/>
              <a:ext cx="3686880"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39" name="Rectangle 38"/>
            <p:cNvSpPr/>
            <p:nvPr/>
          </p:nvSpPr>
          <p:spPr>
            <a:xfrm>
              <a:off x="15270" y="4888388"/>
              <a:ext cx="3711819"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40" name="Rectangle 39"/>
            <p:cNvSpPr/>
            <p:nvPr/>
          </p:nvSpPr>
          <p:spPr>
            <a:xfrm>
              <a:off x="26336" y="4890980"/>
              <a:ext cx="3623943" cy="384720"/>
            </a:xfrm>
            <a:prstGeom prst="rect">
              <a:avLst/>
            </a:prstGeom>
          </p:spPr>
          <p:txBody>
            <a:bodyPr wrap="square">
              <a:spAutoFit/>
            </a:bodyPr>
            <a:lstStyle/>
            <a:p>
              <a:r>
                <a:rPr lang="en-US" sz="1200" b="1" spc="-6" dirty="0">
                  <a:solidFill>
                    <a:srgbClr val="FFFFFF"/>
                  </a:solidFill>
                  <a:cs typeface="Arial"/>
                </a:rPr>
                <a:t>Image from Flight C-1436 Frame 11, 1931</a:t>
              </a:r>
            </a:p>
            <a:p>
              <a:r>
                <a:rPr lang="en-US" sz="1200" b="1" spc="-6" dirty="0">
                  <a:solidFill>
                    <a:schemeClr val="bg1"/>
                  </a:solidFill>
                  <a:cs typeface="Arial"/>
                </a:rPr>
                <a:t>Courtesy of UCSB Library Geospatial Collection</a:t>
              </a:r>
              <a:endParaRPr lang="en-US" sz="1200" dirty="0">
                <a:solidFill>
                  <a:schemeClr val="bg1"/>
                </a:solidFill>
              </a:endParaRPr>
            </a:p>
          </p:txBody>
        </p:sp>
      </p:grpSp>
      <p:pic>
        <p:nvPicPr>
          <p:cNvPr id="14" name="Picture 3"/>
          <p:cNvPicPr>
            <a:picLocks noChangeAspect="1" noChangeArrowheads="1"/>
          </p:cNvPicPr>
          <p:nvPr/>
        </p:nvPicPr>
        <p:blipFill>
          <a:blip r:embed="rId4" cstate="print"/>
          <a:srcRect/>
          <a:stretch>
            <a:fillRect/>
          </a:stretch>
        </p:blipFill>
        <p:spPr bwMode="auto">
          <a:xfrm>
            <a:off x="10635323" y="7859255"/>
            <a:ext cx="276515" cy="462370"/>
          </a:xfrm>
          <a:prstGeom prst="rect">
            <a:avLst/>
          </a:prstGeom>
          <a:noFill/>
          <a:ln w="9525">
            <a:noFill/>
            <a:miter lim="800000"/>
            <a:headEnd/>
            <a:tailEnd/>
          </a:ln>
          <a:effectLst/>
        </p:spPr>
      </p:pic>
      <p:cxnSp>
        <p:nvCxnSpPr>
          <p:cNvPr id="50" name="Straight Arrow Connector 49"/>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10" name="TextBox 9"/>
          <p:cNvSpPr txBox="1"/>
          <p:nvPr/>
        </p:nvSpPr>
        <p:spPr>
          <a:xfrm>
            <a:off x="2424994" y="2870700"/>
            <a:ext cx="493726" cy="707886"/>
          </a:xfrm>
          <a:prstGeom prst="rect">
            <a:avLst/>
          </a:prstGeom>
          <a:noFill/>
        </p:spPr>
        <p:txBody>
          <a:bodyPr wrap="square" rtlCol="0">
            <a:spAutoFit/>
          </a:bodyPr>
          <a:lstStyle/>
          <a:p>
            <a:pPr algn="ctr"/>
            <a:r>
              <a:rPr lang="en-US" sz="4000" b="1" dirty="0"/>
              <a:t>1</a:t>
            </a:r>
          </a:p>
        </p:txBody>
      </p:sp>
      <p:sp>
        <p:nvSpPr>
          <p:cNvPr id="11" name="TextBox 10"/>
          <p:cNvSpPr txBox="1"/>
          <p:nvPr/>
        </p:nvSpPr>
        <p:spPr>
          <a:xfrm>
            <a:off x="2377577" y="2832283"/>
            <a:ext cx="493726" cy="707886"/>
          </a:xfrm>
          <a:prstGeom prst="rect">
            <a:avLst/>
          </a:prstGeom>
          <a:noFill/>
        </p:spPr>
        <p:txBody>
          <a:bodyPr wrap="square" rtlCol="0">
            <a:spAutoFit/>
          </a:bodyPr>
          <a:lstStyle/>
          <a:p>
            <a:pPr algn="ctr"/>
            <a:r>
              <a:rPr lang="en-US" sz="4000" b="1" dirty="0"/>
              <a:t>1</a:t>
            </a:r>
          </a:p>
        </p:txBody>
      </p:sp>
      <p:sp>
        <p:nvSpPr>
          <p:cNvPr id="12" name="TextBox 11"/>
          <p:cNvSpPr txBox="1"/>
          <p:nvPr/>
        </p:nvSpPr>
        <p:spPr>
          <a:xfrm>
            <a:off x="2405177" y="2848885"/>
            <a:ext cx="493726" cy="707886"/>
          </a:xfrm>
          <a:prstGeom prst="rect">
            <a:avLst/>
          </a:prstGeom>
          <a:noFill/>
        </p:spPr>
        <p:txBody>
          <a:bodyPr wrap="square" rtlCol="0">
            <a:spAutoFit/>
          </a:bodyPr>
          <a:lstStyle/>
          <a:p>
            <a:pPr algn="ctr"/>
            <a:r>
              <a:rPr lang="en-US" sz="4000" b="1" dirty="0">
                <a:solidFill>
                  <a:srgbClr val="00CC99"/>
                </a:solidFill>
              </a:rPr>
              <a:t>1</a:t>
            </a:r>
          </a:p>
        </p:txBody>
      </p:sp>
      <p:sp>
        <p:nvSpPr>
          <p:cNvPr id="13" name="Freeform 12"/>
          <p:cNvSpPr/>
          <p:nvPr/>
        </p:nvSpPr>
        <p:spPr>
          <a:xfrm>
            <a:off x="1727307" y="82310"/>
            <a:ext cx="1976612" cy="5166789"/>
          </a:xfrm>
          <a:custGeom>
            <a:avLst/>
            <a:gdLst>
              <a:gd name="connsiteX0" fmla="*/ 469997 w 2728076"/>
              <a:gd name="connsiteY0" fmla="*/ 5443356 h 5457316"/>
              <a:gd name="connsiteX1" fmla="*/ 1084251 w 2728076"/>
              <a:gd name="connsiteY1" fmla="*/ 5345634 h 5457316"/>
              <a:gd name="connsiteX2" fmla="*/ 1147072 w 2728076"/>
              <a:gd name="connsiteY2" fmla="*/ 4773261 h 5457316"/>
              <a:gd name="connsiteX3" fmla="*/ 1272715 w 2728076"/>
              <a:gd name="connsiteY3" fmla="*/ 4256730 h 5457316"/>
              <a:gd name="connsiteX4" fmla="*/ 1684544 w 2728076"/>
              <a:gd name="connsiteY4" fmla="*/ 4333512 h 5457316"/>
              <a:gd name="connsiteX5" fmla="*/ 2019591 w 2728076"/>
              <a:gd name="connsiteY5" fmla="*/ 3607576 h 5457316"/>
              <a:gd name="connsiteX6" fmla="*/ 2354638 w 2728076"/>
              <a:gd name="connsiteY6" fmla="*/ 2923521 h 5457316"/>
              <a:gd name="connsiteX7" fmla="*/ 2675725 w 2728076"/>
              <a:gd name="connsiteY7" fmla="*/ 1925359 h 5457316"/>
              <a:gd name="connsiteX8" fmla="*/ 2668745 w 2728076"/>
              <a:gd name="connsiteY8" fmla="*/ 780614 h 5457316"/>
              <a:gd name="connsiteX9" fmla="*/ 2564043 w 2728076"/>
              <a:gd name="connsiteY9" fmla="*/ 103539 h 5457316"/>
              <a:gd name="connsiteX10" fmla="*/ 2152214 w 2728076"/>
              <a:gd name="connsiteY10" fmla="*/ 159380 h 5457316"/>
              <a:gd name="connsiteX11" fmla="*/ 1063310 w 2728076"/>
              <a:gd name="connsiteY11" fmla="*/ 1003979 h 5457316"/>
              <a:gd name="connsiteX12" fmla="*/ 714303 w 2728076"/>
              <a:gd name="connsiteY12" fmla="*/ 1506550 h 5457316"/>
              <a:gd name="connsiteX13" fmla="*/ 302474 w 2728076"/>
              <a:gd name="connsiteY13" fmla="*/ 2057982 h 5457316"/>
              <a:gd name="connsiteX14" fmla="*/ 16287 w 2728076"/>
              <a:gd name="connsiteY14" fmla="*/ 2832779 h 5457316"/>
              <a:gd name="connsiteX15" fmla="*/ 204751 w 2728076"/>
              <a:gd name="connsiteY15" fmla="*/ 3440052 h 5457316"/>
              <a:gd name="connsiteX16" fmla="*/ 330394 w 2728076"/>
              <a:gd name="connsiteY16" fmla="*/ 3677377 h 5457316"/>
              <a:gd name="connsiteX17" fmla="*/ 211732 w 2728076"/>
              <a:gd name="connsiteY17" fmla="*/ 4082226 h 5457316"/>
              <a:gd name="connsiteX18" fmla="*/ 155890 w 2728076"/>
              <a:gd name="connsiteY18" fmla="*/ 4815142 h 5457316"/>
              <a:gd name="connsiteX19" fmla="*/ 567719 w 2728076"/>
              <a:gd name="connsiteY19" fmla="*/ 4961726 h 5457316"/>
              <a:gd name="connsiteX20" fmla="*/ 1028409 w 2728076"/>
              <a:gd name="connsiteY20" fmla="*/ 4626678 h 5457316"/>
              <a:gd name="connsiteX0" fmla="*/ 1084251 w 2728076"/>
              <a:gd name="connsiteY0" fmla="*/ 5345634 h 5345634"/>
              <a:gd name="connsiteX1" fmla="*/ 1147072 w 2728076"/>
              <a:gd name="connsiteY1" fmla="*/ 4773261 h 5345634"/>
              <a:gd name="connsiteX2" fmla="*/ 1272715 w 2728076"/>
              <a:gd name="connsiteY2" fmla="*/ 4256730 h 5345634"/>
              <a:gd name="connsiteX3" fmla="*/ 1684544 w 2728076"/>
              <a:gd name="connsiteY3" fmla="*/ 4333512 h 5345634"/>
              <a:gd name="connsiteX4" fmla="*/ 2019591 w 2728076"/>
              <a:gd name="connsiteY4" fmla="*/ 3607576 h 5345634"/>
              <a:gd name="connsiteX5" fmla="*/ 2354638 w 2728076"/>
              <a:gd name="connsiteY5" fmla="*/ 2923521 h 5345634"/>
              <a:gd name="connsiteX6" fmla="*/ 2675725 w 2728076"/>
              <a:gd name="connsiteY6" fmla="*/ 1925359 h 5345634"/>
              <a:gd name="connsiteX7" fmla="*/ 2668745 w 2728076"/>
              <a:gd name="connsiteY7" fmla="*/ 780614 h 5345634"/>
              <a:gd name="connsiteX8" fmla="*/ 2564043 w 2728076"/>
              <a:gd name="connsiteY8" fmla="*/ 103539 h 5345634"/>
              <a:gd name="connsiteX9" fmla="*/ 2152214 w 2728076"/>
              <a:gd name="connsiteY9" fmla="*/ 159380 h 5345634"/>
              <a:gd name="connsiteX10" fmla="*/ 1063310 w 2728076"/>
              <a:gd name="connsiteY10" fmla="*/ 1003979 h 5345634"/>
              <a:gd name="connsiteX11" fmla="*/ 714303 w 2728076"/>
              <a:gd name="connsiteY11" fmla="*/ 1506550 h 5345634"/>
              <a:gd name="connsiteX12" fmla="*/ 302474 w 2728076"/>
              <a:gd name="connsiteY12" fmla="*/ 2057982 h 5345634"/>
              <a:gd name="connsiteX13" fmla="*/ 16287 w 2728076"/>
              <a:gd name="connsiteY13" fmla="*/ 2832779 h 5345634"/>
              <a:gd name="connsiteX14" fmla="*/ 204751 w 2728076"/>
              <a:gd name="connsiteY14" fmla="*/ 3440052 h 5345634"/>
              <a:gd name="connsiteX15" fmla="*/ 330394 w 2728076"/>
              <a:gd name="connsiteY15" fmla="*/ 3677377 h 5345634"/>
              <a:gd name="connsiteX16" fmla="*/ 211732 w 2728076"/>
              <a:gd name="connsiteY16" fmla="*/ 4082226 h 5345634"/>
              <a:gd name="connsiteX17" fmla="*/ 155890 w 2728076"/>
              <a:gd name="connsiteY17" fmla="*/ 4815142 h 5345634"/>
              <a:gd name="connsiteX18" fmla="*/ 567719 w 2728076"/>
              <a:gd name="connsiteY18" fmla="*/ 4961726 h 5345634"/>
              <a:gd name="connsiteX19" fmla="*/ 1028409 w 2728076"/>
              <a:gd name="connsiteY19" fmla="*/ 4626678 h 5345634"/>
              <a:gd name="connsiteX0" fmla="*/ 1084251 w 2728076"/>
              <a:gd name="connsiteY0" fmla="*/ 5345634 h 5345634"/>
              <a:gd name="connsiteX1" fmla="*/ 1272715 w 2728076"/>
              <a:gd name="connsiteY1" fmla="*/ 4256730 h 5345634"/>
              <a:gd name="connsiteX2" fmla="*/ 1684544 w 2728076"/>
              <a:gd name="connsiteY2" fmla="*/ 4333512 h 5345634"/>
              <a:gd name="connsiteX3" fmla="*/ 2019591 w 2728076"/>
              <a:gd name="connsiteY3" fmla="*/ 3607576 h 5345634"/>
              <a:gd name="connsiteX4" fmla="*/ 2354638 w 2728076"/>
              <a:gd name="connsiteY4" fmla="*/ 2923521 h 5345634"/>
              <a:gd name="connsiteX5" fmla="*/ 2675725 w 2728076"/>
              <a:gd name="connsiteY5" fmla="*/ 1925359 h 5345634"/>
              <a:gd name="connsiteX6" fmla="*/ 2668745 w 2728076"/>
              <a:gd name="connsiteY6" fmla="*/ 780614 h 5345634"/>
              <a:gd name="connsiteX7" fmla="*/ 2564043 w 2728076"/>
              <a:gd name="connsiteY7" fmla="*/ 103539 h 5345634"/>
              <a:gd name="connsiteX8" fmla="*/ 2152214 w 2728076"/>
              <a:gd name="connsiteY8" fmla="*/ 159380 h 5345634"/>
              <a:gd name="connsiteX9" fmla="*/ 1063310 w 2728076"/>
              <a:gd name="connsiteY9" fmla="*/ 1003979 h 5345634"/>
              <a:gd name="connsiteX10" fmla="*/ 714303 w 2728076"/>
              <a:gd name="connsiteY10" fmla="*/ 1506550 h 5345634"/>
              <a:gd name="connsiteX11" fmla="*/ 302474 w 2728076"/>
              <a:gd name="connsiteY11" fmla="*/ 2057982 h 5345634"/>
              <a:gd name="connsiteX12" fmla="*/ 16287 w 2728076"/>
              <a:gd name="connsiteY12" fmla="*/ 2832779 h 5345634"/>
              <a:gd name="connsiteX13" fmla="*/ 204751 w 2728076"/>
              <a:gd name="connsiteY13" fmla="*/ 3440052 h 5345634"/>
              <a:gd name="connsiteX14" fmla="*/ 330394 w 2728076"/>
              <a:gd name="connsiteY14" fmla="*/ 3677377 h 5345634"/>
              <a:gd name="connsiteX15" fmla="*/ 211732 w 2728076"/>
              <a:gd name="connsiteY15" fmla="*/ 4082226 h 5345634"/>
              <a:gd name="connsiteX16" fmla="*/ 155890 w 2728076"/>
              <a:gd name="connsiteY16" fmla="*/ 4815142 h 5345634"/>
              <a:gd name="connsiteX17" fmla="*/ 567719 w 2728076"/>
              <a:gd name="connsiteY17" fmla="*/ 4961726 h 5345634"/>
              <a:gd name="connsiteX18" fmla="*/ 1028409 w 2728076"/>
              <a:gd name="connsiteY18" fmla="*/ 4626678 h 5345634"/>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18" fmla="*/ 1272715 w 2728076"/>
              <a:gd name="connsiteY18" fmla="*/ 4256730 h 4993137"/>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211732 w 2728076"/>
              <a:gd name="connsiteY14" fmla="*/ 4082226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316019 w 2728076"/>
              <a:gd name="connsiteY14" fmla="*/ 4244660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330320 w 2785681"/>
              <a:gd name="connsiteY0" fmla="*/ 4256730 h 5489729"/>
              <a:gd name="connsiteX1" fmla="*/ 1742149 w 2785681"/>
              <a:gd name="connsiteY1" fmla="*/ 4333512 h 5489729"/>
              <a:gd name="connsiteX2" fmla="*/ 2077196 w 2785681"/>
              <a:gd name="connsiteY2" fmla="*/ 3607576 h 5489729"/>
              <a:gd name="connsiteX3" fmla="*/ 2412243 w 2785681"/>
              <a:gd name="connsiteY3" fmla="*/ 2923521 h 5489729"/>
              <a:gd name="connsiteX4" fmla="*/ 2733330 w 2785681"/>
              <a:gd name="connsiteY4" fmla="*/ 1925359 h 5489729"/>
              <a:gd name="connsiteX5" fmla="*/ 2726350 w 2785681"/>
              <a:gd name="connsiteY5" fmla="*/ 780614 h 5489729"/>
              <a:gd name="connsiteX6" fmla="*/ 2621648 w 2785681"/>
              <a:gd name="connsiteY6" fmla="*/ 103539 h 5489729"/>
              <a:gd name="connsiteX7" fmla="*/ 2209819 w 2785681"/>
              <a:gd name="connsiteY7" fmla="*/ 159380 h 5489729"/>
              <a:gd name="connsiteX8" fmla="*/ 1120915 w 2785681"/>
              <a:gd name="connsiteY8" fmla="*/ 1003979 h 5489729"/>
              <a:gd name="connsiteX9" fmla="*/ 771908 w 2785681"/>
              <a:gd name="connsiteY9" fmla="*/ 1506550 h 5489729"/>
              <a:gd name="connsiteX10" fmla="*/ 360079 w 2785681"/>
              <a:gd name="connsiteY10" fmla="*/ 2057982 h 5489729"/>
              <a:gd name="connsiteX11" fmla="*/ 73892 w 2785681"/>
              <a:gd name="connsiteY11" fmla="*/ 2832779 h 5489729"/>
              <a:gd name="connsiteX12" fmla="*/ 262356 w 2785681"/>
              <a:gd name="connsiteY12" fmla="*/ 3440052 h 5489729"/>
              <a:gd name="connsiteX13" fmla="*/ 387999 w 2785681"/>
              <a:gd name="connsiteY13" fmla="*/ 3677377 h 5489729"/>
              <a:gd name="connsiteX14" fmla="*/ 373624 w 2785681"/>
              <a:gd name="connsiteY14" fmla="*/ 4244660 h 5489729"/>
              <a:gd name="connsiteX15" fmla="*/ 57607 w 2785681"/>
              <a:gd name="connsiteY15" fmla="*/ 5184247 h 5489729"/>
              <a:gd name="connsiteX16" fmla="*/ 719266 w 2785681"/>
              <a:gd name="connsiteY16" fmla="*/ 5396801 h 5489729"/>
              <a:gd name="connsiteX17" fmla="*/ 1086014 w 2785681"/>
              <a:gd name="connsiteY17" fmla="*/ 4626678 h 5489729"/>
              <a:gd name="connsiteX18" fmla="*/ 1330320 w 2785681"/>
              <a:gd name="connsiteY18" fmla="*/ 4256730 h 5489729"/>
              <a:gd name="connsiteX0" fmla="*/ 1512192 w 2967553"/>
              <a:gd name="connsiteY0" fmla="*/ 4256730 h 5499894"/>
              <a:gd name="connsiteX1" fmla="*/ 1924021 w 2967553"/>
              <a:gd name="connsiteY1" fmla="*/ 4333512 h 5499894"/>
              <a:gd name="connsiteX2" fmla="*/ 2259068 w 2967553"/>
              <a:gd name="connsiteY2" fmla="*/ 3607576 h 5499894"/>
              <a:gd name="connsiteX3" fmla="*/ 2594115 w 2967553"/>
              <a:gd name="connsiteY3" fmla="*/ 2923521 h 5499894"/>
              <a:gd name="connsiteX4" fmla="*/ 2915202 w 2967553"/>
              <a:gd name="connsiteY4" fmla="*/ 1925359 h 5499894"/>
              <a:gd name="connsiteX5" fmla="*/ 2908222 w 2967553"/>
              <a:gd name="connsiteY5" fmla="*/ 780614 h 5499894"/>
              <a:gd name="connsiteX6" fmla="*/ 2803520 w 2967553"/>
              <a:gd name="connsiteY6" fmla="*/ 103539 h 5499894"/>
              <a:gd name="connsiteX7" fmla="*/ 2391691 w 2967553"/>
              <a:gd name="connsiteY7" fmla="*/ 159380 h 5499894"/>
              <a:gd name="connsiteX8" fmla="*/ 1302787 w 2967553"/>
              <a:gd name="connsiteY8" fmla="*/ 1003979 h 5499894"/>
              <a:gd name="connsiteX9" fmla="*/ 953780 w 2967553"/>
              <a:gd name="connsiteY9" fmla="*/ 1506550 h 5499894"/>
              <a:gd name="connsiteX10" fmla="*/ 541951 w 2967553"/>
              <a:gd name="connsiteY10" fmla="*/ 2057982 h 5499894"/>
              <a:gd name="connsiteX11" fmla="*/ 255764 w 2967553"/>
              <a:gd name="connsiteY11" fmla="*/ 2832779 h 5499894"/>
              <a:gd name="connsiteX12" fmla="*/ 444228 w 2967553"/>
              <a:gd name="connsiteY12" fmla="*/ 3440052 h 5499894"/>
              <a:gd name="connsiteX13" fmla="*/ 569871 w 2967553"/>
              <a:gd name="connsiteY13" fmla="*/ 3677377 h 5499894"/>
              <a:gd name="connsiteX14" fmla="*/ 555496 w 2967553"/>
              <a:gd name="connsiteY14" fmla="*/ 4244660 h 5499894"/>
              <a:gd name="connsiteX15" fmla="*/ 57607 w 2967553"/>
              <a:gd name="connsiteY15" fmla="*/ 5245238 h 5499894"/>
              <a:gd name="connsiteX16" fmla="*/ 901138 w 2967553"/>
              <a:gd name="connsiteY16" fmla="*/ 5396801 h 5499894"/>
              <a:gd name="connsiteX17" fmla="*/ 1267886 w 2967553"/>
              <a:gd name="connsiteY17" fmla="*/ 4626678 h 5499894"/>
              <a:gd name="connsiteX18" fmla="*/ 1512192 w 2967553"/>
              <a:gd name="connsiteY18" fmla="*/ 4256730 h 5499894"/>
              <a:gd name="connsiteX0" fmla="*/ 1492852 w 2948213"/>
              <a:gd name="connsiteY0" fmla="*/ 4256730 h 5470312"/>
              <a:gd name="connsiteX1" fmla="*/ 1904681 w 2948213"/>
              <a:gd name="connsiteY1" fmla="*/ 4333512 h 5470312"/>
              <a:gd name="connsiteX2" fmla="*/ 2239728 w 2948213"/>
              <a:gd name="connsiteY2" fmla="*/ 3607576 h 5470312"/>
              <a:gd name="connsiteX3" fmla="*/ 2574775 w 2948213"/>
              <a:gd name="connsiteY3" fmla="*/ 2923521 h 5470312"/>
              <a:gd name="connsiteX4" fmla="*/ 2895862 w 2948213"/>
              <a:gd name="connsiteY4" fmla="*/ 1925359 h 5470312"/>
              <a:gd name="connsiteX5" fmla="*/ 2888882 w 2948213"/>
              <a:gd name="connsiteY5" fmla="*/ 780614 h 5470312"/>
              <a:gd name="connsiteX6" fmla="*/ 2784180 w 2948213"/>
              <a:gd name="connsiteY6" fmla="*/ 103539 h 5470312"/>
              <a:gd name="connsiteX7" fmla="*/ 2372351 w 2948213"/>
              <a:gd name="connsiteY7" fmla="*/ 159380 h 5470312"/>
              <a:gd name="connsiteX8" fmla="*/ 1283447 w 2948213"/>
              <a:gd name="connsiteY8" fmla="*/ 1003979 h 5470312"/>
              <a:gd name="connsiteX9" fmla="*/ 934440 w 2948213"/>
              <a:gd name="connsiteY9" fmla="*/ 1506550 h 5470312"/>
              <a:gd name="connsiteX10" fmla="*/ 522611 w 2948213"/>
              <a:gd name="connsiteY10" fmla="*/ 2057982 h 5470312"/>
              <a:gd name="connsiteX11" fmla="*/ 236424 w 2948213"/>
              <a:gd name="connsiteY11" fmla="*/ 2832779 h 5470312"/>
              <a:gd name="connsiteX12" fmla="*/ 424888 w 2948213"/>
              <a:gd name="connsiteY12" fmla="*/ 3440052 h 5470312"/>
              <a:gd name="connsiteX13" fmla="*/ 550531 w 2948213"/>
              <a:gd name="connsiteY13" fmla="*/ 3677377 h 5470312"/>
              <a:gd name="connsiteX14" fmla="*/ 536156 w 2948213"/>
              <a:gd name="connsiteY14" fmla="*/ 4244660 h 5470312"/>
              <a:gd name="connsiteX15" fmla="*/ 38267 w 2948213"/>
              <a:gd name="connsiteY15" fmla="*/ 5245238 h 5470312"/>
              <a:gd name="connsiteX16" fmla="*/ 765753 w 2948213"/>
              <a:gd name="connsiteY16" fmla="*/ 5367219 h 5470312"/>
              <a:gd name="connsiteX17" fmla="*/ 1248546 w 2948213"/>
              <a:gd name="connsiteY17" fmla="*/ 4626678 h 5470312"/>
              <a:gd name="connsiteX18" fmla="*/ 1492852 w 2948213"/>
              <a:gd name="connsiteY18" fmla="*/ 4256730 h 5470312"/>
              <a:gd name="connsiteX0" fmla="*/ 1477695 w 2933056"/>
              <a:gd name="connsiteY0" fmla="*/ 4256730 h 5470314"/>
              <a:gd name="connsiteX1" fmla="*/ 1889524 w 2933056"/>
              <a:gd name="connsiteY1" fmla="*/ 4333512 h 5470314"/>
              <a:gd name="connsiteX2" fmla="*/ 2224571 w 2933056"/>
              <a:gd name="connsiteY2" fmla="*/ 3607576 h 5470314"/>
              <a:gd name="connsiteX3" fmla="*/ 2559618 w 2933056"/>
              <a:gd name="connsiteY3" fmla="*/ 2923521 h 5470314"/>
              <a:gd name="connsiteX4" fmla="*/ 2880705 w 2933056"/>
              <a:gd name="connsiteY4" fmla="*/ 1925359 h 5470314"/>
              <a:gd name="connsiteX5" fmla="*/ 2873725 w 2933056"/>
              <a:gd name="connsiteY5" fmla="*/ 780614 h 5470314"/>
              <a:gd name="connsiteX6" fmla="*/ 2769023 w 2933056"/>
              <a:gd name="connsiteY6" fmla="*/ 103539 h 5470314"/>
              <a:gd name="connsiteX7" fmla="*/ 2357194 w 2933056"/>
              <a:gd name="connsiteY7" fmla="*/ 159380 h 5470314"/>
              <a:gd name="connsiteX8" fmla="*/ 1268290 w 2933056"/>
              <a:gd name="connsiteY8" fmla="*/ 1003979 h 5470314"/>
              <a:gd name="connsiteX9" fmla="*/ 919283 w 2933056"/>
              <a:gd name="connsiteY9" fmla="*/ 1506550 h 5470314"/>
              <a:gd name="connsiteX10" fmla="*/ 507454 w 2933056"/>
              <a:gd name="connsiteY10" fmla="*/ 2057982 h 5470314"/>
              <a:gd name="connsiteX11" fmla="*/ 221267 w 2933056"/>
              <a:gd name="connsiteY11" fmla="*/ 2832779 h 5470314"/>
              <a:gd name="connsiteX12" fmla="*/ 409731 w 2933056"/>
              <a:gd name="connsiteY12" fmla="*/ 3440052 h 5470314"/>
              <a:gd name="connsiteX13" fmla="*/ 535374 w 2933056"/>
              <a:gd name="connsiteY13" fmla="*/ 3677377 h 5470314"/>
              <a:gd name="connsiteX14" fmla="*/ 520999 w 2933056"/>
              <a:gd name="connsiteY14" fmla="*/ 4244660 h 5470314"/>
              <a:gd name="connsiteX15" fmla="*/ 23110 w 2933056"/>
              <a:gd name="connsiteY15" fmla="*/ 5245238 h 5470314"/>
              <a:gd name="connsiteX16" fmla="*/ 659660 w 2933056"/>
              <a:gd name="connsiteY16" fmla="*/ 5367221 h 5470314"/>
              <a:gd name="connsiteX17" fmla="*/ 1233389 w 2933056"/>
              <a:gd name="connsiteY17" fmla="*/ 4626678 h 5470314"/>
              <a:gd name="connsiteX18" fmla="*/ 1477695 w 2933056"/>
              <a:gd name="connsiteY18" fmla="*/ 4256730 h 5470314"/>
              <a:gd name="connsiteX0" fmla="*/ 1477695 w 2951476"/>
              <a:gd name="connsiteY0" fmla="*/ 4256730 h 5470314"/>
              <a:gd name="connsiteX1" fmla="*/ 1889524 w 2951476"/>
              <a:gd name="connsiteY1" fmla="*/ 4333512 h 5470314"/>
              <a:gd name="connsiteX2" fmla="*/ 2224571 w 2951476"/>
              <a:gd name="connsiteY2" fmla="*/ 3607576 h 5470314"/>
              <a:gd name="connsiteX3" fmla="*/ 2842120 w 2951476"/>
              <a:gd name="connsiteY3" fmla="*/ 2927575 h 5470314"/>
              <a:gd name="connsiteX4" fmla="*/ 2880705 w 2951476"/>
              <a:gd name="connsiteY4" fmla="*/ 1925359 h 5470314"/>
              <a:gd name="connsiteX5" fmla="*/ 2873725 w 2951476"/>
              <a:gd name="connsiteY5" fmla="*/ 780614 h 5470314"/>
              <a:gd name="connsiteX6" fmla="*/ 2769023 w 2951476"/>
              <a:gd name="connsiteY6" fmla="*/ 103539 h 5470314"/>
              <a:gd name="connsiteX7" fmla="*/ 2357194 w 2951476"/>
              <a:gd name="connsiteY7" fmla="*/ 159380 h 5470314"/>
              <a:gd name="connsiteX8" fmla="*/ 1268290 w 2951476"/>
              <a:gd name="connsiteY8" fmla="*/ 1003979 h 5470314"/>
              <a:gd name="connsiteX9" fmla="*/ 919283 w 2951476"/>
              <a:gd name="connsiteY9" fmla="*/ 1506550 h 5470314"/>
              <a:gd name="connsiteX10" fmla="*/ 507454 w 2951476"/>
              <a:gd name="connsiteY10" fmla="*/ 2057982 h 5470314"/>
              <a:gd name="connsiteX11" fmla="*/ 221267 w 2951476"/>
              <a:gd name="connsiteY11" fmla="*/ 2832779 h 5470314"/>
              <a:gd name="connsiteX12" fmla="*/ 409731 w 2951476"/>
              <a:gd name="connsiteY12" fmla="*/ 3440052 h 5470314"/>
              <a:gd name="connsiteX13" fmla="*/ 535374 w 2951476"/>
              <a:gd name="connsiteY13" fmla="*/ 3677377 h 5470314"/>
              <a:gd name="connsiteX14" fmla="*/ 520999 w 2951476"/>
              <a:gd name="connsiteY14" fmla="*/ 4244660 h 5470314"/>
              <a:gd name="connsiteX15" fmla="*/ 23110 w 2951476"/>
              <a:gd name="connsiteY15" fmla="*/ 5245238 h 5470314"/>
              <a:gd name="connsiteX16" fmla="*/ 659660 w 2951476"/>
              <a:gd name="connsiteY16" fmla="*/ 5367221 h 5470314"/>
              <a:gd name="connsiteX17" fmla="*/ 1233389 w 2951476"/>
              <a:gd name="connsiteY17" fmla="*/ 4626678 h 5470314"/>
              <a:gd name="connsiteX18" fmla="*/ 1477695 w 2951476"/>
              <a:gd name="connsiteY18" fmla="*/ 4256730 h 5470314"/>
              <a:gd name="connsiteX0" fmla="*/ 1477695 w 3120194"/>
              <a:gd name="connsiteY0" fmla="*/ 4256730 h 5470314"/>
              <a:gd name="connsiteX1" fmla="*/ 1889524 w 3120194"/>
              <a:gd name="connsiteY1" fmla="*/ 4333512 h 5470314"/>
              <a:gd name="connsiteX2" fmla="*/ 2224571 w 3120194"/>
              <a:gd name="connsiteY2" fmla="*/ 3607576 h 5470314"/>
              <a:gd name="connsiteX3" fmla="*/ 2842120 w 3120194"/>
              <a:gd name="connsiteY3" fmla="*/ 2927575 h 5470314"/>
              <a:gd name="connsiteX4" fmla="*/ 3114926 w 3120194"/>
              <a:gd name="connsiteY4" fmla="*/ 1829734 h 5470314"/>
              <a:gd name="connsiteX5" fmla="*/ 2873725 w 3120194"/>
              <a:gd name="connsiteY5" fmla="*/ 780614 h 5470314"/>
              <a:gd name="connsiteX6" fmla="*/ 2769023 w 3120194"/>
              <a:gd name="connsiteY6" fmla="*/ 103539 h 5470314"/>
              <a:gd name="connsiteX7" fmla="*/ 2357194 w 3120194"/>
              <a:gd name="connsiteY7" fmla="*/ 159380 h 5470314"/>
              <a:gd name="connsiteX8" fmla="*/ 1268290 w 3120194"/>
              <a:gd name="connsiteY8" fmla="*/ 1003979 h 5470314"/>
              <a:gd name="connsiteX9" fmla="*/ 919283 w 3120194"/>
              <a:gd name="connsiteY9" fmla="*/ 1506550 h 5470314"/>
              <a:gd name="connsiteX10" fmla="*/ 507454 w 3120194"/>
              <a:gd name="connsiteY10" fmla="*/ 2057982 h 5470314"/>
              <a:gd name="connsiteX11" fmla="*/ 221267 w 3120194"/>
              <a:gd name="connsiteY11" fmla="*/ 2832779 h 5470314"/>
              <a:gd name="connsiteX12" fmla="*/ 409731 w 3120194"/>
              <a:gd name="connsiteY12" fmla="*/ 3440052 h 5470314"/>
              <a:gd name="connsiteX13" fmla="*/ 535374 w 3120194"/>
              <a:gd name="connsiteY13" fmla="*/ 3677377 h 5470314"/>
              <a:gd name="connsiteX14" fmla="*/ 520999 w 3120194"/>
              <a:gd name="connsiteY14" fmla="*/ 4244660 h 5470314"/>
              <a:gd name="connsiteX15" fmla="*/ 23110 w 3120194"/>
              <a:gd name="connsiteY15" fmla="*/ 5245238 h 5470314"/>
              <a:gd name="connsiteX16" fmla="*/ 659660 w 3120194"/>
              <a:gd name="connsiteY16" fmla="*/ 5367221 h 5470314"/>
              <a:gd name="connsiteX17" fmla="*/ 1233389 w 3120194"/>
              <a:gd name="connsiteY17" fmla="*/ 4626678 h 5470314"/>
              <a:gd name="connsiteX18" fmla="*/ 1477695 w 3120194"/>
              <a:gd name="connsiteY18" fmla="*/ 4256730 h 5470314"/>
              <a:gd name="connsiteX0" fmla="*/ 1477695 w 3120192"/>
              <a:gd name="connsiteY0" fmla="*/ 4256730 h 5470314"/>
              <a:gd name="connsiteX1" fmla="*/ 1889524 w 3120192"/>
              <a:gd name="connsiteY1" fmla="*/ 4333512 h 5470314"/>
              <a:gd name="connsiteX2" fmla="*/ 2478375 w 3120192"/>
              <a:gd name="connsiteY2" fmla="*/ 3781451 h 5470314"/>
              <a:gd name="connsiteX3" fmla="*/ 2842120 w 3120192"/>
              <a:gd name="connsiteY3" fmla="*/ 2927575 h 5470314"/>
              <a:gd name="connsiteX4" fmla="*/ 3114926 w 3120192"/>
              <a:gd name="connsiteY4" fmla="*/ 1829734 h 5470314"/>
              <a:gd name="connsiteX5" fmla="*/ 2873725 w 3120192"/>
              <a:gd name="connsiteY5" fmla="*/ 780614 h 5470314"/>
              <a:gd name="connsiteX6" fmla="*/ 2769023 w 3120192"/>
              <a:gd name="connsiteY6" fmla="*/ 103539 h 5470314"/>
              <a:gd name="connsiteX7" fmla="*/ 2357194 w 3120192"/>
              <a:gd name="connsiteY7" fmla="*/ 159380 h 5470314"/>
              <a:gd name="connsiteX8" fmla="*/ 1268290 w 3120192"/>
              <a:gd name="connsiteY8" fmla="*/ 1003979 h 5470314"/>
              <a:gd name="connsiteX9" fmla="*/ 919283 w 3120192"/>
              <a:gd name="connsiteY9" fmla="*/ 1506550 h 5470314"/>
              <a:gd name="connsiteX10" fmla="*/ 507454 w 3120192"/>
              <a:gd name="connsiteY10" fmla="*/ 2057982 h 5470314"/>
              <a:gd name="connsiteX11" fmla="*/ 221267 w 3120192"/>
              <a:gd name="connsiteY11" fmla="*/ 2832779 h 5470314"/>
              <a:gd name="connsiteX12" fmla="*/ 409731 w 3120192"/>
              <a:gd name="connsiteY12" fmla="*/ 3440052 h 5470314"/>
              <a:gd name="connsiteX13" fmla="*/ 535374 w 3120192"/>
              <a:gd name="connsiteY13" fmla="*/ 3677377 h 5470314"/>
              <a:gd name="connsiteX14" fmla="*/ 520999 w 3120192"/>
              <a:gd name="connsiteY14" fmla="*/ 4244660 h 5470314"/>
              <a:gd name="connsiteX15" fmla="*/ 23110 w 3120192"/>
              <a:gd name="connsiteY15" fmla="*/ 5245238 h 5470314"/>
              <a:gd name="connsiteX16" fmla="*/ 659660 w 3120192"/>
              <a:gd name="connsiteY16" fmla="*/ 5367221 h 5470314"/>
              <a:gd name="connsiteX17" fmla="*/ 1233389 w 3120192"/>
              <a:gd name="connsiteY17" fmla="*/ 4626678 h 5470314"/>
              <a:gd name="connsiteX18" fmla="*/ 1477695 w 3120192"/>
              <a:gd name="connsiteY18" fmla="*/ 4256730 h 5470314"/>
              <a:gd name="connsiteX0" fmla="*/ 1477695 w 3120194"/>
              <a:gd name="connsiteY0" fmla="*/ 4256730 h 5470314"/>
              <a:gd name="connsiteX1" fmla="*/ 1889524 w 3120194"/>
              <a:gd name="connsiteY1" fmla="*/ 4333512 h 5470314"/>
              <a:gd name="connsiteX2" fmla="*/ 2478375 w 3120194"/>
              <a:gd name="connsiteY2" fmla="*/ 3781451 h 5470314"/>
              <a:gd name="connsiteX3" fmla="*/ 2842120 w 3120194"/>
              <a:gd name="connsiteY3" fmla="*/ 2927575 h 5470314"/>
              <a:gd name="connsiteX4" fmla="*/ 3114926 w 3120194"/>
              <a:gd name="connsiteY4" fmla="*/ 1829734 h 5470314"/>
              <a:gd name="connsiteX5" fmla="*/ 2873725 w 3120194"/>
              <a:gd name="connsiteY5" fmla="*/ 780614 h 5470314"/>
              <a:gd name="connsiteX6" fmla="*/ 2769023 w 3120194"/>
              <a:gd name="connsiteY6" fmla="*/ 103539 h 5470314"/>
              <a:gd name="connsiteX7" fmla="*/ 2357194 w 3120194"/>
              <a:gd name="connsiteY7" fmla="*/ 159380 h 5470314"/>
              <a:gd name="connsiteX8" fmla="*/ 1841824 w 3120194"/>
              <a:gd name="connsiteY8" fmla="*/ 914867 h 5470314"/>
              <a:gd name="connsiteX9" fmla="*/ 919283 w 3120194"/>
              <a:gd name="connsiteY9" fmla="*/ 1506550 h 5470314"/>
              <a:gd name="connsiteX10" fmla="*/ 507454 w 3120194"/>
              <a:gd name="connsiteY10" fmla="*/ 2057982 h 5470314"/>
              <a:gd name="connsiteX11" fmla="*/ 221267 w 3120194"/>
              <a:gd name="connsiteY11" fmla="*/ 2832779 h 5470314"/>
              <a:gd name="connsiteX12" fmla="*/ 409731 w 3120194"/>
              <a:gd name="connsiteY12" fmla="*/ 3440052 h 5470314"/>
              <a:gd name="connsiteX13" fmla="*/ 535374 w 3120194"/>
              <a:gd name="connsiteY13" fmla="*/ 3677377 h 5470314"/>
              <a:gd name="connsiteX14" fmla="*/ 520999 w 3120194"/>
              <a:gd name="connsiteY14" fmla="*/ 4244660 h 5470314"/>
              <a:gd name="connsiteX15" fmla="*/ 23110 w 3120194"/>
              <a:gd name="connsiteY15" fmla="*/ 5245238 h 5470314"/>
              <a:gd name="connsiteX16" fmla="*/ 659660 w 3120194"/>
              <a:gd name="connsiteY16" fmla="*/ 5367221 h 5470314"/>
              <a:gd name="connsiteX17" fmla="*/ 1233389 w 3120194"/>
              <a:gd name="connsiteY17" fmla="*/ 4626678 h 5470314"/>
              <a:gd name="connsiteX18" fmla="*/ 1477695 w 3120194"/>
              <a:gd name="connsiteY18" fmla="*/ 4256730 h 5470314"/>
              <a:gd name="connsiteX0" fmla="*/ 1477695 w 3120192"/>
              <a:gd name="connsiteY0" fmla="*/ 4256730 h 5470314"/>
              <a:gd name="connsiteX1" fmla="*/ 1889524 w 3120192"/>
              <a:gd name="connsiteY1" fmla="*/ 4333512 h 5470314"/>
              <a:gd name="connsiteX2" fmla="*/ 2478375 w 3120192"/>
              <a:gd name="connsiteY2" fmla="*/ 3781451 h 5470314"/>
              <a:gd name="connsiteX3" fmla="*/ 2842120 w 3120192"/>
              <a:gd name="connsiteY3" fmla="*/ 2927575 h 5470314"/>
              <a:gd name="connsiteX4" fmla="*/ 3114926 w 3120192"/>
              <a:gd name="connsiteY4" fmla="*/ 1829734 h 5470314"/>
              <a:gd name="connsiteX5" fmla="*/ 2873725 w 3120192"/>
              <a:gd name="connsiteY5" fmla="*/ 780614 h 5470314"/>
              <a:gd name="connsiteX6" fmla="*/ 2769023 w 3120192"/>
              <a:gd name="connsiteY6" fmla="*/ 103539 h 5470314"/>
              <a:gd name="connsiteX7" fmla="*/ 2357194 w 3120192"/>
              <a:gd name="connsiteY7" fmla="*/ 159380 h 5470314"/>
              <a:gd name="connsiteX8" fmla="*/ 1841824 w 3120192"/>
              <a:gd name="connsiteY8" fmla="*/ 914867 h 5470314"/>
              <a:gd name="connsiteX9" fmla="*/ 841530 w 3120192"/>
              <a:gd name="connsiteY9" fmla="*/ 1707752 h 5470314"/>
              <a:gd name="connsiteX10" fmla="*/ 507454 w 3120192"/>
              <a:gd name="connsiteY10" fmla="*/ 2057982 h 5470314"/>
              <a:gd name="connsiteX11" fmla="*/ 221267 w 3120192"/>
              <a:gd name="connsiteY11" fmla="*/ 2832779 h 5470314"/>
              <a:gd name="connsiteX12" fmla="*/ 409731 w 3120192"/>
              <a:gd name="connsiteY12" fmla="*/ 3440052 h 5470314"/>
              <a:gd name="connsiteX13" fmla="*/ 535374 w 3120192"/>
              <a:gd name="connsiteY13" fmla="*/ 3677377 h 5470314"/>
              <a:gd name="connsiteX14" fmla="*/ 520999 w 3120192"/>
              <a:gd name="connsiteY14" fmla="*/ 4244660 h 5470314"/>
              <a:gd name="connsiteX15" fmla="*/ 23110 w 3120192"/>
              <a:gd name="connsiteY15" fmla="*/ 5245238 h 5470314"/>
              <a:gd name="connsiteX16" fmla="*/ 659660 w 3120192"/>
              <a:gd name="connsiteY16" fmla="*/ 5367221 h 5470314"/>
              <a:gd name="connsiteX17" fmla="*/ 1233389 w 3120192"/>
              <a:gd name="connsiteY17" fmla="*/ 4626678 h 5470314"/>
              <a:gd name="connsiteX18" fmla="*/ 1477695 w 3120192"/>
              <a:gd name="connsiteY18" fmla="*/ 4256730 h 5470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20192" h="5470314">
                <a:moveTo>
                  <a:pt x="1477695" y="4256730"/>
                </a:moveTo>
                <a:cubicBezTo>
                  <a:pt x="1577744" y="4088043"/>
                  <a:pt x="1722744" y="4412725"/>
                  <a:pt x="1889524" y="4333512"/>
                </a:cubicBezTo>
                <a:cubicBezTo>
                  <a:pt x="2056304" y="4254299"/>
                  <a:pt x="2319609" y="4015774"/>
                  <a:pt x="2478375" y="3781451"/>
                </a:cubicBezTo>
                <a:cubicBezTo>
                  <a:pt x="2637141" y="3547128"/>
                  <a:pt x="2736028" y="3252861"/>
                  <a:pt x="2842120" y="2927575"/>
                </a:cubicBezTo>
                <a:cubicBezTo>
                  <a:pt x="2948212" y="2602289"/>
                  <a:pt x="3109659" y="2187561"/>
                  <a:pt x="3114926" y="1829734"/>
                </a:cubicBezTo>
                <a:cubicBezTo>
                  <a:pt x="3120193" y="1471907"/>
                  <a:pt x="2931375" y="1068313"/>
                  <a:pt x="2873725" y="780614"/>
                </a:cubicBezTo>
                <a:cubicBezTo>
                  <a:pt x="2816075" y="492915"/>
                  <a:pt x="2855111" y="207078"/>
                  <a:pt x="2769023" y="103539"/>
                </a:cubicBezTo>
                <a:cubicBezTo>
                  <a:pt x="2682935" y="0"/>
                  <a:pt x="2511727" y="24159"/>
                  <a:pt x="2357194" y="159380"/>
                </a:cubicBezTo>
                <a:cubicBezTo>
                  <a:pt x="2202661" y="294601"/>
                  <a:pt x="2094435" y="656805"/>
                  <a:pt x="1841824" y="914867"/>
                </a:cubicBezTo>
                <a:cubicBezTo>
                  <a:pt x="1589213" y="1172929"/>
                  <a:pt x="1063925" y="1517233"/>
                  <a:pt x="841530" y="1707752"/>
                </a:cubicBezTo>
                <a:cubicBezTo>
                  <a:pt x="619135" y="1898271"/>
                  <a:pt x="610831" y="1870478"/>
                  <a:pt x="507454" y="2057982"/>
                </a:cubicBezTo>
                <a:cubicBezTo>
                  <a:pt x="404077" y="2245486"/>
                  <a:pt x="237554" y="2602434"/>
                  <a:pt x="221267" y="2832779"/>
                </a:cubicBezTo>
                <a:cubicBezTo>
                  <a:pt x="204980" y="3063124"/>
                  <a:pt x="357380" y="3299286"/>
                  <a:pt x="409731" y="3440052"/>
                </a:cubicBezTo>
                <a:cubicBezTo>
                  <a:pt x="462082" y="3580818"/>
                  <a:pt x="534211" y="3570348"/>
                  <a:pt x="535374" y="3677377"/>
                </a:cubicBezTo>
                <a:cubicBezTo>
                  <a:pt x="536538" y="3784406"/>
                  <a:pt x="606376" y="3983350"/>
                  <a:pt x="520999" y="4244660"/>
                </a:cubicBezTo>
                <a:cubicBezTo>
                  <a:pt x="435622" y="4505970"/>
                  <a:pt x="0" y="5058145"/>
                  <a:pt x="23110" y="5245238"/>
                </a:cubicBezTo>
                <a:cubicBezTo>
                  <a:pt x="46220" y="5432332"/>
                  <a:pt x="457947" y="5470314"/>
                  <a:pt x="659660" y="5367221"/>
                </a:cubicBezTo>
                <a:cubicBezTo>
                  <a:pt x="861373" y="5264128"/>
                  <a:pt x="1075754" y="4778496"/>
                  <a:pt x="1233389" y="4626678"/>
                </a:cubicBezTo>
                <a:lnTo>
                  <a:pt x="1477695" y="4256730"/>
                </a:lnTo>
                <a:close/>
              </a:path>
            </a:pathLst>
          </a:custGeom>
          <a:ln w="25400">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Photos\Incoming 22\Incoming 2-22\DSCN4387.JPG"/>
          <p:cNvPicPr>
            <a:picLocks noChangeAspect="1" noChangeArrowheads="1"/>
          </p:cNvPicPr>
          <p:nvPr/>
        </p:nvPicPr>
        <p:blipFill>
          <a:blip r:embed="rId3" cstate="print"/>
          <a:srcRect/>
          <a:stretch>
            <a:fillRect/>
          </a:stretch>
        </p:blipFill>
        <p:spPr bwMode="auto">
          <a:xfrm>
            <a:off x="0" y="0"/>
            <a:ext cx="10972800" cy="8229655"/>
          </a:xfrm>
          <a:prstGeom prst="rect">
            <a:avLst/>
          </a:prstGeom>
          <a:noFill/>
        </p:spPr>
      </p:pic>
      <p:sp>
        <p:nvSpPr>
          <p:cNvPr id="5" name="Rectangle 4"/>
          <p:cNvSpPr/>
          <p:nvPr/>
        </p:nvSpPr>
        <p:spPr>
          <a:xfrm>
            <a:off x="2167" y="7909431"/>
            <a:ext cx="1140184" cy="295466"/>
          </a:xfrm>
          <a:prstGeom prst="rect">
            <a:avLst/>
          </a:prstGeom>
        </p:spPr>
        <p:txBody>
          <a:bodyPr wrap="none" lIns="109728" tIns="54864" rIns="109728" bIns="54864">
            <a:spAutoFit/>
          </a:bodyPr>
          <a:lstStyle/>
          <a:p>
            <a:r>
              <a:rPr lang="en-US" sz="1200" b="1" dirty="0">
                <a:solidFill>
                  <a:srgbClr val="FFFFFF"/>
                </a:solidFill>
                <a:effectLst>
                  <a:outerShdw blurRad="38100" dist="38100" dir="2700000" algn="tl">
                    <a:srgbClr val="000000">
                      <a:alpha val="43137"/>
                    </a:srgbClr>
                  </a:outerShdw>
                </a:effectLst>
                <a:cs typeface="Arial"/>
              </a:rPr>
              <a:t>February 2022</a:t>
            </a:r>
            <a:endParaRPr lang="en-US" sz="1200" dirty="0"/>
          </a:p>
        </p:txBody>
      </p:sp>
      <p:pic>
        <p:nvPicPr>
          <p:cNvPr id="9" name="Picture 8"/>
          <p:cNvPicPr>
            <a:picLocks noChangeAspect="1" noChangeArrowheads="1"/>
          </p:cNvPicPr>
          <p:nvPr/>
        </p:nvPicPr>
        <p:blipFill>
          <a:blip r:embed="rId4" cstate="print"/>
          <a:srcRect/>
          <a:stretch>
            <a:fillRect/>
          </a:stretch>
        </p:blipFill>
        <p:spPr bwMode="auto">
          <a:xfrm>
            <a:off x="10627712" y="7697949"/>
            <a:ext cx="276515" cy="462370"/>
          </a:xfrm>
          <a:prstGeom prst="rect">
            <a:avLst/>
          </a:prstGeom>
          <a:noFill/>
          <a:ln w="9525">
            <a:noFill/>
            <a:miter lim="800000"/>
            <a:headEnd/>
            <a:tailEnd/>
          </a:ln>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Photos\Incoming 22\Incoming 2-22\DSCN4387.JPG"/>
          <p:cNvPicPr>
            <a:picLocks noChangeAspect="1" noChangeArrowheads="1"/>
          </p:cNvPicPr>
          <p:nvPr/>
        </p:nvPicPr>
        <p:blipFill>
          <a:blip r:embed="rId3" cstate="print"/>
          <a:srcRect/>
          <a:stretch>
            <a:fillRect/>
          </a:stretch>
        </p:blipFill>
        <p:spPr bwMode="auto">
          <a:xfrm>
            <a:off x="0" y="0"/>
            <a:ext cx="10972800" cy="8229655"/>
          </a:xfrm>
          <a:prstGeom prst="rect">
            <a:avLst/>
          </a:prstGeom>
          <a:noFill/>
        </p:spPr>
      </p:pic>
      <p:sp>
        <p:nvSpPr>
          <p:cNvPr id="5" name="Rectangle 4"/>
          <p:cNvSpPr/>
          <p:nvPr/>
        </p:nvSpPr>
        <p:spPr>
          <a:xfrm>
            <a:off x="2167" y="7909431"/>
            <a:ext cx="1140184" cy="295466"/>
          </a:xfrm>
          <a:prstGeom prst="rect">
            <a:avLst/>
          </a:prstGeom>
        </p:spPr>
        <p:txBody>
          <a:bodyPr wrap="none" lIns="109728" tIns="54864" rIns="109728" bIns="54864">
            <a:spAutoFit/>
          </a:bodyPr>
          <a:lstStyle/>
          <a:p>
            <a:r>
              <a:rPr lang="en-US" sz="1200" b="1" dirty="0">
                <a:solidFill>
                  <a:srgbClr val="FFFFFF"/>
                </a:solidFill>
                <a:effectLst>
                  <a:outerShdw blurRad="38100" dist="38100" dir="2700000" algn="tl">
                    <a:srgbClr val="000000">
                      <a:alpha val="43137"/>
                    </a:srgbClr>
                  </a:outerShdw>
                </a:effectLst>
                <a:cs typeface="Arial"/>
              </a:rPr>
              <a:t>February 2022</a:t>
            </a:r>
            <a:endParaRPr lang="en-US" sz="1200" dirty="0"/>
          </a:p>
        </p:txBody>
      </p:sp>
      <p:pic>
        <p:nvPicPr>
          <p:cNvPr id="9" name="Picture 8"/>
          <p:cNvPicPr>
            <a:picLocks noChangeAspect="1" noChangeArrowheads="1"/>
          </p:cNvPicPr>
          <p:nvPr/>
        </p:nvPicPr>
        <p:blipFill>
          <a:blip r:embed="rId4" cstate="print"/>
          <a:srcRect/>
          <a:stretch>
            <a:fillRect/>
          </a:stretch>
        </p:blipFill>
        <p:spPr bwMode="auto">
          <a:xfrm>
            <a:off x="10627712" y="7697949"/>
            <a:ext cx="276515" cy="462370"/>
          </a:xfrm>
          <a:prstGeom prst="rect">
            <a:avLst/>
          </a:prstGeom>
          <a:noFill/>
          <a:ln w="9525">
            <a:noFill/>
            <a:miter lim="800000"/>
            <a:headEnd/>
            <a:tailEnd/>
          </a:ln>
          <a:effectLst/>
        </p:spPr>
      </p:pic>
      <p:sp>
        <p:nvSpPr>
          <p:cNvPr id="8" name="Freeform 7"/>
          <p:cNvSpPr/>
          <p:nvPr/>
        </p:nvSpPr>
        <p:spPr>
          <a:xfrm>
            <a:off x="18535" y="4748476"/>
            <a:ext cx="3739655" cy="2406085"/>
          </a:xfrm>
          <a:custGeom>
            <a:avLst/>
            <a:gdLst>
              <a:gd name="connsiteX0" fmla="*/ 3435179 w 3435179"/>
              <a:gd name="connsiteY0" fmla="*/ 0 h 2020330"/>
              <a:gd name="connsiteX1" fmla="*/ 1902941 w 3435179"/>
              <a:gd name="connsiteY1" fmla="*/ 1037968 h 2020330"/>
              <a:gd name="connsiteX2" fmla="*/ 747584 w 3435179"/>
              <a:gd name="connsiteY2" fmla="*/ 1550773 h 2020330"/>
              <a:gd name="connsiteX3" fmla="*/ 0 w 3435179"/>
              <a:gd name="connsiteY3" fmla="*/ 2020330 h 2020330"/>
              <a:gd name="connsiteX0" fmla="*/ 3435179 w 3491238"/>
              <a:gd name="connsiteY0" fmla="*/ 29627 h 2049957"/>
              <a:gd name="connsiteX1" fmla="*/ 3235865 w 3491238"/>
              <a:gd name="connsiteY1" fmla="*/ 172995 h 2049957"/>
              <a:gd name="connsiteX2" fmla="*/ 1902941 w 3491238"/>
              <a:gd name="connsiteY2" fmla="*/ 1067595 h 2049957"/>
              <a:gd name="connsiteX3" fmla="*/ 747584 w 3491238"/>
              <a:gd name="connsiteY3" fmla="*/ 1580400 h 2049957"/>
              <a:gd name="connsiteX4" fmla="*/ 0 w 3491238"/>
              <a:gd name="connsiteY4" fmla="*/ 2049957 h 2049957"/>
              <a:gd name="connsiteX0" fmla="*/ 3435179 w 3435179"/>
              <a:gd name="connsiteY0" fmla="*/ 0 h 2020330"/>
              <a:gd name="connsiteX1" fmla="*/ 3235865 w 3435179"/>
              <a:gd name="connsiteY1" fmla="*/ 143368 h 2020330"/>
              <a:gd name="connsiteX2" fmla="*/ 1902941 w 3435179"/>
              <a:gd name="connsiteY2" fmla="*/ 1037968 h 2020330"/>
              <a:gd name="connsiteX3" fmla="*/ 747584 w 3435179"/>
              <a:gd name="connsiteY3" fmla="*/ 1550773 h 2020330"/>
              <a:gd name="connsiteX4" fmla="*/ 0 w 3435179"/>
              <a:gd name="connsiteY4" fmla="*/ 2020330 h 2020330"/>
              <a:gd name="connsiteX0" fmla="*/ 3739655 w 3739655"/>
              <a:gd name="connsiteY0" fmla="*/ 0 h 2406085"/>
              <a:gd name="connsiteX1" fmla="*/ 3235865 w 3739655"/>
              <a:gd name="connsiteY1" fmla="*/ 529123 h 2406085"/>
              <a:gd name="connsiteX2" fmla="*/ 1902941 w 3739655"/>
              <a:gd name="connsiteY2" fmla="*/ 1423723 h 2406085"/>
              <a:gd name="connsiteX3" fmla="*/ 747584 w 3739655"/>
              <a:gd name="connsiteY3" fmla="*/ 1936528 h 2406085"/>
              <a:gd name="connsiteX4" fmla="*/ 0 w 3739655"/>
              <a:gd name="connsiteY4" fmla="*/ 2406085 h 2406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9655" h="2406085">
                <a:moveTo>
                  <a:pt x="3739655" y="0"/>
                </a:moveTo>
                <a:cubicBezTo>
                  <a:pt x="3706436" y="23895"/>
                  <a:pt x="3273414" y="486472"/>
                  <a:pt x="3235865" y="529123"/>
                </a:cubicBezTo>
                <a:cubicBezTo>
                  <a:pt x="2980492" y="702118"/>
                  <a:pt x="2317655" y="1189156"/>
                  <a:pt x="1902941" y="1423723"/>
                </a:cubicBezTo>
                <a:cubicBezTo>
                  <a:pt x="1488228" y="1658291"/>
                  <a:pt x="1064741" y="1772801"/>
                  <a:pt x="747584" y="1936528"/>
                </a:cubicBezTo>
                <a:cubicBezTo>
                  <a:pt x="430427" y="2100255"/>
                  <a:pt x="215213" y="2253170"/>
                  <a:pt x="0" y="2406085"/>
                </a:cubicBezTo>
              </a:path>
            </a:pathLst>
          </a:custGeom>
          <a:ln w="412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Freeform 9"/>
          <p:cNvSpPr/>
          <p:nvPr/>
        </p:nvSpPr>
        <p:spPr>
          <a:xfrm>
            <a:off x="3967548" y="4690870"/>
            <a:ext cx="4706440" cy="3594334"/>
          </a:xfrm>
          <a:custGeom>
            <a:avLst/>
            <a:gdLst>
              <a:gd name="connsiteX0" fmla="*/ 3075803 w 3199371"/>
              <a:gd name="connsiteY0" fmla="*/ 0 h 2940908"/>
              <a:gd name="connsiteX1" fmla="*/ 2995484 w 3199371"/>
              <a:gd name="connsiteY1" fmla="*/ 1359244 h 2940908"/>
              <a:gd name="connsiteX2" fmla="*/ 1852484 w 3199371"/>
              <a:gd name="connsiteY2" fmla="*/ 2113006 h 2940908"/>
              <a:gd name="connsiteX3" fmla="*/ 283176 w 3199371"/>
              <a:gd name="connsiteY3" fmla="*/ 2817341 h 2940908"/>
              <a:gd name="connsiteX4" fmla="*/ 153430 w 3199371"/>
              <a:gd name="connsiteY4" fmla="*/ 2854411 h 2940908"/>
              <a:gd name="connsiteX0" fmla="*/ 3477490 w 3539274"/>
              <a:gd name="connsiteY0" fmla="*/ 0 h 3479121"/>
              <a:gd name="connsiteX1" fmla="*/ 2995484 w 3539274"/>
              <a:gd name="connsiteY1" fmla="*/ 1897457 h 3479121"/>
              <a:gd name="connsiteX2" fmla="*/ 1852484 w 3539274"/>
              <a:gd name="connsiteY2" fmla="*/ 2651219 h 3479121"/>
              <a:gd name="connsiteX3" fmla="*/ 283176 w 3539274"/>
              <a:gd name="connsiteY3" fmla="*/ 3355554 h 3479121"/>
              <a:gd name="connsiteX4" fmla="*/ 153430 w 3539274"/>
              <a:gd name="connsiteY4" fmla="*/ 3392624 h 3479121"/>
              <a:gd name="connsiteX0" fmla="*/ 3477490 w 3514385"/>
              <a:gd name="connsiteY0" fmla="*/ 0 h 3479121"/>
              <a:gd name="connsiteX1" fmla="*/ 3434051 w 3514385"/>
              <a:gd name="connsiteY1" fmla="*/ 658717 h 3479121"/>
              <a:gd name="connsiteX2" fmla="*/ 2995484 w 3514385"/>
              <a:gd name="connsiteY2" fmla="*/ 1897457 h 3479121"/>
              <a:gd name="connsiteX3" fmla="*/ 1852484 w 3514385"/>
              <a:gd name="connsiteY3" fmla="*/ 2651219 h 3479121"/>
              <a:gd name="connsiteX4" fmla="*/ 283176 w 3514385"/>
              <a:gd name="connsiteY4" fmla="*/ 3355554 h 3479121"/>
              <a:gd name="connsiteX5" fmla="*/ 153430 w 3514385"/>
              <a:gd name="connsiteY5" fmla="*/ 3392624 h 3479121"/>
              <a:gd name="connsiteX0" fmla="*/ 3477490 w 3477490"/>
              <a:gd name="connsiteY0" fmla="*/ 0 h 3479121"/>
              <a:gd name="connsiteX1" fmla="*/ 3189455 w 3477490"/>
              <a:gd name="connsiteY1" fmla="*/ 576071 h 3479121"/>
              <a:gd name="connsiteX2" fmla="*/ 2995484 w 3477490"/>
              <a:gd name="connsiteY2" fmla="*/ 1897457 h 3479121"/>
              <a:gd name="connsiteX3" fmla="*/ 1852484 w 3477490"/>
              <a:gd name="connsiteY3" fmla="*/ 2651219 h 3479121"/>
              <a:gd name="connsiteX4" fmla="*/ 283176 w 3477490"/>
              <a:gd name="connsiteY4" fmla="*/ 3355554 h 3479121"/>
              <a:gd name="connsiteX5" fmla="*/ 153430 w 3477490"/>
              <a:gd name="connsiteY5" fmla="*/ 3392624 h 3479121"/>
              <a:gd name="connsiteX0" fmla="*/ 3419883 w 3419883"/>
              <a:gd name="connsiteY0" fmla="*/ 0 h 3594334"/>
              <a:gd name="connsiteX1" fmla="*/ 3189455 w 3419883"/>
              <a:gd name="connsiteY1" fmla="*/ 691284 h 3594334"/>
              <a:gd name="connsiteX2" fmla="*/ 2995484 w 3419883"/>
              <a:gd name="connsiteY2" fmla="*/ 2012670 h 3594334"/>
              <a:gd name="connsiteX3" fmla="*/ 1852484 w 3419883"/>
              <a:gd name="connsiteY3" fmla="*/ 2766432 h 3594334"/>
              <a:gd name="connsiteX4" fmla="*/ 283176 w 3419883"/>
              <a:gd name="connsiteY4" fmla="*/ 3470767 h 3594334"/>
              <a:gd name="connsiteX5" fmla="*/ 153430 w 3419883"/>
              <a:gd name="connsiteY5" fmla="*/ 3507837 h 3594334"/>
              <a:gd name="connsiteX0" fmla="*/ 3419883 w 4585150"/>
              <a:gd name="connsiteY0" fmla="*/ 0 h 3594334"/>
              <a:gd name="connsiteX1" fmla="*/ 4514417 w 4585150"/>
              <a:gd name="connsiteY1" fmla="*/ 1094533 h 3594334"/>
              <a:gd name="connsiteX2" fmla="*/ 2995484 w 4585150"/>
              <a:gd name="connsiteY2" fmla="*/ 2012670 h 3594334"/>
              <a:gd name="connsiteX3" fmla="*/ 1852484 w 4585150"/>
              <a:gd name="connsiteY3" fmla="*/ 2766432 h 3594334"/>
              <a:gd name="connsiteX4" fmla="*/ 283176 w 4585150"/>
              <a:gd name="connsiteY4" fmla="*/ 3470767 h 3594334"/>
              <a:gd name="connsiteX5" fmla="*/ 153430 w 4585150"/>
              <a:gd name="connsiteY5" fmla="*/ 3507837 h 3594334"/>
              <a:gd name="connsiteX0" fmla="*/ 3419883 w 4591226"/>
              <a:gd name="connsiteY0" fmla="*/ 0 h 3594334"/>
              <a:gd name="connsiteX1" fmla="*/ 4514417 w 4591226"/>
              <a:gd name="connsiteY1" fmla="*/ 1094533 h 3594334"/>
              <a:gd name="connsiteX2" fmla="*/ 2959027 w 4591226"/>
              <a:gd name="connsiteY2" fmla="*/ 2246673 h 3594334"/>
              <a:gd name="connsiteX3" fmla="*/ 1852484 w 4591226"/>
              <a:gd name="connsiteY3" fmla="*/ 2766432 h 3594334"/>
              <a:gd name="connsiteX4" fmla="*/ 283176 w 4591226"/>
              <a:gd name="connsiteY4" fmla="*/ 3470767 h 3594334"/>
              <a:gd name="connsiteX5" fmla="*/ 153430 w 4591226"/>
              <a:gd name="connsiteY5" fmla="*/ 3507837 h 3594334"/>
              <a:gd name="connsiteX0" fmla="*/ 4111167 w 4706440"/>
              <a:gd name="connsiteY0" fmla="*/ 0 h 3594334"/>
              <a:gd name="connsiteX1" fmla="*/ 4514417 w 4706440"/>
              <a:gd name="connsiteY1" fmla="*/ 1094533 h 3594334"/>
              <a:gd name="connsiteX2" fmla="*/ 2959027 w 4706440"/>
              <a:gd name="connsiteY2" fmla="*/ 2246673 h 3594334"/>
              <a:gd name="connsiteX3" fmla="*/ 1852484 w 4706440"/>
              <a:gd name="connsiteY3" fmla="*/ 2766432 h 3594334"/>
              <a:gd name="connsiteX4" fmla="*/ 283176 w 4706440"/>
              <a:gd name="connsiteY4" fmla="*/ 3470767 h 3594334"/>
              <a:gd name="connsiteX5" fmla="*/ 153430 w 4706440"/>
              <a:gd name="connsiteY5" fmla="*/ 3507837 h 3594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06440" h="3594334">
                <a:moveTo>
                  <a:pt x="4111167" y="0"/>
                </a:moveTo>
                <a:cubicBezTo>
                  <a:pt x="4103927" y="109786"/>
                  <a:pt x="4706440" y="720088"/>
                  <a:pt x="4514417" y="1094533"/>
                </a:cubicBezTo>
                <a:cubicBezTo>
                  <a:pt x="4322394" y="1468978"/>
                  <a:pt x="3402683" y="1968023"/>
                  <a:pt x="2959027" y="2246673"/>
                </a:cubicBezTo>
                <a:cubicBezTo>
                  <a:pt x="2515372" y="2525323"/>
                  <a:pt x="2298459" y="2562416"/>
                  <a:pt x="1852484" y="2766432"/>
                </a:cubicBezTo>
                <a:lnTo>
                  <a:pt x="283176" y="3470767"/>
                </a:lnTo>
                <a:cubicBezTo>
                  <a:pt x="0" y="3594334"/>
                  <a:pt x="76715" y="3551085"/>
                  <a:pt x="153430" y="3507837"/>
                </a:cubicBezTo>
              </a:path>
            </a:pathLst>
          </a:custGeom>
          <a:ln w="412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Shemitta\Shemitta Intermediate Photo Processing\Responsible Party\Drainage Diversion\Redwood Root Wad IMGP7669.JPG"/>
          <p:cNvPicPr>
            <a:picLocks noChangeAspect="1" noChangeArrowheads="1"/>
          </p:cNvPicPr>
          <p:nvPr/>
        </p:nvPicPr>
        <p:blipFill>
          <a:blip r:embed="rId3" cstate="print"/>
          <a:srcRect t="292" r="11630"/>
          <a:stretch>
            <a:fillRect/>
          </a:stretch>
        </p:blipFill>
        <p:spPr bwMode="auto">
          <a:xfrm>
            <a:off x="-11" y="0"/>
            <a:ext cx="10972811" cy="8225544"/>
          </a:xfrm>
          <a:prstGeom prst="rect">
            <a:avLst/>
          </a:prstGeom>
          <a:noFill/>
          <a:ln>
            <a:solidFill>
              <a:schemeClr val="tx1"/>
            </a:solidFill>
            <a:prstDash val="lgDashDotDot"/>
          </a:ln>
        </p:spPr>
      </p:pic>
      <p:sp>
        <p:nvSpPr>
          <p:cNvPr id="12" name="Freeform 11"/>
          <p:cNvSpPr/>
          <p:nvPr/>
        </p:nvSpPr>
        <p:spPr>
          <a:xfrm>
            <a:off x="2721264" y="2962660"/>
            <a:ext cx="8146515" cy="5266940"/>
          </a:xfrm>
          <a:custGeom>
            <a:avLst/>
            <a:gdLst>
              <a:gd name="connsiteX0" fmla="*/ 6135880 w 6175760"/>
              <a:gd name="connsiteY0" fmla="*/ 0 h 3939611"/>
              <a:gd name="connsiteX1" fmla="*/ 6050422 w 6175760"/>
              <a:gd name="connsiteY1" fmla="*/ 188008 h 3939611"/>
              <a:gd name="connsiteX2" fmla="*/ 5383850 w 6175760"/>
              <a:gd name="connsiteY2" fmla="*/ 598206 h 3939611"/>
              <a:gd name="connsiteX3" fmla="*/ 4563454 w 6175760"/>
              <a:gd name="connsiteY3" fmla="*/ 1410056 h 3939611"/>
              <a:gd name="connsiteX4" fmla="*/ 3768695 w 6175760"/>
              <a:gd name="connsiteY4" fmla="*/ 2093720 h 3939611"/>
              <a:gd name="connsiteX5" fmla="*/ 3042302 w 6175760"/>
              <a:gd name="connsiteY5" fmla="*/ 2435552 h 3939611"/>
              <a:gd name="connsiteX6" fmla="*/ 2333001 w 6175760"/>
              <a:gd name="connsiteY6" fmla="*/ 2777383 h 3939611"/>
              <a:gd name="connsiteX7" fmla="*/ 1162228 w 6175760"/>
              <a:gd name="connsiteY7" fmla="*/ 3409772 h 3939611"/>
              <a:gd name="connsiteX8" fmla="*/ 0 w 6175760"/>
              <a:gd name="connsiteY8" fmla="*/ 3939611 h 3939611"/>
              <a:gd name="connsiteX0" fmla="*/ 6135880 w 6175760"/>
              <a:gd name="connsiteY0" fmla="*/ 0 h 3950456"/>
              <a:gd name="connsiteX1" fmla="*/ 6050422 w 6175760"/>
              <a:gd name="connsiteY1" fmla="*/ 188008 h 3950456"/>
              <a:gd name="connsiteX2" fmla="*/ 5383850 w 6175760"/>
              <a:gd name="connsiteY2" fmla="*/ 598206 h 3950456"/>
              <a:gd name="connsiteX3" fmla="*/ 4563454 w 6175760"/>
              <a:gd name="connsiteY3" fmla="*/ 1410056 h 3950456"/>
              <a:gd name="connsiteX4" fmla="*/ 3768695 w 6175760"/>
              <a:gd name="connsiteY4" fmla="*/ 2093720 h 3950456"/>
              <a:gd name="connsiteX5" fmla="*/ 3042302 w 6175760"/>
              <a:gd name="connsiteY5" fmla="*/ 2435552 h 3950456"/>
              <a:gd name="connsiteX6" fmla="*/ 2333001 w 6175760"/>
              <a:gd name="connsiteY6" fmla="*/ 2777383 h 3950456"/>
              <a:gd name="connsiteX7" fmla="*/ 1162228 w 6175760"/>
              <a:gd name="connsiteY7" fmla="*/ 3409772 h 3950456"/>
              <a:gd name="connsiteX8" fmla="*/ 203799 w 6175760"/>
              <a:gd name="connsiteY8" fmla="*/ 3862150 h 3950456"/>
              <a:gd name="connsiteX9" fmla="*/ 0 w 6175760"/>
              <a:gd name="connsiteY9" fmla="*/ 3939611 h 3950456"/>
              <a:gd name="connsiteX0" fmla="*/ 6610333 w 6650213"/>
              <a:gd name="connsiteY0" fmla="*/ 0 h 4619002"/>
              <a:gd name="connsiteX1" fmla="*/ 6524875 w 6650213"/>
              <a:gd name="connsiteY1" fmla="*/ 188008 h 4619002"/>
              <a:gd name="connsiteX2" fmla="*/ 5858303 w 6650213"/>
              <a:gd name="connsiteY2" fmla="*/ 598206 h 4619002"/>
              <a:gd name="connsiteX3" fmla="*/ 5037907 w 6650213"/>
              <a:gd name="connsiteY3" fmla="*/ 1410056 h 4619002"/>
              <a:gd name="connsiteX4" fmla="*/ 4243148 w 6650213"/>
              <a:gd name="connsiteY4" fmla="*/ 2093720 h 4619002"/>
              <a:gd name="connsiteX5" fmla="*/ 3516755 w 6650213"/>
              <a:gd name="connsiteY5" fmla="*/ 2435552 h 4619002"/>
              <a:gd name="connsiteX6" fmla="*/ 2807454 w 6650213"/>
              <a:gd name="connsiteY6" fmla="*/ 2777383 h 4619002"/>
              <a:gd name="connsiteX7" fmla="*/ 1636681 w 6650213"/>
              <a:gd name="connsiteY7" fmla="*/ 3409772 h 4619002"/>
              <a:gd name="connsiteX8" fmla="*/ 678252 w 6650213"/>
              <a:gd name="connsiteY8" fmla="*/ 3862150 h 4619002"/>
              <a:gd name="connsiteX9" fmla="*/ 0 w 6650213"/>
              <a:gd name="connsiteY9" fmla="*/ 4619002 h 4619002"/>
              <a:gd name="connsiteX0" fmla="*/ 6610333 w 6650213"/>
              <a:gd name="connsiteY0" fmla="*/ 0 h 4619002"/>
              <a:gd name="connsiteX1" fmla="*/ 6524875 w 6650213"/>
              <a:gd name="connsiteY1" fmla="*/ 188008 h 4619002"/>
              <a:gd name="connsiteX2" fmla="*/ 5858303 w 6650213"/>
              <a:gd name="connsiteY2" fmla="*/ 598206 h 4619002"/>
              <a:gd name="connsiteX3" fmla="*/ 5037907 w 6650213"/>
              <a:gd name="connsiteY3" fmla="*/ 1410056 h 4619002"/>
              <a:gd name="connsiteX4" fmla="*/ 4243148 w 6650213"/>
              <a:gd name="connsiteY4" fmla="*/ 2093720 h 4619002"/>
              <a:gd name="connsiteX5" fmla="*/ 3516755 w 6650213"/>
              <a:gd name="connsiteY5" fmla="*/ 2435552 h 4619002"/>
              <a:gd name="connsiteX6" fmla="*/ 2807454 w 6650213"/>
              <a:gd name="connsiteY6" fmla="*/ 2777383 h 4619002"/>
              <a:gd name="connsiteX7" fmla="*/ 1636681 w 6650213"/>
              <a:gd name="connsiteY7" fmla="*/ 3409772 h 4619002"/>
              <a:gd name="connsiteX8" fmla="*/ 1104135 w 6650213"/>
              <a:gd name="connsiteY8" fmla="*/ 4262374 h 4619002"/>
              <a:gd name="connsiteX9" fmla="*/ 0 w 6650213"/>
              <a:gd name="connsiteY9" fmla="*/ 4619002 h 4619002"/>
              <a:gd name="connsiteX0" fmla="*/ 6610333 w 6650213"/>
              <a:gd name="connsiteY0" fmla="*/ 0 h 4619002"/>
              <a:gd name="connsiteX1" fmla="*/ 6524875 w 6650213"/>
              <a:gd name="connsiteY1" fmla="*/ 188008 h 4619002"/>
              <a:gd name="connsiteX2" fmla="*/ 5858303 w 6650213"/>
              <a:gd name="connsiteY2" fmla="*/ 598206 h 4619002"/>
              <a:gd name="connsiteX3" fmla="*/ 5037907 w 6650213"/>
              <a:gd name="connsiteY3" fmla="*/ 1410056 h 4619002"/>
              <a:gd name="connsiteX4" fmla="*/ 4243148 w 6650213"/>
              <a:gd name="connsiteY4" fmla="*/ 2093720 h 4619002"/>
              <a:gd name="connsiteX5" fmla="*/ 3516755 w 6650213"/>
              <a:gd name="connsiteY5" fmla="*/ 2435552 h 4619002"/>
              <a:gd name="connsiteX6" fmla="*/ 2807454 w 6650213"/>
              <a:gd name="connsiteY6" fmla="*/ 2777383 h 4619002"/>
              <a:gd name="connsiteX7" fmla="*/ 2160263 w 6650213"/>
              <a:gd name="connsiteY7" fmla="*/ 3686304 h 4619002"/>
              <a:gd name="connsiteX8" fmla="*/ 1104135 w 6650213"/>
              <a:gd name="connsiteY8" fmla="*/ 4262374 h 4619002"/>
              <a:gd name="connsiteX9" fmla="*/ 0 w 6650213"/>
              <a:gd name="connsiteY9" fmla="*/ 4619002 h 4619002"/>
              <a:gd name="connsiteX0" fmla="*/ 6610333 w 6650213"/>
              <a:gd name="connsiteY0" fmla="*/ 0 h 4619002"/>
              <a:gd name="connsiteX1" fmla="*/ 6524875 w 6650213"/>
              <a:gd name="connsiteY1" fmla="*/ 188008 h 4619002"/>
              <a:gd name="connsiteX2" fmla="*/ 5858303 w 6650213"/>
              <a:gd name="connsiteY2" fmla="*/ 598206 h 4619002"/>
              <a:gd name="connsiteX3" fmla="*/ 5037907 w 6650213"/>
              <a:gd name="connsiteY3" fmla="*/ 1410056 h 4619002"/>
              <a:gd name="connsiteX4" fmla="*/ 4243148 w 6650213"/>
              <a:gd name="connsiteY4" fmla="*/ 2093720 h 4619002"/>
              <a:gd name="connsiteX5" fmla="*/ 3516755 w 6650213"/>
              <a:gd name="connsiteY5" fmla="*/ 2435552 h 4619002"/>
              <a:gd name="connsiteX6" fmla="*/ 3216392 w 6650213"/>
              <a:gd name="connsiteY6" fmla="*/ 3014223 h 4619002"/>
              <a:gd name="connsiteX7" fmla="*/ 2160263 w 6650213"/>
              <a:gd name="connsiteY7" fmla="*/ 3686304 h 4619002"/>
              <a:gd name="connsiteX8" fmla="*/ 1104135 w 6650213"/>
              <a:gd name="connsiteY8" fmla="*/ 4262374 h 4619002"/>
              <a:gd name="connsiteX9" fmla="*/ 0 w 6650213"/>
              <a:gd name="connsiteY9" fmla="*/ 4619002 h 4619002"/>
              <a:gd name="connsiteX0" fmla="*/ 6610333 w 6650213"/>
              <a:gd name="connsiteY0" fmla="*/ 0 h 4619002"/>
              <a:gd name="connsiteX1" fmla="*/ 6524875 w 6650213"/>
              <a:gd name="connsiteY1" fmla="*/ 188008 h 4619002"/>
              <a:gd name="connsiteX2" fmla="*/ 5858303 w 6650213"/>
              <a:gd name="connsiteY2" fmla="*/ 598206 h 4619002"/>
              <a:gd name="connsiteX3" fmla="*/ 5037907 w 6650213"/>
              <a:gd name="connsiteY3" fmla="*/ 1410056 h 4619002"/>
              <a:gd name="connsiteX4" fmla="*/ 4243148 w 6650213"/>
              <a:gd name="connsiteY4" fmla="*/ 2093720 h 4619002"/>
              <a:gd name="connsiteX5" fmla="*/ 4032491 w 6650213"/>
              <a:gd name="connsiteY5" fmla="*/ 2822199 h 4619002"/>
              <a:gd name="connsiteX6" fmla="*/ 3216392 w 6650213"/>
              <a:gd name="connsiteY6" fmla="*/ 3014223 h 4619002"/>
              <a:gd name="connsiteX7" fmla="*/ 2160263 w 6650213"/>
              <a:gd name="connsiteY7" fmla="*/ 3686304 h 4619002"/>
              <a:gd name="connsiteX8" fmla="*/ 1104135 w 6650213"/>
              <a:gd name="connsiteY8" fmla="*/ 4262374 h 4619002"/>
              <a:gd name="connsiteX9" fmla="*/ 0 w 6650213"/>
              <a:gd name="connsiteY9" fmla="*/ 4619002 h 4619002"/>
              <a:gd name="connsiteX0" fmla="*/ 6610333 w 6650213"/>
              <a:gd name="connsiteY0" fmla="*/ 0 h 4619002"/>
              <a:gd name="connsiteX1" fmla="*/ 6524875 w 6650213"/>
              <a:gd name="connsiteY1" fmla="*/ 188008 h 4619002"/>
              <a:gd name="connsiteX2" fmla="*/ 5858303 w 6650213"/>
              <a:gd name="connsiteY2" fmla="*/ 598206 h 4619002"/>
              <a:gd name="connsiteX3" fmla="*/ 5037907 w 6650213"/>
              <a:gd name="connsiteY3" fmla="*/ 1410056 h 4619002"/>
              <a:gd name="connsiteX4" fmla="*/ 4896596 w 6650213"/>
              <a:gd name="connsiteY4" fmla="*/ 2198123 h 4619002"/>
              <a:gd name="connsiteX5" fmla="*/ 4032491 w 6650213"/>
              <a:gd name="connsiteY5" fmla="*/ 2822199 h 4619002"/>
              <a:gd name="connsiteX6" fmla="*/ 3216392 w 6650213"/>
              <a:gd name="connsiteY6" fmla="*/ 3014223 h 4619002"/>
              <a:gd name="connsiteX7" fmla="*/ 2160263 w 6650213"/>
              <a:gd name="connsiteY7" fmla="*/ 3686304 h 4619002"/>
              <a:gd name="connsiteX8" fmla="*/ 1104135 w 6650213"/>
              <a:gd name="connsiteY8" fmla="*/ 4262374 h 4619002"/>
              <a:gd name="connsiteX9" fmla="*/ 0 w 6650213"/>
              <a:gd name="connsiteY9" fmla="*/ 4619002 h 4619002"/>
              <a:gd name="connsiteX0" fmla="*/ 6610333 w 6650213"/>
              <a:gd name="connsiteY0" fmla="*/ 0 h 4619002"/>
              <a:gd name="connsiteX1" fmla="*/ 6524875 w 6650213"/>
              <a:gd name="connsiteY1" fmla="*/ 188008 h 4619002"/>
              <a:gd name="connsiteX2" fmla="*/ 5858303 w 6650213"/>
              <a:gd name="connsiteY2" fmla="*/ 598206 h 4619002"/>
              <a:gd name="connsiteX3" fmla="*/ 5424660 w 6650213"/>
              <a:gd name="connsiteY3" fmla="*/ 1574048 h 4619002"/>
              <a:gd name="connsiteX4" fmla="*/ 4896596 w 6650213"/>
              <a:gd name="connsiteY4" fmla="*/ 2198123 h 4619002"/>
              <a:gd name="connsiteX5" fmla="*/ 4032491 w 6650213"/>
              <a:gd name="connsiteY5" fmla="*/ 2822199 h 4619002"/>
              <a:gd name="connsiteX6" fmla="*/ 3216392 w 6650213"/>
              <a:gd name="connsiteY6" fmla="*/ 3014223 h 4619002"/>
              <a:gd name="connsiteX7" fmla="*/ 2160263 w 6650213"/>
              <a:gd name="connsiteY7" fmla="*/ 3686304 h 4619002"/>
              <a:gd name="connsiteX8" fmla="*/ 1104135 w 6650213"/>
              <a:gd name="connsiteY8" fmla="*/ 4262374 h 4619002"/>
              <a:gd name="connsiteX9" fmla="*/ 0 w 6650213"/>
              <a:gd name="connsiteY9" fmla="*/ 4619002 h 4619002"/>
              <a:gd name="connsiteX0" fmla="*/ 7200875 w 7220815"/>
              <a:gd name="connsiteY0" fmla="*/ 23254 h 4508383"/>
              <a:gd name="connsiteX1" fmla="*/ 6524875 w 7220815"/>
              <a:gd name="connsiteY1" fmla="*/ 77389 h 4508383"/>
              <a:gd name="connsiteX2" fmla="*/ 5858303 w 7220815"/>
              <a:gd name="connsiteY2" fmla="*/ 487587 h 4508383"/>
              <a:gd name="connsiteX3" fmla="*/ 5424660 w 7220815"/>
              <a:gd name="connsiteY3" fmla="*/ 1463429 h 4508383"/>
              <a:gd name="connsiteX4" fmla="*/ 4896596 w 7220815"/>
              <a:gd name="connsiteY4" fmla="*/ 2087504 h 4508383"/>
              <a:gd name="connsiteX5" fmla="*/ 4032491 w 7220815"/>
              <a:gd name="connsiteY5" fmla="*/ 2711580 h 4508383"/>
              <a:gd name="connsiteX6" fmla="*/ 3216392 w 7220815"/>
              <a:gd name="connsiteY6" fmla="*/ 2903604 h 4508383"/>
              <a:gd name="connsiteX7" fmla="*/ 2160263 w 7220815"/>
              <a:gd name="connsiteY7" fmla="*/ 3575685 h 4508383"/>
              <a:gd name="connsiteX8" fmla="*/ 1104135 w 7220815"/>
              <a:gd name="connsiteY8" fmla="*/ 4151755 h 4508383"/>
              <a:gd name="connsiteX9" fmla="*/ 0 w 7220815"/>
              <a:gd name="connsiteY9" fmla="*/ 4508383 h 4508383"/>
              <a:gd name="connsiteX0" fmla="*/ 7200875 w 7220815"/>
              <a:gd name="connsiteY0" fmla="*/ 41876 h 4527005"/>
              <a:gd name="connsiteX1" fmla="*/ 6524875 w 7220815"/>
              <a:gd name="connsiteY1" fmla="*/ 96011 h 4527005"/>
              <a:gd name="connsiteX2" fmla="*/ 6336771 w 7220815"/>
              <a:gd name="connsiteY2" fmla="*/ 617945 h 4527005"/>
              <a:gd name="connsiteX3" fmla="*/ 5424660 w 7220815"/>
              <a:gd name="connsiteY3" fmla="*/ 1482051 h 4527005"/>
              <a:gd name="connsiteX4" fmla="*/ 4896596 w 7220815"/>
              <a:gd name="connsiteY4" fmla="*/ 2106126 h 4527005"/>
              <a:gd name="connsiteX5" fmla="*/ 4032491 w 7220815"/>
              <a:gd name="connsiteY5" fmla="*/ 2730202 h 4527005"/>
              <a:gd name="connsiteX6" fmla="*/ 3216392 w 7220815"/>
              <a:gd name="connsiteY6" fmla="*/ 2922226 h 4527005"/>
              <a:gd name="connsiteX7" fmla="*/ 2160263 w 7220815"/>
              <a:gd name="connsiteY7" fmla="*/ 3594307 h 4527005"/>
              <a:gd name="connsiteX8" fmla="*/ 1104135 w 7220815"/>
              <a:gd name="connsiteY8" fmla="*/ 4170377 h 4527005"/>
              <a:gd name="connsiteX9" fmla="*/ 0 w 7220815"/>
              <a:gd name="connsiteY9" fmla="*/ 4527005 h 4527005"/>
              <a:gd name="connsiteX0" fmla="*/ 7200875 w 7220815"/>
              <a:gd name="connsiteY0" fmla="*/ 0 h 4485129"/>
              <a:gd name="connsiteX1" fmla="*/ 6912841 w 7220815"/>
              <a:gd name="connsiteY1" fmla="*/ 336040 h 4485129"/>
              <a:gd name="connsiteX2" fmla="*/ 6336771 w 7220815"/>
              <a:gd name="connsiteY2" fmla="*/ 576069 h 4485129"/>
              <a:gd name="connsiteX3" fmla="*/ 5424660 w 7220815"/>
              <a:gd name="connsiteY3" fmla="*/ 1440175 h 4485129"/>
              <a:gd name="connsiteX4" fmla="*/ 4896596 w 7220815"/>
              <a:gd name="connsiteY4" fmla="*/ 2064250 h 4485129"/>
              <a:gd name="connsiteX5" fmla="*/ 4032491 w 7220815"/>
              <a:gd name="connsiteY5" fmla="*/ 2688326 h 4485129"/>
              <a:gd name="connsiteX6" fmla="*/ 3216392 w 7220815"/>
              <a:gd name="connsiteY6" fmla="*/ 2880350 h 4485129"/>
              <a:gd name="connsiteX7" fmla="*/ 2160263 w 7220815"/>
              <a:gd name="connsiteY7" fmla="*/ 3552431 h 4485129"/>
              <a:gd name="connsiteX8" fmla="*/ 1104135 w 7220815"/>
              <a:gd name="connsiteY8" fmla="*/ 4128501 h 4485129"/>
              <a:gd name="connsiteX9" fmla="*/ 0 w 7220815"/>
              <a:gd name="connsiteY9" fmla="*/ 4485129 h 4485129"/>
              <a:gd name="connsiteX0" fmla="*/ 7536917 w 7556857"/>
              <a:gd name="connsiteY0" fmla="*/ 0 h 4389119"/>
              <a:gd name="connsiteX1" fmla="*/ 6912841 w 7556857"/>
              <a:gd name="connsiteY1" fmla="*/ 240030 h 4389119"/>
              <a:gd name="connsiteX2" fmla="*/ 6336771 w 7556857"/>
              <a:gd name="connsiteY2" fmla="*/ 480059 h 4389119"/>
              <a:gd name="connsiteX3" fmla="*/ 5424660 w 7556857"/>
              <a:gd name="connsiteY3" fmla="*/ 1344165 h 4389119"/>
              <a:gd name="connsiteX4" fmla="*/ 4896596 w 7556857"/>
              <a:gd name="connsiteY4" fmla="*/ 1968240 h 4389119"/>
              <a:gd name="connsiteX5" fmla="*/ 4032491 w 7556857"/>
              <a:gd name="connsiteY5" fmla="*/ 2592316 h 4389119"/>
              <a:gd name="connsiteX6" fmla="*/ 3216392 w 7556857"/>
              <a:gd name="connsiteY6" fmla="*/ 2784340 h 4389119"/>
              <a:gd name="connsiteX7" fmla="*/ 2160263 w 7556857"/>
              <a:gd name="connsiteY7" fmla="*/ 3456421 h 4389119"/>
              <a:gd name="connsiteX8" fmla="*/ 1104135 w 7556857"/>
              <a:gd name="connsiteY8" fmla="*/ 4032491 h 4389119"/>
              <a:gd name="connsiteX9" fmla="*/ 0 w 7556857"/>
              <a:gd name="connsiteY9" fmla="*/ 4389119 h 4389119"/>
              <a:gd name="connsiteX0" fmla="*/ 7536917 w 7556857"/>
              <a:gd name="connsiteY0" fmla="*/ 0 h 4389119"/>
              <a:gd name="connsiteX1" fmla="*/ 6912841 w 7556857"/>
              <a:gd name="connsiteY1" fmla="*/ 240030 h 4389119"/>
              <a:gd name="connsiteX2" fmla="*/ 6336771 w 7556857"/>
              <a:gd name="connsiteY2" fmla="*/ 480059 h 4389119"/>
              <a:gd name="connsiteX3" fmla="*/ 5424660 w 7556857"/>
              <a:gd name="connsiteY3" fmla="*/ 1344165 h 4389119"/>
              <a:gd name="connsiteX4" fmla="*/ 5040614 w 7556857"/>
              <a:gd name="connsiteY4" fmla="*/ 2064251 h 4389119"/>
              <a:gd name="connsiteX5" fmla="*/ 4032491 w 7556857"/>
              <a:gd name="connsiteY5" fmla="*/ 2592316 h 4389119"/>
              <a:gd name="connsiteX6" fmla="*/ 3216392 w 7556857"/>
              <a:gd name="connsiteY6" fmla="*/ 2784340 h 4389119"/>
              <a:gd name="connsiteX7" fmla="*/ 2160263 w 7556857"/>
              <a:gd name="connsiteY7" fmla="*/ 3456421 h 4389119"/>
              <a:gd name="connsiteX8" fmla="*/ 1104135 w 7556857"/>
              <a:gd name="connsiteY8" fmla="*/ 4032491 h 4389119"/>
              <a:gd name="connsiteX9" fmla="*/ 0 w 7556857"/>
              <a:gd name="connsiteY9" fmla="*/ 4389119 h 4389119"/>
              <a:gd name="connsiteX0" fmla="*/ 7536917 w 7556857"/>
              <a:gd name="connsiteY0" fmla="*/ 0 h 4389119"/>
              <a:gd name="connsiteX1" fmla="*/ 6912841 w 7556857"/>
              <a:gd name="connsiteY1" fmla="*/ 240030 h 4389119"/>
              <a:gd name="connsiteX2" fmla="*/ 6336771 w 7556857"/>
              <a:gd name="connsiteY2" fmla="*/ 480059 h 4389119"/>
              <a:gd name="connsiteX3" fmla="*/ 5568678 w 7556857"/>
              <a:gd name="connsiteY3" fmla="*/ 1344164 h 4389119"/>
              <a:gd name="connsiteX4" fmla="*/ 5040614 w 7556857"/>
              <a:gd name="connsiteY4" fmla="*/ 2064251 h 4389119"/>
              <a:gd name="connsiteX5" fmla="*/ 4032491 w 7556857"/>
              <a:gd name="connsiteY5" fmla="*/ 2592316 h 4389119"/>
              <a:gd name="connsiteX6" fmla="*/ 3216392 w 7556857"/>
              <a:gd name="connsiteY6" fmla="*/ 2784340 h 4389119"/>
              <a:gd name="connsiteX7" fmla="*/ 2160263 w 7556857"/>
              <a:gd name="connsiteY7" fmla="*/ 3456421 h 4389119"/>
              <a:gd name="connsiteX8" fmla="*/ 1104135 w 7556857"/>
              <a:gd name="connsiteY8" fmla="*/ 4032491 h 4389119"/>
              <a:gd name="connsiteX9" fmla="*/ 0 w 7556857"/>
              <a:gd name="connsiteY9" fmla="*/ 4389119 h 4389119"/>
              <a:gd name="connsiteX0" fmla="*/ 7536917 w 7556857"/>
              <a:gd name="connsiteY0" fmla="*/ 0 h 4389119"/>
              <a:gd name="connsiteX1" fmla="*/ 6912841 w 7556857"/>
              <a:gd name="connsiteY1" fmla="*/ 240030 h 4389119"/>
              <a:gd name="connsiteX2" fmla="*/ 6336771 w 7556857"/>
              <a:gd name="connsiteY2" fmla="*/ 480059 h 4389119"/>
              <a:gd name="connsiteX3" fmla="*/ 5568678 w 7556857"/>
              <a:gd name="connsiteY3" fmla="*/ 1344164 h 4389119"/>
              <a:gd name="connsiteX4" fmla="*/ 5040614 w 7556857"/>
              <a:gd name="connsiteY4" fmla="*/ 2064251 h 4389119"/>
              <a:gd name="connsiteX5" fmla="*/ 4032491 w 7556857"/>
              <a:gd name="connsiteY5" fmla="*/ 2592316 h 4389119"/>
              <a:gd name="connsiteX6" fmla="*/ 3216392 w 7556857"/>
              <a:gd name="connsiteY6" fmla="*/ 2928356 h 4389119"/>
              <a:gd name="connsiteX7" fmla="*/ 2160263 w 7556857"/>
              <a:gd name="connsiteY7" fmla="*/ 3456421 h 4389119"/>
              <a:gd name="connsiteX8" fmla="*/ 1104135 w 7556857"/>
              <a:gd name="connsiteY8" fmla="*/ 4032491 h 4389119"/>
              <a:gd name="connsiteX9" fmla="*/ 0 w 7556857"/>
              <a:gd name="connsiteY9" fmla="*/ 4389119 h 4389119"/>
              <a:gd name="connsiteX0" fmla="*/ 6768823 w 6788763"/>
              <a:gd name="connsiteY0" fmla="*/ 0 h 4389117"/>
              <a:gd name="connsiteX1" fmla="*/ 6144747 w 6788763"/>
              <a:gd name="connsiteY1" fmla="*/ 240030 h 4389117"/>
              <a:gd name="connsiteX2" fmla="*/ 5568677 w 6788763"/>
              <a:gd name="connsiteY2" fmla="*/ 480059 h 4389117"/>
              <a:gd name="connsiteX3" fmla="*/ 4800584 w 6788763"/>
              <a:gd name="connsiteY3" fmla="*/ 1344164 h 4389117"/>
              <a:gd name="connsiteX4" fmla="*/ 4272520 w 6788763"/>
              <a:gd name="connsiteY4" fmla="*/ 2064251 h 4389117"/>
              <a:gd name="connsiteX5" fmla="*/ 3264397 w 6788763"/>
              <a:gd name="connsiteY5" fmla="*/ 2592316 h 4389117"/>
              <a:gd name="connsiteX6" fmla="*/ 2448298 w 6788763"/>
              <a:gd name="connsiteY6" fmla="*/ 2928356 h 4389117"/>
              <a:gd name="connsiteX7" fmla="*/ 1392169 w 6788763"/>
              <a:gd name="connsiteY7" fmla="*/ 3456421 h 4389117"/>
              <a:gd name="connsiteX8" fmla="*/ 336041 w 6788763"/>
              <a:gd name="connsiteY8" fmla="*/ 4032491 h 4389117"/>
              <a:gd name="connsiteX9" fmla="*/ 0 w 6788763"/>
              <a:gd name="connsiteY9" fmla="*/ 4389117 h 4389117"/>
              <a:gd name="connsiteX0" fmla="*/ 6768823 w 6788763"/>
              <a:gd name="connsiteY0" fmla="*/ 0 h 4389117"/>
              <a:gd name="connsiteX1" fmla="*/ 6144747 w 6788763"/>
              <a:gd name="connsiteY1" fmla="*/ 240030 h 4389117"/>
              <a:gd name="connsiteX2" fmla="*/ 5568677 w 6788763"/>
              <a:gd name="connsiteY2" fmla="*/ 480059 h 4389117"/>
              <a:gd name="connsiteX3" fmla="*/ 4800584 w 6788763"/>
              <a:gd name="connsiteY3" fmla="*/ 1344164 h 4389117"/>
              <a:gd name="connsiteX4" fmla="*/ 4272520 w 6788763"/>
              <a:gd name="connsiteY4" fmla="*/ 2064251 h 4389117"/>
              <a:gd name="connsiteX5" fmla="*/ 3264397 w 6788763"/>
              <a:gd name="connsiteY5" fmla="*/ 2592316 h 4389117"/>
              <a:gd name="connsiteX6" fmla="*/ 2448298 w 6788763"/>
              <a:gd name="connsiteY6" fmla="*/ 2928356 h 4389117"/>
              <a:gd name="connsiteX7" fmla="*/ 1392169 w 6788763"/>
              <a:gd name="connsiteY7" fmla="*/ 3456421 h 4389117"/>
              <a:gd name="connsiteX8" fmla="*/ 576070 w 6788763"/>
              <a:gd name="connsiteY8" fmla="*/ 3984484 h 4389117"/>
              <a:gd name="connsiteX9" fmla="*/ 0 w 6788763"/>
              <a:gd name="connsiteY9" fmla="*/ 4389117 h 4389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88763" h="4389117">
                <a:moveTo>
                  <a:pt x="6768823" y="0"/>
                </a:moveTo>
                <a:cubicBezTo>
                  <a:pt x="6788763" y="44153"/>
                  <a:pt x="6344771" y="160020"/>
                  <a:pt x="6144747" y="240030"/>
                </a:cubicBezTo>
                <a:cubicBezTo>
                  <a:pt x="5944723" y="320040"/>
                  <a:pt x="5792704" y="296037"/>
                  <a:pt x="5568677" y="480059"/>
                </a:cubicBezTo>
                <a:cubicBezTo>
                  <a:pt x="5344650" y="664081"/>
                  <a:pt x="5016610" y="1080132"/>
                  <a:pt x="4800584" y="1344164"/>
                </a:cubicBezTo>
                <a:cubicBezTo>
                  <a:pt x="4584558" y="1608196"/>
                  <a:pt x="4528551" y="1856226"/>
                  <a:pt x="4272520" y="2064251"/>
                </a:cubicBezTo>
                <a:cubicBezTo>
                  <a:pt x="4016489" y="2272276"/>
                  <a:pt x="3264397" y="2592316"/>
                  <a:pt x="3264397" y="2592316"/>
                </a:cubicBezTo>
                <a:cubicBezTo>
                  <a:pt x="3025115" y="2706260"/>
                  <a:pt x="2760336" y="2784339"/>
                  <a:pt x="2448298" y="2928356"/>
                </a:cubicBezTo>
                <a:cubicBezTo>
                  <a:pt x="2136260" y="3072373"/>
                  <a:pt x="1704207" y="3280400"/>
                  <a:pt x="1392169" y="3456421"/>
                </a:cubicBezTo>
                <a:cubicBezTo>
                  <a:pt x="1080131" y="3632442"/>
                  <a:pt x="808098" y="3829035"/>
                  <a:pt x="576070" y="3984484"/>
                </a:cubicBezTo>
                <a:cubicBezTo>
                  <a:pt x="344042" y="4139933"/>
                  <a:pt x="33966" y="4376207"/>
                  <a:pt x="0" y="4389117"/>
                </a:cubicBezTo>
              </a:path>
            </a:pathLst>
          </a:custGeom>
          <a:ln w="76200">
            <a:solidFill>
              <a:srgbClr val="00B0F0"/>
            </a:solidFill>
            <a:prstDash val="dash"/>
            <a:tailEnd type="triangle"/>
          </a:ln>
        </p:spPr>
        <p:style>
          <a:lnRef idx="1">
            <a:schemeClr val="accent1"/>
          </a:lnRef>
          <a:fillRef idx="0">
            <a:schemeClr val="accent1"/>
          </a:fillRef>
          <a:effectRef idx="0">
            <a:schemeClr val="accent1"/>
          </a:effectRef>
          <a:fontRef idx="minor">
            <a:schemeClr val="tx1"/>
          </a:fontRef>
        </p:style>
        <p:txBody>
          <a:bodyPr lIns="109728" tIns="54864" rIns="109728" bIns="54864" rtlCol="0" anchor="ctr"/>
          <a:lstStyle/>
          <a:p>
            <a:pPr algn="ctr"/>
            <a:endParaRPr lang="en-US"/>
          </a:p>
        </p:txBody>
      </p:sp>
      <p:sp>
        <p:nvSpPr>
          <p:cNvPr id="9" name="object 12"/>
          <p:cNvSpPr txBox="1"/>
          <p:nvPr/>
        </p:nvSpPr>
        <p:spPr>
          <a:xfrm>
            <a:off x="94339" y="7906853"/>
            <a:ext cx="1059978" cy="184666"/>
          </a:xfrm>
          <a:prstGeom prst="rect">
            <a:avLst/>
          </a:prstGeom>
        </p:spPr>
        <p:txBody>
          <a:bodyPr vert="horz" wrap="square" lIns="0" tIns="0" rIns="0" bIns="0" rtlCol="0">
            <a:spAutoFit/>
          </a:bodyPr>
          <a:lstStyle/>
          <a:p>
            <a:pPr marL="15240"/>
            <a:r>
              <a:rPr lang="en-US" sz="1200" b="1" spc="-6" dirty="0">
                <a:solidFill>
                  <a:srgbClr val="FFFFFF"/>
                </a:solidFill>
                <a:latin typeface="Arial"/>
                <a:cs typeface="Arial"/>
              </a:rPr>
              <a:t>October 2013</a:t>
            </a:r>
            <a:endParaRPr sz="1200" dirty="0">
              <a:latin typeface="Arial"/>
              <a:cs typeface="Arial"/>
            </a:endParaRPr>
          </a:p>
        </p:txBody>
      </p:sp>
      <p:sp>
        <p:nvSpPr>
          <p:cNvPr id="10" name="TextBox 9"/>
          <p:cNvSpPr txBox="1"/>
          <p:nvPr/>
        </p:nvSpPr>
        <p:spPr>
          <a:xfrm>
            <a:off x="140425" y="5681725"/>
            <a:ext cx="1697581" cy="326243"/>
          </a:xfrm>
          <a:prstGeom prst="rect">
            <a:avLst/>
          </a:prstGeom>
          <a:noFill/>
        </p:spPr>
        <p:txBody>
          <a:bodyPr wrap="none" lIns="109728" tIns="54864" rIns="109728" bIns="54864" rtlCol="0">
            <a:spAutoFit/>
          </a:bodyPr>
          <a:lstStyle/>
          <a:p>
            <a:r>
              <a:rPr lang="en-US" sz="1400" b="1" dirty="0"/>
              <a:t>Incision begins here</a:t>
            </a:r>
          </a:p>
        </p:txBody>
      </p:sp>
      <p:cxnSp>
        <p:nvCxnSpPr>
          <p:cNvPr id="15" name="Straight Arrow Connector 14"/>
          <p:cNvCxnSpPr/>
          <p:nvPr/>
        </p:nvCxnSpPr>
        <p:spPr>
          <a:xfrm>
            <a:off x="2433229" y="5612582"/>
            <a:ext cx="1555389" cy="1555389"/>
          </a:xfrm>
          <a:prstGeom prst="straightConnector1">
            <a:avLst/>
          </a:prstGeom>
          <a:ln w="508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noChangeArrowheads="1"/>
          </p:cNvPicPr>
          <p:nvPr/>
        </p:nvPicPr>
        <p:blipFill>
          <a:blip r:embed="rId4" cstate="print"/>
          <a:srcRect/>
          <a:stretch>
            <a:fillRect/>
          </a:stretch>
        </p:blipFill>
        <p:spPr bwMode="auto">
          <a:xfrm>
            <a:off x="10627712" y="7684920"/>
            <a:ext cx="276515" cy="462370"/>
          </a:xfrm>
          <a:prstGeom prst="rect">
            <a:avLst/>
          </a:prstGeom>
          <a:noFill/>
          <a:ln w="9525">
            <a:noFill/>
            <a:miter lim="800000"/>
            <a:headEnd/>
            <a:tailEnd/>
          </a:ln>
          <a:effectLst/>
        </p:spPr>
      </p:pic>
      <p:sp>
        <p:nvSpPr>
          <p:cNvPr id="11" name="TextBox 10"/>
          <p:cNvSpPr txBox="1"/>
          <p:nvPr/>
        </p:nvSpPr>
        <p:spPr>
          <a:xfrm>
            <a:off x="163287" y="5704587"/>
            <a:ext cx="1697581" cy="326243"/>
          </a:xfrm>
          <a:prstGeom prst="rect">
            <a:avLst/>
          </a:prstGeom>
          <a:noFill/>
        </p:spPr>
        <p:txBody>
          <a:bodyPr wrap="none" lIns="109728" tIns="54864" rIns="109728" bIns="54864" rtlCol="0">
            <a:spAutoFit/>
          </a:bodyPr>
          <a:lstStyle/>
          <a:p>
            <a:r>
              <a:rPr lang="en-US" sz="1400" b="1" dirty="0"/>
              <a:t>Incision begins here</a:t>
            </a:r>
          </a:p>
        </p:txBody>
      </p:sp>
      <p:sp>
        <p:nvSpPr>
          <p:cNvPr id="14" name="TextBox 13"/>
          <p:cNvSpPr txBox="1"/>
          <p:nvPr/>
        </p:nvSpPr>
        <p:spPr>
          <a:xfrm>
            <a:off x="589805" y="5209333"/>
            <a:ext cx="1745093" cy="664797"/>
          </a:xfrm>
          <a:prstGeom prst="rect">
            <a:avLst/>
          </a:prstGeom>
          <a:noFill/>
        </p:spPr>
        <p:txBody>
          <a:bodyPr wrap="none" lIns="109728" tIns="54864" rIns="109728" bIns="54864" rtlCol="0">
            <a:spAutoFit/>
          </a:bodyPr>
          <a:lstStyle/>
          <a:p>
            <a:r>
              <a:rPr lang="en-US" sz="1800" b="1" dirty="0">
                <a:solidFill>
                  <a:schemeClr val="bg1"/>
                </a:solidFill>
              </a:rPr>
              <a:t>Channel returns</a:t>
            </a:r>
          </a:p>
          <a:p>
            <a:r>
              <a:rPr lang="en-US" sz="1800" b="1" dirty="0">
                <a:solidFill>
                  <a:schemeClr val="bg1"/>
                </a:solidFill>
              </a:rPr>
              <a:t>to normal here</a:t>
            </a:r>
          </a:p>
        </p:txBody>
      </p:sp>
      <p:sp>
        <p:nvSpPr>
          <p:cNvPr id="16" name="TextBox 15"/>
          <p:cNvSpPr txBox="1"/>
          <p:nvPr/>
        </p:nvSpPr>
        <p:spPr>
          <a:xfrm>
            <a:off x="10371516" y="59233"/>
            <a:ext cx="429990" cy="557076"/>
          </a:xfrm>
          <a:prstGeom prst="rect">
            <a:avLst/>
          </a:prstGeom>
          <a:noFill/>
        </p:spPr>
        <p:txBody>
          <a:bodyPr wrap="none" lIns="109728" tIns="54864" rIns="109728" bIns="54864" rtlCol="0">
            <a:spAutoFit/>
          </a:bodyPr>
          <a:lstStyle/>
          <a:p>
            <a:r>
              <a:rPr lang="en-US" sz="2900" b="1" dirty="0">
                <a:solidFill>
                  <a:schemeClr val="accent6">
                    <a:lumMod val="75000"/>
                  </a:schemeClr>
                </a:solidFill>
              </a:rPr>
              <a:t>B</a:t>
            </a:r>
          </a:p>
        </p:txBody>
      </p:sp>
      <p:sp>
        <p:nvSpPr>
          <p:cNvPr id="17" name="Freeform 16"/>
          <p:cNvSpPr/>
          <p:nvPr/>
        </p:nvSpPr>
        <p:spPr>
          <a:xfrm>
            <a:off x="4054800" y="2678400"/>
            <a:ext cx="1003200" cy="3909600"/>
          </a:xfrm>
          <a:custGeom>
            <a:avLst/>
            <a:gdLst>
              <a:gd name="connsiteX0" fmla="*/ 942000 w 1003200"/>
              <a:gd name="connsiteY0" fmla="*/ 43200 h 3909600"/>
              <a:gd name="connsiteX1" fmla="*/ 416400 w 1003200"/>
              <a:gd name="connsiteY1" fmla="*/ 64800 h 3909600"/>
              <a:gd name="connsiteX2" fmla="*/ 42000 w 1003200"/>
              <a:gd name="connsiteY2" fmla="*/ 432000 h 3909600"/>
              <a:gd name="connsiteX3" fmla="*/ 164400 w 1003200"/>
              <a:gd name="connsiteY3" fmla="*/ 1101600 h 3909600"/>
              <a:gd name="connsiteX4" fmla="*/ 373200 w 1003200"/>
              <a:gd name="connsiteY4" fmla="*/ 1972800 h 3909600"/>
              <a:gd name="connsiteX5" fmla="*/ 510000 w 1003200"/>
              <a:gd name="connsiteY5" fmla="*/ 2786400 h 3909600"/>
              <a:gd name="connsiteX6" fmla="*/ 826800 w 1003200"/>
              <a:gd name="connsiteY6" fmla="*/ 3384000 h 3909600"/>
              <a:gd name="connsiteX7" fmla="*/ 978000 w 1003200"/>
              <a:gd name="connsiteY7" fmla="*/ 3621600 h 3909600"/>
              <a:gd name="connsiteX8" fmla="*/ 978000 w 1003200"/>
              <a:gd name="connsiteY8" fmla="*/ 3909600 h 39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3200" h="3909600">
                <a:moveTo>
                  <a:pt x="942000" y="43200"/>
                </a:moveTo>
                <a:cubicBezTo>
                  <a:pt x="754200" y="21600"/>
                  <a:pt x="566400" y="0"/>
                  <a:pt x="416400" y="64800"/>
                </a:cubicBezTo>
                <a:cubicBezTo>
                  <a:pt x="266400" y="129600"/>
                  <a:pt x="84000" y="259200"/>
                  <a:pt x="42000" y="432000"/>
                </a:cubicBezTo>
                <a:cubicBezTo>
                  <a:pt x="0" y="604800"/>
                  <a:pt x="109200" y="844800"/>
                  <a:pt x="164400" y="1101600"/>
                </a:cubicBezTo>
                <a:cubicBezTo>
                  <a:pt x="219600" y="1358400"/>
                  <a:pt x="315600" y="1692000"/>
                  <a:pt x="373200" y="1972800"/>
                </a:cubicBezTo>
                <a:cubicBezTo>
                  <a:pt x="430800" y="2253600"/>
                  <a:pt x="434400" y="2551200"/>
                  <a:pt x="510000" y="2786400"/>
                </a:cubicBezTo>
                <a:cubicBezTo>
                  <a:pt x="585600" y="3021600"/>
                  <a:pt x="748800" y="3244800"/>
                  <a:pt x="826800" y="3384000"/>
                </a:cubicBezTo>
                <a:cubicBezTo>
                  <a:pt x="904800" y="3523200"/>
                  <a:pt x="952800" y="3534000"/>
                  <a:pt x="978000" y="3621600"/>
                </a:cubicBezTo>
                <a:cubicBezTo>
                  <a:pt x="1003200" y="3709200"/>
                  <a:pt x="990600" y="3809400"/>
                  <a:pt x="978000" y="3909600"/>
                </a:cubicBezTo>
              </a:path>
            </a:pathLst>
          </a:custGeom>
          <a:ln w="44450">
            <a:solidFill>
              <a:srgbClr val="FFFF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Freeform 17"/>
          <p:cNvSpPr/>
          <p:nvPr/>
        </p:nvSpPr>
        <p:spPr>
          <a:xfrm>
            <a:off x="5083151" y="2995200"/>
            <a:ext cx="5918449" cy="3654308"/>
          </a:xfrm>
          <a:custGeom>
            <a:avLst/>
            <a:gdLst>
              <a:gd name="connsiteX0" fmla="*/ 0 w 6393600"/>
              <a:gd name="connsiteY0" fmla="*/ 3924000 h 3924000"/>
              <a:gd name="connsiteX1" fmla="*/ 813600 w 6393600"/>
              <a:gd name="connsiteY1" fmla="*/ 3535200 h 3924000"/>
              <a:gd name="connsiteX2" fmla="*/ 1929600 w 6393600"/>
              <a:gd name="connsiteY2" fmla="*/ 3240000 h 3924000"/>
              <a:gd name="connsiteX3" fmla="*/ 2930400 w 6393600"/>
              <a:gd name="connsiteY3" fmla="*/ 2692800 h 3924000"/>
              <a:gd name="connsiteX4" fmla="*/ 3844800 w 6393600"/>
              <a:gd name="connsiteY4" fmla="*/ 2203200 h 3924000"/>
              <a:gd name="connsiteX5" fmla="*/ 4896000 w 6393600"/>
              <a:gd name="connsiteY5" fmla="*/ 1555200 h 3924000"/>
              <a:gd name="connsiteX6" fmla="*/ 5587200 w 6393600"/>
              <a:gd name="connsiteY6" fmla="*/ 1123200 h 3924000"/>
              <a:gd name="connsiteX7" fmla="*/ 5882400 w 6393600"/>
              <a:gd name="connsiteY7" fmla="*/ 367200 h 3924000"/>
              <a:gd name="connsiteX8" fmla="*/ 6393600 w 6393600"/>
              <a:gd name="connsiteY8" fmla="*/ 0 h 3924000"/>
              <a:gd name="connsiteX0" fmla="*/ 1200 w 6394800"/>
              <a:gd name="connsiteY0" fmla="*/ 3924000 h 3924000"/>
              <a:gd name="connsiteX1" fmla="*/ 418744 w 6394800"/>
              <a:gd name="connsiteY1" fmla="*/ 3711915 h 3924000"/>
              <a:gd name="connsiteX2" fmla="*/ 814800 w 6394800"/>
              <a:gd name="connsiteY2" fmla="*/ 3535200 h 3924000"/>
              <a:gd name="connsiteX3" fmla="*/ 1930800 w 6394800"/>
              <a:gd name="connsiteY3" fmla="*/ 3240000 h 3924000"/>
              <a:gd name="connsiteX4" fmla="*/ 2931600 w 6394800"/>
              <a:gd name="connsiteY4" fmla="*/ 2692800 h 3924000"/>
              <a:gd name="connsiteX5" fmla="*/ 3846000 w 6394800"/>
              <a:gd name="connsiteY5" fmla="*/ 2203200 h 3924000"/>
              <a:gd name="connsiteX6" fmla="*/ 4897200 w 6394800"/>
              <a:gd name="connsiteY6" fmla="*/ 1555200 h 3924000"/>
              <a:gd name="connsiteX7" fmla="*/ 5588400 w 6394800"/>
              <a:gd name="connsiteY7" fmla="*/ 1123200 h 3924000"/>
              <a:gd name="connsiteX8" fmla="*/ 5883600 w 6394800"/>
              <a:gd name="connsiteY8" fmla="*/ 367200 h 3924000"/>
              <a:gd name="connsiteX9" fmla="*/ 6394800 w 6394800"/>
              <a:gd name="connsiteY9" fmla="*/ 0 h 3924000"/>
              <a:gd name="connsiteX0" fmla="*/ 0 w 6393600"/>
              <a:gd name="connsiteY0" fmla="*/ 3924000 h 3924000"/>
              <a:gd name="connsiteX1" fmla="*/ 813600 w 6393600"/>
              <a:gd name="connsiteY1" fmla="*/ 3535200 h 3924000"/>
              <a:gd name="connsiteX2" fmla="*/ 1929600 w 6393600"/>
              <a:gd name="connsiteY2" fmla="*/ 3240000 h 3924000"/>
              <a:gd name="connsiteX3" fmla="*/ 2930400 w 6393600"/>
              <a:gd name="connsiteY3" fmla="*/ 2692800 h 3924000"/>
              <a:gd name="connsiteX4" fmla="*/ 3844800 w 6393600"/>
              <a:gd name="connsiteY4" fmla="*/ 2203200 h 3924000"/>
              <a:gd name="connsiteX5" fmla="*/ 4896000 w 6393600"/>
              <a:gd name="connsiteY5" fmla="*/ 1555200 h 3924000"/>
              <a:gd name="connsiteX6" fmla="*/ 5587200 w 6393600"/>
              <a:gd name="connsiteY6" fmla="*/ 1123200 h 3924000"/>
              <a:gd name="connsiteX7" fmla="*/ 5882400 w 6393600"/>
              <a:gd name="connsiteY7" fmla="*/ 367200 h 3924000"/>
              <a:gd name="connsiteX8" fmla="*/ 6393600 w 6393600"/>
              <a:gd name="connsiteY8" fmla="*/ 0 h 3924000"/>
              <a:gd name="connsiteX0" fmla="*/ 0 w 5918449"/>
              <a:gd name="connsiteY0" fmla="*/ 3654308 h 3654308"/>
              <a:gd name="connsiteX1" fmla="*/ 338449 w 5918449"/>
              <a:gd name="connsiteY1" fmla="*/ 3535200 h 3654308"/>
              <a:gd name="connsiteX2" fmla="*/ 1454449 w 5918449"/>
              <a:gd name="connsiteY2" fmla="*/ 3240000 h 3654308"/>
              <a:gd name="connsiteX3" fmla="*/ 2455249 w 5918449"/>
              <a:gd name="connsiteY3" fmla="*/ 2692800 h 3654308"/>
              <a:gd name="connsiteX4" fmla="*/ 3369649 w 5918449"/>
              <a:gd name="connsiteY4" fmla="*/ 2203200 h 3654308"/>
              <a:gd name="connsiteX5" fmla="*/ 4420849 w 5918449"/>
              <a:gd name="connsiteY5" fmla="*/ 1555200 h 3654308"/>
              <a:gd name="connsiteX6" fmla="*/ 5112049 w 5918449"/>
              <a:gd name="connsiteY6" fmla="*/ 1123200 h 3654308"/>
              <a:gd name="connsiteX7" fmla="*/ 5407249 w 5918449"/>
              <a:gd name="connsiteY7" fmla="*/ 367200 h 3654308"/>
              <a:gd name="connsiteX8" fmla="*/ 5918449 w 5918449"/>
              <a:gd name="connsiteY8" fmla="*/ 0 h 365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18449" h="3654308">
                <a:moveTo>
                  <a:pt x="0" y="3654308"/>
                </a:moveTo>
                <a:cubicBezTo>
                  <a:pt x="169500" y="3573308"/>
                  <a:pt x="96041" y="3604251"/>
                  <a:pt x="338449" y="3535200"/>
                </a:cubicBezTo>
                <a:cubicBezTo>
                  <a:pt x="580857" y="3466149"/>
                  <a:pt x="1101649" y="3380400"/>
                  <a:pt x="1454449" y="3240000"/>
                </a:cubicBezTo>
                <a:cubicBezTo>
                  <a:pt x="1807249" y="3099600"/>
                  <a:pt x="2455249" y="2692800"/>
                  <a:pt x="2455249" y="2692800"/>
                </a:cubicBezTo>
                <a:cubicBezTo>
                  <a:pt x="2774449" y="2520000"/>
                  <a:pt x="3042049" y="2392800"/>
                  <a:pt x="3369649" y="2203200"/>
                </a:cubicBezTo>
                <a:cubicBezTo>
                  <a:pt x="3697249" y="2013600"/>
                  <a:pt x="4420849" y="1555200"/>
                  <a:pt x="4420849" y="1555200"/>
                </a:cubicBezTo>
                <a:cubicBezTo>
                  <a:pt x="4711249" y="1375200"/>
                  <a:pt x="4947649" y="1321200"/>
                  <a:pt x="5112049" y="1123200"/>
                </a:cubicBezTo>
                <a:cubicBezTo>
                  <a:pt x="5276449" y="925200"/>
                  <a:pt x="5272849" y="554400"/>
                  <a:pt x="5407249" y="367200"/>
                </a:cubicBezTo>
                <a:cubicBezTo>
                  <a:pt x="5541649" y="180000"/>
                  <a:pt x="5730049" y="90000"/>
                  <a:pt x="5918449" y="0"/>
                </a:cubicBezTo>
              </a:path>
            </a:pathLst>
          </a:custGeom>
          <a:ln w="50800">
            <a:solidFill>
              <a:srgbClr val="FFFF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Photos\Incoming 22\Incoming 2-22\DSCN4387.JPG"/>
          <p:cNvPicPr>
            <a:picLocks noChangeAspect="1" noChangeArrowheads="1"/>
          </p:cNvPicPr>
          <p:nvPr/>
        </p:nvPicPr>
        <p:blipFill>
          <a:blip r:embed="rId3" cstate="print"/>
          <a:srcRect/>
          <a:stretch>
            <a:fillRect/>
          </a:stretch>
        </p:blipFill>
        <p:spPr bwMode="auto">
          <a:xfrm>
            <a:off x="0" y="0"/>
            <a:ext cx="10972800" cy="8229655"/>
          </a:xfrm>
          <a:prstGeom prst="rect">
            <a:avLst/>
          </a:prstGeom>
          <a:noFill/>
        </p:spPr>
      </p:pic>
      <p:sp>
        <p:nvSpPr>
          <p:cNvPr id="5" name="Rectangle 4"/>
          <p:cNvSpPr/>
          <p:nvPr/>
        </p:nvSpPr>
        <p:spPr>
          <a:xfrm>
            <a:off x="2167" y="7909431"/>
            <a:ext cx="1140184" cy="295466"/>
          </a:xfrm>
          <a:prstGeom prst="rect">
            <a:avLst/>
          </a:prstGeom>
        </p:spPr>
        <p:txBody>
          <a:bodyPr wrap="none" lIns="109728" tIns="54864" rIns="109728" bIns="54864">
            <a:spAutoFit/>
          </a:bodyPr>
          <a:lstStyle/>
          <a:p>
            <a:r>
              <a:rPr lang="en-US" sz="1200" b="1" dirty="0">
                <a:solidFill>
                  <a:srgbClr val="FFFFFF"/>
                </a:solidFill>
                <a:effectLst>
                  <a:outerShdw blurRad="38100" dist="38100" dir="2700000" algn="tl">
                    <a:srgbClr val="000000">
                      <a:alpha val="43137"/>
                    </a:srgbClr>
                  </a:outerShdw>
                </a:effectLst>
                <a:cs typeface="Arial"/>
              </a:rPr>
              <a:t>February 2022</a:t>
            </a:r>
            <a:endParaRPr lang="en-US" sz="1200" dirty="0"/>
          </a:p>
        </p:txBody>
      </p:sp>
      <p:pic>
        <p:nvPicPr>
          <p:cNvPr id="9" name="Picture 8"/>
          <p:cNvPicPr>
            <a:picLocks noChangeAspect="1" noChangeArrowheads="1"/>
          </p:cNvPicPr>
          <p:nvPr/>
        </p:nvPicPr>
        <p:blipFill>
          <a:blip r:embed="rId4" cstate="print"/>
          <a:srcRect/>
          <a:stretch>
            <a:fillRect/>
          </a:stretch>
        </p:blipFill>
        <p:spPr bwMode="auto">
          <a:xfrm>
            <a:off x="10627712" y="7697949"/>
            <a:ext cx="276515" cy="462370"/>
          </a:xfrm>
          <a:prstGeom prst="rect">
            <a:avLst/>
          </a:prstGeom>
          <a:noFill/>
          <a:ln w="9525">
            <a:noFill/>
            <a:miter lim="800000"/>
            <a:headEnd/>
            <a:tailEnd/>
          </a:ln>
          <a:effectLst/>
        </p:spPr>
      </p:pic>
      <p:sp>
        <p:nvSpPr>
          <p:cNvPr id="8" name="Freeform 7"/>
          <p:cNvSpPr/>
          <p:nvPr/>
        </p:nvSpPr>
        <p:spPr>
          <a:xfrm>
            <a:off x="18535" y="4748476"/>
            <a:ext cx="3739655" cy="2406085"/>
          </a:xfrm>
          <a:custGeom>
            <a:avLst/>
            <a:gdLst>
              <a:gd name="connsiteX0" fmla="*/ 3435179 w 3435179"/>
              <a:gd name="connsiteY0" fmla="*/ 0 h 2020330"/>
              <a:gd name="connsiteX1" fmla="*/ 1902941 w 3435179"/>
              <a:gd name="connsiteY1" fmla="*/ 1037968 h 2020330"/>
              <a:gd name="connsiteX2" fmla="*/ 747584 w 3435179"/>
              <a:gd name="connsiteY2" fmla="*/ 1550773 h 2020330"/>
              <a:gd name="connsiteX3" fmla="*/ 0 w 3435179"/>
              <a:gd name="connsiteY3" fmla="*/ 2020330 h 2020330"/>
              <a:gd name="connsiteX0" fmla="*/ 3435179 w 3491238"/>
              <a:gd name="connsiteY0" fmla="*/ 29627 h 2049957"/>
              <a:gd name="connsiteX1" fmla="*/ 3235865 w 3491238"/>
              <a:gd name="connsiteY1" fmla="*/ 172995 h 2049957"/>
              <a:gd name="connsiteX2" fmla="*/ 1902941 w 3491238"/>
              <a:gd name="connsiteY2" fmla="*/ 1067595 h 2049957"/>
              <a:gd name="connsiteX3" fmla="*/ 747584 w 3491238"/>
              <a:gd name="connsiteY3" fmla="*/ 1580400 h 2049957"/>
              <a:gd name="connsiteX4" fmla="*/ 0 w 3491238"/>
              <a:gd name="connsiteY4" fmla="*/ 2049957 h 2049957"/>
              <a:gd name="connsiteX0" fmla="*/ 3435179 w 3435179"/>
              <a:gd name="connsiteY0" fmla="*/ 0 h 2020330"/>
              <a:gd name="connsiteX1" fmla="*/ 3235865 w 3435179"/>
              <a:gd name="connsiteY1" fmla="*/ 143368 h 2020330"/>
              <a:gd name="connsiteX2" fmla="*/ 1902941 w 3435179"/>
              <a:gd name="connsiteY2" fmla="*/ 1037968 h 2020330"/>
              <a:gd name="connsiteX3" fmla="*/ 747584 w 3435179"/>
              <a:gd name="connsiteY3" fmla="*/ 1550773 h 2020330"/>
              <a:gd name="connsiteX4" fmla="*/ 0 w 3435179"/>
              <a:gd name="connsiteY4" fmla="*/ 2020330 h 2020330"/>
              <a:gd name="connsiteX0" fmla="*/ 3739655 w 3739655"/>
              <a:gd name="connsiteY0" fmla="*/ 0 h 2406085"/>
              <a:gd name="connsiteX1" fmla="*/ 3235865 w 3739655"/>
              <a:gd name="connsiteY1" fmla="*/ 529123 h 2406085"/>
              <a:gd name="connsiteX2" fmla="*/ 1902941 w 3739655"/>
              <a:gd name="connsiteY2" fmla="*/ 1423723 h 2406085"/>
              <a:gd name="connsiteX3" fmla="*/ 747584 w 3739655"/>
              <a:gd name="connsiteY3" fmla="*/ 1936528 h 2406085"/>
              <a:gd name="connsiteX4" fmla="*/ 0 w 3739655"/>
              <a:gd name="connsiteY4" fmla="*/ 2406085 h 2406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9655" h="2406085">
                <a:moveTo>
                  <a:pt x="3739655" y="0"/>
                </a:moveTo>
                <a:cubicBezTo>
                  <a:pt x="3706436" y="23895"/>
                  <a:pt x="3273414" y="486472"/>
                  <a:pt x="3235865" y="529123"/>
                </a:cubicBezTo>
                <a:cubicBezTo>
                  <a:pt x="2980492" y="702118"/>
                  <a:pt x="2317655" y="1189156"/>
                  <a:pt x="1902941" y="1423723"/>
                </a:cubicBezTo>
                <a:cubicBezTo>
                  <a:pt x="1488228" y="1658291"/>
                  <a:pt x="1064741" y="1772801"/>
                  <a:pt x="747584" y="1936528"/>
                </a:cubicBezTo>
                <a:cubicBezTo>
                  <a:pt x="430427" y="2100255"/>
                  <a:pt x="215213" y="2253170"/>
                  <a:pt x="0" y="2406085"/>
                </a:cubicBezTo>
              </a:path>
            </a:pathLst>
          </a:custGeom>
          <a:ln w="412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Freeform 9"/>
          <p:cNvSpPr/>
          <p:nvPr/>
        </p:nvSpPr>
        <p:spPr>
          <a:xfrm>
            <a:off x="3967548" y="4690870"/>
            <a:ext cx="4706440" cy="3594334"/>
          </a:xfrm>
          <a:custGeom>
            <a:avLst/>
            <a:gdLst>
              <a:gd name="connsiteX0" fmla="*/ 3075803 w 3199371"/>
              <a:gd name="connsiteY0" fmla="*/ 0 h 2940908"/>
              <a:gd name="connsiteX1" fmla="*/ 2995484 w 3199371"/>
              <a:gd name="connsiteY1" fmla="*/ 1359244 h 2940908"/>
              <a:gd name="connsiteX2" fmla="*/ 1852484 w 3199371"/>
              <a:gd name="connsiteY2" fmla="*/ 2113006 h 2940908"/>
              <a:gd name="connsiteX3" fmla="*/ 283176 w 3199371"/>
              <a:gd name="connsiteY3" fmla="*/ 2817341 h 2940908"/>
              <a:gd name="connsiteX4" fmla="*/ 153430 w 3199371"/>
              <a:gd name="connsiteY4" fmla="*/ 2854411 h 2940908"/>
              <a:gd name="connsiteX0" fmla="*/ 3477490 w 3539274"/>
              <a:gd name="connsiteY0" fmla="*/ 0 h 3479121"/>
              <a:gd name="connsiteX1" fmla="*/ 2995484 w 3539274"/>
              <a:gd name="connsiteY1" fmla="*/ 1897457 h 3479121"/>
              <a:gd name="connsiteX2" fmla="*/ 1852484 w 3539274"/>
              <a:gd name="connsiteY2" fmla="*/ 2651219 h 3479121"/>
              <a:gd name="connsiteX3" fmla="*/ 283176 w 3539274"/>
              <a:gd name="connsiteY3" fmla="*/ 3355554 h 3479121"/>
              <a:gd name="connsiteX4" fmla="*/ 153430 w 3539274"/>
              <a:gd name="connsiteY4" fmla="*/ 3392624 h 3479121"/>
              <a:gd name="connsiteX0" fmla="*/ 3477490 w 3514385"/>
              <a:gd name="connsiteY0" fmla="*/ 0 h 3479121"/>
              <a:gd name="connsiteX1" fmla="*/ 3434051 w 3514385"/>
              <a:gd name="connsiteY1" fmla="*/ 658717 h 3479121"/>
              <a:gd name="connsiteX2" fmla="*/ 2995484 w 3514385"/>
              <a:gd name="connsiteY2" fmla="*/ 1897457 h 3479121"/>
              <a:gd name="connsiteX3" fmla="*/ 1852484 w 3514385"/>
              <a:gd name="connsiteY3" fmla="*/ 2651219 h 3479121"/>
              <a:gd name="connsiteX4" fmla="*/ 283176 w 3514385"/>
              <a:gd name="connsiteY4" fmla="*/ 3355554 h 3479121"/>
              <a:gd name="connsiteX5" fmla="*/ 153430 w 3514385"/>
              <a:gd name="connsiteY5" fmla="*/ 3392624 h 3479121"/>
              <a:gd name="connsiteX0" fmla="*/ 3477490 w 3477490"/>
              <a:gd name="connsiteY0" fmla="*/ 0 h 3479121"/>
              <a:gd name="connsiteX1" fmla="*/ 3189455 w 3477490"/>
              <a:gd name="connsiteY1" fmla="*/ 576071 h 3479121"/>
              <a:gd name="connsiteX2" fmla="*/ 2995484 w 3477490"/>
              <a:gd name="connsiteY2" fmla="*/ 1897457 h 3479121"/>
              <a:gd name="connsiteX3" fmla="*/ 1852484 w 3477490"/>
              <a:gd name="connsiteY3" fmla="*/ 2651219 h 3479121"/>
              <a:gd name="connsiteX4" fmla="*/ 283176 w 3477490"/>
              <a:gd name="connsiteY4" fmla="*/ 3355554 h 3479121"/>
              <a:gd name="connsiteX5" fmla="*/ 153430 w 3477490"/>
              <a:gd name="connsiteY5" fmla="*/ 3392624 h 3479121"/>
              <a:gd name="connsiteX0" fmla="*/ 3419883 w 3419883"/>
              <a:gd name="connsiteY0" fmla="*/ 0 h 3594334"/>
              <a:gd name="connsiteX1" fmla="*/ 3189455 w 3419883"/>
              <a:gd name="connsiteY1" fmla="*/ 691284 h 3594334"/>
              <a:gd name="connsiteX2" fmla="*/ 2995484 w 3419883"/>
              <a:gd name="connsiteY2" fmla="*/ 2012670 h 3594334"/>
              <a:gd name="connsiteX3" fmla="*/ 1852484 w 3419883"/>
              <a:gd name="connsiteY3" fmla="*/ 2766432 h 3594334"/>
              <a:gd name="connsiteX4" fmla="*/ 283176 w 3419883"/>
              <a:gd name="connsiteY4" fmla="*/ 3470767 h 3594334"/>
              <a:gd name="connsiteX5" fmla="*/ 153430 w 3419883"/>
              <a:gd name="connsiteY5" fmla="*/ 3507837 h 3594334"/>
              <a:gd name="connsiteX0" fmla="*/ 3419883 w 4585150"/>
              <a:gd name="connsiteY0" fmla="*/ 0 h 3594334"/>
              <a:gd name="connsiteX1" fmla="*/ 4514417 w 4585150"/>
              <a:gd name="connsiteY1" fmla="*/ 1094533 h 3594334"/>
              <a:gd name="connsiteX2" fmla="*/ 2995484 w 4585150"/>
              <a:gd name="connsiteY2" fmla="*/ 2012670 h 3594334"/>
              <a:gd name="connsiteX3" fmla="*/ 1852484 w 4585150"/>
              <a:gd name="connsiteY3" fmla="*/ 2766432 h 3594334"/>
              <a:gd name="connsiteX4" fmla="*/ 283176 w 4585150"/>
              <a:gd name="connsiteY4" fmla="*/ 3470767 h 3594334"/>
              <a:gd name="connsiteX5" fmla="*/ 153430 w 4585150"/>
              <a:gd name="connsiteY5" fmla="*/ 3507837 h 3594334"/>
              <a:gd name="connsiteX0" fmla="*/ 3419883 w 4591226"/>
              <a:gd name="connsiteY0" fmla="*/ 0 h 3594334"/>
              <a:gd name="connsiteX1" fmla="*/ 4514417 w 4591226"/>
              <a:gd name="connsiteY1" fmla="*/ 1094533 h 3594334"/>
              <a:gd name="connsiteX2" fmla="*/ 2959027 w 4591226"/>
              <a:gd name="connsiteY2" fmla="*/ 2246673 h 3594334"/>
              <a:gd name="connsiteX3" fmla="*/ 1852484 w 4591226"/>
              <a:gd name="connsiteY3" fmla="*/ 2766432 h 3594334"/>
              <a:gd name="connsiteX4" fmla="*/ 283176 w 4591226"/>
              <a:gd name="connsiteY4" fmla="*/ 3470767 h 3594334"/>
              <a:gd name="connsiteX5" fmla="*/ 153430 w 4591226"/>
              <a:gd name="connsiteY5" fmla="*/ 3507837 h 3594334"/>
              <a:gd name="connsiteX0" fmla="*/ 4111167 w 4706440"/>
              <a:gd name="connsiteY0" fmla="*/ 0 h 3594334"/>
              <a:gd name="connsiteX1" fmla="*/ 4514417 w 4706440"/>
              <a:gd name="connsiteY1" fmla="*/ 1094533 h 3594334"/>
              <a:gd name="connsiteX2" fmla="*/ 2959027 w 4706440"/>
              <a:gd name="connsiteY2" fmla="*/ 2246673 h 3594334"/>
              <a:gd name="connsiteX3" fmla="*/ 1852484 w 4706440"/>
              <a:gd name="connsiteY3" fmla="*/ 2766432 h 3594334"/>
              <a:gd name="connsiteX4" fmla="*/ 283176 w 4706440"/>
              <a:gd name="connsiteY4" fmla="*/ 3470767 h 3594334"/>
              <a:gd name="connsiteX5" fmla="*/ 153430 w 4706440"/>
              <a:gd name="connsiteY5" fmla="*/ 3507837 h 3594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06440" h="3594334">
                <a:moveTo>
                  <a:pt x="4111167" y="0"/>
                </a:moveTo>
                <a:cubicBezTo>
                  <a:pt x="4103927" y="109786"/>
                  <a:pt x="4706440" y="720088"/>
                  <a:pt x="4514417" y="1094533"/>
                </a:cubicBezTo>
                <a:cubicBezTo>
                  <a:pt x="4322394" y="1468978"/>
                  <a:pt x="3402683" y="1968023"/>
                  <a:pt x="2959027" y="2246673"/>
                </a:cubicBezTo>
                <a:cubicBezTo>
                  <a:pt x="2515372" y="2525323"/>
                  <a:pt x="2298459" y="2562416"/>
                  <a:pt x="1852484" y="2766432"/>
                </a:cubicBezTo>
                <a:lnTo>
                  <a:pt x="283176" y="3470767"/>
                </a:lnTo>
                <a:cubicBezTo>
                  <a:pt x="0" y="3594334"/>
                  <a:pt x="76715" y="3551085"/>
                  <a:pt x="153430" y="3507837"/>
                </a:cubicBezTo>
              </a:path>
            </a:pathLst>
          </a:custGeom>
          <a:ln w="4127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G:\Photos\Oldies but Goodies\NP Logging Shots\2D.jpg"/>
          <p:cNvPicPr>
            <a:picLocks noChangeAspect="1" noChangeArrowheads="1"/>
          </p:cNvPicPr>
          <p:nvPr/>
        </p:nvPicPr>
        <p:blipFill>
          <a:blip r:embed="rId3" cstate="print"/>
          <a:srcRect l="13750" t="28333" r="13750"/>
          <a:stretch>
            <a:fillRect/>
          </a:stretch>
        </p:blipFill>
        <p:spPr bwMode="auto">
          <a:xfrm>
            <a:off x="0" y="0"/>
            <a:ext cx="5550192" cy="8229600"/>
          </a:xfrm>
          <a:prstGeom prst="rect">
            <a:avLst/>
          </a:prstGeom>
          <a:noFill/>
        </p:spPr>
      </p:pic>
      <p:pic>
        <p:nvPicPr>
          <p:cNvPr id="1026" name="Picture 2" descr="G:\TRP\2trp-forestry\3-logging\10-Wall After 8_00.jpg"/>
          <p:cNvPicPr>
            <a:picLocks noChangeAspect="1" noChangeArrowheads="1"/>
          </p:cNvPicPr>
          <p:nvPr/>
        </p:nvPicPr>
        <p:blipFill>
          <a:blip r:embed="rId4" cstate="print"/>
          <a:srcRect/>
          <a:stretch>
            <a:fillRect/>
          </a:stretch>
        </p:blipFill>
        <p:spPr bwMode="auto">
          <a:xfrm>
            <a:off x="5486400" y="-5803"/>
            <a:ext cx="5486400" cy="8229600"/>
          </a:xfrm>
          <a:prstGeom prst="rect">
            <a:avLst/>
          </a:prstGeom>
          <a:noFill/>
        </p:spPr>
      </p:pic>
      <p:sp>
        <p:nvSpPr>
          <p:cNvPr id="11" name="TextBox 10"/>
          <p:cNvSpPr txBox="1"/>
          <p:nvPr/>
        </p:nvSpPr>
        <p:spPr>
          <a:xfrm>
            <a:off x="5506351" y="7903828"/>
            <a:ext cx="3919476" cy="295465"/>
          </a:xfrm>
          <a:prstGeom prst="rect">
            <a:avLst/>
          </a:prstGeom>
          <a:noFill/>
        </p:spPr>
        <p:txBody>
          <a:bodyPr wrap="square" lIns="109728" tIns="54864" rIns="109728" bIns="54864" rtlCol="0">
            <a:spAutoFit/>
          </a:bodyPr>
          <a:lstStyle/>
          <a:p>
            <a:r>
              <a:rPr lang="en-US" sz="1200" b="1" dirty="0"/>
              <a:t>April 2000 , The Wall of Wood (After)</a:t>
            </a:r>
          </a:p>
        </p:txBody>
      </p:sp>
      <p:sp>
        <p:nvSpPr>
          <p:cNvPr id="10" name="TextBox 9"/>
          <p:cNvSpPr txBox="1"/>
          <p:nvPr/>
        </p:nvSpPr>
        <p:spPr>
          <a:xfrm>
            <a:off x="5466449" y="7883877"/>
            <a:ext cx="3919476" cy="295465"/>
          </a:xfrm>
          <a:prstGeom prst="rect">
            <a:avLst/>
          </a:prstGeom>
          <a:noFill/>
        </p:spPr>
        <p:txBody>
          <a:bodyPr wrap="square" lIns="109728" tIns="54864" rIns="109728" bIns="54864" rtlCol="0">
            <a:spAutoFit/>
          </a:bodyPr>
          <a:lstStyle/>
          <a:p>
            <a:r>
              <a:rPr lang="en-US" sz="1200" b="1" dirty="0"/>
              <a:t>April 2000 , The Wall of Wood (After)</a:t>
            </a:r>
          </a:p>
        </p:txBody>
      </p:sp>
      <p:sp>
        <p:nvSpPr>
          <p:cNvPr id="4" name="TextBox 3"/>
          <p:cNvSpPr txBox="1"/>
          <p:nvPr/>
        </p:nvSpPr>
        <p:spPr>
          <a:xfrm>
            <a:off x="5486400" y="7893854"/>
            <a:ext cx="3919476" cy="295465"/>
          </a:xfrm>
          <a:prstGeom prst="rect">
            <a:avLst/>
          </a:prstGeom>
          <a:noFill/>
        </p:spPr>
        <p:txBody>
          <a:bodyPr wrap="square" lIns="109728" tIns="54864" rIns="109728" bIns="54864" rtlCol="0">
            <a:spAutoFit/>
          </a:bodyPr>
          <a:lstStyle/>
          <a:p>
            <a:r>
              <a:rPr lang="en-US" sz="1200" b="1" dirty="0">
                <a:solidFill>
                  <a:schemeClr val="bg1"/>
                </a:solidFill>
              </a:rPr>
              <a:t>April 2000 , The Wall of Wood (After)</a:t>
            </a:r>
          </a:p>
        </p:txBody>
      </p:sp>
      <p:pic>
        <p:nvPicPr>
          <p:cNvPr id="6" name="Picture 5"/>
          <p:cNvPicPr>
            <a:picLocks noChangeAspect="1" noChangeArrowheads="1"/>
          </p:cNvPicPr>
          <p:nvPr/>
        </p:nvPicPr>
        <p:blipFill>
          <a:blip r:embed="rId5" cstate="print"/>
          <a:srcRect/>
          <a:stretch>
            <a:fillRect/>
          </a:stretch>
        </p:blipFill>
        <p:spPr bwMode="auto">
          <a:xfrm>
            <a:off x="10601947" y="7663422"/>
            <a:ext cx="276515" cy="462370"/>
          </a:xfrm>
          <a:prstGeom prst="rect">
            <a:avLst/>
          </a:prstGeom>
          <a:noFill/>
          <a:ln w="9525">
            <a:noFill/>
            <a:miter lim="800000"/>
            <a:headEnd/>
            <a:tailEnd/>
          </a:ln>
          <a:effectLst/>
        </p:spPr>
      </p:pic>
      <p:sp>
        <p:nvSpPr>
          <p:cNvPr id="8" name="TextBox 7"/>
          <p:cNvSpPr txBox="1"/>
          <p:nvPr/>
        </p:nvSpPr>
        <p:spPr>
          <a:xfrm>
            <a:off x="0" y="7893854"/>
            <a:ext cx="3642960" cy="295465"/>
          </a:xfrm>
          <a:prstGeom prst="rect">
            <a:avLst/>
          </a:prstGeom>
          <a:noFill/>
        </p:spPr>
        <p:txBody>
          <a:bodyPr wrap="square" lIns="109728" tIns="54864" rIns="109728" bIns="54864" rtlCol="0">
            <a:spAutoFit/>
          </a:bodyPr>
          <a:lstStyle/>
          <a:p>
            <a:r>
              <a:rPr lang="en-US" sz="1200" b="1" dirty="0">
                <a:solidFill>
                  <a:schemeClr val="bg1"/>
                </a:solidFill>
              </a:rPr>
              <a:t>October 1999, The Wall of Wood (Before)</a:t>
            </a:r>
          </a:p>
        </p:txBody>
      </p:sp>
      <p:cxnSp>
        <p:nvCxnSpPr>
          <p:cNvPr id="9" name="Straight Connector 8"/>
          <p:cNvCxnSpPr/>
          <p:nvPr/>
        </p:nvCxnSpPr>
        <p:spPr>
          <a:xfrm>
            <a:off x="5486400" y="0"/>
            <a:ext cx="0" cy="8229600"/>
          </a:xfrm>
          <a:prstGeom prst="line">
            <a:avLst/>
          </a:prstGeom>
          <a:ln w="25400">
            <a:solidFill>
              <a:srgbClr val="220000"/>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7560270" y="6326928"/>
            <a:ext cx="829548" cy="8295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42" name="Oval 41"/>
          <p:cNvSpPr/>
          <p:nvPr/>
        </p:nvSpPr>
        <p:spPr>
          <a:xfrm>
            <a:off x="8769999" y="5958224"/>
            <a:ext cx="829548" cy="8295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a:p>
        </p:txBody>
      </p:sp>
      <p:sp>
        <p:nvSpPr>
          <p:cNvPr id="43" name="Freeform 42"/>
          <p:cNvSpPr/>
          <p:nvPr/>
        </p:nvSpPr>
        <p:spPr>
          <a:xfrm>
            <a:off x="9849600" y="5407200"/>
            <a:ext cx="720000" cy="169200"/>
          </a:xfrm>
          <a:custGeom>
            <a:avLst/>
            <a:gdLst>
              <a:gd name="connsiteX0" fmla="*/ 720000 w 720000"/>
              <a:gd name="connsiteY0" fmla="*/ 0 h 169200"/>
              <a:gd name="connsiteX1" fmla="*/ 338400 w 720000"/>
              <a:gd name="connsiteY1" fmla="*/ 144000 h 169200"/>
              <a:gd name="connsiteX2" fmla="*/ 0 w 720000"/>
              <a:gd name="connsiteY2" fmla="*/ 151200 h 169200"/>
              <a:gd name="connsiteX3" fmla="*/ 0 w 720000"/>
              <a:gd name="connsiteY3" fmla="*/ 151200 h 169200"/>
            </a:gdLst>
            <a:ahLst/>
            <a:cxnLst>
              <a:cxn ang="0">
                <a:pos x="connsiteX0" y="connsiteY0"/>
              </a:cxn>
              <a:cxn ang="0">
                <a:pos x="connsiteX1" y="connsiteY1"/>
              </a:cxn>
              <a:cxn ang="0">
                <a:pos x="connsiteX2" y="connsiteY2"/>
              </a:cxn>
              <a:cxn ang="0">
                <a:pos x="connsiteX3" y="connsiteY3"/>
              </a:cxn>
            </a:cxnLst>
            <a:rect l="l" t="t" r="r" b="b"/>
            <a:pathLst>
              <a:path w="720000" h="169200">
                <a:moveTo>
                  <a:pt x="720000" y="0"/>
                </a:moveTo>
                <a:cubicBezTo>
                  <a:pt x="589200" y="59400"/>
                  <a:pt x="458400" y="118800"/>
                  <a:pt x="338400" y="144000"/>
                </a:cubicBezTo>
                <a:cubicBezTo>
                  <a:pt x="218400" y="169200"/>
                  <a:pt x="0" y="151200"/>
                  <a:pt x="0" y="151200"/>
                </a:cubicBezTo>
                <a:lnTo>
                  <a:pt x="0" y="151200"/>
                </a:lnTo>
              </a:path>
            </a:pathLst>
          </a:custGeom>
          <a:ln w="635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8812800" y="5608800"/>
            <a:ext cx="648000" cy="352800"/>
          </a:xfrm>
          <a:custGeom>
            <a:avLst/>
            <a:gdLst>
              <a:gd name="connsiteX0" fmla="*/ 648000 w 648000"/>
              <a:gd name="connsiteY0" fmla="*/ 0 h 352800"/>
              <a:gd name="connsiteX1" fmla="*/ 244800 w 648000"/>
              <a:gd name="connsiteY1" fmla="*/ 165600 h 352800"/>
              <a:gd name="connsiteX2" fmla="*/ 0 w 648000"/>
              <a:gd name="connsiteY2" fmla="*/ 352800 h 352800"/>
            </a:gdLst>
            <a:ahLst/>
            <a:cxnLst>
              <a:cxn ang="0">
                <a:pos x="connsiteX0" y="connsiteY0"/>
              </a:cxn>
              <a:cxn ang="0">
                <a:pos x="connsiteX1" y="connsiteY1"/>
              </a:cxn>
              <a:cxn ang="0">
                <a:pos x="connsiteX2" y="connsiteY2"/>
              </a:cxn>
            </a:cxnLst>
            <a:rect l="l" t="t" r="r" b="b"/>
            <a:pathLst>
              <a:path w="648000" h="352800">
                <a:moveTo>
                  <a:pt x="648000" y="0"/>
                </a:moveTo>
                <a:cubicBezTo>
                  <a:pt x="500400" y="53400"/>
                  <a:pt x="352800" y="106800"/>
                  <a:pt x="244800" y="165600"/>
                </a:cubicBezTo>
                <a:cubicBezTo>
                  <a:pt x="136800" y="224400"/>
                  <a:pt x="68400" y="288600"/>
                  <a:pt x="0" y="352800"/>
                </a:cubicBezTo>
              </a:path>
            </a:pathLst>
          </a:custGeom>
          <a:ln w="635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6645600" y="6055200"/>
            <a:ext cx="1576800" cy="1584000"/>
          </a:xfrm>
          <a:custGeom>
            <a:avLst/>
            <a:gdLst>
              <a:gd name="connsiteX0" fmla="*/ 1576800 w 1576800"/>
              <a:gd name="connsiteY0" fmla="*/ 0 h 1584000"/>
              <a:gd name="connsiteX1" fmla="*/ 1051200 w 1576800"/>
              <a:gd name="connsiteY1" fmla="*/ 237600 h 1584000"/>
              <a:gd name="connsiteX2" fmla="*/ 612000 w 1576800"/>
              <a:gd name="connsiteY2" fmla="*/ 547200 h 1584000"/>
              <a:gd name="connsiteX3" fmla="*/ 388800 w 1576800"/>
              <a:gd name="connsiteY3" fmla="*/ 1252800 h 1584000"/>
              <a:gd name="connsiteX4" fmla="*/ 0 w 1576800"/>
              <a:gd name="connsiteY4" fmla="*/ 1584000 h 158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800" h="1584000">
                <a:moveTo>
                  <a:pt x="1576800" y="0"/>
                </a:moveTo>
                <a:cubicBezTo>
                  <a:pt x="1394400" y="73200"/>
                  <a:pt x="1212000" y="146400"/>
                  <a:pt x="1051200" y="237600"/>
                </a:cubicBezTo>
                <a:cubicBezTo>
                  <a:pt x="890400" y="328800"/>
                  <a:pt x="722400" y="378000"/>
                  <a:pt x="612000" y="547200"/>
                </a:cubicBezTo>
                <a:cubicBezTo>
                  <a:pt x="501600" y="716400"/>
                  <a:pt x="490800" y="1080000"/>
                  <a:pt x="388800" y="1252800"/>
                </a:cubicBezTo>
                <a:cubicBezTo>
                  <a:pt x="286800" y="1425600"/>
                  <a:pt x="143400" y="1504800"/>
                  <a:pt x="0" y="1584000"/>
                </a:cubicBezTo>
              </a:path>
            </a:pathLst>
          </a:custGeom>
          <a:ln w="63500">
            <a:solidFill>
              <a:srgbClr val="00B0F0"/>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Photos\Cell Phone Photos\2025\1-25\PXL_20250113_230256909.MP.jpg"/>
          <p:cNvPicPr>
            <a:picLocks noChangeAspect="1" noChangeArrowheads="1"/>
          </p:cNvPicPr>
          <p:nvPr/>
        </p:nvPicPr>
        <p:blipFill>
          <a:blip r:embed="rId3" cstate="print">
            <a:lum bright="-15000"/>
          </a:blip>
          <a:srcRect l="10476" r="7619"/>
          <a:stretch>
            <a:fillRect/>
          </a:stretch>
        </p:blipFill>
        <p:spPr bwMode="auto">
          <a:xfrm>
            <a:off x="0" y="0"/>
            <a:ext cx="10972800" cy="7535855"/>
          </a:xfrm>
          <a:prstGeom prst="rect">
            <a:avLst/>
          </a:prstGeom>
          <a:noFill/>
        </p:spPr>
      </p:pic>
      <p:sp>
        <p:nvSpPr>
          <p:cNvPr id="5" name="Rectangle 4"/>
          <p:cNvSpPr/>
          <p:nvPr/>
        </p:nvSpPr>
        <p:spPr>
          <a:xfrm>
            <a:off x="98788" y="7167971"/>
            <a:ext cx="1067087" cy="295466"/>
          </a:xfrm>
          <a:prstGeom prst="rect">
            <a:avLst/>
          </a:prstGeom>
        </p:spPr>
        <p:txBody>
          <a:bodyPr wrap="none" lIns="109728" tIns="54864" rIns="109728" bIns="54864">
            <a:spAutoFit/>
          </a:bodyPr>
          <a:lstStyle/>
          <a:p>
            <a:r>
              <a:rPr lang="en-US" sz="1200" b="1" dirty="0">
                <a:solidFill>
                  <a:srgbClr val="FFFFFF"/>
                </a:solidFill>
                <a:effectLst>
                  <a:outerShdw blurRad="38100" dist="38100" dir="2700000" algn="tl">
                    <a:srgbClr val="000000">
                      <a:alpha val="43137"/>
                    </a:srgbClr>
                  </a:outerShdw>
                </a:effectLst>
                <a:cs typeface="Arial"/>
              </a:rPr>
              <a:t>January 2025</a:t>
            </a:r>
            <a:endParaRPr lang="en-US" sz="1200" dirty="0"/>
          </a:p>
        </p:txBody>
      </p:sp>
      <p:pic>
        <p:nvPicPr>
          <p:cNvPr id="9" name="Picture 8"/>
          <p:cNvPicPr>
            <a:picLocks noChangeAspect="1" noChangeArrowheads="1"/>
          </p:cNvPicPr>
          <p:nvPr/>
        </p:nvPicPr>
        <p:blipFill>
          <a:blip r:embed="rId4" cstate="print"/>
          <a:srcRect/>
          <a:stretch>
            <a:fillRect/>
          </a:stretch>
        </p:blipFill>
        <p:spPr bwMode="auto">
          <a:xfrm>
            <a:off x="10627712" y="6937543"/>
            <a:ext cx="276515" cy="462370"/>
          </a:xfrm>
          <a:prstGeom prst="rect">
            <a:avLst/>
          </a:prstGeom>
          <a:noFill/>
          <a:ln w="9525">
            <a:noFill/>
            <a:miter lim="800000"/>
            <a:headEnd/>
            <a:tailEnd/>
          </a:ln>
          <a:effectLst/>
        </p:spPr>
      </p:pic>
      <p:cxnSp>
        <p:nvCxnSpPr>
          <p:cNvPr id="6" name="Straight Arrow Connector 5"/>
          <p:cNvCxnSpPr/>
          <p:nvPr/>
        </p:nvCxnSpPr>
        <p:spPr>
          <a:xfrm flipH="1">
            <a:off x="4161439" y="3711551"/>
            <a:ext cx="403249" cy="345642"/>
          </a:xfrm>
          <a:prstGeom prst="straightConnector1">
            <a:avLst/>
          </a:prstGeom>
          <a:ln w="88900">
            <a:solidFill>
              <a:srgbClr val="FFFF00"/>
            </a:solidFill>
            <a:prstDash val="solid"/>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Shemitta\Shemitta Intermediate Photo Processing\Responsible Party\Drainage Diversion\Redwood Root Wad IMGP7669.JPG"/>
          <p:cNvPicPr>
            <a:picLocks noChangeAspect="1" noChangeArrowheads="1"/>
          </p:cNvPicPr>
          <p:nvPr/>
        </p:nvPicPr>
        <p:blipFill>
          <a:blip r:embed="rId3" cstate="print"/>
          <a:srcRect t="292" r="11630"/>
          <a:stretch>
            <a:fillRect/>
          </a:stretch>
        </p:blipFill>
        <p:spPr bwMode="auto">
          <a:xfrm>
            <a:off x="-11" y="0"/>
            <a:ext cx="10972811" cy="8225544"/>
          </a:xfrm>
          <a:prstGeom prst="rect">
            <a:avLst/>
          </a:prstGeom>
          <a:noFill/>
          <a:ln w="19050">
            <a:noFill/>
            <a:prstDash val="dash"/>
          </a:ln>
        </p:spPr>
      </p:pic>
      <p:sp>
        <p:nvSpPr>
          <p:cNvPr id="12" name="Freeform 11"/>
          <p:cNvSpPr/>
          <p:nvPr/>
        </p:nvSpPr>
        <p:spPr>
          <a:xfrm>
            <a:off x="2721264" y="2962660"/>
            <a:ext cx="8146515" cy="5266940"/>
          </a:xfrm>
          <a:custGeom>
            <a:avLst/>
            <a:gdLst>
              <a:gd name="connsiteX0" fmla="*/ 6135880 w 6175760"/>
              <a:gd name="connsiteY0" fmla="*/ 0 h 3939611"/>
              <a:gd name="connsiteX1" fmla="*/ 6050422 w 6175760"/>
              <a:gd name="connsiteY1" fmla="*/ 188008 h 3939611"/>
              <a:gd name="connsiteX2" fmla="*/ 5383850 w 6175760"/>
              <a:gd name="connsiteY2" fmla="*/ 598206 h 3939611"/>
              <a:gd name="connsiteX3" fmla="*/ 4563454 w 6175760"/>
              <a:gd name="connsiteY3" fmla="*/ 1410056 h 3939611"/>
              <a:gd name="connsiteX4" fmla="*/ 3768695 w 6175760"/>
              <a:gd name="connsiteY4" fmla="*/ 2093720 h 3939611"/>
              <a:gd name="connsiteX5" fmla="*/ 3042302 w 6175760"/>
              <a:gd name="connsiteY5" fmla="*/ 2435552 h 3939611"/>
              <a:gd name="connsiteX6" fmla="*/ 2333001 w 6175760"/>
              <a:gd name="connsiteY6" fmla="*/ 2777383 h 3939611"/>
              <a:gd name="connsiteX7" fmla="*/ 1162228 w 6175760"/>
              <a:gd name="connsiteY7" fmla="*/ 3409772 h 3939611"/>
              <a:gd name="connsiteX8" fmla="*/ 0 w 6175760"/>
              <a:gd name="connsiteY8" fmla="*/ 3939611 h 3939611"/>
              <a:gd name="connsiteX0" fmla="*/ 6135880 w 6175760"/>
              <a:gd name="connsiteY0" fmla="*/ 0 h 3950456"/>
              <a:gd name="connsiteX1" fmla="*/ 6050422 w 6175760"/>
              <a:gd name="connsiteY1" fmla="*/ 188008 h 3950456"/>
              <a:gd name="connsiteX2" fmla="*/ 5383850 w 6175760"/>
              <a:gd name="connsiteY2" fmla="*/ 598206 h 3950456"/>
              <a:gd name="connsiteX3" fmla="*/ 4563454 w 6175760"/>
              <a:gd name="connsiteY3" fmla="*/ 1410056 h 3950456"/>
              <a:gd name="connsiteX4" fmla="*/ 3768695 w 6175760"/>
              <a:gd name="connsiteY4" fmla="*/ 2093720 h 3950456"/>
              <a:gd name="connsiteX5" fmla="*/ 3042302 w 6175760"/>
              <a:gd name="connsiteY5" fmla="*/ 2435552 h 3950456"/>
              <a:gd name="connsiteX6" fmla="*/ 2333001 w 6175760"/>
              <a:gd name="connsiteY6" fmla="*/ 2777383 h 3950456"/>
              <a:gd name="connsiteX7" fmla="*/ 1162228 w 6175760"/>
              <a:gd name="connsiteY7" fmla="*/ 3409772 h 3950456"/>
              <a:gd name="connsiteX8" fmla="*/ 203799 w 6175760"/>
              <a:gd name="connsiteY8" fmla="*/ 3862150 h 3950456"/>
              <a:gd name="connsiteX9" fmla="*/ 0 w 6175760"/>
              <a:gd name="connsiteY9" fmla="*/ 3939611 h 3950456"/>
              <a:gd name="connsiteX0" fmla="*/ 6610333 w 6650213"/>
              <a:gd name="connsiteY0" fmla="*/ 0 h 4619002"/>
              <a:gd name="connsiteX1" fmla="*/ 6524875 w 6650213"/>
              <a:gd name="connsiteY1" fmla="*/ 188008 h 4619002"/>
              <a:gd name="connsiteX2" fmla="*/ 5858303 w 6650213"/>
              <a:gd name="connsiteY2" fmla="*/ 598206 h 4619002"/>
              <a:gd name="connsiteX3" fmla="*/ 5037907 w 6650213"/>
              <a:gd name="connsiteY3" fmla="*/ 1410056 h 4619002"/>
              <a:gd name="connsiteX4" fmla="*/ 4243148 w 6650213"/>
              <a:gd name="connsiteY4" fmla="*/ 2093720 h 4619002"/>
              <a:gd name="connsiteX5" fmla="*/ 3516755 w 6650213"/>
              <a:gd name="connsiteY5" fmla="*/ 2435552 h 4619002"/>
              <a:gd name="connsiteX6" fmla="*/ 2807454 w 6650213"/>
              <a:gd name="connsiteY6" fmla="*/ 2777383 h 4619002"/>
              <a:gd name="connsiteX7" fmla="*/ 1636681 w 6650213"/>
              <a:gd name="connsiteY7" fmla="*/ 3409772 h 4619002"/>
              <a:gd name="connsiteX8" fmla="*/ 678252 w 6650213"/>
              <a:gd name="connsiteY8" fmla="*/ 3862150 h 4619002"/>
              <a:gd name="connsiteX9" fmla="*/ 0 w 6650213"/>
              <a:gd name="connsiteY9" fmla="*/ 4619002 h 4619002"/>
              <a:gd name="connsiteX0" fmla="*/ 6610333 w 6650213"/>
              <a:gd name="connsiteY0" fmla="*/ 0 h 4619002"/>
              <a:gd name="connsiteX1" fmla="*/ 6524875 w 6650213"/>
              <a:gd name="connsiteY1" fmla="*/ 188008 h 4619002"/>
              <a:gd name="connsiteX2" fmla="*/ 5858303 w 6650213"/>
              <a:gd name="connsiteY2" fmla="*/ 598206 h 4619002"/>
              <a:gd name="connsiteX3" fmla="*/ 5037907 w 6650213"/>
              <a:gd name="connsiteY3" fmla="*/ 1410056 h 4619002"/>
              <a:gd name="connsiteX4" fmla="*/ 4243148 w 6650213"/>
              <a:gd name="connsiteY4" fmla="*/ 2093720 h 4619002"/>
              <a:gd name="connsiteX5" fmla="*/ 3516755 w 6650213"/>
              <a:gd name="connsiteY5" fmla="*/ 2435552 h 4619002"/>
              <a:gd name="connsiteX6" fmla="*/ 2807454 w 6650213"/>
              <a:gd name="connsiteY6" fmla="*/ 2777383 h 4619002"/>
              <a:gd name="connsiteX7" fmla="*/ 1636681 w 6650213"/>
              <a:gd name="connsiteY7" fmla="*/ 3409772 h 4619002"/>
              <a:gd name="connsiteX8" fmla="*/ 1104135 w 6650213"/>
              <a:gd name="connsiteY8" fmla="*/ 4262374 h 4619002"/>
              <a:gd name="connsiteX9" fmla="*/ 0 w 6650213"/>
              <a:gd name="connsiteY9" fmla="*/ 4619002 h 4619002"/>
              <a:gd name="connsiteX0" fmla="*/ 6610333 w 6650213"/>
              <a:gd name="connsiteY0" fmla="*/ 0 h 4619002"/>
              <a:gd name="connsiteX1" fmla="*/ 6524875 w 6650213"/>
              <a:gd name="connsiteY1" fmla="*/ 188008 h 4619002"/>
              <a:gd name="connsiteX2" fmla="*/ 5858303 w 6650213"/>
              <a:gd name="connsiteY2" fmla="*/ 598206 h 4619002"/>
              <a:gd name="connsiteX3" fmla="*/ 5037907 w 6650213"/>
              <a:gd name="connsiteY3" fmla="*/ 1410056 h 4619002"/>
              <a:gd name="connsiteX4" fmla="*/ 4243148 w 6650213"/>
              <a:gd name="connsiteY4" fmla="*/ 2093720 h 4619002"/>
              <a:gd name="connsiteX5" fmla="*/ 3516755 w 6650213"/>
              <a:gd name="connsiteY5" fmla="*/ 2435552 h 4619002"/>
              <a:gd name="connsiteX6" fmla="*/ 2807454 w 6650213"/>
              <a:gd name="connsiteY6" fmla="*/ 2777383 h 4619002"/>
              <a:gd name="connsiteX7" fmla="*/ 2160263 w 6650213"/>
              <a:gd name="connsiteY7" fmla="*/ 3686304 h 4619002"/>
              <a:gd name="connsiteX8" fmla="*/ 1104135 w 6650213"/>
              <a:gd name="connsiteY8" fmla="*/ 4262374 h 4619002"/>
              <a:gd name="connsiteX9" fmla="*/ 0 w 6650213"/>
              <a:gd name="connsiteY9" fmla="*/ 4619002 h 4619002"/>
              <a:gd name="connsiteX0" fmla="*/ 6610333 w 6650213"/>
              <a:gd name="connsiteY0" fmla="*/ 0 h 4619002"/>
              <a:gd name="connsiteX1" fmla="*/ 6524875 w 6650213"/>
              <a:gd name="connsiteY1" fmla="*/ 188008 h 4619002"/>
              <a:gd name="connsiteX2" fmla="*/ 5858303 w 6650213"/>
              <a:gd name="connsiteY2" fmla="*/ 598206 h 4619002"/>
              <a:gd name="connsiteX3" fmla="*/ 5037907 w 6650213"/>
              <a:gd name="connsiteY3" fmla="*/ 1410056 h 4619002"/>
              <a:gd name="connsiteX4" fmla="*/ 4243148 w 6650213"/>
              <a:gd name="connsiteY4" fmla="*/ 2093720 h 4619002"/>
              <a:gd name="connsiteX5" fmla="*/ 3516755 w 6650213"/>
              <a:gd name="connsiteY5" fmla="*/ 2435552 h 4619002"/>
              <a:gd name="connsiteX6" fmla="*/ 3216392 w 6650213"/>
              <a:gd name="connsiteY6" fmla="*/ 3014223 h 4619002"/>
              <a:gd name="connsiteX7" fmla="*/ 2160263 w 6650213"/>
              <a:gd name="connsiteY7" fmla="*/ 3686304 h 4619002"/>
              <a:gd name="connsiteX8" fmla="*/ 1104135 w 6650213"/>
              <a:gd name="connsiteY8" fmla="*/ 4262374 h 4619002"/>
              <a:gd name="connsiteX9" fmla="*/ 0 w 6650213"/>
              <a:gd name="connsiteY9" fmla="*/ 4619002 h 4619002"/>
              <a:gd name="connsiteX0" fmla="*/ 6610333 w 6650213"/>
              <a:gd name="connsiteY0" fmla="*/ 0 h 4619002"/>
              <a:gd name="connsiteX1" fmla="*/ 6524875 w 6650213"/>
              <a:gd name="connsiteY1" fmla="*/ 188008 h 4619002"/>
              <a:gd name="connsiteX2" fmla="*/ 5858303 w 6650213"/>
              <a:gd name="connsiteY2" fmla="*/ 598206 h 4619002"/>
              <a:gd name="connsiteX3" fmla="*/ 5037907 w 6650213"/>
              <a:gd name="connsiteY3" fmla="*/ 1410056 h 4619002"/>
              <a:gd name="connsiteX4" fmla="*/ 4243148 w 6650213"/>
              <a:gd name="connsiteY4" fmla="*/ 2093720 h 4619002"/>
              <a:gd name="connsiteX5" fmla="*/ 4032491 w 6650213"/>
              <a:gd name="connsiteY5" fmla="*/ 2822199 h 4619002"/>
              <a:gd name="connsiteX6" fmla="*/ 3216392 w 6650213"/>
              <a:gd name="connsiteY6" fmla="*/ 3014223 h 4619002"/>
              <a:gd name="connsiteX7" fmla="*/ 2160263 w 6650213"/>
              <a:gd name="connsiteY7" fmla="*/ 3686304 h 4619002"/>
              <a:gd name="connsiteX8" fmla="*/ 1104135 w 6650213"/>
              <a:gd name="connsiteY8" fmla="*/ 4262374 h 4619002"/>
              <a:gd name="connsiteX9" fmla="*/ 0 w 6650213"/>
              <a:gd name="connsiteY9" fmla="*/ 4619002 h 4619002"/>
              <a:gd name="connsiteX0" fmla="*/ 6610333 w 6650213"/>
              <a:gd name="connsiteY0" fmla="*/ 0 h 4619002"/>
              <a:gd name="connsiteX1" fmla="*/ 6524875 w 6650213"/>
              <a:gd name="connsiteY1" fmla="*/ 188008 h 4619002"/>
              <a:gd name="connsiteX2" fmla="*/ 5858303 w 6650213"/>
              <a:gd name="connsiteY2" fmla="*/ 598206 h 4619002"/>
              <a:gd name="connsiteX3" fmla="*/ 5037907 w 6650213"/>
              <a:gd name="connsiteY3" fmla="*/ 1410056 h 4619002"/>
              <a:gd name="connsiteX4" fmla="*/ 4896596 w 6650213"/>
              <a:gd name="connsiteY4" fmla="*/ 2198123 h 4619002"/>
              <a:gd name="connsiteX5" fmla="*/ 4032491 w 6650213"/>
              <a:gd name="connsiteY5" fmla="*/ 2822199 h 4619002"/>
              <a:gd name="connsiteX6" fmla="*/ 3216392 w 6650213"/>
              <a:gd name="connsiteY6" fmla="*/ 3014223 h 4619002"/>
              <a:gd name="connsiteX7" fmla="*/ 2160263 w 6650213"/>
              <a:gd name="connsiteY7" fmla="*/ 3686304 h 4619002"/>
              <a:gd name="connsiteX8" fmla="*/ 1104135 w 6650213"/>
              <a:gd name="connsiteY8" fmla="*/ 4262374 h 4619002"/>
              <a:gd name="connsiteX9" fmla="*/ 0 w 6650213"/>
              <a:gd name="connsiteY9" fmla="*/ 4619002 h 4619002"/>
              <a:gd name="connsiteX0" fmla="*/ 6610333 w 6650213"/>
              <a:gd name="connsiteY0" fmla="*/ 0 h 4619002"/>
              <a:gd name="connsiteX1" fmla="*/ 6524875 w 6650213"/>
              <a:gd name="connsiteY1" fmla="*/ 188008 h 4619002"/>
              <a:gd name="connsiteX2" fmla="*/ 5858303 w 6650213"/>
              <a:gd name="connsiteY2" fmla="*/ 598206 h 4619002"/>
              <a:gd name="connsiteX3" fmla="*/ 5424660 w 6650213"/>
              <a:gd name="connsiteY3" fmla="*/ 1574048 h 4619002"/>
              <a:gd name="connsiteX4" fmla="*/ 4896596 w 6650213"/>
              <a:gd name="connsiteY4" fmla="*/ 2198123 h 4619002"/>
              <a:gd name="connsiteX5" fmla="*/ 4032491 w 6650213"/>
              <a:gd name="connsiteY5" fmla="*/ 2822199 h 4619002"/>
              <a:gd name="connsiteX6" fmla="*/ 3216392 w 6650213"/>
              <a:gd name="connsiteY6" fmla="*/ 3014223 h 4619002"/>
              <a:gd name="connsiteX7" fmla="*/ 2160263 w 6650213"/>
              <a:gd name="connsiteY7" fmla="*/ 3686304 h 4619002"/>
              <a:gd name="connsiteX8" fmla="*/ 1104135 w 6650213"/>
              <a:gd name="connsiteY8" fmla="*/ 4262374 h 4619002"/>
              <a:gd name="connsiteX9" fmla="*/ 0 w 6650213"/>
              <a:gd name="connsiteY9" fmla="*/ 4619002 h 4619002"/>
              <a:gd name="connsiteX0" fmla="*/ 7200875 w 7220815"/>
              <a:gd name="connsiteY0" fmla="*/ 23254 h 4508383"/>
              <a:gd name="connsiteX1" fmla="*/ 6524875 w 7220815"/>
              <a:gd name="connsiteY1" fmla="*/ 77389 h 4508383"/>
              <a:gd name="connsiteX2" fmla="*/ 5858303 w 7220815"/>
              <a:gd name="connsiteY2" fmla="*/ 487587 h 4508383"/>
              <a:gd name="connsiteX3" fmla="*/ 5424660 w 7220815"/>
              <a:gd name="connsiteY3" fmla="*/ 1463429 h 4508383"/>
              <a:gd name="connsiteX4" fmla="*/ 4896596 w 7220815"/>
              <a:gd name="connsiteY4" fmla="*/ 2087504 h 4508383"/>
              <a:gd name="connsiteX5" fmla="*/ 4032491 w 7220815"/>
              <a:gd name="connsiteY5" fmla="*/ 2711580 h 4508383"/>
              <a:gd name="connsiteX6" fmla="*/ 3216392 w 7220815"/>
              <a:gd name="connsiteY6" fmla="*/ 2903604 h 4508383"/>
              <a:gd name="connsiteX7" fmla="*/ 2160263 w 7220815"/>
              <a:gd name="connsiteY7" fmla="*/ 3575685 h 4508383"/>
              <a:gd name="connsiteX8" fmla="*/ 1104135 w 7220815"/>
              <a:gd name="connsiteY8" fmla="*/ 4151755 h 4508383"/>
              <a:gd name="connsiteX9" fmla="*/ 0 w 7220815"/>
              <a:gd name="connsiteY9" fmla="*/ 4508383 h 4508383"/>
              <a:gd name="connsiteX0" fmla="*/ 7200875 w 7220815"/>
              <a:gd name="connsiteY0" fmla="*/ 41876 h 4527005"/>
              <a:gd name="connsiteX1" fmla="*/ 6524875 w 7220815"/>
              <a:gd name="connsiteY1" fmla="*/ 96011 h 4527005"/>
              <a:gd name="connsiteX2" fmla="*/ 6336771 w 7220815"/>
              <a:gd name="connsiteY2" fmla="*/ 617945 h 4527005"/>
              <a:gd name="connsiteX3" fmla="*/ 5424660 w 7220815"/>
              <a:gd name="connsiteY3" fmla="*/ 1482051 h 4527005"/>
              <a:gd name="connsiteX4" fmla="*/ 4896596 w 7220815"/>
              <a:gd name="connsiteY4" fmla="*/ 2106126 h 4527005"/>
              <a:gd name="connsiteX5" fmla="*/ 4032491 w 7220815"/>
              <a:gd name="connsiteY5" fmla="*/ 2730202 h 4527005"/>
              <a:gd name="connsiteX6" fmla="*/ 3216392 w 7220815"/>
              <a:gd name="connsiteY6" fmla="*/ 2922226 h 4527005"/>
              <a:gd name="connsiteX7" fmla="*/ 2160263 w 7220815"/>
              <a:gd name="connsiteY7" fmla="*/ 3594307 h 4527005"/>
              <a:gd name="connsiteX8" fmla="*/ 1104135 w 7220815"/>
              <a:gd name="connsiteY8" fmla="*/ 4170377 h 4527005"/>
              <a:gd name="connsiteX9" fmla="*/ 0 w 7220815"/>
              <a:gd name="connsiteY9" fmla="*/ 4527005 h 4527005"/>
              <a:gd name="connsiteX0" fmla="*/ 7200875 w 7220815"/>
              <a:gd name="connsiteY0" fmla="*/ 0 h 4485129"/>
              <a:gd name="connsiteX1" fmla="*/ 6912841 w 7220815"/>
              <a:gd name="connsiteY1" fmla="*/ 336040 h 4485129"/>
              <a:gd name="connsiteX2" fmla="*/ 6336771 w 7220815"/>
              <a:gd name="connsiteY2" fmla="*/ 576069 h 4485129"/>
              <a:gd name="connsiteX3" fmla="*/ 5424660 w 7220815"/>
              <a:gd name="connsiteY3" fmla="*/ 1440175 h 4485129"/>
              <a:gd name="connsiteX4" fmla="*/ 4896596 w 7220815"/>
              <a:gd name="connsiteY4" fmla="*/ 2064250 h 4485129"/>
              <a:gd name="connsiteX5" fmla="*/ 4032491 w 7220815"/>
              <a:gd name="connsiteY5" fmla="*/ 2688326 h 4485129"/>
              <a:gd name="connsiteX6" fmla="*/ 3216392 w 7220815"/>
              <a:gd name="connsiteY6" fmla="*/ 2880350 h 4485129"/>
              <a:gd name="connsiteX7" fmla="*/ 2160263 w 7220815"/>
              <a:gd name="connsiteY7" fmla="*/ 3552431 h 4485129"/>
              <a:gd name="connsiteX8" fmla="*/ 1104135 w 7220815"/>
              <a:gd name="connsiteY8" fmla="*/ 4128501 h 4485129"/>
              <a:gd name="connsiteX9" fmla="*/ 0 w 7220815"/>
              <a:gd name="connsiteY9" fmla="*/ 4485129 h 4485129"/>
              <a:gd name="connsiteX0" fmla="*/ 7536917 w 7556857"/>
              <a:gd name="connsiteY0" fmla="*/ 0 h 4389119"/>
              <a:gd name="connsiteX1" fmla="*/ 6912841 w 7556857"/>
              <a:gd name="connsiteY1" fmla="*/ 240030 h 4389119"/>
              <a:gd name="connsiteX2" fmla="*/ 6336771 w 7556857"/>
              <a:gd name="connsiteY2" fmla="*/ 480059 h 4389119"/>
              <a:gd name="connsiteX3" fmla="*/ 5424660 w 7556857"/>
              <a:gd name="connsiteY3" fmla="*/ 1344165 h 4389119"/>
              <a:gd name="connsiteX4" fmla="*/ 4896596 w 7556857"/>
              <a:gd name="connsiteY4" fmla="*/ 1968240 h 4389119"/>
              <a:gd name="connsiteX5" fmla="*/ 4032491 w 7556857"/>
              <a:gd name="connsiteY5" fmla="*/ 2592316 h 4389119"/>
              <a:gd name="connsiteX6" fmla="*/ 3216392 w 7556857"/>
              <a:gd name="connsiteY6" fmla="*/ 2784340 h 4389119"/>
              <a:gd name="connsiteX7" fmla="*/ 2160263 w 7556857"/>
              <a:gd name="connsiteY7" fmla="*/ 3456421 h 4389119"/>
              <a:gd name="connsiteX8" fmla="*/ 1104135 w 7556857"/>
              <a:gd name="connsiteY8" fmla="*/ 4032491 h 4389119"/>
              <a:gd name="connsiteX9" fmla="*/ 0 w 7556857"/>
              <a:gd name="connsiteY9" fmla="*/ 4389119 h 4389119"/>
              <a:gd name="connsiteX0" fmla="*/ 7536917 w 7556857"/>
              <a:gd name="connsiteY0" fmla="*/ 0 h 4389119"/>
              <a:gd name="connsiteX1" fmla="*/ 6912841 w 7556857"/>
              <a:gd name="connsiteY1" fmla="*/ 240030 h 4389119"/>
              <a:gd name="connsiteX2" fmla="*/ 6336771 w 7556857"/>
              <a:gd name="connsiteY2" fmla="*/ 480059 h 4389119"/>
              <a:gd name="connsiteX3" fmla="*/ 5424660 w 7556857"/>
              <a:gd name="connsiteY3" fmla="*/ 1344165 h 4389119"/>
              <a:gd name="connsiteX4" fmla="*/ 5040614 w 7556857"/>
              <a:gd name="connsiteY4" fmla="*/ 2064251 h 4389119"/>
              <a:gd name="connsiteX5" fmla="*/ 4032491 w 7556857"/>
              <a:gd name="connsiteY5" fmla="*/ 2592316 h 4389119"/>
              <a:gd name="connsiteX6" fmla="*/ 3216392 w 7556857"/>
              <a:gd name="connsiteY6" fmla="*/ 2784340 h 4389119"/>
              <a:gd name="connsiteX7" fmla="*/ 2160263 w 7556857"/>
              <a:gd name="connsiteY7" fmla="*/ 3456421 h 4389119"/>
              <a:gd name="connsiteX8" fmla="*/ 1104135 w 7556857"/>
              <a:gd name="connsiteY8" fmla="*/ 4032491 h 4389119"/>
              <a:gd name="connsiteX9" fmla="*/ 0 w 7556857"/>
              <a:gd name="connsiteY9" fmla="*/ 4389119 h 4389119"/>
              <a:gd name="connsiteX0" fmla="*/ 7536917 w 7556857"/>
              <a:gd name="connsiteY0" fmla="*/ 0 h 4389119"/>
              <a:gd name="connsiteX1" fmla="*/ 6912841 w 7556857"/>
              <a:gd name="connsiteY1" fmla="*/ 240030 h 4389119"/>
              <a:gd name="connsiteX2" fmla="*/ 6336771 w 7556857"/>
              <a:gd name="connsiteY2" fmla="*/ 480059 h 4389119"/>
              <a:gd name="connsiteX3" fmla="*/ 5568678 w 7556857"/>
              <a:gd name="connsiteY3" fmla="*/ 1344164 h 4389119"/>
              <a:gd name="connsiteX4" fmla="*/ 5040614 w 7556857"/>
              <a:gd name="connsiteY4" fmla="*/ 2064251 h 4389119"/>
              <a:gd name="connsiteX5" fmla="*/ 4032491 w 7556857"/>
              <a:gd name="connsiteY5" fmla="*/ 2592316 h 4389119"/>
              <a:gd name="connsiteX6" fmla="*/ 3216392 w 7556857"/>
              <a:gd name="connsiteY6" fmla="*/ 2784340 h 4389119"/>
              <a:gd name="connsiteX7" fmla="*/ 2160263 w 7556857"/>
              <a:gd name="connsiteY7" fmla="*/ 3456421 h 4389119"/>
              <a:gd name="connsiteX8" fmla="*/ 1104135 w 7556857"/>
              <a:gd name="connsiteY8" fmla="*/ 4032491 h 4389119"/>
              <a:gd name="connsiteX9" fmla="*/ 0 w 7556857"/>
              <a:gd name="connsiteY9" fmla="*/ 4389119 h 4389119"/>
              <a:gd name="connsiteX0" fmla="*/ 7536917 w 7556857"/>
              <a:gd name="connsiteY0" fmla="*/ 0 h 4389119"/>
              <a:gd name="connsiteX1" fmla="*/ 6912841 w 7556857"/>
              <a:gd name="connsiteY1" fmla="*/ 240030 h 4389119"/>
              <a:gd name="connsiteX2" fmla="*/ 6336771 w 7556857"/>
              <a:gd name="connsiteY2" fmla="*/ 480059 h 4389119"/>
              <a:gd name="connsiteX3" fmla="*/ 5568678 w 7556857"/>
              <a:gd name="connsiteY3" fmla="*/ 1344164 h 4389119"/>
              <a:gd name="connsiteX4" fmla="*/ 5040614 w 7556857"/>
              <a:gd name="connsiteY4" fmla="*/ 2064251 h 4389119"/>
              <a:gd name="connsiteX5" fmla="*/ 4032491 w 7556857"/>
              <a:gd name="connsiteY5" fmla="*/ 2592316 h 4389119"/>
              <a:gd name="connsiteX6" fmla="*/ 3216392 w 7556857"/>
              <a:gd name="connsiteY6" fmla="*/ 2928356 h 4389119"/>
              <a:gd name="connsiteX7" fmla="*/ 2160263 w 7556857"/>
              <a:gd name="connsiteY7" fmla="*/ 3456421 h 4389119"/>
              <a:gd name="connsiteX8" fmla="*/ 1104135 w 7556857"/>
              <a:gd name="connsiteY8" fmla="*/ 4032491 h 4389119"/>
              <a:gd name="connsiteX9" fmla="*/ 0 w 7556857"/>
              <a:gd name="connsiteY9" fmla="*/ 4389119 h 4389119"/>
              <a:gd name="connsiteX0" fmla="*/ 6768823 w 6788763"/>
              <a:gd name="connsiteY0" fmla="*/ 0 h 4389117"/>
              <a:gd name="connsiteX1" fmla="*/ 6144747 w 6788763"/>
              <a:gd name="connsiteY1" fmla="*/ 240030 h 4389117"/>
              <a:gd name="connsiteX2" fmla="*/ 5568677 w 6788763"/>
              <a:gd name="connsiteY2" fmla="*/ 480059 h 4389117"/>
              <a:gd name="connsiteX3" fmla="*/ 4800584 w 6788763"/>
              <a:gd name="connsiteY3" fmla="*/ 1344164 h 4389117"/>
              <a:gd name="connsiteX4" fmla="*/ 4272520 w 6788763"/>
              <a:gd name="connsiteY4" fmla="*/ 2064251 h 4389117"/>
              <a:gd name="connsiteX5" fmla="*/ 3264397 w 6788763"/>
              <a:gd name="connsiteY5" fmla="*/ 2592316 h 4389117"/>
              <a:gd name="connsiteX6" fmla="*/ 2448298 w 6788763"/>
              <a:gd name="connsiteY6" fmla="*/ 2928356 h 4389117"/>
              <a:gd name="connsiteX7" fmla="*/ 1392169 w 6788763"/>
              <a:gd name="connsiteY7" fmla="*/ 3456421 h 4389117"/>
              <a:gd name="connsiteX8" fmla="*/ 336041 w 6788763"/>
              <a:gd name="connsiteY8" fmla="*/ 4032491 h 4389117"/>
              <a:gd name="connsiteX9" fmla="*/ 0 w 6788763"/>
              <a:gd name="connsiteY9" fmla="*/ 4389117 h 4389117"/>
              <a:gd name="connsiteX0" fmla="*/ 6768823 w 6788763"/>
              <a:gd name="connsiteY0" fmla="*/ 0 h 4389117"/>
              <a:gd name="connsiteX1" fmla="*/ 6144747 w 6788763"/>
              <a:gd name="connsiteY1" fmla="*/ 240030 h 4389117"/>
              <a:gd name="connsiteX2" fmla="*/ 5568677 w 6788763"/>
              <a:gd name="connsiteY2" fmla="*/ 480059 h 4389117"/>
              <a:gd name="connsiteX3" fmla="*/ 4800584 w 6788763"/>
              <a:gd name="connsiteY3" fmla="*/ 1344164 h 4389117"/>
              <a:gd name="connsiteX4" fmla="*/ 4272520 w 6788763"/>
              <a:gd name="connsiteY4" fmla="*/ 2064251 h 4389117"/>
              <a:gd name="connsiteX5" fmla="*/ 3264397 w 6788763"/>
              <a:gd name="connsiteY5" fmla="*/ 2592316 h 4389117"/>
              <a:gd name="connsiteX6" fmla="*/ 2448298 w 6788763"/>
              <a:gd name="connsiteY6" fmla="*/ 2928356 h 4389117"/>
              <a:gd name="connsiteX7" fmla="*/ 1392169 w 6788763"/>
              <a:gd name="connsiteY7" fmla="*/ 3456421 h 4389117"/>
              <a:gd name="connsiteX8" fmla="*/ 576070 w 6788763"/>
              <a:gd name="connsiteY8" fmla="*/ 3984484 h 4389117"/>
              <a:gd name="connsiteX9" fmla="*/ 0 w 6788763"/>
              <a:gd name="connsiteY9" fmla="*/ 4389117 h 4389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88763" h="4389117">
                <a:moveTo>
                  <a:pt x="6768823" y="0"/>
                </a:moveTo>
                <a:cubicBezTo>
                  <a:pt x="6788763" y="44153"/>
                  <a:pt x="6344771" y="160020"/>
                  <a:pt x="6144747" y="240030"/>
                </a:cubicBezTo>
                <a:cubicBezTo>
                  <a:pt x="5944723" y="320040"/>
                  <a:pt x="5792704" y="296037"/>
                  <a:pt x="5568677" y="480059"/>
                </a:cubicBezTo>
                <a:cubicBezTo>
                  <a:pt x="5344650" y="664081"/>
                  <a:pt x="5016610" y="1080132"/>
                  <a:pt x="4800584" y="1344164"/>
                </a:cubicBezTo>
                <a:cubicBezTo>
                  <a:pt x="4584558" y="1608196"/>
                  <a:pt x="4528551" y="1856226"/>
                  <a:pt x="4272520" y="2064251"/>
                </a:cubicBezTo>
                <a:cubicBezTo>
                  <a:pt x="4016489" y="2272276"/>
                  <a:pt x="3264397" y="2592316"/>
                  <a:pt x="3264397" y="2592316"/>
                </a:cubicBezTo>
                <a:cubicBezTo>
                  <a:pt x="3025115" y="2706260"/>
                  <a:pt x="2760336" y="2784339"/>
                  <a:pt x="2448298" y="2928356"/>
                </a:cubicBezTo>
                <a:cubicBezTo>
                  <a:pt x="2136260" y="3072373"/>
                  <a:pt x="1704207" y="3280400"/>
                  <a:pt x="1392169" y="3456421"/>
                </a:cubicBezTo>
                <a:cubicBezTo>
                  <a:pt x="1080131" y="3632442"/>
                  <a:pt x="808098" y="3829035"/>
                  <a:pt x="576070" y="3984484"/>
                </a:cubicBezTo>
                <a:cubicBezTo>
                  <a:pt x="344042" y="4139933"/>
                  <a:pt x="33966" y="4376207"/>
                  <a:pt x="0" y="4389117"/>
                </a:cubicBezTo>
              </a:path>
            </a:pathLst>
          </a:custGeom>
          <a:ln w="76200">
            <a:solidFill>
              <a:srgbClr val="00B0F0"/>
            </a:solidFill>
            <a:prstDash val="dash"/>
            <a:tailEnd type="triangle"/>
          </a:ln>
        </p:spPr>
        <p:style>
          <a:lnRef idx="1">
            <a:schemeClr val="accent1"/>
          </a:lnRef>
          <a:fillRef idx="0">
            <a:schemeClr val="accent1"/>
          </a:fillRef>
          <a:effectRef idx="0">
            <a:schemeClr val="accent1"/>
          </a:effectRef>
          <a:fontRef idx="minor">
            <a:schemeClr val="tx1"/>
          </a:fontRef>
        </p:style>
        <p:txBody>
          <a:bodyPr lIns="109728" tIns="54864" rIns="109728" bIns="54864" rtlCol="0" anchor="ctr"/>
          <a:lstStyle/>
          <a:p>
            <a:pPr algn="ctr"/>
            <a:endParaRPr lang="en-US"/>
          </a:p>
        </p:txBody>
      </p:sp>
      <p:sp>
        <p:nvSpPr>
          <p:cNvPr id="9" name="object 12"/>
          <p:cNvSpPr txBox="1"/>
          <p:nvPr/>
        </p:nvSpPr>
        <p:spPr>
          <a:xfrm>
            <a:off x="94339" y="7906853"/>
            <a:ext cx="1059978" cy="184666"/>
          </a:xfrm>
          <a:prstGeom prst="rect">
            <a:avLst/>
          </a:prstGeom>
        </p:spPr>
        <p:txBody>
          <a:bodyPr vert="horz" wrap="square" lIns="0" tIns="0" rIns="0" bIns="0" rtlCol="0">
            <a:spAutoFit/>
          </a:bodyPr>
          <a:lstStyle/>
          <a:p>
            <a:pPr marL="15240"/>
            <a:r>
              <a:rPr lang="en-US" sz="1200" b="1" spc="-6" dirty="0">
                <a:solidFill>
                  <a:srgbClr val="FFFFFF"/>
                </a:solidFill>
                <a:latin typeface="Arial"/>
                <a:cs typeface="Arial"/>
              </a:rPr>
              <a:t>October 2013</a:t>
            </a:r>
            <a:endParaRPr sz="1200" dirty="0">
              <a:latin typeface="Arial"/>
              <a:cs typeface="Arial"/>
            </a:endParaRPr>
          </a:p>
        </p:txBody>
      </p:sp>
      <p:sp>
        <p:nvSpPr>
          <p:cNvPr id="10" name="TextBox 9"/>
          <p:cNvSpPr txBox="1"/>
          <p:nvPr/>
        </p:nvSpPr>
        <p:spPr>
          <a:xfrm>
            <a:off x="140425" y="5681725"/>
            <a:ext cx="1697581" cy="326243"/>
          </a:xfrm>
          <a:prstGeom prst="rect">
            <a:avLst/>
          </a:prstGeom>
          <a:noFill/>
        </p:spPr>
        <p:txBody>
          <a:bodyPr wrap="none" lIns="109728" tIns="54864" rIns="109728" bIns="54864" rtlCol="0">
            <a:spAutoFit/>
          </a:bodyPr>
          <a:lstStyle/>
          <a:p>
            <a:r>
              <a:rPr lang="en-US" sz="1400" b="1" dirty="0"/>
              <a:t>Incision begins here</a:t>
            </a:r>
          </a:p>
        </p:txBody>
      </p:sp>
      <p:cxnSp>
        <p:nvCxnSpPr>
          <p:cNvPr id="15" name="Straight Arrow Connector 14"/>
          <p:cNvCxnSpPr/>
          <p:nvPr/>
        </p:nvCxnSpPr>
        <p:spPr>
          <a:xfrm>
            <a:off x="2951692" y="5209333"/>
            <a:ext cx="1555389" cy="1555389"/>
          </a:xfrm>
          <a:prstGeom prst="straightConnector1">
            <a:avLst/>
          </a:prstGeom>
          <a:ln w="5080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noChangeArrowheads="1"/>
          </p:cNvPicPr>
          <p:nvPr/>
        </p:nvPicPr>
        <p:blipFill>
          <a:blip r:embed="rId4" cstate="print"/>
          <a:srcRect/>
          <a:stretch>
            <a:fillRect/>
          </a:stretch>
        </p:blipFill>
        <p:spPr bwMode="auto">
          <a:xfrm>
            <a:off x="10627712" y="7684920"/>
            <a:ext cx="276515" cy="462370"/>
          </a:xfrm>
          <a:prstGeom prst="rect">
            <a:avLst/>
          </a:prstGeom>
          <a:noFill/>
          <a:ln w="9525">
            <a:noFill/>
            <a:miter lim="800000"/>
            <a:headEnd/>
            <a:tailEnd/>
          </a:ln>
          <a:effectLst/>
        </p:spPr>
      </p:pic>
      <p:sp>
        <p:nvSpPr>
          <p:cNvPr id="11" name="TextBox 10"/>
          <p:cNvSpPr txBox="1"/>
          <p:nvPr/>
        </p:nvSpPr>
        <p:spPr>
          <a:xfrm>
            <a:off x="163287" y="5704587"/>
            <a:ext cx="1697581" cy="326243"/>
          </a:xfrm>
          <a:prstGeom prst="rect">
            <a:avLst/>
          </a:prstGeom>
          <a:noFill/>
        </p:spPr>
        <p:txBody>
          <a:bodyPr wrap="none" lIns="109728" tIns="54864" rIns="109728" bIns="54864" rtlCol="0">
            <a:spAutoFit/>
          </a:bodyPr>
          <a:lstStyle/>
          <a:p>
            <a:r>
              <a:rPr lang="en-US" sz="1400" b="1" dirty="0"/>
              <a:t>Incision begins here</a:t>
            </a:r>
          </a:p>
        </p:txBody>
      </p:sp>
      <p:sp>
        <p:nvSpPr>
          <p:cNvPr id="14" name="TextBox 13"/>
          <p:cNvSpPr txBox="1"/>
          <p:nvPr/>
        </p:nvSpPr>
        <p:spPr>
          <a:xfrm>
            <a:off x="877840" y="4921298"/>
            <a:ext cx="2110578" cy="387798"/>
          </a:xfrm>
          <a:prstGeom prst="rect">
            <a:avLst/>
          </a:prstGeom>
          <a:noFill/>
        </p:spPr>
        <p:txBody>
          <a:bodyPr wrap="none" lIns="109728" tIns="54864" rIns="109728" bIns="54864" rtlCol="0">
            <a:spAutoFit/>
          </a:bodyPr>
          <a:lstStyle/>
          <a:p>
            <a:r>
              <a:rPr lang="en-US" sz="1800" b="1" dirty="0">
                <a:solidFill>
                  <a:schemeClr val="bg1"/>
                </a:solidFill>
              </a:rPr>
              <a:t>Incision begins here</a:t>
            </a:r>
          </a:p>
        </p:txBody>
      </p:sp>
      <p:sp>
        <p:nvSpPr>
          <p:cNvPr id="16" name="TextBox 15"/>
          <p:cNvSpPr txBox="1"/>
          <p:nvPr/>
        </p:nvSpPr>
        <p:spPr>
          <a:xfrm>
            <a:off x="10371516" y="59233"/>
            <a:ext cx="429990" cy="557076"/>
          </a:xfrm>
          <a:prstGeom prst="rect">
            <a:avLst/>
          </a:prstGeom>
          <a:noFill/>
        </p:spPr>
        <p:txBody>
          <a:bodyPr wrap="none" lIns="109728" tIns="54864" rIns="109728" bIns="54864" rtlCol="0">
            <a:spAutoFit/>
          </a:bodyPr>
          <a:lstStyle/>
          <a:p>
            <a:r>
              <a:rPr lang="en-US" sz="2900" b="1" dirty="0">
                <a:solidFill>
                  <a:schemeClr val="accent6">
                    <a:lumMod val="75000"/>
                  </a:schemeClr>
                </a:solidFill>
              </a:rPr>
              <a:t>B</a:t>
            </a:r>
          </a:p>
        </p:txBody>
      </p:sp>
      <p:sp>
        <p:nvSpPr>
          <p:cNvPr id="17" name="Freeform 16"/>
          <p:cNvSpPr/>
          <p:nvPr/>
        </p:nvSpPr>
        <p:spPr>
          <a:xfrm>
            <a:off x="3712800" y="2764800"/>
            <a:ext cx="952800" cy="4468800"/>
          </a:xfrm>
          <a:custGeom>
            <a:avLst/>
            <a:gdLst>
              <a:gd name="connsiteX0" fmla="*/ 952800 w 952800"/>
              <a:gd name="connsiteY0" fmla="*/ 0 h 4468800"/>
              <a:gd name="connsiteX1" fmla="*/ 276000 w 952800"/>
              <a:gd name="connsiteY1" fmla="*/ 288000 h 4468800"/>
              <a:gd name="connsiteX2" fmla="*/ 60000 w 952800"/>
              <a:gd name="connsiteY2" fmla="*/ 799200 h 4468800"/>
              <a:gd name="connsiteX3" fmla="*/ 38400 w 952800"/>
              <a:gd name="connsiteY3" fmla="*/ 1972800 h 4468800"/>
              <a:gd name="connsiteX4" fmla="*/ 290400 w 952800"/>
              <a:gd name="connsiteY4" fmla="*/ 2916000 h 4468800"/>
              <a:gd name="connsiteX5" fmla="*/ 362400 w 952800"/>
              <a:gd name="connsiteY5" fmla="*/ 3585600 h 4468800"/>
              <a:gd name="connsiteX6" fmla="*/ 319200 w 952800"/>
              <a:gd name="connsiteY6" fmla="*/ 4334400 h 4468800"/>
              <a:gd name="connsiteX7" fmla="*/ 297600 w 952800"/>
              <a:gd name="connsiteY7" fmla="*/ 4392000 h 446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2800" h="4468800">
                <a:moveTo>
                  <a:pt x="952800" y="0"/>
                </a:moveTo>
                <a:cubicBezTo>
                  <a:pt x="688800" y="77400"/>
                  <a:pt x="424800" y="154800"/>
                  <a:pt x="276000" y="288000"/>
                </a:cubicBezTo>
                <a:cubicBezTo>
                  <a:pt x="127200" y="421200"/>
                  <a:pt x="99600" y="518400"/>
                  <a:pt x="60000" y="799200"/>
                </a:cubicBezTo>
                <a:cubicBezTo>
                  <a:pt x="20400" y="1080000"/>
                  <a:pt x="0" y="1620000"/>
                  <a:pt x="38400" y="1972800"/>
                </a:cubicBezTo>
                <a:cubicBezTo>
                  <a:pt x="76800" y="2325600"/>
                  <a:pt x="236400" y="2647200"/>
                  <a:pt x="290400" y="2916000"/>
                </a:cubicBezTo>
                <a:cubicBezTo>
                  <a:pt x="344400" y="3184800"/>
                  <a:pt x="357600" y="3349200"/>
                  <a:pt x="362400" y="3585600"/>
                </a:cubicBezTo>
                <a:cubicBezTo>
                  <a:pt x="367200" y="3822000"/>
                  <a:pt x="330000" y="4200000"/>
                  <a:pt x="319200" y="4334400"/>
                </a:cubicBezTo>
                <a:cubicBezTo>
                  <a:pt x="308400" y="4468800"/>
                  <a:pt x="303000" y="4430400"/>
                  <a:pt x="297600" y="4392000"/>
                </a:cubicBezTo>
              </a:path>
            </a:pathLst>
          </a:custGeom>
          <a:ln w="508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Freeform 17"/>
          <p:cNvSpPr/>
          <p:nvPr/>
        </p:nvSpPr>
        <p:spPr>
          <a:xfrm>
            <a:off x="5743503" y="608974"/>
            <a:ext cx="1319979" cy="3775785"/>
          </a:xfrm>
          <a:custGeom>
            <a:avLst/>
            <a:gdLst>
              <a:gd name="connsiteX0" fmla="*/ 0 w 1064683"/>
              <a:gd name="connsiteY0" fmla="*/ 6055783 h 6055783"/>
              <a:gd name="connsiteX1" fmla="*/ 552450 w 1064683"/>
              <a:gd name="connsiteY1" fmla="*/ 5808133 h 6055783"/>
              <a:gd name="connsiteX2" fmla="*/ 984250 w 1064683"/>
              <a:gd name="connsiteY2" fmla="*/ 5350933 h 6055783"/>
              <a:gd name="connsiteX3" fmla="*/ 1035050 w 1064683"/>
              <a:gd name="connsiteY3" fmla="*/ 3877733 h 6055783"/>
              <a:gd name="connsiteX4" fmla="*/ 1009650 w 1064683"/>
              <a:gd name="connsiteY4" fmla="*/ 556683 h 6055783"/>
              <a:gd name="connsiteX5" fmla="*/ 1016000 w 1064683"/>
              <a:gd name="connsiteY5" fmla="*/ 537633 h 6055783"/>
              <a:gd name="connsiteX0" fmla="*/ 0 w 1064683"/>
              <a:gd name="connsiteY0" fmla="*/ 5499100 h 5499100"/>
              <a:gd name="connsiteX1" fmla="*/ 552450 w 1064683"/>
              <a:gd name="connsiteY1" fmla="*/ 5251450 h 5499100"/>
              <a:gd name="connsiteX2" fmla="*/ 984250 w 1064683"/>
              <a:gd name="connsiteY2" fmla="*/ 4794250 h 5499100"/>
              <a:gd name="connsiteX3" fmla="*/ 1035050 w 1064683"/>
              <a:gd name="connsiteY3" fmla="*/ 3321050 h 5499100"/>
              <a:gd name="connsiteX4" fmla="*/ 1009650 w 1064683"/>
              <a:gd name="connsiteY4" fmla="*/ 0 h 5499100"/>
              <a:gd name="connsiteX0" fmla="*/ 0 w 1089550"/>
              <a:gd name="connsiteY0" fmla="*/ 5499100 h 5499100"/>
              <a:gd name="connsiteX1" fmla="*/ 403249 w 1089550"/>
              <a:gd name="connsiteY1" fmla="*/ 5011808 h 5499100"/>
              <a:gd name="connsiteX2" fmla="*/ 984250 w 1089550"/>
              <a:gd name="connsiteY2" fmla="*/ 4794250 h 5499100"/>
              <a:gd name="connsiteX3" fmla="*/ 1035050 w 1089550"/>
              <a:gd name="connsiteY3" fmla="*/ 3321050 h 5499100"/>
              <a:gd name="connsiteX4" fmla="*/ 1009650 w 1089550"/>
              <a:gd name="connsiteY4" fmla="*/ 0 h 5499100"/>
              <a:gd name="connsiteX0" fmla="*/ 0 w 1377586"/>
              <a:gd name="connsiteY0" fmla="*/ 4550952 h 5076043"/>
              <a:gd name="connsiteX1" fmla="*/ 691285 w 1377586"/>
              <a:gd name="connsiteY1" fmla="*/ 5011808 h 5076043"/>
              <a:gd name="connsiteX2" fmla="*/ 1272286 w 1377586"/>
              <a:gd name="connsiteY2" fmla="*/ 4794250 h 5076043"/>
              <a:gd name="connsiteX3" fmla="*/ 1323086 w 1377586"/>
              <a:gd name="connsiteY3" fmla="*/ 3321050 h 5076043"/>
              <a:gd name="connsiteX4" fmla="*/ 1297686 w 1377586"/>
              <a:gd name="connsiteY4" fmla="*/ 0 h 5076043"/>
              <a:gd name="connsiteX0" fmla="*/ 0 w 1319979"/>
              <a:gd name="connsiteY0" fmla="*/ 4493346 h 5076043"/>
              <a:gd name="connsiteX1" fmla="*/ 633678 w 1319979"/>
              <a:gd name="connsiteY1" fmla="*/ 5011808 h 5076043"/>
              <a:gd name="connsiteX2" fmla="*/ 1214679 w 1319979"/>
              <a:gd name="connsiteY2" fmla="*/ 4794250 h 5076043"/>
              <a:gd name="connsiteX3" fmla="*/ 1265479 w 1319979"/>
              <a:gd name="connsiteY3" fmla="*/ 3321050 h 5076043"/>
              <a:gd name="connsiteX4" fmla="*/ 1240079 w 1319979"/>
              <a:gd name="connsiteY4" fmla="*/ 0 h 5076043"/>
              <a:gd name="connsiteX0" fmla="*/ 0 w 1319979"/>
              <a:gd name="connsiteY0" fmla="*/ 4493346 h 5076043"/>
              <a:gd name="connsiteX1" fmla="*/ 633678 w 1319979"/>
              <a:gd name="connsiteY1" fmla="*/ 5011808 h 5076043"/>
              <a:gd name="connsiteX2" fmla="*/ 1214679 w 1319979"/>
              <a:gd name="connsiteY2" fmla="*/ 4794250 h 5076043"/>
              <a:gd name="connsiteX3" fmla="*/ 1265479 w 1319979"/>
              <a:gd name="connsiteY3" fmla="*/ 3321050 h 5076043"/>
              <a:gd name="connsiteX4" fmla="*/ 1240079 w 1319979"/>
              <a:gd name="connsiteY4" fmla="*/ 0 h 5076043"/>
              <a:gd name="connsiteX0" fmla="*/ 0 w 1319979"/>
              <a:gd name="connsiteY0" fmla="*/ 3193088 h 3775785"/>
              <a:gd name="connsiteX1" fmla="*/ 633678 w 1319979"/>
              <a:gd name="connsiteY1" fmla="*/ 3711550 h 3775785"/>
              <a:gd name="connsiteX2" fmla="*/ 1214679 w 1319979"/>
              <a:gd name="connsiteY2" fmla="*/ 3493992 h 3775785"/>
              <a:gd name="connsiteX3" fmla="*/ 1265479 w 1319979"/>
              <a:gd name="connsiteY3" fmla="*/ 2020792 h 3775785"/>
              <a:gd name="connsiteX4" fmla="*/ 1267354 w 1319979"/>
              <a:gd name="connsiteY4" fmla="*/ 0 h 3775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9979" h="3775785">
                <a:moveTo>
                  <a:pt x="0" y="3193088"/>
                </a:moveTo>
                <a:cubicBezTo>
                  <a:pt x="244611" y="3383586"/>
                  <a:pt x="431232" y="3661399"/>
                  <a:pt x="633678" y="3711550"/>
                </a:cubicBezTo>
                <a:cubicBezTo>
                  <a:pt x="836124" y="3761701"/>
                  <a:pt x="1109379" y="3775785"/>
                  <a:pt x="1214679" y="3493992"/>
                </a:cubicBezTo>
                <a:cubicBezTo>
                  <a:pt x="1319979" y="3212199"/>
                  <a:pt x="1256700" y="2603124"/>
                  <a:pt x="1265479" y="2020792"/>
                </a:cubicBezTo>
                <a:cubicBezTo>
                  <a:pt x="1274258" y="1438460"/>
                  <a:pt x="1270529" y="556683"/>
                  <a:pt x="1267354" y="0"/>
                </a:cubicBezTo>
              </a:path>
            </a:pathLst>
          </a:cu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Freeform 18"/>
          <p:cNvSpPr/>
          <p:nvPr/>
        </p:nvSpPr>
        <p:spPr>
          <a:xfrm flipH="1">
            <a:off x="8102215" y="608973"/>
            <a:ext cx="437356" cy="4600359"/>
          </a:xfrm>
          <a:custGeom>
            <a:avLst/>
            <a:gdLst>
              <a:gd name="connsiteX0" fmla="*/ 0 w 1064683"/>
              <a:gd name="connsiteY0" fmla="*/ 6055783 h 6055783"/>
              <a:gd name="connsiteX1" fmla="*/ 552450 w 1064683"/>
              <a:gd name="connsiteY1" fmla="*/ 5808133 h 6055783"/>
              <a:gd name="connsiteX2" fmla="*/ 984250 w 1064683"/>
              <a:gd name="connsiteY2" fmla="*/ 5350933 h 6055783"/>
              <a:gd name="connsiteX3" fmla="*/ 1035050 w 1064683"/>
              <a:gd name="connsiteY3" fmla="*/ 3877733 h 6055783"/>
              <a:gd name="connsiteX4" fmla="*/ 1009650 w 1064683"/>
              <a:gd name="connsiteY4" fmla="*/ 556683 h 6055783"/>
              <a:gd name="connsiteX5" fmla="*/ 1016000 w 1064683"/>
              <a:gd name="connsiteY5" fmla="*/ 537633 h 6055783"/>
              <a:gd name="connsiteX0" fmla="*/ 0 w 1064683"/>
              <a:gd name="connsiteY0" fmla="*/ 5499100 h 5499100"/>
              <a:gd name="connsiteX1" fmla="*/ 552450 w 1064683"/>
              <a:gd name="connsiteY1" fmla="*/ 5251450 h 5499100"/>
              <a:gd name="connsiteX2" fmla="*/ 984250 w 1064683"/>
              <a:gd name="connsiteY2" fmla="*/ 4794250 h 5499100"/>
              <a:gd name="connsiteX3" fmla="*/ 1035050 w 1064683"/>
              <a:gd name="connsiteY3" fmla="*/ 3321050 h 5499100"/>
              <a:gd name="connsiteX4" fmla="*/ 1009650 w 1064683"/>
              <a:gd name="connsiteY4" fmla="*/ 0 h 5499100"/>
              <a:gd name="connsiteX0" fmla="*/ 0 w 1125465"/>
              <a:gd name="connsiteY0" fmla="*/ 5497368 h 5497368"/>
              <a:gd name="connsiteX1" fmla="*/ 552450 w 1125465"/>
              <a:gd name="connsiteY1" fmla="*/ 5249718 h 5497368"/>
              <a:gd name="connsiteX2" fmla="*/ 984250 w 1125465"/>
              <a:gd name="connsiteY2" fmla="*/ 4792518 h 5497368"/>
              <a:gd name="connsiteX3" fmla="*/ 1035050 w 1125465"/>
              <a:gd name="connsiteY3" fmla="*/ 3319318 h 5497368"/>
              <a:gd name="connsiteX4" fmla="*/ 1122290 w 1125465"/>
              <a:gd name="connsiteY4" fmla="*/ 0 h 5497368"/>
              <a:gd name="connsiteX0" fmla="*/ 0 w 1128640"/>
              <a:gd name="connsiteY0" fmla="*/ 4888394 h 4888394"/>
              <a:gd name="connsiteX1" fmla="*/ 552450 w 1128640"/>
              <a:gd name="connsiteY1" fmla="*/ 4640744 h 4888394"/>
              <a:gd name="connsiteX2" fmla="*/ 984250 w 1128640"/>
              <a:gd name="connsiteY2" fmla="*/ 4183544 h 4888394"/>
              <a:gd name="connsiteX3" fmla="*/ 1035050 w 1128640"/>
              <a:gd name="connsiteY3" fmla="*/ 2710344 h 4888394"/>
              <a:gd name="connsiteX4" fmla="*/ 1125465 w 1128640"/>
              <a:gd name="connsiteY4" fmla="*/ 0 h 4888394"/>
              <a:gd name="connsiteX0" fmla="*/ 0 w 576190"/>
              <a:gd name="connsiteY0" fmla="*/ 4640744 h 4640744"/>
              <a:gd name="connsiteX1" fmla="*/ 431800 w 576190"/>
              <a:gd name="connsiteY1" fmla="*/ 4183544 h 4640744"/>
              <a:gd name="connsiteX2" fmla="*/ 482600 w 576190"/>
              <a:gd name="connsiteY2" fmla="*/ 2710344 h 4640744"/>
              <a:gd name="connsiteX3" fmla="*/ 573015 w 576190"/>
              <a:gd name="connsiteY3" fmla="*/ 0 h 4640744"/>
              <a:gd name="connsiteX0" fmla="*/ 0 w 437356"/>
              <a:gd name="connsiteY0" fmla="*/ 4600359 h 4600359"/>
              <a:gd name="connsiteX1" fmla="*/ 292966 w 437356"/>
              <a:gd name="connsiteY1" fmla="*/ 4183544 h 4600359"/>
              <a:gd name="connsiteX2" fmla="*/ 343766 w 437356"/>
              <a:gd name="connsiteY2" fmla="*/ 2710344 h 4600359"/>
              <a:gd name="connsiteX3" fmla="*/ 434181 w 437356"/>
              <a:gd name="connsiteY3" fmla="*/ 0 h 4600359"/>
            </a:gdLst>
            <a:ahLst/>
            <a:cxnLst>
              <a:cxn ang="0">
                <a:pos x="connsiteX0" y="connsiteY0"/>
              </a:cxn>
              <a:cxn ang="0">
                <a:pos x="connsiteX1" y="connsiteY1"/>
              </a:cxn>
              <a:cxn ang="0">
                <a:pos x="connsiteX2" y="connsiteY2"/>
              </a:cxn>
              <a:cxn ang="0">
                <a:pos x="connsiteX3" y="connsiteY3"/>
              </a:cxn>
            </a:cxnLst>
            <a:rect l="l" t="t" r="r" b="b"/>
            <a:pathLst>
              <a:path w="437356" h="4600359">
                <a:moveTo>
                  <a:pt x="0" y="4600359"/>
                </a:moveTo>
                <a:cubicBezTo>
                  <a:pt x="164042" y="4482884"/>
                  <a:pt x="235672" y="4498547"/>
                  <a:pt x="292966" y="4183544"/>
                </a:cubicBezTo>
                <a:cubicBezTo>
                  <a:pt x="350260" y="3868542"/>
                  <a:pt x="320230" y="3407601"/>
                  <a:pt x="343766" y="2710344"/>
                </a:cubicBezTo>
                <a:cubicBezTo>
                  <a:pt x="367302" y="2013087"/>
                  <a:pt x="437356" y="556683"/>
                  <a:pt x="434181" y="0"/>
                </a:cubicBezTo>
              </a:path>
            </a:pathLst>
          </a:cu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p:cNvSpPr txBox="1"/>
          <p:nvPr/>
        </p:nvSpPr>
        <p:spPr>
          <a:xfrm>
            <a:off x="7416231" y="3637342"/>
            <a:ext cx="444353" cy="707886"/>
          </a:xfrm>
          <a:prstGeom prst="rect">
            <a:avLst/>
          </a:prstGeom>
          <a:noFill/>
        </p:spPr>
        <p:txBody>
          <a:bodyPr wrap="none" rtlCol="0">
            <a:spAutoFit/>
          </a:bodyPr>
          <a:lstStyle/>
          <a:p>
            <a:pPr algn="ctr"/>
            <a:r>
              <a:rPr lang="en-US" sz="4000" b="1" dirty="0"/>
              <a:t>1</a:t>
            </a:r>
          </a:p>
        </p:txBody>
      </p:sp>
      <p:sp>
        <p:nvSpPr>
          <p:cNvPr id="21" name="TextBox 20"/>
          <p:cNvSpPr txBox="1"/>
          <p:nvPr/>
        </p:nvSpPr>
        <p:spPr>
          <a:xfrm>
            <a:off x="7356517" y="3598925"/>
            <a:ext cx="444353" cy="707886"/>
          </a:xfrm>
          <a:prstGeom prst="rect">
            <a:avLst/>
          </a:prstGeom>
          <a:noFill/>
        </p:spPr>
        <p:txBody>
          <a:bodyPr wrap="none" rtlCol="0">
            <a:spAutoFit/>
          </a:bodyPr>
          <a:lstStyle/>
          <a:p>
            <a:pPr algn="ctr"/>
            <a:r>
              <a:rPr lang="en-US" sz="4000" b="1" dirty="0"/>
              <a:t>1</a:t>
            </a:r>
          </a:p>
        </p:txBody>
      </p:sp>
      <p:sp>
        <p:nvSpPr>
          <p:cNvPr id="22" name="TextBox 21"/>
          <p:cNvSpPr txBox="1"/>
          <p:nvPr/>
        </p:nvSpPr>
        <p:spPr>
          <a:xfrm>
            <a:off x="7384117" y="3615527"/>
            <a:ext cx="444353" cy="707886"/>
          </a:xfrm>
          <a:prstGeom prst="rect">
            <a:avLst/>
          </a:prstGeom>
          <a:noFill/>
        </p:spPr>
        <p:txBody>
          <a:bodyPr wrap="none" rtlCol="0">
            <a:spAutoFit/>
          </a:bodyPr>
          <a:lstStyle/>
          <a:p>
            <a:pPr algn="ctr"/>
            <a:r>
              <a:rPr lang="en-US" sz="4000" b="1" dirty="0">
                <a:solidFill>
                  <a:schemeClr val="bg1"/>
                </a:solidFill>
              </a:rPr>
              <a:t>1</a:t>
            </a:r>
          </a:p>
        </p:txBody>
      </p:sp>
      <p:sp>
        <p:nvSpPr>
          <p:cNvPr id="23" name="Oval 22"/>
          <p:cNvSpPr/>
          <p:nvPr/>
        </p:nvSpPr>
        <p:spPr>
          <a:xfrm>
            <a:off x="7244297" y="3615527"/>
            <a:ext cx="691284" cy="691284"/>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a:off x="4564688" y="2213769"/>
            <a:ext cx="518463" cy="288035"/>
          </a:xfrm>
          <a:prstGeom prst="straightConnector1">
            <a:avLst/>
          </a:prstGeom>
          <a:ln w="88900">
            <a:solidFill>
              <a:srgbClr val="FFFF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5" name="Freeform 24"/>
          <p:cNvSpPr/>
          <p:nvPr/>
        </p:nvSpPr>
        <p:spPr>
          <a:xfrm>
            <a:off x="4608000" y="2995200"/>
            <a:ext cx="6393600" cy="3924000"/>
          </a:xfrm>
          <a:custGeom>
            <a:avLst/>
            <a:gdLst>
              <a:gd name="connsiteX0" fmla="*/ 0 w 6393600"/>
              <a:gd name="connsiteY0" fmla="*/ 3924000 h 3924000"/>
              <a:gd name="connsiteX1" fmla="*/ 813600 w 6393600"/>
              <a:gd name="connsiteY1" fmla="*/ 3535200 h 3924000"/>
              <a:gd name="connsiteX2" fmla="*/ 1929600 w 6393600"/>
              <a:gd name="connsiteY2" fmla="*/ 3240000 h 3924000"/>
              <a:gd name="connsiteX3" fmla="*/ 2930400 w 6393600"/>
              <a:gd name="connsiteY3" fmla="*/ 2692800 h 3924000"/>
              <a:gd name="connsiteX4" fmla="*/ 3844800 w 6393600"/>
              <a:gd name="connsiteY4" fmla="*/ 2203200 h 3924000"/>
              <a:gd name="connsiteX5" fmla="*/ 4896000 w 6393600"/>
              <a:gd name="connsiteY5" fmla="*/ 1555200 h 3924000"/>
              <a:gd name="connsiteX6" fmla="*/ 5587200 w 6393600"/>
              <a:gd name="connsiteY6" fmla="*/ 1123200 h 3924000"/>
              <a:gd name="connsiteX7" fmla="*/ 5882400 w 6393600"/>
              <a:gd name="connsiteY7" fmla="*/ 367200 h 3924000"/>
              <a:gd name="connsiteX8" fmla="*/ 6393600 w 6393600"/>
              <a:gd name="connsiteY8" fmla="*/ 0 h 39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3600" h="3924000">
                <a:moveTo>
                  <a:pt x="0" y="3924000"/>
                </a:moveTo>
                <a:cubicBezTo>
                  <a:pt x="246000" y="3786600"/>
                  <a:pt x="492000" y="3649200"/>
                  <a:pt x="813600" y="3535200"/>
                </a:cubicBezTo>
                <a:cubicBezTo>
                  <a:pt x="1135200" y="3421200"/>
                  <a:pt x="1576800" y="3380400"/>
                  <a:pt x="1929600" y="3240000"/>
                </a:cubicBezTo>
                <a:cubicBezTo>
                  <a:pt x="2282400" y="3099600"/>
                  <a:pt x="2930400" y="2692800"/>
                  <a:pt x="2930400" y="2692800"/>
                </a:cubicBezTo>
                <a:cubicBezTo>
                  <a:pt x="3249600" y="2520000"/>
                  <a:pt x="3517200" y="2392800"/>
                  <a:pt x="3844800" y="2203200"/>
                </a:cubicBezTo>
                <a:cubicBezTo>
                  <a:pt x="4172400" y="2013600"/>
                  <a:pt x="4896000" y="1555200"/>
                  <a:pt x="4896000" y="1555200"/>
                </a:cubicBezTo>
                <a:cubicBezTo>
                  <a:pt x="5186400" y="1375200"/>
                  <a:pt x="5422800" y="1321200"/>
                  <a:pt x="5587200" y="1123200"/>
                </a:cubicBezTo>
                <a:cubicBezTo>
                  <a:pt x="5751600" y="925200"/>
                  <a:pt x="5748000" y="554400"/>
                  <a:pt x="5882400" y="367200"/>
                </a:cubicBezTo>
                <a:cubicBezTo>
                  <a:pt x="6016800" y="180000"/>
                  <a:pt x="6205200" y="90000"/>
                  <a:pt x="6393600" y="0"/>
                </a:cubicBezTo>
              </a:path>
            </a:pathLst>
          </a:custGeom>
          <a:ln w="635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3" cstate="print"/>
          <a:srcRect/>
          <a:stretch>
            <a:fillRect/>
          </a:stretch>
        </p:blipFill>
        <p:spPr bwMode="auto">
          <a:xfrm>
            <a:off x="10635324" y="7627313"/>
            <a:ext cx="276515" cy="462370"/>
          </a:xfrm>
          <a:prstGeom prst="rect">
            <a:avLst/>
          </a:prstGeom>
          <a:noFill/>
          <a:ln w="9525">
            <a:noFill/>
            <a:miter lim="800000"/>
            <a:headEnd/>
            <a:tailEnd/>
          </a:ln>
          <a:effectLst/>
        </p:spPr>
      </p:pic>
      <p:pic>
        <p:nvPicPr>
          <p:cNvPr id="2" name="Picture 2" descr="G:\Photos\Historical Photos\Land\First Day\Rdwd 1.jpg"/>
          <p:cNvPicPr>
            <a:picLocks noChangeAspect="1" noChangeArrowheads="1"/>
          </p:cNvPicPr>
          <p:nvPr/>
        </p:nvPicPr>
        <p:blipFill>
          <a:blip r:embed="rId4" cstate="print"/>
          <a:srcRect t="48333" b="1667"/>
          <a:stretch>
            <a:fillRect/>
          </a:stretch>
        </p:blipFill>
        <p:spPr bwMode="auto">
          <a:xfrm>
            <a:off x="0" y="0"/>
            <a:ext cx="10972800" cy="8193813"/>
          </a:xfrm>
          <a:prstGeom prst="rect">
            <a:avLst/>
          </a:prstGeom>
          <a:noFill/>
        </p:spPr>
      </p:pic>
      <p:sp>
        <p:nvSpPr>
          <p:cNvPr id="5" name="TextBox 4"/>
          <p:cNvSpPr txBox="1"/>
          <p:nvPr/>
        </p:nvSpPr>
        <p:spPr>
          <a:xfrm>
            <a:off x="4161439" y="5150917"/>
            <a:ext cx="340158" cy="461665"/>
          </a:xfrm>
          <a:prstGeom prst="rect">
            <a:avLst/>
          </a:prstGeom>
          <a:noFill/>
        </p:spPr>
        <p:txBody>
          <a:bodyPr wrap="none" rtlCol="0">
            <a:spAutoFit/>
          </a:bodyPr>
          <a:lstStyle/>
          <a:p>
            <a:pPr algn="ctr"/>
            <a:r>
              <a:rPr lang="en-US" sz="2400" b="1" dirty="0">
                <a:solidFill>
                  <a:schemeClr val="bg1"/>
                </a:solidFill>
              </a:rPr>
              <a:t>1</a:t>
            </a:r>
          </a:p>
        </p:txBody>
      </p:sp>
      <p:sp>
        <p:nvSpPr>
          <p:cNvPr id="7" name="Rectangle 6"/>
          <p:cNvSpPr/>
          <p:nvPr/>
        </p:nvSpPr>
        <p:spPr>
          <a:xfrm>
            <a:off x="57619" y="7859255"/>
            <a:ext cx="1281077" cy="295465"/>
          </a:xfrm>
          <a:prstGeom prst="rect">
            <a:avLst/>
          </a:prstGeom>
        </p:spPr>
        <p:txBody>
          <a:bodyPr wrap="square" lIns="109728" tIns="54864" rIns="109728" bIns="54864">
            <a:spAutoFit/>
          </a:bodyPr>
          <a:lstStyle/>
          <a:p>
            <a:r>
              <a:rPr lang="en-US" sz="1200" b="1" spc="-6" dirty="0">
                <a:solidFill>
                  <a:srgbClr val="FFFFFF"/>
                </a:solidFill>
                <a:effectLst>
                  <a:outerShdw blurRad="38100" dist="38100" dir="2700000" algn="tl">
                    <a:srgbClr val="000000">
                      <a:alpha val="43137"/>
                    </a:srgbClr>
                  </a:outerShdw>
                </a:effectLst>
                <a:cs typeface="Arial"/>
              </a:rPr>
              <a:t>November1989</a:t>
            </a:r>
          </a:p>
        </p:txBody>
      </p:sp>
      <p:sp>
        <p:nvSpPr>
          <p:cNvPr id="8" name="Oval 7"/>
          <p:cNvSpPr/>
          <p:nvPr/>
        </p:nvSpPr>
        <p:spPr>
          <a:xfrm>
            <a:off x="4161439" y="5209333"/>
            <a:ext cx="324512" cy="369324"/>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3" descr="F:\Responsible Party Existing\Old Stump Burned IMGP7732.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17000"/>
                    </a14:imgEffect>
                  </a14:imgLayer>
                </a14:imgProps>
              </a:ext>
            </a:extLst>
          </a:blip>
          <a:srcRect l="7000" r="5000"/>
          <a:stretch>
            <a:fillRect/>
          </a:stretch>
        </p:blipFill>
        <p:spPr bwMode="auto">
          <a:xfrm>
            <a:off x="0" y="0"/>
            <a:ext cx="10897749" cy="8229600"/>
          </a:xfrm>
          <a:prstGeom prst="rect">
            <a:avLst/>
          </a:prstGeom>
          <a:noFill/>
        </p:spPr>
      </p:pic>
      <p:sp>
        <p:nvSpPr>
          <p:cNvPr id="8" name="Rectangle 7"/>
          <p:cNvSpPr/>
          <p:nvPr/>
        </p:nvSpPr>
        <p:spPr>
          <a:xfrm>
            <a:off x="34589" y="7686434"/>
            <a:ext cx="2398640" cy="480131"/>
          </a:xfrm>
          <a:prstGeom prst="rect">
            <a:avLst/>
          </a:prstGeom>
        </p:spPr>
        <p:txBody>
          <a:bodyPr wrap="square" lIns="109728" tIns="54864" rIns="109728" bIns="54864">
            <a:spAutoFit/>
          </a:bodyPr>
          <a:lstStyle/>
          <a:p>
            <a:r>
              <a:rPr lang="en-US" sz="1200" b="1" dirty="0">
                <a:solidFill>
                  <a:srgbClr val="FFFFFF"/>
                </a:solidFill>
                <a:effectLst>
                  <a:outerShdw blurRad="38100" dist="38100" dir="2700000" algn="tl">
                    <a:srgbClr val="000000">
                      <a:alpha val="43137"/>
                    </a:srgbClr>
                  </a:outerShdw>
                </a:effectLst>
                <a:cs typeface="Arial"/>
              </a:rPr>
              <a:t>October 2013</a:t>
            </a:r>
          </a:p>
          <a:p>
            <a:r>
              <a:rPr lang="en-US" sz="1200" b="1" dirty="0">
                <a:solidFill>
                  <a:srgbClr val="FFFFFF"/>
                </a:solidFill>
                <a:effectLst>
                  <a:outerShdw blurRad="38100" dist="38100" dir="2700000" algn="tl">
                    <a:srgbClr val="000000">
                      <a:alpha val="43137"/>
                    </a:srgbClr>
                  </a:outerShdw>
                </a:effectLst>
                <a:cs typeface="Arial"/>
              </a:rPr>
              <a:t>Nearby, but not our property</a:t>
            </a:r>
            <a:endParaRPr lang="en-US" sz="1200" dirty="0"/>
          </a:p>
        </p:txBody>
      </p:sp>
      <p:pic>
        <p:nvPicPr>
          <p:cNvPr id="9" name="Picture 8"/>
          <p:cNvPicPr>
            <a:picLocks noChangeAspect="1" noChangeArrowheads="1"/>
          </p:cNvPicPr>
          <p:nvPr/>
        </p:nvPicPr>
        <p:blipFill>
          <a:blip r:embed="rId5" cstate="print"/>
          <a:srcRect/>
          <a:stretch>
            <a:fillRect/>
          </a:stretch>
        </p:blipFill>
        <p:spPr bwMode="auto">
          <a:xfrm>
            <a:off x="10627712" y="7686434"/>
            <a:ext cx="276515" cy="462370"/>
          </a:xfrm>
          <a:prstGeom prst="rect">
            <a:avLst/>
          </a:prstGeom>
          <a:noFill/>
          <a:ln w="9525">
            <a:noFill/>
            <a:miter lim="800000"/>
            <a:headEnd/>
            <a:tailEnd/>
          </a:ln>
          <a:effec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Photos\Incoming 13\Incoming 10-13\101_1027 Vaughn n Old Rd\Vaughn Stumps IMGP7883.jpg"/>
          <p:cNvPicPr>
            <a:picLocks noChangeAspect="1" noChangeArrowheads="1"/>
          </p:cNvPicPr>
          <p:nvPr/>
        </p:nvPicPr>
        <p:blipFill>
          <a:blip r:embed="rId3" cstate="print"/>
          <a:srcRect r="11558"/>
          <a:stretch>
            <a:fillRect/>
          </a:stretch>
        </p:blipFill>
        <p:spPr bwMode="auto">
          <a:xfrm>
            <a:off x="7200" y="0"/>
            <a:ext cx="10954160" cy="8229600"/>
          </a:xfrm>
          <a:prstGeom prst="rect">
            <a:avLst/>
          </a:prstGeom>
          <a:noFill/>
        </p:spPr>
      </p:pic>
      <p:sp>
        <p:nvSpPr>
          <p:cNvPr id="8" name="Rectangle 7"/>
          <p:cNvSpPr/>
          <p:nvPr/>
        </p:nvSpPr>
        <p:spPr>
          <a:xfrm>
            <a:off x="71341" y="7859255"/>
            <a:ext cx="5242237" cy="295466"/>
          </a:xfrm>
          <a:prstGeom prst="rect">
            <a:avLst/>
          </a:prstGeom>
        </p:spPr>
        <p:txBody>
          <a:bodyPr wrap="square" lIns="109728" tIns="54864" rIns="109728" bIns="54864">
            <a:spAutoFit/>
          </a:bodyPr>
          <a:lstStyle/>
          <a:p>
            <a:r>
              <a:rPr lang="en-US" sz="1200" b="1" dirty="0">
                <a:solidFill>
                  <a:srgbClr val="FFFFFF"/>
                </a:solidFill>
                <a:effectLst>
                  <a:outerShdw blurRad="38100" dist="38100" dir="2700000" algn="tl">
                    <a:srgbClr val="000000">
                      <a:alpha val="43137"/>
                    </a:srgbClr>
                  </a:outerShdw>
                </a:effectLst>
                <a:cs typeface="Arial"/>
              </a:rPr>
              <a:t>October 2013 – not on our property</a:t>
            </a:r>
          </a:p>
        </p:txBody>
      </p:sp>
      <p:pic>
        <p:nvPicPr>
          <p:cNvPr id="6" name="Picture 5"/>
          <p:cNvPicPr>
            <a:picLocks noChangeAspect="1" noChangeArrowheads="1"/>
          </p:cNvPicPr>
          <p:nvPr/>
        </p:nvPicPr>
        <p:blipFill>
          <a:blip r:embed="rId4" cstate="print"/>
          <a:srcRect/>
          <a:stretch>
            <a:fillRect/>
          </a:stretch>
        </p:blipFill>
        <p:spPr bwMode="auto">
          <a:xfrm>
            <a:off x="10627712" y="7686434"/>
            <a:ext cx="276515" cy="462370"/>
          </a:xfrm>
          <a:prstGeom prst="rect">
            <a:avLst/>
          </a:prstGeom>
          <a:noFill/>
          <a:ln w="9525">
            <a:noFill/>
            <a:miter lim="800000"/>
            <a:headEnd/>
            <a:tailEnd/>
          </a:ln>
          <a:effec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Photos\Incoming 22\Incoming 2-22\DSCN4387.JPG"/>
          <p:cNvPicPr>
            <a:picLocks noChangeAspect="1" noChangeArrowheads="1"/>
          </p:cNvPicPr>
          <p:nvPr/>
        </p:nvPicPr>
        <p:blipFill>
          <a:blip r:embed="rId3" cstate="print"/>
          <a:srcRect/>
          <a:stretch>
            <a:fillRect/>
          </a:stretch>
        </p:blipFill>
        <p:spPr bwMode="auto">
          <a:xfrm>
            <a:off x="0" y="0"/>
            <a:ext cx="10972800" cy="8229655"/>
          </a:xfrm>
          <a:prstGeom prst="rect">
            <a:avLst/>
          </a:prstGeom>
          <a:noFill/>
        </p:spPr>
      </p:pic>
      <p:sp>
        <p:nvSpPr>
          <p:cNvPr id="5" name="Rectangle 4"/>
          <p:cNvSpPr/>
          <p:nvPr/>
        </p:nvSpPr>
        <p:spPr>
          <a:xfrm>
            <a:off x="2167" y="7909431"/>
            <a:ext cx="1140184" cy="295466"/>
          </a:xfrm>
          <a:prstGeom prst="rect">
            <a:avLst/>
          </a:prstGeom>
        </p:spPr>
        <p:txBody>
          <a:bodyPr wrap="none" lIns="109728" tIns="54864" rIns="109728" bIns="54864">
            <a:spAutoFit/>
          </a:bodyPr>
          <a:lstStyle/>
          <a:p>
            <a:r>
              <a:rPr lang="en-US" sz="1200" b="1" dirty="0">
                <a:solidFill>
                  <a:srgbClr val="FFFFFF"/>
                </a:solidFill>
                <a:effectLst>
                  <a:outerShdw blurRad="38100" dist="38100" dir="2700000" algn="tl">
                    <a:srgbClr val="000000">
                      <a:alpha val="43137"/>
                    </a:srgbClr>
                  </a:outerShdw>
                </a:effectLst>
                <a:cs typeface="Arial"/>
              </a:rPr>
              <a:t>February 2022</a:t>
            </a:r>
            <a:endParaRPr lang="en-US" sz="1200" dirty="0"/>
          </a:p>
        </p:txBody>
      </p:sp>
      <p:pic>
        <p:nvPicPr>
          <p:cNvPr id="9" name="Picture 8"/>
          <p:cNvPicPr>
            <a:picLocks noChangeAspect="1" noChangeArrowheads="1"/>
          </p:cNvPicPr>
          <p:nvPr/>
        </p:nvPicPr>
        <p:blipFill>
          <a:blip r:embed="rId4" cstate="print"/>
          <a:srcRect/>
          <a:stretch>
            <a:fillRect/>
          </a:stretch>
        </p:blipFill>
        <p:spPr bwMode="auto">
          <a:xfrm>
            <a:off x="10627712" y="7697949"/>
            <a:ext cx="276515" cy="462370"/>
          </a:xfrm>
          <a:prstGeom prst="rect">
            <a:avLst/>
          </a:prstGeom>
          <a:noFill/>
          <a:ln w="9525">
            <a:noFill/>
            <a:miter lim="800000"/>
            <a:headEnd/>
            <a:tailEnd/>
          </a:ln>
          <a:effectLst/>
        </p:spPr>
      </p:pic>
      <p:sp>
        <p:nvSpPr>
          <p:cNvPr id="8" name="Freeform 7"/>
          <p:cNvSpPr/>
          <p:nvPr/>
        </p:nvSpPr>
        <p:spPr>
          <a:xfrm>
            <a:off x="18535" y="4748476"/>
            <a:ext cx="3739655" cy="2406085"/>
          </a:xfrm>
          <a:custGeom>
            <a:avLst/>
            <a:gdLst>
              <a:gd name="connsiteX0" fmla="*/ 3435179 w 3435179"/>
              <a:gd name="connsiteY0" fmla="*/ 0 h 2020330"/>
              <a:gd name="connsiteX1" fmla="*/ 1902941 w 3435179"/>
              <a:gd name="connsiteY1" fmla="*/ 1037968 h 2020330"/>
              <a:gd name="connsiteX2" fmla="*/ 747584 w 3435179"/>
              <a:gd name="connsiteY2" fmla="*/ 1550773 h 2020330"/>
              <a:gd name="connsiteX3" fmla="*/ 0 w 3435179"/>
              <a:gd name="connsiteY3" fmla="*/ 2020330 h 2020330"/>
              <a:gd name="connsiteX0" fmla="*/ 3435179 w 3491238"/>
              <a:gd name="connsiteY0" fmla="*/ 29627 h 2049957"/>
              <a:gd name="connsiteX1" fmla="*/ 3235865 w 3491238"/>
              <a:gd name="connsiteY1" fmla="*/ 172995 h 2049957"/>
              <a:gd name="connsiteX2" fmla="*/ 1902941 w 3491238"/>
              <a:gd name="connsiteY2" fmla="*/ 1067595 h 2049957"/>
              <a:gd name="connsiteX3" fmla="*/ 747584 w 3491238"/>
              <a:gd name="connsiteY3" fmla="*/ 1580400 h 2049957"/>
              <a:gd name="connsiteX4" fmla="*/ 0 w 3491238"/>
              <a:gd name="connsiteY4" fmla="*/ 2049957 h 2049957"/>
              <a:gd name="connsiteX0" fmla="*/ 3435179 w 3435179"/>
              <a:gd name="connsiteY0" fmla="*/ 0 h 2020330"/>
              <a:gd name="connsiteX1" fmla="*/ 3235865 w 3435179"/>
              <a:gd name="connsiteY1" fmla="*/ 143368 h 2020330"/>
              <a:gd name="connsiteX2" fmla="*/ 1902941 w 3435179"/>
              <a:gd name="connsiteY2" fmla="*/ 1037968 h 2020330"/>
              <a:gd name="connsiteX3" fmla="*/ 747584 w 3435179"/>
              <a:gd name="connsiteY3" fmla="*/ 1550773 h 2020330"/>
              <a:gd name="connsiteX4" fmla="*/ 0 w 3435179"/>
              <a:gd name="connsiteY4" fmla="*/ 2020330 h 2020330"/>
              <a:gd name="connsiteX0" fmla="*/ 3739655 w 3739655"/>
              <a:gd name="connsiteY0" fmla="*/ 0 h 2406085"/>
              <a:gd name="connsiteX1" fmla="*/ 3235865 w 3739655"/>
              <a:gd name="connsiteY1" fmla="*/ 529123 h 2406085"/>
              <a:gd name="connsiteX2" fmla="*/ 1902941 w 3739655"/>
              <a:gd name="connsiteY2" fmla="*/ 1423723 h 2406085"/>
              <a:gd name="connsiteX3" fmla="*/ 747584 w 3739655"/>
              <a:gd name="connsiteY3" fmla="*/ 1936528 h 2406085"/>
              <a:gd name="connsiteX4" fmla="*/ 0 w 3739655"/>
              <a:gd name="connsiteY4" fmla="*/ 2406085 h 2406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9655" h="2406085">
                <a:moveTo>
                  <a:pt x="3739655" y="0"/>
                </a:moveTo>
                <a:cubicBezTo>
                  <a:pt x="3706436" y="23895"/>
                  <a:pt x="3273414" y="486472"/>
                  <a:pt x="3235865" y="529123"/>
                </a:cubicBezTo>
                <a:cubicBezTo>
                  <a:pt x="2980492" y="702118"/>
                  <a:pt x="2317655" y="1189156"/>
                  <a:pt x="1902941" y="1423723"/>
                </a:cubicBezTo>
                <a:cubicBezTo>
                  <a:pt x="1488228" y="1658291"/>
                  <a:pt x="1064741" y="1772801"/>
                  <a:pt x="747584" y="1936528"/>
                </a:cubicBezTo>
                <a:cubicBezTo>
                  <a:pt x="430427" y="2100255"/>
                  <a:pt x="215213" y="2253170"/>
                  <a:pt x="0" y="2406085"/>
                </a:cubicBezTo>
              </a:path>
            </a:pathLst>
          </a:custGeom>
          <a:ln w="762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Freeform 9"/>
          <p:cNvSpPr/>
          <p:nvPr/>
        </p:nvSpPr>
        <p:spPr>
          <a:xfrm>
            <a:off x="3967548" y="4690870"/>
            <a:ext cx="4706440" cy="3594334"/>
          </a:xfrm>
          <a:custGeom>
            <a:avLst/>
            <a:gdLst>
              <a:gd name="connsiteX0" fmla="*/ 3075803 w 3199371"/>
              <a:gd name="connsiteY0" fmla="*/ 0 h 2940908"/>
              <a:gd name="connsiteX1" fmla="*/ 2995484 w 3199371"/>
              <a:gd name="connsiteY1" fmla="*/ 1359244 h 2940908"/>
              <a:gd name="connsiteX2" fmla="*/ 1852484 w 3199371"/>
              <a:gd name="connsiteY2" fmla="*/ 2113006 h 2940908"/>
              <a:gd name="connsiteX3" fmla="*/ 283176 w 3199371"/>
              <a:gd name="connsiteY3" fmla="*/ 2817341 h 2940908"/>
              <a:gd name="connsiteX4" fmla="*/ 153430 w 3199371"/>
              <a:gd name="connsiteY4" fmla="*/ 2854411 h 2940908"/>
              <a:gd name="connsiteX0" fmla="*/ 3477490 w 3539274"/>
              <a:gd name="connsiteY0" fmla="*/ 0 h 3479121"/>
              <a:gd name="connsiteX1" fmla="*/ 2995484 w 3539274"/>
              <a:gd name="connsiteY1" fmla="*/ 1897457 h 3479121"/>
              <a:gd name="connsiteX2" fmla="*/ 1852484 w 3539274"/>
              <a:gd name="connsiteY2" fmla="*/ 2651219 h 3479121"/>
              <a:gd name="connsiteX3" fmla="*/ 283176 w 3539274"/>
              <a:gd name="connsiteY3" fmla="*/ 3355554 h 3479121"/>
              <a:gd name="connsiteX4" fmla="*/ 153430 w 3539274"/>
              <a:gd name="connsiteY4" fmla="*/ 3392624 h 3479121"/>
              <a:gd name="connsiteX0" fmla="*/ 3477490 w 3514385"/>
              <a:gd name="connsiteY0" fmla="*/ 0 h 3479121"/>
              <a:gd name="connsiteX1" fmla="*/ 3434051 w 3514385"/>
              <a:gd name="connsiteY1" fmla="*/ 658717 h 3479121"/>
              <a:gd name="connsiteX2" fmla="*/ 2995484 w 3514385"/>
              <a:gd name="connsiteY2" fmla="*/ 1897457 h 3479121"/>
              <a:gd name="connsiteX3" fmla="*/ 1852484 w 3514385"/>
              <a:gd name="connsiteY3" fmla="*/ 2651219 h 3479121"/>
              <a:gd name="connsiteX4" fmla="*/ 283176 w 3514385"/>
              <a:gd name="connsiteY4" fmla="*/ 3355554 h 3479121"/>
              <a:gd name="connsiteX5" fmla="*/ 153430 w 3514385"/>
              <a:gd name="connsiteY5" fmla="*/ 3392624 h 3479121"/>
              <a:gd name="connsiteX0" fmla="*/ 3477490 w 3477490"/>
              <a:gd name="connsiteY0" fmla="*/ 0 h 3479121"/>
              <a:gd name="connsiteX1" fmla="*/ 3189455 w 3477490"/>
              <a:gd name="connsiteY1" fmla="*/ 576071 h 3479121"/>
              <a:gd name="connsiteX2" fmla="*/ 2995484 w 3477490"/>
              <a:gd name="connsiteY2" fmla="*/ 1897457 h 3479121"/>
              <a:gd name="connsiteX3" fmla="*/ 1852484 w 3477490"/>
              <a:gd name="connsiteY3" fmla="*/ 2651219 h 3479121"/>
              <a:gd name="connsiteX4" fmla="*/ 283176 w 3477490"/>
              <a:gd name="connsiteY4" fmla="*/ 3355554 h 3479121"/>
              <a:gd name="connsiteX5" fmla="*/ 153430 w 3477490"/>
              <a:gd name="connsiteY5" fmla="*/ 3392624 h 3479121"/>
              <a:gd name="connsiteX0" fmla="*/ 3419883 w 3419883"/>
              <a:gd name="connsiteY0" fmla="*/ 0 h 3594334"/>
              <a:gd name="connsiteX1" fmla="*/ 3189455 w 3419883"/>
              <a:gd name="connsiteY1" fmla="*/ 691284 h 3594334"/>
              <a:gd name="connsiteX2" fmla="*/ 2995484 w 3419883"/>
              <a:gd name="connsiteY2" fmla="*/ 2012670 h 3594334"/>
              <a:gd name="connsiteX3" fmla="*/ 1852484 w 3419883"/>
              <a:gd name="connsiteY3" fmla="*/ 2766432 h 3594334"/>
              <a:gd name="connsiteX4" fmla="*/ 283176 w 3419883"/>
              <a:gd name="connsiteY4" fmla="*/ 3470767 h 3594334"/>
              <a:gd name="connsiteX5" fmla="*/ 153430 w 3419883"/>
              <a:gd name="connsiteY5" fmla="*/ 3507837 h 3594334"/>
              <a:gd name="connsiteX0" fmla="*/ 3419883 w 4585150"/>
              <a:gd name="connsiteY0" fmla="*/ 0 h 3594334"/>
              <a:gd name="connsiteX1" fmla="*/ 4514417 w 4585150"/>
              <a:gd name="connsiteY1" fmla="*/ 1094533 h 3594334"/>
              <a:gd name="connsiteX2" fmla="*/ 2995484 w 4585150"/>
              <a:gd name="connsiteY2" fmla="*/ 2012670 h 3594334"/>
              <a:gd name="connsiteX3" fmla="*/ 1852484 w 4585150"/>
              <a:gd name="connsiteY3" fmla="*/ 2766432 h 3594334"/>
              <a:gd name="connsiteX4" fmla="*/ 283176 w 4585150"/>
              <a:gd name="connsiteY4" fmla="*/ 3470767 h 3594334"/>
              <a:gd name="connsiteX5" fmla="*/ 153430 w 4585150"/>
              <a:gd name="connsiteY5" fmla="*/ 3507837 h 3594334"/>
              <a:gd name="connsiteX0" fmla="*/ 3419883 w 4591226"/>
              <a:gd name="connsiteY0" fmla="*/ 0 h 3594334"/>
              <a:gd name="connsiteX1" fmla="*/ 4514417 w 4591226"/>
              <a:gd name="connsiteY1" fmla="*/ 1094533 h 3594334"/>
              <a:gd name="connsiteX2" fmla="*/ 2959027 w 4591226"/>
              <a:gd name="connsiteY2" fmla="*/ 2246673 h 3594334"/>
              <a:gd name="connsiteX3" fmla="*/ 1852484 w 4591226"/>
              <a:gd name="connsiteY3" fmla="*/ 2766432 h 3594334"/>
              <a:gd name="connsiteX4" fmla="*/ 283176 w 4591226"/>
              <a:gd name="connsiteY4" fmla="*/ 3470767 h 3594334"/>
              <a:gd name="connsiteX5" fmla="*/ 153430 w 4591226"/>
              <a:gd name="connsiteY5" fmla="*/ 3507837 h 3594334"/>
              <a:gd name="connsiteX0" fmla="*/ 4111167 w 4706440"/>
              <a:gd name="connsiteY0" fmla="*/ 0 h 3594334"/>
              <a:gd name="connsiteX1" fmla="*/ 4514417 w 4706440"/>
              <a:gd name="connsiteY1" fmla="*/ 1094533 h 3594334"/>
              <a:gd name="connsiteX2" fmla="*/ 2959027 w 4706440"/>
              <a:gd name="connsiteY2" fmla="*/ 2246673 h 3594334"/>
              <a:gd name="connsiteX3" fmla="*/ 1852484 w 4706440"/>
              <a:gd name="connsiteY3" fmla="*/ 2766432 h 3594334"/>
              <a:gd name="connsiteX4" fmla="*/ 283176 w 4706440"/>
              <a:gd name="connsiteY4" fmla="*/ 3470767 h 3594334"/>
              <a:gd name="connsiteX5" fmla="*/ 153430 w 4706440"/>
              <a:gd name="connsiteY5" fmla="*/ 3507837 h 3594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06440" h="3594334">
                <a:moveTo>
                  <a:pt x="4111167" y="0"/>
                </a:moveTo>
                <a:cubicBezTo>
                  <a:pt x="4103927" y="109786"/>
                  <a:pt x="4706440" y="720088"/>
                  <a:pt x="4514417" y="1094533"/>
                </a:cubicBezTo>
                <a:cubicBezTo>
                  <a:pt x="4322394" y="1468978"/>
                  <a:pt x="3402683" y="1968023"/>
                  <a:pt x="2959027" y="2246673"/>
                </a:cubicBezTo>
                <a:cubicBezTo>
                  <a:pt x="2515372" y="2525323"/>
                  <a:pt x="2298459" y="2562416"/>
                  <a:pt x="1852484" y="2766432"/>
                </a:cubicBezTo>
                <a:lnTo>
                  <a:pt x="283176" y="3470767"/>
                </a:lnTo>
                <a:cubicBezTo>
                  <a:pt x="0" y="3594334"/>
                  <a:pt x="76715" y="3551085"/>
                  <a:pt x="153430" y="3507837"/>
                </a:cubicBezTo>
              </a:path>
            </a:pathLst>
          </a:custGeom>
          <a:ln w="762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Photos\Incoming 16\1-2-16\DSCN1135.JPG"/>
          <p:cNvPicPr>
            <a:picLocks noChangeAspect="1" noChangeArrowheads="1"/>
          </p:cNvPicPr>
          <p:nvPr/>
        </p:nvPicPr>
        <p:blipFill>
          <a:blip r:embed="rId3" cstate="print"/>
          <a:srcRect/>
          <a:stretch>
            <a:fillRect/>
          </a:stretch>
        </p:blipFill>
        <p:spPr bwMode="auto">
          <a:xfrm>
            <a:off x="0" y="-1317"/>
            <a:ext cx="10972800" cy="8230917"/>
          </a:xfrm>
          <a:prstGeom prst="rect">
            <a:avLst/>
          </a:prstGeom>
          <a:noFill/>
        </p:spPr>
      </p:pic>
      <p:sp>
        <p:nvSpPr>
          <p:cNvPr id="9" name="object 8"/>
          <p:cNvSpPr txBox="1"/>
          <p:nvPr/>
        </p:nvSpPr>
        <p:spPr>
          <a:xfrm>
            <a:off x="80708" y="7962624"/>
            <a:ext cx="3101392" cy="184666"/>
          </a:xfrm>
          <a:prstGeom prst="rect">
            <a:avLst/>
          </a:prstGeom>
        </p:spPr>
        <p:txBody>
          <a:bodyPr vert="horz" wrap="square" lIns="0" tIns="0" rIns="0" bIns="0" rtlCol="0">
            <a:spAutoFit/>
          </a:bodyPr>
          <a:lstStyle/>
          <a:p>
            <a:pPr marL="15240"/>
            <a:r>
              <a:rPr lang="en-US" sz="1200" b="1" dirty="0">
                <a:solidFill>
                  <a:srgbClr val="FFFFFF"/>
                </a:solidFill>
                <a:effectLst>
                  <a:outerShdw blurRad="38100" dist="38100" dir="2700000" algn="tl">
                    <a:srgbClr val="000000">
                      <a:alpha val="43137"/>
                    </a:srgbClr>
                  </a:outerShdw>
                </a:effectLst>
                <a:latin typeface="Arial"/>
                <a:cs typeface="Arial"/>
              </a:rPr>
              <a:t>December</a:t>
            </a:r>
            <a:r>
              <a:rPr sz="1200" b="1" spc="-12" dirty="0">
                <a:solidFill>
                  <a:srgbClr val="FFFFFF"/>
                </a:solidFill>
                <a:effectLst>
                  <a:outerShdw blurRad="38100" dist="38100" dir="2700000" algn="tl">
                    <a:srgbClr val="000000">
                      <a:alpha val="43137"/>
                    </a:srgbClr>
                  </a:outerShdw>
                </a:effectLst>
                <a:latin typeface="Arial"/>
                <a:cs typeface="Arial"/>
              </a:rPr>
              <a:t> 201</a:t>
            </a:r>
            <a:r>
              <a:rPr lang="en-US" sz="1200" b="1" spc="-12" dirty="0">
                <a:solidFill>
                  <a:srgbClr val="FFFFFF"/>
                </a:solidFill>
                <a:effectLst>
                  <a:outerShdw blurRad="38100" dist="38100" dir="2700000" algn="tl">
                    <a:srgbClr val="000000">
                      <a:alpha val="43137"/>
                    </a:srgbClr>
                  </a:outerShdw>
                </a:effectLst>
                <a:latin typeface="Arial"/>
                <a:cs typeface="Arial"/>
              </a:rPr>
              <a:t>5 </a:t>
            </a:r>
            <a:endParaRPr sz="1200" dirty="0">
              <a:effectLst>
                <a:outerShdw blurRad="38100" dist="38100" dir="2700000" algn="tl">
                  <a:srgbClr val="000000">
                    <a:alpha val="43137"/>
                  </a:srgbClr>
                </a:outerShdw>
              </a:effectLst>
              <a:latin typeface="Arial"/>
              <a:cs typeface="Arial"/>
            </a:endParaRPr>
          </a:p>
        </p:txBody>
      </p:sp>
      <p:pic>
        <p:nvPicPr>
          <p:cNvPr id="7" name="Picture 3"/>
          <p:cNvPicPr>
            <a:picLocks noChangeAspect="1" noChangeArrowheads="1"/>
          </p:cNvPicPr>
          <p:nvPr/>
        </p:nvPicPr>
        <p:blipFill>
          <a:blip r:embed="rId4" cstate="print"/>
          <a:srcRect/>
          <a:stretch>
            <a:fillRect/>
          </a:stretch>
        </p:blipFill>
        <p:spPr bwMode="auto">
          <a:xfrm>
            <a:off x="10627712" y="7684920"/>
            <a:ext cx="276515" cy="462370"/>
          </a:xfrm>
          <a:prstGeom prst="rect">
            <a:avLst/>
          </a:prstGeom>
          <a:noFill/>
          <a:ln w="9525">
            <a:noFill/>
            <a:miter lim="800000"/>
            <a:headEnd/>
            <a:tailEnd/>
          </a:ln>
          <a:effec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RP\2trp-forestry\6-aerials\Vande Pol Hillshade No Property Lines 01.jpg"/>
          <p:cNvPicPr preferRelativeResize="0">
            <a:picLocks noChangeArrowheads="1"/>
          </p:cNvPicPr>
          <p:nvPr/>
        </p:nvPicPr>
        <p:blipFill>
          <a:blip r:embed="rId3" cstate="print"/>
          <a:srcRect l="21818" t="10588" r="3636" b="6118"/>
          <a:stretch>
            <a:fillRect/>
          </a:stretch>
        </p:blipFill>
        <p:spPr bwMode="auto">
          <a:xfrm>
            <a:off x="0" y="5653"/>
            <a:ext cx="10972800" cy="8226021"/>
          </a:xfrm>
          <a:prstGeom prst="rect">
            <a:avLst/>
          </a:prstGeom>
          <a:noFill/>
        </p:spPr>
      </p:pic>
      <p:sp>
        <p:nvSpPr>
          <p:cNvPr id="19" name="Rectangle 18"/>
          <p:cNvSpPr/>
          <p:nvPr/>
        </p:nvSpPr>
        <p:spPr>
          <a:xfrm>
            <a:off x="494469" y="370345"/>
            <a:ext cx="4900701" cy="1446550"/>
          </a:xfrm>
          <a:prstGeom prst="rect">
            <a:avLst/>
          </a:prstGeom>
        </p:spPr>
        <p:txBody>
          <a:bodyPr wrap="none">
            <a:spAutoFit/>
          </a:bodyPr>
          <a:lstStyle/>
          <a:p>
            <a:r>
              <a:rPr lang="en-US" sz="4400" dirty="0">
                <a:latin typeface="Alaska" pitchFamily="34" charset="0"/>
              </a:rPr>
              <a:t>The Spanish Gulch </a:t>
            </a:r>
          </a:p>
          <a:p>
            <a:r>
              <a:rPr lang="en-US" sz="4400" dirty="0">
                <a:latin typeface="Alaska" pitchFamily="34" charset="0"/>
              </a:rPr>
              <a:t>	And Stand #2</a:t>
            </a:r>
          </a:p>
        </p:txBody>
      </p:sp>
      <p:sp>
        <p:nvSpPr>
          <p:cNvPr id="18" name="Rectangle 17"/>
          <p:cNvSpPr/>
          <p:nvPr/>
        </p:nvSpPr>
        <p:spPr>
          <a:xfrm>
            <a:off x="423610" y="312738"/>
            <a:ext cx="4900701" cy="1446550"/>
          </a:xfrm>
          <a:prstGeom prst="rect">
            <a:avLst/>
          </a:prstGeom>
        </p:spPr>
        <p:txBody>
          <a:bodyPr wrap="none">
            <a:spAutoFit/>
          </a:bodyPr>
          <a:lstStyle/>
          <a:p>
            <a:r>
              <a:rPr lang="en-US" sz="4400" dirty="0">
                <a:latin typeface="Alaska" pitchFamily="34" charset="0"/>
              </a:rPr>
              <a:t>The Spanish Gulch </a:t>
            </a:r>
          </a:p>
          <a:p>
            <a:r>
              <a:rPr lang="en-US" sz="4400" dirty="0">
                <a:latin typeface="Alaska" pitchFamily="34" charset="0"/>
              </a:rPr>
              <a:t>	And Stand #2</a:t>
            </a:r>
          </a:p>
        </p:txBody>
      </p:sp>
      <p:grpSp>
        <p:nvGrpSpPr>
          <p:cNvPr id="2" name="Group 91"/>
          <p:cNvGrpSpPr/>
          <p:nvPr/>
        </p:nvGrpSpPr>
        <p:grpSpPr>
          <a:xfrm>
            <a:off x="354030" y="2351691"/>
            <a:ext cx="10231092" cy="4331696"/>
            <a:chOff x="232234" y="1585560"/>
            <a:chExt cx="8641125" cy="3264425"/>
          </a:xfrm>
        </p:grpSpPr>
        <p:cxnSp>
          <p:nvCxnSpPr>
            <p:cNvPr id="30" name="Straight Connector 29"/>
            <p:cNvCxnSpPr/>
            <p:nvPr/>
          </p:nvCxnSpPr>
          <p:spPr>
            <a:xfrm flipH="1">
              <a:off x="232235" y="4849985"/>
              <a:ext cx="5707898"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232234" y="2046420"/>
              <a:ext cx="1" cy="280356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642931" y="1585560"/>
              <a:ext cx="230428" cy="3129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8040958" y="2134609"/>
              <a:ext cx="792763" cy="27547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7705639" y="2410082"/>
              <a:ext cx="335319" cy="6686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810388" y="3078702"/>
              <a:ext cx="910249" cy="17365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5940134" y="3252357"/>
              <a:ext cx="364242" cy="53508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940133" y="3787447"/>
              <a:ext cx="0" cy="106253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8833721" y="1898490"/>
              <a:ext cx="39638" cy="2361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6296879" y="3252357"/>
              <a:ext cx="515294"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pic>
        <p:nvPicPr>
          <p:cNvPr id="14" name="Picture 3"/>
          <p:cNvPicPr>
            <a:picLocks noChangeAspect="1" noChangeArrowheads="1"/>
          </p:cNvPicPr>
          <p:nvPr/>
        </p:nvPicPr>
        <p:blipFill>
          <a:blip r:embed="rId4" cstate="print"/>
          <a:srcRect/>
          <a:stretch>
            <a:fillRect/>
          </a:stretch>
        </p:blipFill>
        <p:spPr bwMode="auto">
          <a:xfrm>
            <a:off x="10635324" y="7684920"/>
            <a:ext cx="276515" cy="462370"/>
          </a:xfrm>
          <a:prstGeom prst="rect">
            <a:avLst/>
          </a:prstGeom>
          <a:noFill/>
          <a:ln w="9525">
            <a:noFill/>
            <a:miter lim="800000"/>
            <a:headEnd/>
            <a:tailEnd/>
          </a:ln>
          <a:effectLst/>
        </p:spPr>
      </p:pic>
      <p:cxnSp>
        <p:nvCxnSpPr>
          <p:cNvPr id="22" name="Straight Arrow Connector 21"/>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17" name="Rectangle 16"/>
          <p:cNvSpPr/>
          <p:nvPr/>
        </p:nvSpPr>
        <p:spPr>
          <a:xfrm>
            <a:off x="443595" y="329455"/>
            <a:ext cx="4900701" cy="1446550"/>
          </a:xfrm>
          <a:prstGeom prst="rect">
            <a:avLst/>
          </a:prstGeom>
        </p:spPr>
        <p:txBody>
          <a:bodyPr wrap="none">
            <a:spAutoFit/>
          </a:bodyPr>
          <a:lstStyle/>
          <a:p>
            <a:r>
              <a:rPr lang="en-US" sz="4400" dirty="0">
                <a:solidFill>
                  <a:schemeClr val="bg1"/>
                </a:solidFill>
                <a:latin typeface="Alaska" pitchFamily="34" charset="0"/>
              </a:rPr>
              <a:t>The Spanish Gulch </a:t>
            </a:r>
          </a:p>
          <a:p>
            <a:r>
              <a:rPr lang="en-US" sz="4400" dirty="0">
                <a:solidFill>
                  <a:schemeClr val="bg1"/>
                </a:solidFill>
                <a:latin typeface="Alaska" pitchFamily="34" charset="0"/>
              </a:rPr>
              <a:t>	And Stand #2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RP\2trp-forestry\6-aerials\Vande Pol Hillshade No Property Lines 01.jpg"/>
          <p:cNvPicPr preferRelativeResize="0">
            <a:picLocks noChangeArrowheads="1"/>
          </p:cNvPicPr>
          <p:nvPr/>
        </p:nvPicPr>
        <p:blipFill>
          <a:blip r:embed="rId3" cstate="print"/>
          <a:srcRect l="21818" t="10588" r="3636" b="6118"/>
          <a:stretch>
            <a:fillRect/>
          </a:stretch>
        </p:blipFill>
        <p:spPr bwMode="auto">
          <a:xfrm>
            <a:off x="0" y="5653"/>
            <a:ext cx="10972800" cy="8226021"/>
          </a:xfrm>
          <a:prstGeom prst="rect">
            <a:avLst/>
          </a:prstGeom>
          <a:noFill/>
        </p:spPr>
      </p:pic>
      <p:grpSp>
        <p:nvGrpSpPr>
          <p:cNvPr id="2" name="Group 91"/>
          <p:cNvGrpSpPr/>
          <p:nvPr/>
        </p:nvGrpSpPr>
        <p:grpSpPr>
          <a:xfrm>
            <a:off x="354030" y="2351691"/>
            <a:ext cx="10231092" cy="4331696"/>
            <a:chOff x="232234" y="1585560"/>
            <a:chExt cx="8641125" cy="3264425"/>
          </a:xfrm>
        </p:grpSpPr>
        <p:cxnSp>
          <p:nvCxnSpPr>
            <p:cNvPr id="30" name="Straight Connector 29"/>
            <p:cNvCxnSpPr/>
            <p:nvPr/>
          </p:nvCxnSpPr>
          <p:spPr>
            <a:xfrm flipH="1">
              <a:off x="232235" y="4849985"/>
              <a:ext cx="5707898"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232234" y="2046420"/>
              <a:ext cx="1" cy="280356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642931" y="1585560"/>
              <a:ext cx="230428" cy="3129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8040958" y="2134609"/>
              <a:ext cx="792763" cy="27547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7705639" y="2410082"/>
              <a:ext cx="335319" cy="6686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810388" y="3078702"/>
              <a:ext cx="910249" cy="17365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5940134" y="3252357"/>
              <a:ext cx="364242" cy="53508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940133" y="3787447"/>
              <a:ext cx="0" cy="106253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8833721" y="1898490"/>
              <a:ext cx="39638" cy="2361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6296879" y="3252357"/>
              <a:ext cx="515294"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pic>
        <p:nvPicPr>
          <p:cNvPr id="14" name="Picture 3"/>
          <p:cNvPicPr>
            <a:picLocks noChangeAspect="1" noChangeArrowheads="1"/>
          </p:cNvPicPr>
          <p:nvPr/>
        </p:nvPicPr>
        <p:blipFill>
          <a:blip r:embed="rId4" cstate="print"/>
          <a:srcRect/>
          <a:stretch>
            <a:fillRect/>
          </a:stretch>
        </p:blipFill>
        <p:spPr bwMode="auto">
          <a:xfrm>
            <a:off x="10635324" y="7684920"/>
            <a:ext cx="276515" cy="462370"/>
          </a:xfrm>
          <a:prstGeom prst="rect">
            <a:avLst/>
          </a:prstGeom>
          <a:noFill/>
          <a:ln w="9525">
            <a:noFill/>
            <a:miter lim="800000"/>
            <a:headEnd/>
            <a:tailEnd/>
          </a:ln>
          <a:effectLst/>
        </p:spPr>
      </p:pic>
      <p:cxnSp>
        <p:nvCxnSpPr>
          <p:cNvPr id="22" name="Straight Arrow Connector 21"/>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cxnSp>
        <p:nvCxnSpPr>
          <p:cNvPr id="19" name="Straight Connector 18"/>
          <p:cNvCxnSpPr/>
          <p:nvPr/>
        </p:nvCxnSpPr>
        <p:spPr>
          <a:xfrm flipH="1">
            <a:off x="589805" y="139917"/>
            <a:ext cx="1728210" cy="2246673"/>
          </a:xfrm>
          <a:prstGeom prst="line">
            <a:avLst/>
          </a:prstGeom>
          <a:ln w="1270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H="1">
            <a:off x="1857159" y="4345228"/>
            <a:ext cx="1670604" cy="2189066"/>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5428794" y="4806084"/>
            <a:ext cx="864104" cy="1612996"/>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3642976" y="139917"/>
            <a:ext cx="1094534" cy="3974883"/>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6350506" y="1868127"/>
            <a:ext cx="921711" cy="2880350"/>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910330" y="139917"/>
            <a:ext cx="3974883" cy="2822743"/>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6445298" y="4958484"/>
            <a:ext cx="711705" cy="2209487"/>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9000427" y="2098555"/>
            <a:ext cx="2073852" cy="806498"/>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RP\2trp-forestry\6-aerials\Vande Pol Hillshade No Property Lines 01.jpg"/>
          <p:cNvPicPr preferRelativeResize="0">
            <a:picLocks noChangeArrowheads="1"/>
          </p:cNvPicPr>
          <p:nvPr/>
        </p:nvPicPr>
        <p:blipFill>
          <a:blip r:embed="rId3" cstate="print"/>
          <a:srcRect l="21818" t="10588" r="3636" b="6118"/>
          <a:stretch>
            <a:fillRect/>
          </a:stretch>
        </p:blipFill>
        <p:spPr bwMode="auto">
          <a:xfrm>
            <a:off x="0" y="5653"/>
            <a:ext cx="10972800" cy="8226021"/>
          </a:xfrm>
          <a:prstGeom prst="rect">
            <a:avLst/>
          </a:prstGeom>
          <a:noFill/>
        </p:spPr>
      </p:pic>
      <p:grpSp>
        <p:nvGrpSpPr>
          <p:cNvPr id="2" name="Group 91"/>
          <p:cNvGrpSpPr/>
          <p:nvPr/>
        </p:nvGrpSpPr>
        <p:grpSpPr>
          <a:xfrm>
            <a:off x="354030" y="2351691"/>
            <a:ext cx="10231092" cy="4331696"/>
            <a:chOff x="232234" y="1585560"/>
            <a:chExt cx="8641125" cy="3264425"/>
          </a:xfrm>
        </p:grpSpPr>
        <p:cxnSp>
          <p:nvCxnSpPr>
            <p:cNvPr id="30" name="Straight Connector 29"/>
            <p:cNvCxnSpPr/>
            <p:nvPr/>
          </p:nvCxnSpPr>
          <p:spPr>
            <a:xfrm flipH="1">
              <a:off x="232235" y="4849985"/>
              <a:ext cx="5707898"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232234" y="2046420"/>
              <a:ext cx="1" cy="280356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642931" y="1585560"/>
              <a:ext cx="230428" cy="3129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8040958" y="2134609"/>
              <a:ext cx="792763" cy="27547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7705639" y="2410082"/>
              <a:ext cx="335319" cy="6686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810388" y="3078702"/>
              <a:ext cx="910249" cy="17365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5940134" y="3252357"/>
              <a:ext cx="364242" cy="53508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940133" y="3787447"/>
              <a:ext cx="0" cy="106253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8833721" y="1898490"/>
              <a:ext cx="39638" cy="2361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6296879" y="3252357"/>
              <a:ext cx="515294"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pic>
        <p:nvPicPr>
          <p:cNvPr id="14" name="Picture 3"/>
          <p:cNvPicPr>
            <a:picLocks noChangeAspect="1" noChangeArrowheads="1"/>
          </p:cNvPicPr>
          <p:nvPr/>
        </p:nvPicPr>
        <p:blipFill>
          <a:blip r:embed="rId4" cstate="print"/>
          <a:srcRect/>
          <a:stretch>
            <a:fillRect/>
          </a:stretch>
        </p:blipFill>
        <p:spPr bwMode="auto">
          <a:xfrm>
            <a:off x="10635324" y="7684920"/>
            <a:ext cx="276515" cy="462370"/>
          </a:xfrm>
          <a:prstGeom prst="rect">
            <a:avLst/>
          </a:prstGeom>
          <a:noFill/>
          <a:ln w="9525">
            <a:noFill/>
            <a:miter lim="800000"/>
            <a:headEnd/>
            <a:tailEnd/>
          </a:ln>
          <a:effectLst/>
        </p:spPr>
      </p:pic>
      <p:cxnSp>
        <p:nvCxnSpPr>
          <p:cNvPr id="22" name="Straight Arrow Connector 21"/>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cxnSp>
        <p:nvCxnSpPr>
          <p:cNvPr id="19" name="Straight Connector 18"/>
          <p:cNvCxnSpPr/>
          <p:nvPr/>
        </p:nvCxnSpPr>
        <p:spPr>
          <a:xfrm flipH="1">
            <a:off x="589805" y="139917"/>
            <a:ext cx="1728210" cy="2246673"/>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H="1">
            <a:off x="1684338" y="4806084"/>
            <a:ext cx="1209747" cy="1728210"/>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sp>
        <p:nvSpPr>
          <p:cNvPr id="24" name="Arc 23"/>
          <p:cNvSpPr/>
          <p:nvPr/>
        </p:nvSpPr>
        <p:spPr>
          <a:xfrm rot="15473282">
            <a:off x="130553" y="6079170"/>
            <a:ext cx="2419494" cy="1958638"/>
          </a:xfrm>
          <a:prstGeom prst="arc">
            <a:avLst>
              <a:gd name="adj1" fmla="val 11826734"/>
              <a:gd name="adj2" fmla="val 20193224"/>
            </a:avLst>
          </a:prstGeom>
          <a:ln w="508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Arc 24"/>
          <p:cNvSpPr/>
          <p:nvPr/>
        </p:nvSpPr>
        <p:spPr>
          <a:xfrm rot="7411888">
            <a:off x="979874" y="6297872"/>
            <a:ext cx="2419494" cy="1958638"/>
          </a:xfrm>
          <a:prstGeom prst="arc">
            <a:avLst>
              <a:gd name="adj1" fmla="val 11826734"/>
              <a:gd name="adj2" fmla="val 18108352"/>
            </a:avLst>
          </a:prstGeom>
          <a:ln w="508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Arc 27"/>
          <p:cNvSpPr/>
          <p:nvPr/>
        </p:nvSpPr>
        <p:spPr>
          <a:xfrm rot="10800000">
            <a:off x="3456975" y="5837016"/>
            <a:ext cx="2419494" cy="1958638"/>
          </a:xfrm>
          <a:prstGeom prst="arc">
            <a:avLst>
              <a:gd name="adj1" fmla="val 11826734"/>
              <a:gd name="adj2" fmla="val 14910223"/>
            </a:avLst>
          </a:prstGeom>
          <a:ln w="508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Arc 37"/>
          <p:cNvSpPr/>
          <p:nvPr/>
        </p:nvSpPr>
        <p:spPr>
          <a:xfrm rot="16200000">
            <a:off x="3786994" y="6102240"/>
            <a:ext cx="1958637" cy="1555389"/>
          </a:xfrm>
          <a:prstGeom prst="arc">
            <a:avLst>
              <a:gd name="adj1" fmla="val 9254946"/>
              <a:gd name="adj2" fmla="val 17609558"/>
            </a:avLst>
          </a:prstGeom>
          <a:ln w="508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Arc 38"/>
          <p:cNvSpPr/>
          <p:nvPr/>
        </p:nvSpPr>
        <p:spPr>
          <a:xfrm rot="16200000">
            <a:off x="5515204" y="7023953"/>
            <a:ext cx="1958637" cy="1555389"/>
          </a:xfrm>
          <a:prstGeom prst="arc">
            <a:avLst>
              <a:gd name="adj1" fmla="val 14330581"/>
              <a:gd name="adj2" fmla="val 17609558"/>
            </a:avLst>
          </a:prstGeom>
          <a:ln w="508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Arc 39"/>
          <p:cNvSpPr/>
          <p:nvPr/>
        </p:nvSpPr>
        <p:spPr>
          <a:xfrm rot="7411888">
            <a:off x="6279717" y="6355479"/>
            <a:ext cx="2419494" cy="1958638"/>
          </a:xfrm>
          <a:prstGeom prst="arc">
            <a:avLst>
              <a:gd name="adj1" fmla="val 11826734"/>
              <a:gd name="adj2" fmla="val 18108352"/>
            </a:avLst>
          </a:prstGeom>
          <a:ln w="508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Arc 40"/>
          <p:cNvSpPr/>
          <p:nvPr/>
        </p:nvSpPr>
        <p:spPr>
          <a:xfrm rot="10255095">
            <a:off x="-990610" y="3616347"/>
            <a:ext cx="3338335" cy="2078449"/>
          </a:xfrm>
          <a:prstGeom prst="arc">
            <a:avLst>
              <a:gd name="adj1" fmla="val 11826734"/>
              <a:gd name="adj2" fmla="val 18722221"/>
            </a:avLst>
          </a:prstGeom>
          <a:ln w="508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6" name="Straight Connector 45"/>
          <p:cNvCxnSpPr/>
          <p:nvPr/>
        </p:nvCxnSpPr>
        <p:spPr>
          <a:xfrm flipH="1">
            <a:off x="3297334" y="2789839"/>
            <a:ext cx="691285" cy="1094533"/>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5428794" y="4806084"/>
            <a:ext cx="864104" cy="1612996"/>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6445298" y="4958484"/>
            <a:ext cx="711705" cy="2209487"/>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589805" y="139917"/>
            <a:ext cx="1728210" cy="2246673"/>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4046225" y="255131"/>
            <a:ext cx="806501" cy="2361887"/>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6350507" y="0"/>
            <a:ext cx="748889" cy="4748477"/>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4910330" y="139917"/>
            <a:ext cx="3974883" cy="2822743"/>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9000427" y="2098555"/>
            <a:ext cx="2073852" cy="806498"/>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H="1">
            <a:off x="3009299" y="3884372"/>
            <a:ext cx="288037" cy="748891"/>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9000427" y="3077874"/>
            <a:ext cx="711705" cy="2209487"/>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sp>
        <p:nvSpPr>
          <p:cNvPr id="51" name="Freeform 50"/>
          <p:cNvSpPr/>
          <p:nvPr/>
        </p:nvSpPr>
        <p:spPr>
          <a:xfrm>
            <a:off x="8726400" y="5594400"/>
            <a:ext cx="1564718" cy="565445"/>
          </a:xfrm>
          <a:custGeom>
            <a:avLst/>
            <a:gdLst>
              <a:gd name="connsiteX0" fmla="*/ 1519200 w 1621200"/>
              <a:gd name="connsiteY0" fmla="*/ 0 h 913200"/>
              <a:gd name="connsiteX1" fmla="*/ 1454400 w 1621200"/>
              <a:gd name="connsiteY1" fmla="*/ 770400 h 913200"/>
              <a:gd name="connsiteX2" fmla="*/ 1454400 w 1621200"/>
              <a:gd name="connsiteY2" fmla="*/ 856800 h 913200"/>
              <a:gd name="connsiteX3" fmla="*/ 453600 w 1621200"/>
              <a:gd name="connsiteY3" fmla="*/ 871200 h 913200"/>
              <a:gd name="connsiteX4" fmla="*/ 194400 w 1621200"/>
              <a:gd name="connsiteY4" fmla="*/ 684000 h 913200"/>
              <a:gd name="connsiteX5" fmla="*/ 0 w 1621200"/>
              <a:gd name="connsiteY5" fmla="*/ 388800 h 913200"/>
              <a:gd name="connsiteX0" fmla="*/ 1519200 w 1564718"/>
              <a:gd name="connsiteY0" fmla="*/ 0 h 954245"/>
              <a:gd name="connsiteX1" fmla="*/ 1454400 w 1564718"/>
              <a:gd name="connsiteY1" fmla="*/ 770400 h 954245"/>
              <a:gd name="connsiteX2" fmla="*/ 1454400 w 1564718"/>
              <a:gd name="connsiteY2" fmla="*/ 856800 h 954245"/>
              <a:gd name="connsiteX3" fmla="*/ 792490 w 1564718"/>
              <a:gd name="connsiteY3" fmla="*/ 925445 h 954245"/>
              <a:gd name="connsiteX4" fmla="*/ 194400 w 1564718"/>
              <a:gd name="connsiteY4" fmla="*/ 684000 h 954245"/>
              <a:gd name="connsiteX5" fmla="*/ 0 w 1564718"/>
              <a:gd name="connsiteY5" fmla="*/ 388800 h 954245"/>
              <a:gd name="connsiteX0" fmla="*/ 1454400 w 1564718"/>
              <a:gd name="connsiteY0" fmla="*/ 381600 h 565445"/>
              <a:gd name="connsiteX1" fmla="*/ 1454400 w 1564718"/>
              <a:gd name="connsiteY1" fmla="*/ 468000 h 565445"/>
              <a:gd name="connsiteX2" fmla="*/ 792490 w 1564718"/>
              <a:gd name="connsiteY2" fmla="*/ 536645 h 565445"/>
              <a:gd name="connsiteX3" fmla="*/ 194400 w 1564718"/>
              <a:gd name="connsiteY3" fmla="*/ 295200 h 565445"/>
              <a:gd name="connsiteX4" fmla="*/ 0 w 1564718"/>
              <a:gd name="connsiteY4" fmla="*/ 0 h 565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4718" h="565445">
                <a:moveTo>
                  <a:pt x="1454400" y="381600"/>
                </a:moveTo>
                <a:cubicBezTo>
                  <a:pt x="1443600" y="524400"/>
                  <a:pt x="1564718" y="442159"/>
                  <a:pt x="1454400" y="468000"/>
                </a:cubicBezTo>
                <a:cubicBezTo>
                  <a:pt x="1344082" y="493841"/>
                  <a:pt x="1002490" y="565445"/>
                  <a:pt x="792490" y="536645"/>
                </a:cubicBezTo>
                <a:cubicBezTo>
                  <a:pt x="582490" y="507845"/>
                  <a:pt x="326482" y="384641"/>
                  <a:pt x="194400" y="295200"/>
                </a:cubicBezTo>
                <a:cubicBezTo>
                  <a:pt x="62318" y="205759"/>
                  <a:pt x="59400" y="107400"/>
                  <a:pt x="0" y="0"/>
                </a:cubicBezTo>
              </a:path>
            </a:pathLst>
          </a:custGeom>
          <a:ln w="508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0" name="Freeform 69"/>
          <p:cNvSpPr/>
          <p:nvPr/>
        </p:nvSpPr>
        <p:spPr>
          <a:xfrm>
            <a:off x="-69850" y="1187450"/>
            <a:ext cx="3122083" cy="5435600"/>
          </a:xfrm>
          <a:custGeom>
            <a:avLst/>
            <a:gdLst>
              <a:gd name="connsiteX0" fmla="*/ 2997200 w 3122083"/>
              <a:gd name="connsiteY0" fmla="*/ 0 h 5435600"/>
              <a:gd name="connsiteX1" fmla="*/ 3092450 w 3122083"/>
              <a:gd name="connsiteY1" fmla="*/ 641350 h 5435600"/>
              <a:gd name="connsiteX2" fmla="*/ 3035300 w 3122083"/>
              <a:gd name="connsiteY2" fmla="*/ 895350 h 5435600"/>
              <a:gd name="connsiteX3" fmla="*/ 3117850 w 3122083"/>
              <a:gd name="connsiteY3" fmla="*/ 1371600 h 5435600"/>
              <a:gd name="connsiteX4" fmla="*/ 3060700 w 3122083"/>
              <a:gd name="connsiteY4" fmla="*/ 1816100 h 5435600"/>
              <a:gd name="connsiteX5" fmla="*/ 2857500 w 3122083"/>
              <a:gd name="connsiteY5" fmla="*/ 2787650 h 5435600"/>
              <a:gd name="connsiteX6" fmla="*/ 2647950 w 3122083"/>
              <a:gd name="connsiteY6" fmla="*/ 3289300 h 5435600"/>
              <a:gd name="connsiteX7" fmla="*/ 1943100 w 3122083"/>
              <a:gd name="connsiteY7" fmla="*/ 3892550 h 5435600"/>
              <a:gd name="connsiteX8" fmla="*/ 1536700 w 3122083"/>
              <a:gd name="connsiteY8" fmla="*/ 4159250 h 5435600"/>
              <a:gd name="connsiteX9" fmla="*/ 850900 w 3122083"/>
              <a:gd name="connsiteY9" fmla="*/ 4483100 h 5435600"/>
              <a:gd name="connsiteX10" fmla="*/ 273050 w 3122083"/>
              <a:gd name="connsiteY10" fmla="*/ 5168900 h 5435600"/>
              <a:gd name="connsiteX11" fmla="*/ 0 w 3122083"/>
              <a:gd name="connsiteY11" fmla="*/ 5435600 h 543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22083" h="5435600">
                <a:moveTo>
                  <a:pt x="2997200" y="0"/>
                </a:moveTo>
                <a:cubicBezTo>
                  <a:pt x="3041650" y="246062"/>
                  <a:pt x="3086100" y="492125"/>
                  <a:pt x="3092450" y="641350"/>
                </a:cubicBezTo>
                <a:cubicBezTo>
                  <a:pt x="3098800" y="790575"/>
                  <a:pt x="3031067" y="773642"/>
                  <a:pt x="3035300" y="895350"/>
                </a:cubicBezTo>
                <a:cubicBezTo>
                  <a:pt x="3039533" y="1017058"/>
                  <a:pt x="3113617" y="1218142"/>
                  <a:pt x="3117850" y="1371600"/>
                </a:cubicBezTo>
                <a:cubicBezTo>
                  <a:pt x="3122083" y="1525058"/>
                  <a:pt x="3104092" y="1580092"/>
                  <a:pt x="3060700" y="1816100"/>
                </a:cubicBezTo>
                <a:cubicBezTo>
                  <a:pt x="3017308" y="2052108"/>
                  <a:pt x="2926292" y="2542117"/>
                  <a:pt x="2857500" y="2787650"/>
                </a:cubicBezTo>
                <a:cubicBezTo>
                  <a:pt x="2788708" y="3033183"/>
                  <a:pt x="2800350" y="3105150"/>
                  <a:pt x="2647950" y="3289300"/>
                </a:cubicBezTo>
                <a:cubicBezTo>
                  <a:pt x="2495550" y="3473450"/>
                  <a:pt x="2128308" y="3747558"/>
                  <a:pt x="1943100" y="3892550"/>
                </a:cubicBezTo>
                <a:cubicBezTo>
                  <a:pt x="1757892" y="4037542"/>
                  <a:pt x="1718733" y="4060825"/>
                  <a:pt x="1536700" y="4159250"/>
                </a:cubicBezTo>
                <a:cubicBezTo>
                  <a:pt x="1354667" y="4257675"/>
                  <a:pt x="1061508" y="4314825"/>
                  <a:pt x="850900" y="4483100"/>
                </a:cubicBezTo>
                <a:cubicBezTo>
                  <a:pt x="640292" y="4651375"/>
                  <a:pt x="414867" y="5010150"/>
                  <a:pt x="273050" y="5168900"/>
                </a:cubicBezTo>
                <a:cubicBezTo>
                  <a:pt x="131233" y="5327650"/>
                  <a:pt x="65616" y="5381625"/>
                  <a:pt x="0" y="5435600"/>
                </a:cubicBezTo>
              </a:path>
            </a:pathLst>
          </a:custGeom>
          <a:ln w="1016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1" name="Freeform 70"/>
          <p:cNvSpPr/>
          <p:nvPr/>
        </p:nvSpPr>
        <p:spPr>
          <a:xfrm>
            <a:off x="3253317" y="2019300"/>
            <a:ext cx="2233083" cy="6210300"/>
          </a:xfrm>
          <a:custGeom>
            <a:avLst/>
            <a:gdLst>
              <a:gd name="connsiteX0" fmla="*/ 2233083 w 2233083"/>
              <a:gd name="connsiteY0" fmla="*/ 0 h 5911850"/>
              <a:gd name="connsiteX1" fmla="*/ 1756833 w 2233083"/>
              <a:gd name="connsiteY1" fmla="*/ 793750 h 5911850"/>
              <a:gd name="connsiteX2" fmla="*/ 1198033 w 2233083"/>
              <a:gd name="connsiteY2" fmla="*/ 1346200 h 5911850"/>
              <a:gd name="connsiteX3" fmla="*/ 804333 w 2233083"/>
              <a:gd name="connsiteY3" fmla="*/ 1752600 h 5911850"/>
              <a:gd name="connsiteX4" fmla="*/ 575733 w 2233083"/>
              <a:gd name="connsiteY4" fmla="*/ 2749550 h 5911850"/>
              <a:gd name="connsiteX5" fmla="*/ 455083 w 2233083"/>
              <a:gd name="connsiteY5" fmla="*/ 3594100 h 5911850"/>
              <a:gd name="connsiteX6" fmla="*/ 245533 w 2233083"/>
              <a:gd name="connsiteY6" fmla="*/ 4260850 h 5911850"/>
              <a:gd name="connsiteX7" fmla="*/ 10583 w 2233083"/>
              <a:gd name="connsiteY7" fmla="*/ 4718050 h 5911850"/>
              <a:gd name="connsiteX8" fmla="*/ 182033 w 2233083"/>
              <a:gd name="connsiteY8" fmla="*/ 5251450 h 5911850"/>
              <a:gd name="connsiteX9" fmla="*/ 220133 w 2233083"/>
              <a:gd name="connsiteY9" fmla="*/ 5911850 h 5911850"/>
              <a:gd name="connsiteX0" fmla="*/ 2233083 w 2233083"/>
              <a:gd name="connsiteY0" fmla="*/ 0 h 6210300"/>
              <a:gd name="connsiteX1" fmla="*/ 1756833 w 2233083"/>
              <a:gd name="connsiteY1" fmla="*/ 793750 h 6210300"/>
              <a:gd name="connsiteX2" fmla="*/ 1198033 w 2233083"/>
              <a:gd name="connsiteY2" fmla="*/ 1346200 h 6210300"/>
              <a:gd name="connsiteX3" fmla="*/ 804333 w 2233083"/>
              <a:gd name="connsiteY3" fmla="*/ 1752600 h 6210300"/>
              <a:gd name="connsiteX4" fmla="*/ 575733 w 2233083"/>
              <a:gd name="connsiteY4" fmla="*/ 2749550 h 6210300"/>
              <a:gd name="connsiteX5" fmla="*/ 455083 w 2233083"/>
              <a:gd name="connsiteY5" fmla="*/ 3594100 h 6210300"/>
              <a:gd name="connsiteX6" fmla="*/ 245533 w 2233083"/>
              <a:gd name="connsiteY6" fmla="*/ 4260850 h 6210300"/>
              <a:gd name="connsiteX7" fmla="*/ 10583 w 2233083"/>
              <a:gd name="connsiteY7" fmla="*/ 4718050 h 6210300"/>
              <a:gd name="connsiteX8" fmla="*/ 182033 w 2233083"/>
              <a:gd name="connsiteY8" fmla="*/ 5251450 h 6210300"/>
              <a:gd name="connsiteX9" fmla="*/ 274445 w 2233083"/>
              <a:gd name="connsiteY9" fmla="*/ 6210300 h 621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33083" h="6210300">
                <a:moveTo>
                  <a:pt x="2233083" y="0"/>
                </a:moveTo>
                <a:cubicBezTo>
                  <a:pt x="2081212" y="284691"/>
                  <a:pt x="1929341" y="569383"/>
                  <a:pt x="1756833" y="793750"/>
                </a:cubicBezTo>
                <a:cubicBezTo>
                  <a:pt x="1584325" y="1018117"/>
                  <a:pt x="1356783" y="1186392"/>
                  <a:pt x="1198033" y="1346200"/>
                </a:cubicBezTo>
                <a:cubicBezTo>
                  <a:pt x="1039283" y="1506008"/>
                  <a:pt x="908050" y="1518708"/>
                  <a:pt x="804333" y="1752600"/>
                </a:cubicBezTo>
                <a:cubicBezTo>
                  <a:pt x="700616" y="1986492"/>
                  <a:pt x="633941" y="2442633"/>
                  <a:pt x="575733" y="2749550"/>
                </a:cubicBezTo>
                <a:cubicBezTo>
                  <a:pt x="517525" y="3056467"/>
                  <a:pt x="510116" y="3342217"/>
                  <a:pt x="455083" y="3594100"/>
                </a:cubicBezTo>
                <a:cubicBezTo>
                  <a:pt x="400050" y="3845983"/>
                  <a:pt x="319616" y="4073525"/>
                  <a:pt x="245533" y="4260850"/>
                </a:cubicBezTo>
                <a:cubicBezTo>
                  <a:pt x="171450" y="4448175"/>
                  <a:pt x="21166" y="4552950"/>
                  <a:pt x="10583" y="4718050"/>
                </a:cubicBezTo>
                <a:cubicBezTo>
                  <a:pt x="0" y="4883150"/>
                  <a:pt x="138056" y="5002742"/>
                  <a:pt x="182033" y="5251450"/>
                </a:cubicBezTo>
                <a:cubicBezTo>
                  <a:pt x="226010" y="5500158"/>
                  <a:pt x="272857" y="5979583"/>
                  <a:pt x="274445" y="6210300"/>
                </a:cubicBezTo>
              </a:path>
            </a:pathLst>
          </a:custGeom>
          <a:ln w="1016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2" name="Freeform 71"/>
          <p:cNvSpPr/>
          <p:nvPr/>
        </p:nvSpPr>
        <p:spPr>
          <a:xfrm>
            <a:off x="7467600" y="3594100"/>
            <a:ext cx="1417613" cy="4635500"/>
          </a:xfrm>
          <a:custGeom>
            <a:avLst/>
            <a:gdLst>
              <a:gd name="connsiteX0" fmla="*/ 0 w 1352550"/>
              <a:gd name="connsiteY0" fmla="*/ 0 h 4349750"/>
              <a:gd name="connsiteX1" fmla="*/ 101600 w 1352550"/>
              <a:gd name="connsiteY1" fmla="*/ 571500 h 4349750"/>
              <a:gd name="connsiteX2" fmla="*/ 139700 w 1352550"/>
              <a:gd name="connsiteY2" fmla="*/ 869950 h 4349750"/>
              <a:gd name="connsiteX3" fmla="*/ 158750 w 1352550"/>
              <a:gd name="connsiteY3" fmla="*/ 1250950 h 4349750"/>
              <a:gd name="connsiteX4" fmla="*/ 425450 w 1352550"/>
              <a:gd name="connsiteY4" fmla="*/ 1600200 h 4349750"/>
              <a:gd name="connsiteX5" fmla="*/ 482600 w 1352550"/>
              <a:gd name="connsiteY5" fmla="*/ 1873250 h 4349750"/>
              <a:gd name="connsiteX6" fmla="*/ 819150 w 1352550"/>
              <a:gd name="connsiteY6" fmla="*/ 2381250 h 4349750"/>
              <a:gd name="connsiteX7" fmla="*/ 927100 w 1352550"/>
              <a:gd name="connsiteY7" fmla="*/ 2940050 h 4349750"/>
              <a:gd name="connsiteX8" fmla="*/ 1136650 w 1352550"/>
              <a:gd name="connsiteY8" fmla="*/ 3606800 h 4349750"/>
              <a:gd name="connsiteX9" fmla="*/ 1117600 w 1352550"/>
              <a:gd name="connsiteY9" fmla="*/ 3771900 h 4349750"/>
              <a:gd name="connsiteX10" fmla="*/ 1352550 w 1352550"/>
              <a:gd name="connsiteY10" fmla="*/ 4349750 h 4349750"/>
              <a:gd name="connsiteX0" fmla="*/ 0 w 1352550"/>
              <a:gd name="connsiteY0" fmla="*/ 0 h 4349750"/>
              <a:gd name="connsiteX1" fmla="*/ 101600 w 1352550"/>
              <a:gd name="connsiteY1" fmla="*/ 571500 h 4349750"/>
              <a:gd name="connsiteX2" fmla="*/ 139700 w 1352550"/>
              <a:gd name="connsiteY2" fmla="*/ 869950 h 4349750"/>
              <a:gd name="connsiteX3" fmla="*/ 158750 w 1352550"/>
              <a:gd name="connsiteY3" fmla="*/ 1250950 h 4349750"/>
              <a:gd name="connsiteX4" fmla="*/ 425450 w 1352550"/>
              <a:gd name="connsiteY4" fmla="*/ 1600200 h 4349750"/>
              <a:gd name="connsiteX5" fmla="*/ 482600 w 1352550"/>
              <a:gd name="connsiteY5" fmla="*/ 1873250 h 4349750"/>
              <a:gd name="connsiteX6" fmla="*/ 819150 w 1352550"/>
              <a:gd name="connsiteY6" fmla="*/ 2381250 h 4349750"/>
              <a:gd name="connsiteX7" fmla="*/ 927100 w 1352550"/>
              <a:gd name="connsiteY7" fmla="*/ 2940050 h 4349750"/>
              <a:gd name="connsiteX8" fmla="*/ 1136650 w 1352550"/>
              <a:gd name="connsiteY8" fmla="*/ 3606800 h 4349750"/>
              <a:gd name="connsiteX9" fmla="*/ 1117600 w 1352550"/>
              <a:gd name="connsiteY9" fmla="*/ 3771900 h 4349750"/>
              <a:gd name="connsiteX10" fmla="*/ 1270000 w 1352550"/>
              <a:gd name="connsiteY10" fmla="*/ 4165600 h 4349750"/>
              <a:gd name="connsiteX11" fmla="*/ 1352550 w 1352550"/>
              <a:gd name="connsiteY11" fmla="*/ 4349750 h 4349750"/>
              <a:gd name="connsiteX0" fmla="*/ 0 w 1417613"/>
              <a:gd name="connsiteY0" fmla="*/ 0 h 4635500"/>
              <a:gd name="connsiteX1" fmla="*/ 101600 w 1417613"/>
              <a:gd name="connsiteY1" fmla="*/ 571500 h 4635500"/>
              <a:gd name="connsiteX2" fmla="*/ 139700 w 1417613"/>
              <a:gd name="connsiteY2" fmla="*/ 869950 h 4635500"/>
              <a:gd name="connsiteX3" fmla="*/ 158750 w 1417613"/>
              <a:gd name="connsiteY3" fmla="*/ 1250950 h 4635500"/>
              <a:gd name="connsiteX4" fmla="*/ 425450 w 1417613"/>
              <a:gd name="connsiteY4" fmla="*/ 1600200 h 4635500"/>
              <a:gd name="connsiteX5" fmla="*/ 482600 w 1417613"/>
              <a:gd name="connsiteY5" fmla="*/ 1873250 h 4635500"/>
              <a:gd name="connsiteX6" fmla="*/ 819150 w 1417613"/>
              <a:gd name="connsiteY6" fmla="*/ 2381250 h 4635500"/>
              <a:gd name="connsiteX7" fmla="*/ 927100 w 1417613"/>
              <a:gd name="connsiteY7" fmla="*/ 2940050 h 4635500"/>
              <a:gd name="connsiteX8" fmla="*/ 1136650 w 1417613"/>
              <a:gd name="connsiteY8" fmla="*/ 3606800 h 4635500"/>
              <a:gd name="connsiteX9" fmla="*/ 1117600 w 1417613"/>
              <a:gd name="connsiteY9" fmla="*/ 3771900 h 4635500"/>
              <a:gd name="connsiteX10" fmla="*/ 1270000 w 1417613"/>
              <a:gd name="connsiteY10" fmla="*/ 4165600 h 4635500"/>
              <a:gd name="connsiteX11" fmla="*/ 1417613 w 1417613"/>
              <a:gd name="connsiteY11" fmla="*/ 4635500 h 463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7613" h="4635500">
                <a:moveTo>
                  <a:pt x="0" y="0"/>
                </a:moveTo>
                <a:cubicBezTo>
                  <a:pt x="39158" y="213254"/>
                  <a:pt x="78317" y="426508"/>
                  <a:pt x="101600" y="571500"/>
                </a:cubicBezTo>
                <a:cubicBezTo>
                  <a:pt x="124883" y="716492"/>
                  <a:pt x="130175" y="756708"/>
                  <a:pt x="139700" y="869950"/>
                </a:cubicBezTo>
                <a:cubicBezTo>
                  <a:pt x="149225" y="983192"/>
                  <a:pt x="111125" y="1129242"/>
                  <a:pt x="158750" y="1250950"/>
                </a:cubicBezTo>
                <a:cubicBezTo>
                  <a:pt x="206375" y="1372658"/>
                  <a:pt x="371475" y="1496483"/>
                  <a:pt x="425450" y="1600200"/>
                </a:cubicBezTo>
                <a:cubicBezTo>
                  <a:pt x="479425" y="1703917"/>
                  <a:pt x="416983" y="1743075"/>
                  <a:pt x="482600" y="1873250"/>
                </a:cubicBezTo>
                <a:cubicBezTo>
                  <a:pt x="548217" y="2003425"/>
                  <a:pt x="745067" y="2203450"/>
                  <a:pt x="819150" y="2381250"/>
                </a:cubicBezTo>
                <a:cubicBezTo>
                  <a:pt x="893233" y="2559050"/>
                  <a:pt x="874183" y="2735792"/>
                  <a:pt x="927100" y="2940050"/>
                </a:cubicBezTo>
                <a:cubicBezTo>
                  <a:pt x="980017" y="3144308"/>
                  <a:pt x="1104900" y="3468158"/>
                  <a:pt x="1136650" y="3606800"/>
                </a:cubicBezTo>
                <a:cubicBezTo>
                  <a:pt x="1168400" y="3745442"/>
                  <a:pt x="1095375" y="3678767"/>
                  <a:pt x="1117600" y="3771900"/>
                </a:cubicBezTo>
                <a:cubicBezTo>
                  <a:pt x="1139825" y="3865033"/>
                  <a:pt x="1219998" y="4021667"/>
                  <a:pt x="1270000" y="4165600"/>
                </a:cubicBezTo>
                <a:cubicBezTo>
                  <a:pt x="1320002" y="4309533"/>
                  <a:pt x="1403855" y="4604808"/>
                  <a:pt x="1417613" y="4635500"/>
                </a:cubicBezTo>
              </a:path>
            </a:pathLst>
          </a:custGeom>
          <a:ln w="1016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3" name="Freeform 72"/>
          <p:cNvSpPr/>
          <p:nvPr/>
        </p:nvSpPr>
        <p:spPr>
          <a:xfrm>
            <a:off x="8913600" y="4017600"/>
            <a:ext cx="1422000" cy="4190400"/>
          </a:xfrm>
          <a:custGeom>
            <a:avLst/>
            <a:gdLst>
              <a:gd name="connsiteX0" fmla="*/ 1123200 w 1548000"/>
              <a:gd name="connsiteY0" fmla="*/ 0 h 4190400"/>
              <a:gd name="connsiteX1" fmla="*/ 1245600 w 1548000"/>
              <a:gd name="connsiteY1" fmla="*/ 885600 h 4190400"/>
              <a:gd name="connsiteX2" fmla="*/ 1526400 w 1548000"/>
              <a:gd name="connsiteY2" fmla="*/ 1332000 h 4190400"/>
              <a:gd name="connsiteX3" fmla="*/ 1375200 w 1548000"/>
              <a:gd name="connsiteY3" fmla="*/ 1936800 h 4190400"/>
              <a:gd name="connsiteX4" fmla="*/ 1324800 w 1548000"/>
              <a:gd name="connsiteY4" fmla="*/ 2073600 h 4190400"/>
              <a:gd name="connsiteX5" fmla="*/ 1411200 w 1548000"/>
              <a:gd name="connsiteY5" fmla="*/ 2296800 h 4190400"/>
              <a:gd name="connsiteX6" fmla="*/ 1260000 w 1548000"/>
              <a:gd name="connsiteY6" fmla="*/ 2707200 h 4190400"/>
              <a:gd name="connsiteX7" fmla="*/ 885600 w 1548000"/>
              <a:gd name="connsiteY7" fmla="*/ 2973600 h 4190400"/>
              <a:gd name="connsiteX8" fmla="*/ 777600 w 1548000"/>
              <a:gd name="connsiteY8" fmla="*/ 3132000 h 4190400"/>
              <a:gd name="connsiteX9" fmla="*/ 871200 w 1548000"/>
              <a:gd name="connsiteY9" fmla="*/ 3268800 h 4190400"/>
              <a:gd name="connsiteX10" fmla="*/ 540000 w 1548000"/>
              <a:gd name="connsiteY10" fmla="*/ 3578400 h 4190400"/>
              <a:gd name="connsiteX11" fmla="*/ 158400 w 1548000"/>
              <a:gd name="connsiteY11" fmla="*/ 3960000 h 4190400"/>
              <a:gd name="connsiteX12" fmla="*/ 0 w 1548000"/>
              <a:gd name="connsiteY12" fmla="*/ 4190400 h 4190400"/>
              <a:gd name="connsiteX0" fmla="*/ 1123200 w 1422000"/>
              <a:gd name="connsiteY0" fmla="*/ 0 h 4190400"/>
              <a:gd name="connsiteX1" fmla="*/ 1245600 w 1422000"/>
              <a:gd name="connsiteY1" fmla="*/ 885600 h 4190400"/>
              <a:gd name="connsiteX2" fmla="*/ 1296574 w 1422000"/>
              <a:gd name="connsiteY2" fmla="*/ 1364554 h 4190400"/>
              <a:gd name="connsiteX3" fmla="*/ 1375200 w 1422000"/>
              <a:gd name="connsiteY3" fmla="*/ 1936800 h 4190400"/>
              <a:gd name="connsiteX4" fmla="*/ 1324800 w 1422000"/>
              <a:gd name="connsiteY4" fmla="*/ 2073600 h 4190400"/>
              <a:gd name="connsiteX5" fmla="*/ 1411200 w 1422000"/>
              <a:gd name="connsiteY5" fmla="*/ 2296800 h 4190400"/>
              <a:gd name="connsiteX6" fmla="*/ 1260000 w 1422000"/>
              <a:gd name="connsiteY6" fmla="*/ 2707200 h 4190400"/>
              <a:gd name="connsiteX7" fmla="*/ 885600 w 1422000"/>
              <a:gd name="connsiteY7" fmla="*/ 2973600 h 4190400"/>
              <a:gd name="connsiteX8" fmla="*/ 777600 w 1422000"/>
              <a:gd name="connsiteY8" fmla="*/ 3132000 h 4190400"/>
              <a:gd name="connsiteX9" fmla="*/ 871200 w 1422000"/>
              <a:gd name="connsiteY9" fmla="*/ 3268800 h 4190400"/>
              <a:gd name="connsiteX10" fmla="*/ 540000 w 1422000"/>
              <a:gd name="connsiteY10" fmla="*/ 3578400 h 4190400"/>
              <a:gd name="connsiteX11" fmla="*/ 158400 w 1422000"/>
              <a:gd name="connsiteY11" fmla="*/ 3960000 h 4190400"/>
              <a:gd name="connsiteX12" fmla="*/ 0 w 1422000"/>
              <a:gd name="connsiteY12" fmla="*/ 4190400 h 41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2000" h="4190400">
                <a:moveTo>
                  <a:pt x="1123200" y="0"/>
                </a:moveTo>
                <a:cubicBezTo>
                  <a:pt x="1150800" y="331800"/>
                  <a:pt x="1216704" y="658174"/>
                  <a:pt x="1245600" y="885600"/>
                </a:cubicBezTo>
                <a:cubicBezTo>
                  <a:pt x="1274496" y="1113026"/>
                  <a:pt x="1274974" y="1189354"/>
                  <a:pt x="1296574" y="1364554"/>
                </a:cubicBezTo>
                <a:cubicBezTo>
                  <a:pt x="1318174" y="1539754"/>
                  <a:pt x="1370496" y="1818626"/>
                  <a:pt x="1375200" y="1936800"/>
                </a:cubicBezTo>
                <a:cubicBezTo>
                  <a:pt x="1379904" y="2054974"/>
                  <a:pt x="1318800" y="2013600"/>
                  <a:pt x="1324800" y="2073600"/>
                </a:cubicBezTo>
                <a:cubicBezTo>
                  <a:pt x="1330800" y="2133600"/>
                  <a:pt x="1422000" y="2191200"/>
                  <a:pt x="1411200" y="2296800"/>
                </a:cubicBezTo>
                <a:cubicBezTo>
                  <a:pt x="1400400" y="2402400"/>
                  <a:pt x="1347600" y="2594400"/>
                  <a:pt x="1260000" y="2707200"/>
                </a:cubicBezTo>
                <a:cubicBezTo>
                  <a:pt x="1172400" y="2820000"/>
                  <a:pt x="966000" y="2902800"/>
                  <a:pt x="885600" y="2973600"/>
                </a:cubicBezTo>
                <a:cubicBezTo>
                  <a:pt x="805200" y="3044400"/>
                  <a:pt x="780000" y="3082800"/>
                  <a:pt x="777600" y="3132000"/>
                </a:cubicBezTo>
                <a:cubicBezTo>
                  <a:pt x="775200" y="3181200"/>
                  <a:pt x="910800" y="3194400"/>
                  <a:pt x="871200" y="3268800"/>
                </a:cubicBezTo>
                <a:cubicBezTo>
                  <a:pt x="831600" y="3343200"/>
                  <a:pt x="658800" y="3463200"/>
                  <a:pt x="540000" y="3578400"/>
                </a:cubicBezTo>
                <a:cubicBezTo>
                  <a:pt x="421200" y="3693600"/>
                  <a:pt x="248400" y="3858000"/>
                  <a:pt x="158400" y="3960000"/>
                </a:cubicBezTo>
                <a:cubicBezTo>
                  <a:pt x="68400" y="4062000"/>
                  <a:pt x="34200" y="4126200"/>
                  <a:pt x="0" y="419040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1" name="Freeform 80"/>
          <p:cNvSpPr/>
          <p:nvPr/>
        </p:nvSpPr>
        <p:spPr>
          <a:xfrm>
            <a:off x="3816000" y="5284800"/>
            <a:ext cx="1022400" cy="69600"/>
          </a:xfrm>
          <a:custGeom>
            <a:avLst/>
            <a:gdLst>
              <a:gd name="connsiteX0" fmla="*/ 1022400 w 1022400"/>
              <a:gd name="connsiteY0" fmla="*/ 0 h 69600"/>
              <a:gd name="connsiteX1" fmla="*/ 547200 w 1022400"/>
              <a:gd name="connsiteY1" fmla="*/ 64800 h 69600"/>
              <a:gd name="connsiteX2" fmla="*/ 0 w 1022400"/>
              <a:gd name="connsiteY2" fmla="*/ 28800 h 69600"/>
            </a:gdLst>
            <a:ahLst/>
            <a:cxnLst>
              <a:cxn ang="0">
                <a:pos x="connsiteX0" y="connsiteY0"/>
              </a:cxn>
              <a:cxn ang="0">
                <a:pos x="connsiteX1" y="connsiteY1"/>
              </a:cxn>
              <a:cxn ang="0">
                <a:pos x="connsiteX2" y="connsiteY2"/>
              </a:cxn>
            </a:cxnLst>
            <a:rect l="l" t="t" r="r" b="b"/>
            <a:pathLst>
              <a:path w="1022400" h="69600">
                <a:moveTo>
                  <a:pt x="1022400" y="0"/>
                </a:moveTo>
                <a:cubicBezTo>
                  <a:pt x="870000" y="30000"/>
                  <a:pt x="717600" y="60000"/>
                  <a:pt x="547200" y="64800"/>
                </a:cubicBezTo>
                <a:cubicBezTo>
                  <a:pt x="376800" y="69600"/>
                  <a:pt x="188400" y="49200"/>
                  <a:pt x="0" y="2880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2" name="Freeform 81"/>
          <p:cNvSpPr/>
          <p:nvPr/>
        </p:nvSpPr>
        <p:spPr>
          <a:xfrm>
            <a:off x="3549600" y="6091200"/>
            <a:ext cx="1461600" cy="337200"/>
          </a:xfrm>
          <a:custGeom>
            <a:avLst/>
            <a:gdLst>
              <a:gd name="connsiteX0" fmla="*/ 1461600 w 1461600"/>
              <a:gd name="connsiteY0" fmla="*/ 129600 h 337200"/>
              <a:gd name="connsiteX1" fmla="*/ 1087200 w 1461600"/>
              <a:gd name="connsiteY1" fmla="*/ 151200 h 337200"/>
              <a:gd name="connsiteX2" fmla="*/ 957600 w 1461600"/>
              <a:gd name="connsiteY2" fmla="*/ 237600 h 337200"/>
              <a:gd name="connsiteX3" fmla="*/ 554400 w 1461600"/>
              <a:gd name="connsiteY3" fmla="*/ 309600 h 337200"/>
              <a:gd name="connsiteX4" fmla="*/ 223200 w 1461600"/>
              <a:gd name="connsiteY4" fmla="*/ 72000 h 337200"/>
              <a:gd name="connsiteX5" fmla="*/ 0 w 1461600"/>
              <a:gd name="connsiteY5" fmla="*/ 0 h 33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1600" h="337200">
                <a:moveTo>
                  <a:pt x="1461600" y="129600"/>
                </a:moveTo>
                <a:cubicBezTo>
                  <a:pt x="1316400" y="131400"/>
                  <a:pt x="1171200" y="133200"/>
                  <a:pt x="1087200" y="151200"/>
                </a:cubicBezTo>
                <a:cubicBezTo>
                  <a:pt x="1003200" y="169200"/>
                  <a:pt x="1046400" y="211200"/>
                  <a:pt x="957600" y="237600"/>
                </a:cubicBezTo>
                <a:cubicBezTo>
                  <a:pt x="868800" y="264000"/>
                  <a:pt x="676800" y="337200"/>
                  <a:pt x="554400" y="309600"/>
                </a:cubicBezTo>
                <a:cubicBezTo>
                  <a:pt x="432000" y="282000"/>
                  <a:pt x="315600" y="123600"/>
                  <a:pt x="223200" y="72000"/>
                </a:cubicBezTo>
                <a:cubicBezTo>
                  <a:pt x="130800" y="20400"/>
                  <a:pt x="65400" y="10200"/>
                  <a:pt x="0" y="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 name="Freeform 82"/>
          <p:cNvSpPr/>
          <p:nvPr/>
        </p:nvSpPr>
        <p:spPr>
          <a:xfrm>
            <a:off x="5725583" y="6096000"/>
            <a:ext cx="541867" cy="1314450"/>
          </a:xfrm>
          <a:custGeom>
            <a:avLst/>
            <a:gdLst>
              <a:gd name="connsiteX0" fmla="*/ 541867 w 541867"/>
              <a:gd name="connsiteY0" fmla="*/ 0 h 1314450"/>
              <a:gd name="connsiteX1" fmla="*/ 364067 w 541867"/>
              <a:gd name="connsiteY1" fmla="*/ 450850 h 1314450"/>
              <a:gd name="connsiteX2" fmla="*/ 167217 w 541867"/>
              <a:gd name="connsiteY2" fmla="*/ 685800 h 1314450"/>
              <a:gd name="connsiteX3" fmla="*/ 27517 w 541867"/>
              <a:gd name="connsiteY3" fmla="*/ 1085850 h 1314450"/>
              <a:gd name="connsiteX4" fmla="*/ 2117 w 541867"/>
              <a:gd name="connsiteY4" fmla="*/ 1314450 h 1314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867" h="1314450">
                <a:moveTo>
                  <a:pt x="541867" y="0"/>
                </a:moveTo>
                <a:cubicBezTo>
                  <a:pt x="484188" y="168275"/>
                  <a:pt x="426509" y="336550"/>
                  <a:pt x="364067" y="450850"/>
                </a:cubicBezTo>
                <a:cubicBezTo>
                  <a:pt x="301625" y="565150"/>
                  <a:pt x="223309" y="579967"/>
                  <a:pt x="167217" y="685800"/>
                </a:cubicBezTo>
                <a:cubicBezTo>
                  <a:pt x="111125" y="791633"/>
                  <a:pt x="55034" y="981075"/>
                  <a:pt x="27517" y="1085850"/>
                </a:cubicBezTo>
                <a:cubicBezTo>
                  <a:pt x="0" y="1190625"/>
                  <a:pt x="1058" y="1252537"/>
                  <a:pt x="2117" y="131445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4" name="Freeform 83"/>
          <p:cNvSpPr/>
          <p:nvPr/>
        </p:nvSpPr>
        <p:spPr>
          <a:xfrm>
            <a:off x="3879850" y="4229100"/>
            <a:ext cx="1517650" cy="541867"/>
          </a:xfrm>
          <a:custGeom>
            <a:avLst/>
            <a:gdLst>
              <a:gd name="connsiteX0" fmla="*/ 1517650 w 1517650"/>
              <a:gd name="connsiteY0" fmla="*/ 0 h 541867"/>
              <a:gd name="connsiteX1" fmla="*/ 1123950 w 1517650"/>
              <a:gd name="connsiteY1" fmla="*/ 311150 h 541867"/>
              <a:gd name="connsiteX2" fmla="*/ 679450 w 1517650"/>
              <a:gd name="connsiteY2" fmla="*/ 520700 h 541867"/>
              <a:gd name="connsiteX3" fmla="*/ 273050 w 1517650"/>
              <a:gd name="connsiteY3" fmla="*/ 438150 h 541867"/>
              <a:gd name="connsiteX4" fmla="*/ 0 w 1517650"/>
              <a:gd name="connsiteY4" fmla="*/ 514350 h 541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7650" h="541867">
                <a:moveTo>
                  <a:pt x="1517650" y="0"/>
                </a:moveTo>
                <a:cubicBezTo>
                  <a:pt x="1390650" y="112183"/>
                  <a:pt x="1263650" y="224367"/>
                  <a:pt x="1123950" y="311150"/>
                </a:cubicBezTo>
                <a:cubicBezTo>
                  <a:pt x="984250" y="397933"/>
                  <a:pt x="821267" y="499533"/>
                  <a:pt x="679450" y="520700"/>
                </a:cubicBezTo>
                <a:cubicBezTo>
                  <a:pt x="537633" y="541867"/>
                  <a:pt x="386292" y="439208"/>
                  <a:pt x="273050" y="438150"/>
                </a:cubicBezTo>
                <a:cubicBezTo>
                  <a:pt x="159808" y="437092"/>
                  <a:pt x="79904" y="475721"/>
                  <a:pt x="0" y="51435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RP\2trp-forestry\6-aerials\Vande Pol Hillshade No Property Lines 01.jpg"/>
          <p:cNvPicPr preferRelativeResize="0">
            <a:picLocks noChangeArrowheads="1"/>
          </p:cNvPicPr>
          <p:nvPr/>
        </p:nvPicPr>
        <p:blipFill>
          <a:blip r:embed="rId3" cstate="print"/>
          <a:srcRect l="21818" t="10588" r="3636" b="6118"/>
          <a:stretch>
            <a:fillRect/>
          </a:stretch>
        </p:blipFill>
        <p:spPr bwMode="auto">
          <a:xfrm>
            <a:off x="0" y="5653"/>
            <a:ext cx="10972800" cy="8226021"/>
          </a:xfrm>
          <a:prstGeom prst="rect">
            <a:avLst/>
          </a:prstGeom>
          <a:noFill/>
        </p:spPr>
      </p:pic>
      <p:grpSp>
        <p:nvGrpSpPr>
          <p:cNvPr id="2" name="Group 91"/>
          <p:cNvGrpSpPr/>
          <p:nvPr/>
        </p:nvGrpSpPr>
        <p:grpSpPr>
          <a:xfrm>
            <a:off x="354030" y="2351691"/>
            <a:ext cx="10231092" cy="4331696"/>
            <a:chOff x="232234" y="1585560"/>
            <a:chExt cx="8641125" cy="3264425"/>
          </a:xfrm>
        </p:grpSpPr>
        <p:cxnSp>
          <p:nvCxnSpPr>
            <p:cNvPr id="30" name="Straight Connector 29"/>
            <p:cNvCxnSpPr/>
            <p:nvPr/>
          </p:nvCxnSpPr>
          <p:spPr>
            <a:xfrm flipH="1">
              <a:off x="232235" y="4849985"/>
              <a:ext cx="5707898"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232234" y="2046420"/>
              <a:ext cx="1" cy="280356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642931" y="1585560"/>
              <a:ext cx="230428" cy="3129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8040958" y="2134609"/>
              <a:ext cx="792763" cy="27547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7705639" y="2410082"/>
              <a:ext cx="335319" cy="6686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810388" y="3078702"/>
              <a:ext cx="910249" cy="17365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5940134" y="3252357"/>
              <a:ext cx="364242" cy="53508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940133" y="3787447"/>
              <a:ext cx="0" cy="106253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8833721" y="1898490"/>
              <a:ext cx="39638" cy="2361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6296879" y="3252357"/>
              <a:ext cx="515294"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pic>
        <p:nvPicPr>
          <p:cNvPr id="14" name="Picture 3"/>
          <p:cNvPicPr>
            <a:picLocks noChangeAspect="1" noChangeArrowheads="1"/>
          </p:cNvPicPr>
          <p:nvPr/>
        </p:nvPicPr>
        <p:blipFill>
          <a:blip r:embed="rId4" cstate="print"/>
          <a:srcRect/>
          <a:stretch>
            <a:fillRect/>
          </a:stretch>
        </p:blipFill>
        <p:spPr bwMode="auto">
          <a:xfrm>
            <a:off x="10635324" y="7684920"/>
            <a:ext cx="276515" cy="462370"/>
          </a:xfrm>
          <a:prstGeom prst="rect">
            <a:avLst/>
          </a:prstGeom>
          <a:noFill/>
          <a:ln w="9525">
            <a:noFill/>
            <a:miter lim="800000"/>
            <a:headEnd/>
            <a:tailEnd/>
          </a:ln>
          <a:effectLst/>
        </p:spPr>
      </p:pic>
      <p:cxnSp>
        <p:nvCxnSpPr>
          <p:cNvPr id="22" name="Straight Arrow Connector 21"/>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cxnSp>
        <p:nvCxnSpPr>
          <p:cNvPr id="19" name="Straight Connector 18"/>
          <p:cNvCxnSpPr/>
          <p:nvPr/>
        </p:nvCxnSpPr>
        <p:spPr>
          <a:xfrm flipH="1">
            <a:off x="589805" y="139917"/>
            <a:ext cx="1728210" cy="2246673"/>
          </a:xfrm>
          <a:prstGeom prst="line">
            <a:avLst/>
          </a:prstGeom>
          <a:ln w="1270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sp>
        <p:nvSpPr>
          <p:cNvPr id="20" name="Freeform 19"/>
          <p:cNvSpPr/>
          <p:nvPr/>
        </p:nvSpPr>
        <p:spPr>
          <a:xfrm>
            <a:off x="157753" y="2767693"/>
            <a:ext cx="1830866" cy="2660923"/>
          </a:xfrm>
          <a:custGeom>
            <a:avLst/>
            <a:gdLst>
              <a:gd name="connsiteX0" fmla="*/ 213360 w 1706880"/>
              <a:gd name="connsiteY0" fmla="*/ 288544 h 2227749"/>
              <a:gd name="connsiteX1" fmla="*/ 75184 w 1706880"/>
              <a:gd name="connsiteY1" fmla="*/ 967232 h 2227749"/>
              <a:gd name="connsiteX2" fmla="*/ 38608 w 1706880"/>
              <a:gd name="connsiteY2" fmla="*/ 1463040 h 2227749"/>
              <a:gd name="connsiteX3" fmla="*/ 306832 w 1706880"/>
              <a:gd name="connsiteY3" fmla="*/ 1828800 h 2227749"/>
              <a:gd name="connsiteX4" fmla="*/ 810768 w 1706880"/>
              <a:gd name="connsiteY4" fmla="*/ 2190496 h 2227749"/>
              <a:gd name="connsiteX5" fmla="*/ 1119632 w 1706880"/>
              <a:gd name="connsiteY5" fmla="*/ 2052320 h 2227749"/>
              <a:gd name="connsiteX6" fmla="*/ 1542288 w 1706880"/>
              <a:gd name="connsiteY6" fmla="*/ 1954784 h 2227749"/>
              <a:gd name="connsiteX7" fmla="*/ 1700784 w 1706880"/>
              <a:gd name="connsiteY7" fmla="*/ 1678432 h 2227749"/>
              <a:gd name="connsiteX8" fmla="*/ 1505712 w 1706880"/>
              <a:gd name="connsiteY8" fmla="*/ 1141984 h 2227749"/>
              <a:gd name="connsiteX9" fmla="*/ 1156208 w 1706880"/>
              <a:gd name="connsiteY9" fmla="*/ 898144 h 2227749"/>
              <a:gd name="connsiteX10" fmla="*/ 1005840 w 1706880"/>
              <a:gd name="connsiteY10" fmla="*/ 642112 h 2227749"/>
              <a:gd name="connsiteX11" fmla="*/ 1018032 w 1706880"/>
              <a:gd name="connsiteY11" fmla="*/ 203200 h 2227749"/>
              <a:gd name="connsiteX12" fmla="*/ 948944 w 1706880"/>
              <a:gd name="connsiteY12" fmla="*/ 0 h 2227749"/>
              <a:gd name="connsiteX13" fmla="*/ 948944 w 1706880"/>
              <a:gd name="connsiteY13" fmla="*/ 0 h 2227749"/>
              <a:gd name="connsiteX0" fmla="*/ 213360 w 1706880"/>
              <a:gd name="connsiteY0" fmla="*/ 288544 h 2227749"/>
              <a:gd name="connsiteX1" fmla="*/ 148336 w 1706880"/>
              <a:gd name="connsiteY1" fmla="*/ 581152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29026 w 1722546"/>
              <a:gd name="connsiteY0" fmla="*/ 288544 h 2257440"/>
              <a:gd name="connsiteX1" fmla="*/ 237154 w 1722546"/>
              <a:gd name="connsiteY1" fmla="*/ 597408 h 2257440"/>
              <a:gd name="connsiteX2" fmla="*/ 90850 w 1722546"/>
              <a:gd name="connsiteY2" fmla="*/ 967232 h 2257440"/>
              <a:gd name="connsiteX3" fmla="*/ 54274 w 1722546"/>
              <a:gd name="connsiteY3" fmla="*/ 1463040 h 2257440"/>
              <a:gd name="connsiteX4" fmla="*/ 416492 w 1722546"/>
              <a:gd name="connsiteY4" fmla="*/ 1650653 h 2257440"/>
              <a:gd name="connsiteX5" fmla="*/ 826434 w 1722546"/>
              <a:gd name="connsiteY5" fmla="*/ 2190496 h 2257440"/>
              <a:gd name="connsiteX6" fmla="*/ 1135298 w 1722546"/>
              <a:gd name="connsiteY6" fmla="*/ 2052320 h 2257440"/>
              <a:gd name="connsiteX7" fmla="*/ 1557954 w 1722546"/>
              <a:gd name="connsiteY7" fmla="*/ 1954784 h 2257440"/>
              <a:gd name="connsiteX8" fmla="*/ 1716450 w 1722546"/>
              <a:gd name="connsiteY8" fmla="*/ 1678432 h 2257440"/>
              <a:gd name="connsiteX9" fmla="*/ 1521378 w 1722546"/>
              <a:gd name="connsiteY9" fmla="*/ 1141984 h 2257440"/>
              <a:gd name="connsiteX10" fmla="*/ 1171874 w 1722546"/>
              <a:gd name="connsiteY10" fmla="*/ 898144 h 2257440"/>
              <a:gd name="connsiteX11" fmla="*/ 1021506 w 1722546"/>
              <a:gd name="connsiteY11" fmla="*/ 642112 h 2257440"/>
              <a:gd name="connsiteX12" fmla="*/ 1033698 w 1722546"/>
              <a:gd name="connsiteY12" fmla="*/ 203200 h 2257440"/>
              <a:gd name="connsiteX13" fmla="*/ 964610 w 1722546"/>
              <a:gd name="connsiteY13" fmla="*/ 0 h 2257440"/>
              <a:gd name="connsiteX14" fmla="*/ 964610 w 1722546"/>
              <a:gd name="connsiteY14" fmla="*/ 0 h 2257440"/>
              <a:gd name="connsiteX0" fmla="*/ 148291 w 1641811"/>
              <a:gd name="connsiteY0" fmla="*/ 288544 h 2257440"/>
              <a:gd name="connsiteX1" fmla="*/ 156419 w 1641811"/>
              <a:gd name="connsiteY1" fmla="*/ 597408 h 2257440"/>
              <a:gd name="connsiteX2" fmla="*/ 10115 w 1641811"/>
              <a:gd name="connsiteY2" fmla="*/ 967232 h 2257440"/>
              <a:gd name="connsiteX3" fmla="*/ 95728 w 1641811"/>
              <a:gd name="connsiteY3" fmla="*/ 1362618 h 2257440"/>
              <a:gd name="connsiteX4" fmla="*/ 335757 w 1641811"/>
              <a:gd name="connsiteY4" fmla="*/ 1650653 h 2257440"/>
              <a:gd name="connsiteX5" fmla="*/ 745699 w 1641811"/>
              <a:gd name="connsiteY5" fmla="*/ 2190496 h 2257440"/>
              <a:gd name="connsiteX6" fmla="*/ 1054563 w 1641811"/>
              <a:gd name="connsiteY6" fmla="*/ 2052320 h 2257440"/>
              <a:gd name="connsiteX7" fmla="*/ 1477219 w 1641811"/>
              <a:gd name="connsiteY7" fmla="*/ 1954784 h 2257440"/>
              <a:gd name="connsiteX8" fmla="*/ 1635715 w 1641811"/>
              <a:gd name="connsiteY8" fmla="*/ 1678432 h 2257440"/>
              <a:gd name="connsiteX9" fmla="*/ 1440643 w 1641811"/>
              <a:gd name="connsiteY9" fmla="*/ 1141984 h 2257440"/>
              <a:gd name="connsiteX10" fmla="*/ 1091139 w 1641811"/>
              <a:gd name="connsiteY10" fmla="*/ 898144 h 2257440"/>
              <a:gd name="connsiteX11" fmla="*/ 940771 w 1641811"/>
              <a:gd name="connsiteY11" fmla="*/ 642112 h 2257440"/>
              <a:gd name="connsiteX12" fmla="*/ 952963 w 1641811"/>
              <a:gd name="connsiteY12" fmla="*/ 203200 h 2257440"/>
              <a:gd name="connsiteX13" fmla="*/ 883875 w 1641811"/>
              <a:gd name="connsiteY13" fmla="*/ 0 h 2257440"/>
              <a:gd name="connsiteX14" fmla="*/ 883875 w 1641811"/>
              <a:gd name="connsiteY14" fmla="*/ 0 h 2257440"/>
              <a:gd name="connsiteX0" fmla="*/ 148291 w 1641811"/>
              <a:gd name="connsiteY0" fmla="*/ 288544 h 2265442"/>
              <a:gd name="connsiteX1" fmla="*/ 156419 w 1641811"/>
              <a:gd name="connsiteY1" fmla="*/ 597408 h 2265442"/>
              <a:gd name="connsiteX2" fmla="*/ 10115 w 1641811"/>
              <a:gd name="connsiteY2" fmla="*/ 967232 h 2265442"/>
              <a:gd name="connsiteX3" fmla="*/ 95728 w 1641811"/>
              <a:gd name="connsiteY3" fmla="*/ 1362618 h 2265442"/>
              <a:gd name="connsiteX4" fmla="*/ 383763 w 1641811"/>
              <a:gd name="connsiteY4" fmla="*/ 1602647 h 2265442"/>
              <a:gd name="connsiteX5" fmla="*/ 745699 w 1641811"/>
              <a:gd name="connsiteY5" fmla="*/ 2190496 h 2265442"/>
              <a:gd name="connsiteX6" fmla="*/ 1054563 w 1641811"/>
              <a:gd name="connsiteY6" fmla="*/ 2052320 h 2265442"/>
              <a:gd name="connsiteX7" fmla="*/ 1477219 w 1641811"/>
              <a:gd name="connsiteY7" fmla="*/ 1954784 h 2265442"/>
              <a:gd name="connsiteX8" fmla="*/ 1635715 w 1641811"/>
              <a:gd name="connsiteY8" fmla="*/ 1678432 h 2265442"/>
              <a:gd name="connsiteX9" fmla="*/ 1440643 w 1641811"/>
              <a:gd name="connsiteY9" fmla="*/ 1141984 h 2265442"/>
              <a:gd name="connsiteX10" fmla="*/ 1091139 w 1641811"/>
              <a:gd name="connsiteY10" fmla="*/ 898144 h 2265442"/>
              <a:gd name="connsiteX11" fmla="*/ 940771 w 1641811"/>
              <a:gd name="connsiteY11" fmla="*/ 642112 h 2265442"/>
              <a:gd name="connsiteX12" fmla="*/ 952963 w 1641811"/>
              <a:gd name="connsiteY12" fmla="*/ 203200 h 2265442"/>
              <a:gd name="connsiteX13" fmla="*/ 883875 w 1641811"/>
              <a:gd name="connsiteY13" fmla="*/ 0 h 2265442"/>
              <a:gd name="connsiteX14" fmla="*/ 883875 w 1641811"/>
              <a:gd name="connsiteY14" fmla="*/ 0 h 2265442"/>
              <a:gd name="connsiteX0" fmla="*/ 162843 w 1656363"/>
              <a:gd name="connsiteY0" fmla="*/ 288544 h 2265442"/>
              <a:gd name="connsiteX1" fmla="*/ 170971 w 1656363"/>
              <a:gd name="connsiteY1" fmla="*/ 597408 h 2265442"/>
              <a:gd name="connsiteX2" fmla="*/ 24667 w 1656363"/>
              <a:gd name="connsiteY2" fmla="*/ 967232 h 2265442"/>
              <a:gd name="connsiteX3" fmla="*/ 62275 w 1656363"/>
              <a:gd name="connsiteY3" fmla="*/ 1362618 h 2265442"/>
              <a:gd name="connsiteX4" fmla="*/ 398315 w 1656363"/>
              <a:gd name="connsiteY4" fmla="*/ 1602647 h 2265442"/>
              <a:gd name="connsiteX5" fmla="*/ 760251 w 1656363"/>
              <a:gd name="connsiteY5" fmla="*/ 2190496 h 2265442"/>
              <a:gd name="connsiteX6" fmla="*/ 1069115 w 1656363"/>
              <a:gd name="connsiteY6" fmla="*/ 2052320 h 2265442"/>
              <a:gd name="connsiteX7" fmla="*/ 1491771 w 1656363"/>
              <a:gd name="connsiteY7" fmla="*/ 1954784 h 2265442"/>
              <a:gd name="connsiteX8" fmla="*/ 1650267 w 1656363"/>
              <a:gd name="connsiteY8" fmla="*/ 1678432 h 2265442"/>
              <a:gd name="connsiteX9" fmla="*/ 1455195 w 1656363"/>
              <a:gd name="connsiteY9" fmla="*/ 1141984 h 2265442"/>
              <a:gd name="connsiteX10" fmla="*/ 1105691 w 1656363"/>
              <a:gd name="connsiteY10" fmla="*/ 898144 h 2265442"/>
              <a:gd name="connsiteX11" fmla="*/ 955323 w 1656363"/>
              <a:gd name="connsiteY11" fmla="*/ 642112 h 2265442"/>
              <a:gd name="connsiteX12" fmla="*/ 967515 w 1656363"/>
              <a:gd name="connsiteY12" fmla="*/ 203200 h 2265442"/>
              <a:gd name="connsiteX13" fmla="*/ 898427 w 1656363"/>
              <a:gd name="connsiteY13" fmla="*/ 0 h 2265442"/>
              <a:gd name="connsiteX14" fmla="*/ 898427 w 1656363"/>
              <a:gd name="connsiteY14" fmla="*/ 0 h 2265442"/>
              <a:gd name="connsiteX0" fmla="*/ 156292 w 1649812"/>
              <a:gd name="connsiteY0" fmla="*/ 288544 h 2217436"/>
              <a:gd name="connsiteX1" fmla="*/ 164420 w 1649812"/>
              <a:gd name="connsiteY1" fmla="*/ 597408 h 2217436"/>
              <a:gd name="connsiteX2" fmla="*/ 18116 w 1649812"/>
              <a:gd name="connsiteY2" fmla="*/ 967232 h 2217436"/>
              <a:gd name="connsiteX3" fmla="*/ 55724 w 1649812"/>
              <a:gd name="connsiteY3" fmla="*/ 1362618 h 2217436"/>
              <a:gd name="connsiteX4" fmla="*/ 247747 w 1649812"/>
              <a:gd name="connsiteY4" fmla="*/ 1890682 h 2217436"/>
              <a:gd name="connsiteX5" fmla="*/ 753700 w 1649812"/>
              <a:gd name="connsiteY5" fmla="*/ 2190496 h 2217436"/>
              <a:gd name="connsiteX6" fmla="*/ 1062564 w 1649812"/>
              <a:gd name="connsiteY6" fmla="*/ 2052320 h 2217436"/>
              <a:gd name="connsiteX7" fmla="*/ 1485220 w 1649812"/>
              <a:gd name="connsiteY7" fmla="*/ 1954784 h 2217436"/>
              <a:gd name="connsiteX8" fmla="*/ 1643716 w 1649812"/>
              <a:gd name="connsiteY8" fmla="*/ 1678432 h 2217436"/>
              <a:gd name="connsiteX9" fmla="*/ 1448644 w 1649812"/>
              <a:gd name="connsiteY9" fmla="*/ 1141984 h 2217436"/>
              <a:gd name="connsiteX10" fmla="*/ 1099140 w 1649812"/>
              <a:gd name="connsiteY10" fmla="*/ 898144 h 2217436"/>
              <a:gd name="connsiteX11" fmla="*/ 948772 w 1649812"/>
              <a:gd name="connsiteY11" fmla="*/ 642112 h 2217436"/>
              <a:gd name="connsiteX12" fmla="*/ 960964 w 1649812"/>
              <a:gd name="connsiteY12" fmla="*/ 203200 h 2217436"/>
              <a:gd name="connsiteX13" fmla="*/ 891876 w 1649812"/>
              <a:gd name="connsiteY13" fmla="*/ 0 h 2217436"/>
              <a:gd name="connsiteX14" fmla="*/ 891876 w 1649812"/>
              <a:gd name="connsiteY14" fmla="*/ 0 h 2217436"/>
              <a:gd name="connsiteX0" fmla="*/ 124571 w 1618091"/>
              <a:gd name="connsiteY0" fmla="*/ 288544 h 2217436"/>
              <a:gd name="connsiteX1" fmla="*/ 132699 w 1618091"/>
              <a:gd name="connsiteY1" fmla="*/ 597408 h 2217436"/>
              <a:gd name="connsiteX2" fmla="*/ 72007 w 1618091"/>
              <a:gd name="connsiteY2" fmla="*/ 930566 h 2217436"/>
              <a:gd name="connsiteX3" fmla="*/ 24003 w 1618091"/>
              <a:gd name="connsiteY3" fmla="*/ 1362618 h 2217436"/>
              <a:gd name="connsiteX4" fmla="*/ 216026 w 1618091"/>
              <a:gd name="connsiteY4" fmla="*/ 1890682 h 2217436"/>
              <a:gd name="connsiteX5" fmla="*/ 721979 w 1618091"/>
              <a:gd name="connsiteY5" fmla="*/ 2190496 h 2217436"/>
              <a:gd name="connsiteX6" fmla="*/ 1030843 w 1618091"/>
              <a:gd name="connsiteY6" fmla="*/ 2052320 h 2217436"/>
              <a:gd name="connsiteX7" fmla="*/ 1453499 w 1618091"/>
              <a:gd name="connsiteY7" fmla="*/ 1954784 h 2217436"/>
              <a:gd name="connsiteX8" fmla="*/ 1611995 w 1618091"/>
              <a:gd name="connsiteY8" fmla="*/ 1678432 h 2217436"/>
              <a:gd name="connsiteX9" fmla="*/ 1416923 w 1618091"/>
              <a:gd name="connsiteY9" fmla="*/ 1141984 h 2217436"/>
              <a:gd name="connsiteX10" fmla="*/ 1067419 w 1618091"/>
              <a:gd name="connsiteY10" fmla="*/ 898144 h 2217436"/>
              <a:gd name="connsiteX11" fmla="*/ 917051 w 1618091"/>
              <a:gd name="connsiteY11" fmla="*/ 642112 h 2217436"/>
              <a:gd name="connsiteX12" fmla="*/ 929243 w 1618091"/>
              <a:gd name="connsiteY12" fmla="*/ 203200 h 2217436"/>
              <a:gd name="connsiteX13" fmla="*/ 860155 w 1618091"/>
              <a:gd name="connsiteY13" fmla="*/ 0 h 2217436"/>
              <a:gd name="connsiteX14" fmla="*/ 860155 w 1618091"/>
              <a:gd name="connsiteY14" fmla="*/ 0 h 2217436"/>
              <a:gd name="connsiteX0" fmla="*/ 124572 w 1618092"/>
              <a:gd name="connsiteY0" fmla="*/ 288544 h 2217436"/>
              <a:gd name="connsiteX1" fmla="*/ 132700 w 1618092"/>
              <a:gd name="connsiteY1" fmla="*/ 597408 h 2217436"/>
              <a:gd name="connsiteX2" fmla="*/ 72008 w 1618092"/>
              <a:gd name="connsiteY2" fmla="*/ 930566 h 2217436"/>
              <a:gd name="connsiteX3" fmla="*/ 24003 w 1618092"/>
              <a:gd name="connsiteY3" fmla="*/ 1314613 h 2217436"/>
              <a:gd name="connsiteX4" fmla="*/ 216027 w 1618092"/>
              <a:gd name="connsiteY4" fmla="*/ 1890682 h 2217436"/>
              <a:gd name="connsiteX5" fmla="*/ 721980 w 1618092"/>
              <a:gd name="connsiteY5" fmla="*/ 2190496 h 2217436"/>
              <a:gd name="connsiteX6" fmla="*/ 1030844 w 1618092"/>
              <a:gd name="connsiteY6" fmla="*/ 2052320 h 2217436"/>
              <a:gd name="connsiteX7" fmla="*/ 1453500 w 1618092"/>
              <a:gd name="connsiteY7" fmla="*/ 1954784 h 2217436"/>
              <a:gd name="connsiteX8" fmla="*/ 1611996 w 1618092"/>
              <a:gd name="connsiteY8" fmla="*/ 1678432 h 2217436"/>
              <a:gd name="connsiteX9" fmla="*/ 1416924 w 1618092"/>
              <a:gd name="connsiteY9" fmla="*/ 1141984 h 2217436"/>
              <a:gd name="connsiteX10" fmla="*/ 1067420 w 1618092"/>
              <a:gd name="connsiteY10" fmla="*/ 898144 h 2217436"/>
              <a:gd name="connsiteX11" fmla="*/ 917052 w 1618092"/>
              <a:gd name="connsiteY11" fmla="*/ 642112 h 2217436"/>
              <a:gd name="connsiteX12" fmla="*/ 929244 w 1618092"/>
              <a:gd name="connsiteY12" fmla="*/ 203200 h 2217436"/>
              <a:gd name="connsiteX13" fmla="*/ 860156 w 1618092"/>
              <a:gd name="connsiteY13" fmla="*/ 0 h 2217436"/>
              <a:gd name="connsiteX14" fmla="*/ 860156 w 1618092"/>
              <a:gd name="connsiteY14" fmla="*/ 0 h 2217436"/>
              <a:gd name="connsiteX0" fmla="*/ 124572 w 1650221"/>
              <a:gd name="connsiteY0" fmla="*/ 288544 h 2217436"/>
              <a:gd name="connsiteX1" fmla="*/ 132700 w 1650221"/>
              <a:gd name="connsiteY1" fmla="*/ 597408 h 2217436"/>
              <a:gd name="connsiteX2" fmla="*/ 72008 w 1650221"/>
              <a:gd name="connsiteY2" fmla="*/ 930566 h 2217436"/>
              <a:gd name="connsiteX3" fmla="*/ 24003 w 1650221"/>
              <a:gd name="connsiteY3" fmla="*/ 1314613 h 2217436"/>
              <a:gd name="connsiteX4" fmla="*/ 216027 w 1650221"/>
              <a:gd name="connsiteY4" fmla="*/ 1890682 h 2217436"/>
              <a:gd name="connsiteX5" fmla="*/ 721980 w 1650221"/>
              <a:gd name="connsiteY5" fmla="*/ 2190496 h 2217436"/>
              <a:gd name="connsiteX6" fmla="*/ 1030844 w 1650221"/>
              <a:gd name="connsiteY6" fmla="*/ 2052320 h 2217436"/>
              <a:gd name="connsiteX7" fmla="*/ 1453500 w 1650221"/>
              <a:gd name="connsiteY7" fmla="*/ 1954784 h 2217436"/>
              <a:gd name="connsiteX8" fmla="*/ 1611996 w 1650221"/>
              <a:gd name="connsiteY8" fmla="*/ 1678432 h 2217436"/>
              <a:gd name="connsiteX9" fmla="*/ 1224149 w 1650221"/>
              <a:gd name="connsiteY9" fmla="*/ 1218601 h 2217436"/>
              <a:gd name="connsiteX10" fmla="*/ 1067420 w 1650221"/>
              <a:gd name="connsiteY10" fmla="*/ 898144 h 2217436"/>
              <a:gd name="connsiteX11" fmla="*/ 917052 w 1650221"/>
              <a:gd name="connsiteY11" fmla="*/ 642112 h 2217436"/>
              <a:gd name="connsiteX12" fmla="*/ 929244 w 1650221"/>
              <a:gd name="connsiteY12" fmla="*/ 203200 h 2217436"/>
              <a:gd name="connsiteX13" fmla="*/ 860156 w 1650221"/>
              <a:gd name="connsiteY13" fmla="*/ 0 h 2217436"/>
              <a:gd name="connsiteX14" fmla="*/ 860156 w 1650221"/>
              <a:gd name="connsiteY14" fmla="*/ 0 h 2217436"/>
              <a:gd name="connsiteX0" fmla="*/ 124572 w 1525722"/>
              <a:gd name="connsiteY0" fmla="*/ 288544 h 2217436"/>
              <a:gd name="connsiteX1" fmla="*/ 132700 w 1525722"/>
              <a:gd name="connsiteY1" fmla="*/ 597408 h 2217436"/>
              <a:gd name="connsiteX2" fmla="*/ 72008 w 1525722"/>
              <a:gd name="connsiteY2" fmla="*/ 930566 h 2217436"/>
              <a:gd name="connsiteX3" fmla="*/ 24003 w 1525722"/>
              <a:gd name="connsiteY3" fmla="*/ 1314613 h 2217436"/>
              <a:gd name="connsiteX4" fmla="*/ 216027 w 1525722"/>
              <a:gd name="connsiteY4" fmla="*/ 1890682 h 2217436"/>
              <a:gd name="connsiteX5" fmla="*/ 721980 w 1525722"/>
              <a:gd name="connsiteY5" fmla="*/ 2190496 h 2217436"/>
              <a:gd name="connsiteX6" fmla="*/ 1030844 w 1525722"/>
              <a:gd name="connsiteY6" fmla="*/ 2052320 h 2217436"/>
              <a:gd name="connsiteX7" fmla="*/ 1453500 w 1525722"/>
              <a:gd name="connsiteY7" fmla="*/ 1954784 h 2217436"/>
              <a:gd name="connsiteX8" fmla="*/ 1464178 w 1525722"/>
              <a:gd name="connsiteY8" fmla="*/ 1698659 h 2217436"/>
              <a:gd name="connsiteX9" fmla="*/ 1224149 w 1525722"/>
              <a:gd name="connsiteY9" fmla="*/ 1218601 h 2217436"/>
              <a:gd name="connsiteX10" fmla="*/ 1067420 w 1525722"/>
              <a:gd name="connsiteY10" fmla="*/ 898144 h 2217436"/>
              <a:gd name="connsiteX11" fmla="*/ 917052 w 1525722"/>
              <a:gd name="connsiteY11" fmla="*/ 642112 h 2217436"/>
              <a:gd name="connsiteX12" fmla="*/ 929244 w 1525722"/>
              <a:gd name="connsiteY12" fmla="*/ 203200 h 2217436"/>
              <a:gd name="connsiteX13" fmla="*/ 860156 w 1525722"/>
              <a:gd name="connsiteY13" fmla="*/ 0 h 2217436"/>
              <a:gd name="connsiteX14" fmla="*/ 860156 w 1525722"/>
              <a:gd name="connsiteY14" fmla="*/ 0 h 221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25722" h="2217436">
                <a:moveTo>
                  <a:pt x="124572" y="288544"/>
                </a:moveTo>
                <a:cubicBezTo>
                  <a:pt x="186887" y="247904"/>
                  <a:pt x="141461" y="490404"/>
                  <a:pt x="132700" y="597408"/>
                </a:cubicBezTo>
                <a:cubicBezTo>
                  <a:pt x="123939" y="704412"/>
                  <a:pt x="90124" y="811032"/>
                  <a:pt x="72008" y="930566"/>
                </a:cubicBezTo>
                <a:cubicBezTo>
                  <a:pt x="53892" y="1050100"/>
                  <a:pt x="0" y="1154594"/>
                  <a:pt x="24003" y="1314613"/>
                </a:cubicBezTo>
                <a:cubicBezTo>
                  <a:pt x="48006" y="1474632"/>
                  <a:pt x="99698" y="1744702"/>
                  <a:pt x="216027" y="1890682"/>
                </a:cubicBezTo>
                <a:cubicBezTo>
                  <a:pt x="332356" y="2036662"/>
                  <a:pt x="586177" y="2163556"/>
                  <a:pt x="721980" y="2190496"/>
                </a:cubicBezTo>
                <a:cubicBezTo>
                  <a:pt x="857783" y="2217436"/>
                  <a:pt x="908924" y="2091605"/>
                  <a:pt x="1030844" y="2052320"/>
                </a:cubicBezTo>
                <a:cubicBezTo>
                  <a:pt x="1152764" y="2013035"/>
                  <a:pt x="1381278" y="2013727"/>
                  <a:pt x="1453500" y="1954784"/>
                </a:cubicBezTo>
                <a:cubicBezTo>
                  <a:pt x="1525722" y="1895841"/>
                  <a:pt x="1502403" y="1821356"/>
                  <a:pt x="1464178" y="1698659"/>
                </a:cubicBezTo>
                <a:cubicBezTo>
                  <a:pt x="1425953" y="1575962"/>
                  <a:pt x="1290275" y="1352020"/>
                  <a:pt x="1224149" y="1218601"/>
                </a:cubicBezTo>
                <a:cubicBezTo>
                  <a:pt x="1158023" y="1085182"/>
                  <a:pt x="1118603" y="994225"/>
                  <a:pt x="1067420" y="898144"/>
                </a:cubicBezTo>
                <a:cubicBezTo>
                  <a:pt x="1016237" y="802063"/>
                  <a:pt x="940081" y="757936"/>
                  <a:pt x="917052" y="642112"/>
                </a:cubicBezTo>
                <a:cubicBezTo>
                  <a:pt x="894023" y="526288"/>
                  <a:pt x="938727" y="310219"/>
                  <a:pt x="929244" y="203200"/>
                </a:cubicBezTo>
                <a:cubicBezTo>
                  <a:pt x="919761" y="96181"/>
                  <a:pt x="860156" y="0"/>
                  <a:pt x="860156" y="0"/>
                </a:cubicBezTo>
                <a:lnTo>
                  <a:pt x="860156" y="0"/>
                </a:lnTo>
              </a:path>
            </a:pathLst>
          </a:custGeom>
          <a:ln w="76200">
            <a:solidFill>
              <a:srgbClr val="FFFF00"/>
            </a:solidFill>
            <a:prstDash val="sysDot"/>
            <a:tailEnd type="none"/>
          </a:ln>
        </p:spPr>
        <p:style>
          <a:lnRef idx="1">
            <a:schemeClr val="accent1"/>
          </a:lnRef>
          <a:fillRef idx="0">
            <a:schemeClr val="accent1"/>
          </a:fillRef>
          <a:effectRef idx="0">
            <a:schemeClr val="accent1"/>
          </a:effectRef>
          <a:fontRef idx="minor">
            <a:schemeClr val="tx1"/>
          </a:fontRef>
        </p:style>
        <p:txBody>
          <a:bodyPr lIns="109728" tIns="54864" rIns="109728" bIns="54864" rtlCol="0" anchor="ctr"/>
          <a:lstStyle/>
          <a:p>
            <a:pPr algn="ctr"/>
            <a:endParaRPr lang="en-US"/>
          </a:p>
        </p:txBody>
      </p:sp>
      <p:sp>
        <p:nvSpPr>
          <p:cNvPr id="24" name="Freeform 23"/>
          <p:cNvSpPr/>
          <p:nvPr/>
        </p:nvSpPr>
        <p:spPr>
          <a:xfrm>
            <a:off x="80319" y="2564027"/>
            <a:ext cx="957649" cy="310979"/>
          </a:xfrm>
          <a:custGeom>
            <a:avLst/>
            <a:gdLst>
              <a:gd name="connsiteX0" fmla="*/ 957649 w 957649"/>
              <a:gd name="connsiteY0" fmla="*/ 55605 h 310979"/>
              <a:gd name="connsiteX1" fmla="*/ 673443 w 957649"/>
              <a:gd name="connsiteY1" fmla="*/ 228600 h 310979"/>
              <a:gd name="connsiteX2" fmla="*/ 370703 w 957649"/>
              <a:gd name="connsiteY2" fmla="*/ 296562 h 310979"/>
              <a:gd name="connsiteX3" fmla="*/ 240957 w 957649"/>
              <a:gd name="connsiteY3" fmla="*/ 302741 h 310979"/>
              <a:gd name="connsiteX4" fmla="*/ 111211 w 957649"/>
              <a:gd name="connsiteY4" fmla="*/ 247135 h 310979"/>
              <a:gd name="connsiteX5" fmla="*/ 0 w 957649"/>
              <a:gd name="connsiteY5" fmla="*/ 0 h 3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7649" h="310979">
                <a:moveTo>
                  <a:pt x="957649" y="55605"/>
                </a:moveTo>
                <a:cubicBezTo>
                  <a:pt x="864458" y="122023"/>
                  <a:pt x="771267" y="188441"/>
                  <a:pt x="673443" y="228600"/>
                </a:cubicBezTo>
                <a:cubicBezTo>
                  <a:pt x="575619" y="268760"/>
                  <a:pt x="442784" y="284205"/>
                  <a:pt x="370703" y="296562"/>
                </a:cubicBezTo>
                <a:cubicBezTo>
                  <a:pt x="298622" y="308919"/>
                  <a:pt x="284205" y="310979"/>
                  <a:pt x="240957" y="302741"/>
                </a:cubicBezTo>
                <a:cubicBezTo>
                  <a:pt x="197709" y="294503"/>
                  <a:pt x="151370" y="297592"/>
                  <a:pt x="111211" y="247135"/>
                </a:cubicBezTo>
                <a:cubicBezTo>
                  <a:pt x="71052" y="196678"/>
                  <a:pt x="35526" y="98339"/>
                  <a:pt x="0" y="0"/>
                </a:cubicBezTo>
              </a:path>
            </a:pathLst>
          </a:custGeom>
          <a:ln w="63500">
            <a:solidFill>
              <a:srgbClr val="00B0F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p:cNvSpPr/>
          <p:nvPr/>
        </p:nvSpPr>
        <p:spPr>
          <a:xfrm>
            <a:off x="47625" y="1319215"/>
            <a:ext cx="3043238" cy="5300662"/>
          </a:xfrm>
          <a:custGeom>
            <a:avLst/>
            <a:gdLst>
              <a:gd name="connsiteX0" fmla="*/ 985838 w 3043238"/>
              <a:gd name="connsiteY0" fmla="*/ 2323306 h 6314281"/>
              <a:gd name="connsiteX1" fmla="*/ 1319213 w 3043238"/>
              <a:gd name="connsiteY1" fmla="*/ 1918494 h 6314281"/>
              <a:gd name="connsiteX2" fmla="*/ 1490663 w 3043238"/>
              <a:gd name="connsiteY2" fmla="*/ 1542256 h 6314281"/>
              <a:gd name="connsiteX3" fmla="*/ 1800225 w 3043238"/>
              <a:gd name="connsiteY3" fmla="*/ 1051719 h 6314281"/>
              <a:gd name="connsiteX4" fmla="*/ 2124075 w 3043238"/>
              <a:gd name="connsiteY4" fmla="*/ 518319 h 6314281"/>
              <a:gd name="connsiteX5" fmla="*/ 2338388 w 3043238"/>
              <a:gd name="connsiteY5" fmla="*/ 208756 h 6314281"/>
              <a:gd name="connsiteX6" fmla="*/ 2586038 w 3043238"/>
              <a:gd name="connsiteY6" fmla="*/ 61119 h 6314281"/>
              <a:gd name="connsiteX7" fmla="*/ 2781300 w 3043238"/>
              <a:gd name="connsiteY7" fmla="*/ 42069 h 6314281"/>
              <a:gd name="connsiteX8" fmla="*/ 2828925 w 3043238"/>
              <a:gd name="connsiteY8" fmla="*/ 313531 h 6314281"/>
              <a:gd name="connsiteX9" fmla="*/ 2809875 w 3043238"/>
              <a:gd name="connsiteY9" fmla="*/ 670719 h 6314281"/>
              <a:gd name="connsiteX10" fmla="*/ 2857500 w 3043238"/>
              <a:gd name="connsiteY10" fmla="*/ 832644 h 6314281"/>
              <a:gd name="connsiteX11" fmla="*/ 2800350 w 3043238"/>
              <a:gd name="connsiteY11" fmla="*/ 1013619 h 6314281"/>
              <a:gd name="connsiteX12" fmla="*/ 2967038 w 3043238"/>
              <a:gd name="connsiteY12" fmla="*/ 1466056 h 6314281"/>
              <a:gd name="connsiteX13" fmla="*/ 2947988 w 3043238"/>
              <a:gd name="connsiteY13" fmla="*/ 1613694 h 6314281"/>
              <a:gd name="connsiteX14" fmla="*/ 2905125 w 3043238"/>
              <a:gd name="connsiteY14" fmla="*/ 1847056 h 6314281"/>
              <a:gd name="connsiteX15" fmla="*/ 2919413 w 3043238"/>
              <a:gd name="connsiteY15" fmla="*/ 2080419 h 6314281"/>
              <a:gd name="connsiteX16" fmla="*/ 2990850 w 3043238"/>
              <a:gd name="connsiteY16" fmla="*/ 2318544 h 6314281"/>
              <a:gd name="connsiteX17" fmla="*/ 3033713 w 3043238"/>
              <a:gd name="connsiteY17" fmla="*/ 2561431 h 6314281"/>
              <a:gd name="connsiteX18" fmla="*/ 2933700 w 3043238"/>
              <a:gd name="connsiteY18" fmla="*/ 2956719 h 6314281"/>
              <a:gd name="connsiteX19" fmla="*/ 2767013 w 3043238"/>
              <a:gd name="connsiteY19" fmla="*/ 3318669 h 6314281"/>
              <a:gd name="connsiteX20" fmla="*/ 2671763 w 3043238"/>
              <a:gd name="connsiteY20" fmla="*/ 3928269 h 6314281"/>
              <a:gd name="connsiteX21" fmla="*/ 2605088 w 3043238"/>
              <a:gd name="connsiteY21" fmla="*/ 4194969 h 6314281"/>
              <a:gd name="connsiteX22" fmla="*/ 2295525 w 3043238"/>
              <a:gd name="connsiteY22" fmla="*/ 4518819 h 6314281"/>
              <a:gd name="connsiteX23" fmla="*/ 2143125 w 3043238"/>
              <a:gd name="connsiteY23" fmla="*/ 4742656 h 6314281"/>
              <a:gd name="connsiteX24" fmla="*/ 1781175 w 3043238"/>
              <a:gd name="connsiteY24" fmla="*/ 4866481 h 6314281"/>
              <a:gd name="connsiteX25" fmla="*/ 1338263 w 3043238"/>
              <a:gd name="connsiteY25" fmla="*/ 4952206 h 6314281"/>
              <a:gd name="connsiteX26" fmla="*/ 1047750 w 3043238"/>
              <a:gd name="connsiteY26" fmla="*/ 5118894 h 6314281"/>
              <a:gd name="connsiteX27" fmla="*/ 757238 w 3043238"/>
              <a:gd name="connsiteY27" fmla="*/ 5252244 h 6314281"/>
              <a:gd name="connsiteX28" fmla="*/ 666750 w 3043238"/>
              <a:gd name="connsiteY28" fmla="*/ 5476081 h 6314281"/>
              <a:gd name="connsiteX29" fmla="*/ 428625 w 3043238"/>
              <a:gd name="connsiteY29" fmla="*/ 5914231 h 6314281"/>
              <a:gd name="connsiteX30" fmla="*/ 0 w 3043238"/>
              <a:gd name="connsiteY30" fmla="*/ 6314281 h 6314281"/>
              <a:gd name="connsiteX0" fmla="*/ 985838 w 3043238"/>
              <a:gd name="connsiteY0" fmla="*/ 2300624 h 6291599"/>
              <a:gd name="connsiteX1" fmla="*/ 1319213 w 3043238"/>
              <a:gd name="connsiteY1" fmla="*/ 1895812 h 6291599"/>
              <a:gd name="connsiteX2" fmla="*/ 1490663 w 3043238"/>
              <a:gd name="connsiteY2" fmla="*/ 1519574 h 6291599"/>
              <a:gd name="connsiteX3" fmla="*/ 1800225 w 3043238"/>
              <a:gd name="connsiteY3" fmla="*/ 1029037 h 6291599"/>
              <a:gd name="connsiteX4" fmla="*/ 2124075 w 3043238"/>
              <a:gd name="connsiteY4" fmla="*/ 495637 h 6291599"/>
              <a:gd name="connsiteX5" fmla="*/ 2338388 w 3043238"/>
              <a:gd name="connsiteY5" fmla="*/ 186074 h 6291599"/>
              <a:gd name="connsiteX6" fmla="*/ 2586038 w 3043238"/>
              <a:gd name="connsiteY6" fmla="*/ 38437 h 6291599"/>
              <a:gd name="connsiteX7" fmla="*/ 2788853 w 3043238"/>
              <a:gd name="connsiteY7" fmla="*/ 42069 h 6291599"/>
              <a:gd name="connsiteX8" fmla="*/ 2828925 w 3043238"/>
              <a:gd name="connsiteY8" fmla="*/ 290849 h 6291599"/>
              <a:gd name="connsiteX9" fmla="*/ 2809875 w 3043238"/>
              <a:gd name="connsiteY9" fmla="*/ 648037 h 6291599"/>
              <a:gd name="connsiteX10" fmla="*/ 2857500 w 3043238"/>
              <a:gd name="connsiteY10" fmla="*/ 809962 h 6291599"/>
              <a:gd name="connsiteX11" fmla="*/ 2800350 w 3043238"/>
              <a:gd name="connsiteY11" fmla="*/ 990937 h 6291599"/>
              <a:gd name="connsiteX12" fmla="*/ 2967038 w 3043238"/>
              <a:gd name="connsiteY12" fmla="*/ 1443374 h 6291599"/>
              <a:gd name="connsiteX13" fmla="*/ 2947988 w 3043238"/>
              <a:gd name="connsiteY13" fmla="*/ 1591012 h 6291599"/>
              <a:gd name="connsiteX14" fmla="*/ 2905125 w 3043238"/>
              <a:gd name="connsiteY14" fmla="*/ 1824374 h 6291599"/>
              <a:gd name="connsiteX15" fmla="*/ 2919413 w 3043238"/>
              <a:gd name="connsiteY15" fmla="*/ 2057737 h 6291599"/>
              <a:gd name="connsiteX16" fmla="*/ 2990850 w 3043238"/>
              <a:gd name="connsiteY16" fmla="*/ 2295862 h 6291599"/>
              <a:gd name="connsiteX17" fmla="*/ 3033713 w 3043238"/>
              <a:gd name="connsiteY17" fmla="*/ 2538749 h 6291599"/>
              <a:gd name="connsiteX18" fmla="*/ 2933700 w 3043238"/>
              <a:gd name="connsiteY18" fmla="*/ 2934037 h 6291599"/>
              <a:gd name="connsiteX19" fmla="*/ 2767013 w 3043238"/>
              <a:gd name="connsiteY19" fmla="*/ 3295987 h 6291599"/>
              <a:gd name="connsiteX20" fmla="*/ 2671763 w 3043238"/>
              <a:gd name="connsiteY20" fmla="*/ 3905587 h 6291599"/>
              <a:gd name="connsiteX21" fmla="*/ 2605088 w 3043238"/>
              <a:gd name="connsiteY21" fmla="*/ 4172287 h 6291599"/>
              <a:gd name="connsiteX22" fmla="*/ 2295525 w 3043238"/>
              <a:gd name="connsiteY22" fmla="*/ 4496137 h 6291599"/>
              <a:gd name="connsiteX23" fmla="*/ 2143125 w 3043238"/>
              <a:gd name="connsiteY23" fmla="*/ 4719974 h 6291599"/>
              <a:gd name="connsiteX24" fmla="*/ 1781175 w 3043238"/>
              <a:gd name="connsiteY24" fmla="*/ 4843799 h 6291599"/>
              <a:gd name="connsiteX25" fmla="*/ 1338263 w 3043238"/>
              <a:gd name="connsiteY25" fmla="*/ 4929524 h 6291599"/>
              <a:gd name="connsiteX26" fmla="*/ 1047750 w 3043238"/>
              <a:gd name="connsiteY26" fmla="*/ 5096212 h 6291599"/>
              <a:gd name="connsiteX27" fmla="*/ 757238 w 3043238"/>
              <a:gd name="connsiteY27" fmla="*/ 5229562 h 6291599"/>
              <a:gd name="connsiteX28" fmla="*/ 666750 w 3043238"/>
              <a:gd name="connsiteY28" fmla="*/ 5453399 h 6291599"/>
              <a:gd name="connsiteX29" fmla="*/ 428625 w 3043238"/>
              <a:gd name="connsiteY29" fmla="*/ 5891549 h 6291599"/>
              <a:gd name="connsiteX30" fmla="*/ 0 w 3043238"/>
              <a:gd name="connsiteY30" fmla="*/ 6291599 h 6291599"/>
              <a:gd name="connsiteX0" fmla="*/ 1175857 w 3043238"/>
              <a:gd name="connsiteY0" fmla="*/ 2058314 h 6291599"/>
              <a:gd name="connsiteX1" fmla="*/ 1319213 w 3043238"/>
              <a:gd name="connsiteY1" fmla="*/ 1895812 h 6291599"/>
              <a:gd name="connsiteX2" fmla="*/ 1490663 w 3043238"/>
              <a:gd name="connsiteY2" fmla="*/ 1519574 h 6291599"/>
              <a:gd name="connsiteX3" fmla="*/ 1800225 w 3043238"/>
              <a:gd name="connsiteY3" fmla="*/ 1029037 h 6291599"/>
              <a:gd name="connsiteX4" fmla="*/ 2124075 w 3043238"/>
              <a:gd name="connsiteY4" fmla="*/ 495637 h 6291599"/>
              <a:gd name="connsiteX5" fmla="*/ 2338388 w 3043238"/>
              <a:gd name="connsiteY5" fmla="*/ 186074 h 6291599"/>
              <a:gd name="connsiteX6" fmla="*/ 2586038 w 3043238"/>
              <a:gd name="connsiteY6" fmla="*/ 38437 h 6291599"/>
              <a:gd name="connsiteX7" fmla="*/ 2788853 w 3043238"/>
              <a:gd name="connsiteY7" fmla="*/ 42069 h 6291599"/>
              <a:gd name="connsiteX8" fmla="*/ 2828925 w 3043238"/>
              <a:gd name="connsiteY8" fmla="*/ 290849 h 6291599"/>
              <a:gd name="connsiteX9" fmla="*/ 2809875 w 3043238"/>
              <a:gd name="connsiteY9" fmla="*/ 648037 h 6291599"/>
              <a:gd name="connsiteX10" fmla="*/ 2857500 w 3043238"/>
              <a:gd name="connsiteY10" fmla="*/ 809962 h 6291599"/>
              <a:gd name="connsiteX11" fmla="*/ 2800350 w 3043238"/>
              <a:gd name="connsiteY11" fmla="*/ 990937 h 6291599"/>
              <a:gd name="connsiteX12" fmla="*/ 2967038 w 3043238"/>
              <a:gd name="connsiteY12" fmla="*/ 1443374 h 6291599"/>
              <a:gd name="connsiteX13" fmla="*/ 2947988 w 3043238"/>
              <a:gd name="connsiteY13" fmla="*/ 1591012 h 6291599"/>
              <a:gd name="connsiteX14" fmla="*/ 2905125 w 3043238"/>
              <a:gd name="connsiteY14" fmla="*/ 1824374 h 6291599"/>
              <a:gd name="connsiteX15" fmla="*/ 2919413 w 3043238"/>
              <a:gd name="connsiteY15" fmla="*/ 2057737 h 6291599"/>
              <a:gd name="connsiteX16" fmla="*/ 2990850 w 3043238"/>
              <a:gd name="connsiteY16" fmla="*/ 2295862 h 6291599"/>
              <a:gd name="connsiteX17" fmla="*/ 3033713 w 3043238"/>
              <a:gd name="connsiteY17" fmla="*/ 2538749 h 6291599"/>
              <a:gd name="connsiteX18" fmla="*/ 2933700 w 3043238"/>
              <a:gd name="connsiteY18" fmla="*/ 2934037 h 6291599"/>
              <a:gd name="connsiteX19" fmla="*/ 2767013 w 3043238"/>
              <a:gd name="connsiteY19" fmla="*/ 3295987 h 6291599"/>
              <a:gd name="connsiteX20" fmla="*/ 2671763 w 3043238"/>
              <a:gd name="connsiteY20" fmla="*/ 3905587 h 6291599"/>
              <a:gd name="connsiteX21" fmla="*/ 2605088 w 3043238"/>
              <a:gd name="connsiteY21" fmla="*/ 4172287 h 6291599"/>
              <a:gd name="connsiteX22" fmla="*/ 2295525 w 3043238"/>
              <a:gd name="connsiteY22" fmla="*/ 4496137 h 6291599"/>
              <a:gd name="connsiteX23" fmla="*/ 2143125 w 3043238"/>
              <a:gd name="connsiteY23" fmla="*/ 4719974 h 6291599"/>
              <a:gd name="connsiteX24" fmla="*/ 1781175 w 3043238"/>
              <a:gd name="connsiteY24" fmla="*/ 4843799 h 6291599"/>
              <a:gd name="connsiteX25" fmla="*/ 1338263 w 3043238"/>
              <a:gd name="connsiteY25" fmla="*/ 4929524 h 6291599"/>
              <a:gd name="connsiteX26" fmla="*/ 1047750 w 3043238"/>
              <a:gd name="connsiteY26" fmla="*/ 5096212 h 6291599"/>
              <a:gd name="connsiteX27" fmla="*/ 757238 w 3043238"/>
              <a:gd name="connsiteY27" fmla="*/ 5229562 h 6291599"/>
              <a:gd name="connsiteX28" fmla="*/ 666750 w 3043238"/>
              <a:gd name="connsiteY28" fmla="*/ 5453399 h 6291599"/>
              <a:gd name="connsiteX29" fmla="*/ 428625 w 3043238"/>
              <a:gd name="connsiteY29" fmla="*/ 5891549 h 6291599"/>
              <a:gd name="connsiteX30" fmla="*/ 0 w 3043238"/>
              <a:gd name="connsiteY30" fmla="*/ 6291599 h 6291599"/>
              <a:gd name="connsiteX0" fmla="*/ 1319213 w 3043238"/>
              <a:gd name="connsiteY0" fmla="*/ 1895812 h 6291599"/>
              <a:gd name="connsiteX1" fmla="*/ 1490663 w 3043238"/>
              <a:gd name="connsiteY1" fmla="*/ 1519574 h 6291599"/>
              <a:gd name="connsiteX2" fmla="*/ 1800225 w 3043238"/>
              <a:gd name="connsiteY2" fmla="*/ 1029037 h 6291599"/>
              <a:gd name="connsiteX3" fmla="*/ 2124075 w 3043238"/>
              <a:gd name="connsiteY3" fmla="*/ 495637 h 6291599"/>
              <a:gd name="connsiteX4" fmla="*/ 2338388 w 3043238"/>
              <a:gd name="connsiteY4" fmla="*/ 186074 h 6291599"/>
              <a:gd name="connsiteX5" fmla="*/ 2586038 w 3043238"/>
              <a:gd name="connsiteY5" fmla="*/ 38437 h 6291599"/>
              <a:gd name="connsiteX6" fmla="*/ 2788853 w 3043238"/>
              <a:gd name="connsiteY6" fmla="*/ 42069 h 6291599"/>
              <a:gd name="connsiteX7" fmla="*/ 2828925 w 3043238"/>
              <a:gd name="connsiteY7" fmla="*/ 290849 h 6291599"/>
              <a:gd name="connsiteX8" fmla="*/ 2809875 w 3043238"/>
              <a:gd name="connsiteY8" fmla="*/ 648037 h 6291599"/>
              <a:gd name="connsiteX9" fmla="*/ 2857500 w 3043238"/>
              <a:gd name="connsiteY9" fmla="*/ 809962 h 6291599"/>
              <a:gd name="connsiteX10" fmla="*/ 2800350 w 3043238"/>
              <a:gd name="connsiteY10" fmla="*/ 990937 h 6291599"/>
              <a:gd name="connsiteX11" fmla="*/ 2967038 w 3043238"/>
              <a:gd name="connsiteY11" fmla="*/ 1443374 h 6291599"/>
              <a:gd name="connsiteX12" fmla="*/ 2947988 w 3043238"/>
              <a:gd name="connsiteY12" fmla="*/ 1591012 h 6291599"/>
              <a:gd name="connsiteX13" fmla="*/ 2905125 w 3043238"/>
              <a:gd name="connsiteY13" fmla="*/ 1824374 h 6291599"/>
              <a:gd name="connsiteX14" fmla="*/ 2919413 w 3043238"/>
              <a:gd name="connsiteY14" fmla="*/ 2057737 h 6291599"/>
              <a:gd name="connsiteX15" fmla="*/ 2990850 w 3043238"/>
              <a:gd name="connsiteY15" fmla="*/ 2295862 h 6291599"/>
              <a:gd name="connsiteX16" fmla="*/ 3033713 w 3043238"/>
              <a:gd name="connsiteY16" fmla="*/ 2538749 h 6291599"/>
              <a:gd name="connsiteX17" fmla="*/ 2933700 w 3043238"/>
              <a:gd name="connsiteY17" fmla="*/ 2934037 h 6291599"/>
              <a:gd name="connsiteX18" fmla="*/ 2767013 w 3043238"/>
              <a:gd name="connsiteY18" fmla="*/ 3295987 h 6291599"/>
              <a:gd name="connsiteX19" fmla="*/ 2671763 w 3043238"/>
              <a:gd name="connsiteY19" fmla="*/ 3905587 h 6291599"/>
              <a:gd name="connsiteX20" fmla="*/ 2605088 w 3043238"/>
              <a:gd name="connsiteY20" fmla="*/ 4172287 h 6291599"/>
              <a:gd name="connsiteX21" fmla="*/ 2295525 w 3043238"/>
              <a:gd name="connsiteY21" fmla="*/ 4496137 h 6291599"/>
              <a:gd name="connsiteX22" fmla="*/ 2143125 w 3043238"/>
              <a:gd name="connsiteY22" fmla="*/ 4719974 h 6291599"/>
              <a:gd name="connsiteX23" fmla="*/ 1781175 w 3043238"/>
              <a:gd name="connsiteY23" fmla="*/ 4843799 h 6291599"/>
              <a:gd name="connsiteX24" fmla="*/ 1338263 w 3043238"/>
              <a:gd name="connsiteY24" fmla="*/ 4929524 h 6291599"/>
              <a:gd name="connsiteX25" fmla="*/ 1047750 w 3043238"/>
              <a:gd name="connsiteY25" fmla="*/ 5096212 h 6291599"/>
              <a:gd name="connsiteX26" fmla="*/ 757238 w 3043238"/>
              <a:gd name="connsiteY26" fmla="*/ 5229562 h 6291599"/>
              <a:gd name="connsiteX27" fmla="*/ 666750 w 3043238"/>
              <a:gd name="connsiteY27" fmla="*/ 5453399 h 6291599"/>
              <a:gd name="connsiteX28" fmla="*/ 428625 w 3043238"/>
              <a:gd name="connsiteY28" fmla="*/ 5891549 h 6291599"/>
              <a:gd name="connsiteX29" fmla="*/ 0 w 3043238"/>
              <a:gd name="connsiteY29" fmla="*/ 6291599 h 6291599"/>
              <a:gd name="connsiteX0" fmla="*/ 1490663 w 3043238"/>
              <a:gd name="connsiteY0" fmla="*/ 1519574 h 6291599"/>
              <a:gd name="connsiteX1" fmla="*/ 1800225 w 3043238"/>
              <a:gd name="connsiteY1" fmla="*/ 1029037 h 6291599"/>
              <a:gd name="connsiteX2" fmla="*/ 2124075 w 3043238"/>
              <a:gd name="connsiteY2" fmla="*/ 495637 h 6291599"/>
              <a:gd name="connsiteX3" fmla="*/ 2338388 w 3043238"/>
              <a:gd name="connsiteY3" fmla="*/ 186074 h 6291599"/>
              <a:gd name="connsiteX4" fmla="*/ 2586038 w 3043238"/>
              <a:gd name="connsiteY4" fmla="*/ 38437 h 6291599"/>
              <a:gd name="connsiteX5" fmla="*/ 2788853 w 3043238"/>
              <a:gd name="connsiteY5" fmla="*/ 42069 h 6291599"/>
              <a:gd name="connsiteX6" fmla="*/ 2828925 w 3043238"/>
              <a:gd name="connsiteY6" fmla="*/ 290849 h 6291599"/>
              <a:gd name="connsiteX7" fmla="*/ 2809875 w 3043238"/>
              <a:gd name="connsiteY7" fmla="*/ 648037 h 6291599"/>
              <a:gd name="connsiteX8" fmla="*/ 2857500 w 3043238"/>
              <a:gd name="connsiteY8" fmla="*/ 809962 h 6291599"/>
              <a:gd name="connsiteX9" fmla="*/ 2800350 w 3043238"/>
              <a:gd name="connsiteY9" fmla="*/ 990937 h 6291599"/>
              <a:gd name="connsiteX10" fmla="*/ 2967038 w 3043238"/>
              <a:gd name="connsiteY10" fmla="*/ 1443374 h 6291599"/>
              <a:gd name="connsiteX11" fmla="*/ 2947988 w 3043238"/>
              <a:gd name="connsiteY11" fmla="*/ 1591012 h 6291599"/>
              <a:gd name="connsiteX12" fmla="*/ 2905125 w 3043238"/>
              <a:gd name="connsiteY12" fmla="*/ 1824374 h 6291599"/>
              <a:gd name="connsiteX13" fmla="*/ 2919413 w 3043238"/>
              <a:gd name="connsiteY13" fmla="*/ 2057737 h 6291599"/>
              <a:gd name="connsiteX14" fmla="*/ 2990850 w 3043238"/>
              <a:gd name="connsiteY14" fmla="*/ 2295862 h 6291599"/>
              <a:gd name="connsiteX15" fmla="*/ 3033713 w 3043238"/>
              <a:gd name="connsiteY15" fmla="*/ 2538749 h 6291599"/>
              <a:gd name="connsiteX16" fmla="*/ 2933700 w 3043238"/>
              <a:gd name="connsiteY16" fmla="*/ 2934037 h 6291599"/>
              <a:gd name="connsiteX17" fmla="*/ 2767013 w 3043238"/>
              <a:gd name="connsiteY17" fmla="*/ 3295987 h 6291599"/>
              <a:gd name="connsiteX18" fmla="*/ 2671763 w 3043238"/>
              <a:gd name="connsiteY18" fmla="*/ 3905587 h 6291599"/>
              <a:gd name="connsiteX19" fmla="*/ 2605088 w 3043238"/>
              <a:gd name="connsiteY19" fmla="*/ 4172287 h 6291599"/>
              <a:gd name="connsiteX20" fmla="*/ 2295525 w 3043238"/>
              <a:gd name="connsiteY20" fmla="*/ 4496137 h 6291599"/>
              <a:gd name="connsiteX21" fmla="*/ 2143125 w 3043238"/>
              <a:gd name="connsiteY21" fmla="*/ 4719974 h 6291599"/>
              <a:gd name="connsiteX22" fmla="*/ 1781175 w 3043238"/>
              <a:gd name="connsiteY22" fmla="*/ 4843799 h 6291599"/>
              <a:gd name="connsiteX23" fmla="*/ 1338263 w 3043238"/>
              <a:gd name="connsiteY23" fmla="*/ 4929524 h 6291599"/>
              <a:gd name="connsiteX24" fmla="*/ 1047750 w 3043238"/>
              <a:gd name="connsiteY24" fmla="*/ 5096212 h 6291599"/>
              <a:gd name="connsiteX25" fmla="*/ 757238 w 3043238"/>
              <a:gd name="connsiteY25" fmla="*/ 5229562 h 6291599"/>
              <a:gd name="connsiteX26" fmla="*/ 666750 w 3043238"/>
              <a:gd name="connsiteY26" fmla="*/ 5453399 h 6291599"/>
              <a:gd name="connsiteX27" fmla="*/ 428625 w 3043238"/>
              <a:gd name="connsiteY27" fmla="*/ 5891549 h 6291599"/>
              <a:gd name="connsiteX28" fmla="*/ 0 w 3043238"/>
              <a:gd name="connsiteY28" fmla="*/ 6291599 h 6291599"/>
              <a:gd name="connsiteX0" fmla="*/ 1800225 w 3043238"/>
              <a:gd name="connsiteY0" fmla="*/ 1029037 h 6291599"/>
              <a:gd name="connsiteX1" fmla="*/ 2124075 w 3043238"/>
              <a:gd name="connsiteY1" fmla="*/ 495637 h 6291599"/>
              <a:gd name="connsiteX2" fmla="*/ 2338388 w 3043238"/>
              <a:gd name="connsiteY2" fmla="*/ 186074 h 6291599"/>
              <a:gd name="connsiteX3" fmla="*/ 2586038 w 3043238"/>
              <a:gd name="connsiteY3" fmla="*/ 38437 h 6291599"/>
              <a:gd name="connsiteX4" fmla="*/ 2788853 w 3043238"/>
              <a:gd name="connsiteY4" fmla="*/ 42069 h 6291599"/>
              <a:gd name="connsiteX5" fmla="*/ 2828925 w 3043238"/>
              <a:gd name="connsiteY5" fmla="*/ 290849 h 6291599"/>
              <a:gd name="connsiteX6" fmla="*/ 2809875 w 3043238"/>
              <a:gd name="connsiteY6" fmla="*/ 648037 h 6291599"/>
              <a:gd name="connsiteX7" fmla="*/ 2857500 w 3043238"/>
              <a:gd name="connsiteY7" fmla="*/ 809962 h 6291599"/>
              <a:gd name="connsiteX8" fmla="*/ 2800350 w 3043238"/>
              <a:gd name="connsiteY8" fmla="*/ 990937 h 6291599"/>
              <a:gd name="connsiteX9" fmla="*/ 2967038 w 3043238"/>
              <a:gd name="connsiteY9" fmla="*/ 1443374 h 6291599"/>
              <a:gd name="connsiteX10" fmla="*/ 2947988 w 3043238"/>
              <a:gd name="connsiteY10" fmla="*/ 1591012 h 6291599"/>
              <a:gd name="connsiteX11" fmla="*/ 2905125 w 3043238"/>
              <a:gd name="connsiteY11" fmla="*/ 1824374 h 6291599"/>
              <a:gd name="connsiteX12" fmla="*/ 2919413 w 3043238"/>
              <a:gd name="connsiteY12" fmla="*/ 2057737 h 6291599"/>
              <a:gd name="connsiteX13" fmla="*/ 2990850 w 3043238"/>
              <a:gd name="connsiteY13" fmla="*/ 2295862 h 6291599"/>
              <a:gd name="connsiteX14" fmla="*/ 3033713 w 3043238"/>
              <a:gd name="connsiteY14" fmla="*/ 2538749 h 6291599"/>
              <a:gd name="connsiteX15" fmla="*/ 2933700 w 3043238"/>
              <a:gd name="connsiteY15" fmla="*/ 2934037 h 6291599"/>
              <a:gd name="connsiteX16" fmla="*/ 2767013 w 3043238"/>
              <a:gd name="connsiteY16" fmla="*/ 3295987 h 6291599"/>
              <a:gd name="connsiteX17" fmla="*/ 2671763 w 3043238"/>
              <a:gd name="connsiteY17" fmla="*/ 3905587 h 6291599"/>
              <a:gd name="connsiteX18" fmla="*/ 2605088 w 3043238"/>
              <a:gd name="connsiteY18" fmla="*/ 4172287 h 6291599"/>
              <a:gd name="connsiteX19" fmla="*/ 2295525 w 3043238"/>
              <a:gd name="connsiteY19" fmla="*/ 4496137 h 6291599"/>
              <a:gd name="connsiteX20" fmla="*/ 2143125 w 3043238"/>
              <a:gd name="connsiteY20" fmla="*/ 4719974 h 6291599"/>
              <a:gd name="connsiteX21" fmla="*/ 1781175 w 3043238"/>
              <a:gd name="connsiteY21" fmla="*/ 4843799 h 6291599"/>
              <a:gd name="connsiteX22" fmla="*/ 1338263 w 3043238"/>
              <a:gd name="connsiteY22" fmla="*/ 4929524 h 6291599"/>
              <a:gd name="connsiteX23" fmla="*/ 1047750 w 3043238"/>
              <a:gd name="connsiteY23" fmla="*/ 5096212 h 6291599"/>
              <a:gd name="connsiteX24" fmla="*/ 757238 w 3043238"/>
              <a:gd name="connsiteY24" fmla="*/ 5229562 h 6291599"/>
              <a:gd name="connsiteX25" fmla="*/ 666750 w 3043238"/>
              <a:gd name="connsiteY25" fmla="*/ 5453399 h 6291599"/>
              <a:gd name="connsiteX26" fmla="*/ 428625 w 3043238"/>
              <a:gd name="connsiteY26" fmla="*/ 5891549 h 6291599"/>
              <a:gd name="connsiteX27" fmla="*/ 0 w 3043238"/>
              <a:gd name="connsiteY27" fmla="*/ 6291599 h 6291599"/>
              <a:gd name="connsiteX0" fmla="*/ 2124075 w 3043238"/>
              <a:gd name="connsiteY0" fmla="*/ 495637 h 6291599"/>
              <a:gd name="connsiteX1" fmla="*/ 2338388 w 3043238"/>
              <a:gd name="connsiteY1" fmla="*/ 186074 h 6291599"/>
              <a:gd name="connsiteX2" fmla="*/ 2586038 w 3043238"/>
              <a:gd name="connsiteY2" fmla="*/ 38437 h 6291599"/>
              <a:gd name="connsiteX3" fmla="*/ 2788853 w 3043238"/>
              <a:gd name="connsiteY3" fmla="*/ 42069 h 6291599"/>
              <a:gd name="connsiteX4" fmla="*/ 2828925 w 3043238"/>
              <a:gd name="connsiteY4" fmla="*/ 290849 h 6291599"/>
              <a:gd name="connsiteX5" fmla="*/ 2809875 w 3043238"/>
              <a:gd name="connsiteY5" fmla="*/ 648037 h 6291599"/>
              <a:gd name="connsiteX6" fmla="*/ 2857500 w 3043238"/>
              <a:gd name="connsiteY6" fmla="*/ 809962 h 6291599"/>
              <a:gd name="connsiteX7" fmla="*/ 2800350 w 3043238"/>
              <a:gd name="connsiteY7" fmla="*/ 990937 h 6291599"/>
              <a:gd name="connsiteX8" fmla="*/ 2967038 w 3043238"/>
              <a:gd name="connsiteY8" fmla="*/ 1443374 h 6291599"/>
              <a:gd name="connsiteX9" fmla="*/ 2947988 w 3043238"/>
              <a:gd name="connsiteY9" fmla="*/ 1591012 h 6291599"/>
              <a:gd name="connsiteX10" fmla="*/ 2905125 w 3043238"/>
              <a:gd name="connsiteY10" fmla="*/ 1824374 h 6291599"/>
              <a:gd name="connsiteX11" fmla="*/ 2919413 w 3043238"/>
              <a:gd name="connsiteY11" fmla="*/ 2057737 h 6291599"/>
              <a:gd name="connsiteX12" fmla="*/ 2990850 w 3043238"/>
              <a:gd name="connsiteY12" fmla="*/ 2295862 h 6291599"/>
              <a:gd name="connsiteX13" fmla="*/ 3033713 w 3043238"/>
              <a:gd name="connsiteY13" fmla="*/ 2538749 h 6291599"/>
              <a:gd name="connsiteX14" fmla="*/ 2933700 w 3043238"/>
              <a:gd name="connsiteY14" fmla="*/ 2934037 h 6291599"/>
              <a:gd name="connsiteX15" fmla="*/ 2767013 w 3043238"/>
              <a:gd name="connsiteY15" fmla="*/ 3295987 h 6291599"/>
              <a:gd name="connsiteX16" fmla="*/ 2671763 w 3043238"/>
              <a:gd name="connsiteY16" fmla="*/ 3905587 h 6291599"/>
              <a:gd name="connsiteX17" fmla="*/ 2605088 w 3043238"/>
              <a:gd name="connsiteY17" fmla="*/ 4172287 h 6291599"/>
              <a:gd name="connsiteX18" fmla="*/ 2295525 w 3043238"/>
              <a:gd name="connsiteY18" fmla="*/ 4496137 h 6291599"/>
              <a:gd name="connsiteX19" fmla="*/ 2143125 w 3043238"/>
              <a:gd name="connsiteY19" fmla="*/ 4719974 h 6291599"/>
              <a:gd name="connsiteX20" fmla="*/ 1781175 w 3043238"/>
              <a:gd name="connsiteY20" fmla="*/ 4843799 h 6291599"/>
              <a:gd name="connsiteX21" fmla="*/ 1338263 w 3043238"/>
              <a:gd name="connsiteY21" fmla="*/ 4929524 h 6291599"/>
              <a:gd name="connsiteX22" fmla="*/ 1047750 w 3043238"/>
              <a:gd name="connsiteY22" fmla="*/ 5096212 h 6291599"/>
              <a:gd name="connsiteX23" fmla="*/ 757238 w 3043238"/>
              <a:gd name="connsiteY23" fmla="*/ 5229562 h 6291599"/>
              <a:gd name="connsiteX24" fmla="*/ 666750 w 3043238"/>
              <a:gd name="connsiteY24" fmla="*/ 5453399 h 6291599"/>
              <a:gd name="connsiteX25" fmla="*/ 428625 w 3043238"/>
              <a:gd name="connsiteY25" fmla="*/ 5891549 h 6291599"/>
              <a:gd name="connsiteX26" fmla="*/ 0 w 3043238"/>
              <a:gd name="connsiteY26" fmla="*/ 6291599 h 6291599"/>
              <a:gd name="connsiteX0" fmla="*/ 2338388 w 3043238"/>
              <a:gd name="connsiteY0" fmla="*/ 186074 h 6291599"/>
              <a:gd name="connsiteX1" fmla="*/ 2586038 w 3043238"/>
              <a:gd name="connsiteY1" fmla="*/ 38437 h 6291599"/>
              <a:gd name="connsiteX2" fmla="*/ 2788853 w 3043238"/>
              <a:gd name="connsiteY2" fmla="*/ 42069 h 6291599"/>
              <a:gd name="connsiteX3" fmla="*/ 2828925 w 3043238"/>
              <a:gd name="connsiteY3" fmla="*/ 290849 h 6291599"/>
              <a:gd name="connsiteX4" fmla="*/ 2809875 w 3043238"/>
              <a:gd name="connsiteY4" fmla="*/ 648037 h 6291599"/>
              <a:gd name="connsiteX5" fmla="*/ 2857500 w 3043238"/>
              <a:gd name="connsiteY5" fmla="*/ 809962 h 6291599"/>
              <a:gd name="connsiteX6" fmla="*/ 2800350 w 3043238"/>
              <a:gd name="connsiteY6" fmla="*/ 990937 h 6291599"/>
              <a:gd name="connsiteX7" fmla="*/ 2967038 w 3043238"/>
              <a:gd name="connsiteY7" fmla="*/ 1443374 h 6291599"/>
              <a:gd name="connsiteX8" fmla="*/ 2947988 w 3043238"/>
              <a:gd name="connsiteY8" fmla="*/ 1591012 h 6291599"/>
              <a:gd name="connsiteX9" fmla="*/ 2905125 w 3043238"/>
              <a:gd name="connsiteY9" fmla="*/ 1824374 h 6291599"/>
              <a:gd name="connsiteX10" fmla="*/ 2919413 w 3043238"/>
              <a:gd name="connsiteY10" fmla="*/ 2057737 h 6291599"/>
              <a:gd name="connsiteX11" fmla="*/ 2990850 w 3043238"/>
              <a:gd name="connsiteY11" fmla="*/ 2295862 h 6291599"/>
              <a:gd name="connsiteX12" fmla="*/ 3033713 w 3043238"/>
              <a:gd name="connsiteY12" fmla="*/ 2538749 h 6291599"/>
              <a:gd name="connsiteX13" fmla="*/ 2933700 w 3043238"/>
              <a:gd name="connsiteY13" fmla="*/ 2934037 h 6291599"/>
              <a:gd name="connsiteX14" fmla="*/ 2767013 w 3043238"/>
              <a:gd name="connsiteY14" fmla="*/ 3295987 h 6291599"/>
              <a:gd name="connsiteX15" fmla="*/ 2671763 w 3043238"/>
              <a:gd name="connsiteY15" fmla="*/ 3905587 h 6291599"/>
              <a:gd name="connsiteX16" fmla="*/ 2605088 w 3043238"/>
              <a:gd name="connsiteY16" fmla="*/ 4172287 h 6291599"/>
              <a:gd name="connsiteX17" fmla="*/ 2295525 w 3043238"/>
              <a:gd name="connsiteY17" fmla="*/ 4496137 h 6291599"/>
              <a:gd name="connsiteX18" fmla="*/ 2143125 w 3043238"/>
              <a:gd name="connsiteY18" fmla="*/ 4719974 h 6291599"/>
              <a:gd name="connsiteX19" fmla="*/ 1781175 w 3043238"/>
              <a:gd name="connsiteY19" fmla="*/ 4843799 h 6291599"/>
              <a:gd name="connsiteX20" fmla="*/ 1338263 w 3043238"/>
              <a:gd name="connsiteY20" fmla="*/ 4929524 h 6291599"/>
              <a:gd name="connsiteX21" fmla="*/ 1047750 w 3043238"/>
              <a:gd name="connsiteY21" fmla="*/ 5096212 h 6291599"/>
              <a:gd name="connsiteX22" fmla="*/ 757238 w 3043238"/>
              <a:gd name="connsiteY22" fmla="*/ 5229562 h 6291599"/>
              <a:gd name="connsiteX23" fmla="*/ 666750 w 3043238"/>
              <a:gd name="connsiteY23" fmla="*/ 5453399 h 6291599"/>
              <a:gd name="connsiteX24" fmla="*/ 428625 w 3043238"/>
              <a:gd name="connsiteY24" fmla="*/ 5891549 h 6291599"/>
              <a:gd name="connsiteX25" fmla="*/ 0 w 3043238"/>
              <a:gd name="connsiteY25" fmla="*/ 6291599 h 6291599"/>
              <a:gd name="connsiteX0" fmla="*/ 2586038 w 3043238"/>
              <a:gd name="connsiteY0" fmla="*/ 38437 h 6291599"/>
              <a:gd name="connsiteX1" fmla="*/ 2788853 w 3043238"/>
              <a:gd name="connsiteY1" fmla="*/ 42069 h 6291599"/>
              <a:gd name="connsiteX2" fmla="*/ 2828925 w 3043238"/>
              <a:gd name="connsiteY2" fmla="*/ 290849 h 6291599"/>
              <a:gd name="connsiteX3" fmla="*/ 2809875 w 3043238"/>
              <a:gd name="connsiteY3" fmla="*/ 648037 h 6291599"/>
              <a:gd name="connsiteX4" fmla="*/ 2857500 w 3043238"/>
              <a:gd name="connsiteY4" fmla="*/ 809962 h 6291599"/>
              <a:gd name="connsiteX5" fmla="*/ 2800350 w 3043238"/>
              <a:gd name="connsiteY5" fmla="*/ 990937 h 6291599"/>
              <a:gd name="connsiteX6" fmla="*/ 2967038 w 3043238"/>
              <a:gd name="connsiteY6" fmla="*/ 1443374 h 6291599"/>
              <a:gd name="connsiteX7" fmla="*/ 2947988 w 3043238"/>
              <a:gd name="connsiteY7" fmla="*/ 1591012 h 6291599"/>
              <a:gd name="connsiteX8" fmla="*/ 2905125 w 3043238"/>
              <a:gd name="connsiteY8" fmla="*/ 1824374 h 6291599"/>
              <a:gd name="connsiteX9" fmla="*/ 2919413 w 3043238"/>
              <a:gd name="connsiteY9" fmla="*/ 2057737 h 6291599"/>
              <a:gd name="connsiteX10" fmla="*/ 2990850 w 3043238"/>
              <a:gd name="connsiteY10" fmla="*/ 2295862 h 6291599"/>
              <a:gd name="connsiteX11" fmla="*/ 3033713 w 3043238"/>
              <a:gd name="connsiteY11" fmla="*/ 2538749 h 6291599"/>
              <a:gd name="connsiteX12" fmla="*/ 2933700 w 3043238"/>
              <a:gd name="connsiteY12" fmla="*/ 2934037 h 6291599"/>
              <a:gd name="connsiteX13" fmla="*/ 2767013 w 3043238"/>
              <a:gd name="connsiteY13" fmla="*/ 3295987 h 6291599"/>
              <a:gd name="connsiteX14" fmla="*/ 2671763 w 3043238"/>
              <a:gd name="connsiteY14" fmla="*/ 3905587 h 6291599"/>
              <a:gd name="connsiteX15" fmla="*/ 2605088 w 3043238"/>
              <a:gd name="connsiteY15" fmla="*/ 4172287 h 6291599"/>
              <a:gd name="connsiteX16" fmla="*/ 2295525 w 3043238"/>
              <a:gd name="connsiteY16" fmla="*/ 4496137 h 6291599"/>
              <a:gd name="connsiteX17" fmla="*/ 2143125 w 3043238"/>
              <a:gd name="connsiteY17" fmla="*/ 4719974 h 6291599"/>
              <a:gd name="connsiteX18" fmla="*/ 1781175 w 3043238"/>
              <a:gd name="connsiteY18" fmla="*/ 4843799 h 6291599"/>
              <a:gd name="connsiteX19" fmla="*/ 1338263 w 3043238"/>
              <a:gd name="connsiteY19" fmla="*/ 4929524 h 6291599"/>
              <a:gd name="connsiteX20" fmla="*/ 1047750 w 3043238"/>
              <a:gd name="connsiteY20" fmla="*/ 5096212 h 6291599"/>
              <a:gd name="connsiteX21" fmla="*/ 757238 w 3043238"/>
              <a:gd name="connsiteY21" fmla="*/ 5229562 h 6291599"/>
              <a:gd name="connsiteX22" fmla="*/ 666750 w 3043238"/>
              <a:gd name="connsiteY22" fmla="*/ 5453399 h 6291599"/>
              <a:gd name="connsiteX23" fmla="*/ 428625 w 3043238"/>
              <a:gd name="connsiteY23" fmla="*/ 5891549 h 6291599"/>
              <a:gd name="connsiteX24" fmla="*/ 0 w 3043238"/>
              <a:gd name="connsiteY24" fmla="*/ 6291599 h 6291599"/>
              <a:gd name="connsiteX0" fmla="*/ 2788853 w 3043238"/>
              <a:gd name="connsiteY0" fmla="*/ 0 h 6249530"/>
              <a:gd name="connsiteX1" fmla="*/ 2828925 w 3043238"/>
              <a:gd name="connsiteY1" fmla="*/ 248780 h 6249530"/>
              <a:gd name="connsiteX2" fmla="*/ 2809875 w 3043238"/>
              <a:gd name="connsiteY2" fmla="*/ 605968 h 6249530"/>
              <a:gd name="connsiteX3" fmla="*/ 2857500 w 3043238"/>
              <a:gd name="connsiteY3" fmla="*/ 767893 h 6249530"/>
              <a:gd name="connsiteX4" fmla="*/ 2800350 w 3043238"/>
              <a:gd name="connsiteY4" fmla="*/ 948868 h 6249530"/>
              <a:gd name="connsiteX5" fmla="*/ 2967038 w 3043238"/>
              <a:gd name="connsiteY5" fmla="*/ 1401305 h 6249530"/>
              <a:gd name="connsiteX6" fmla="*/ 2947988 w 3043238"/>
              <a:gd name="connsiteY6" fmla="*/ 1548943 h 6249530"/>
              <a:gd name="connsiteX7" fmla="*/ 2905125 w 3043238"/>
              <a:gd name="connsiteY7" fmla="*/ 1782305 h 6249530"/>
              <a:gd name="connsiteX8" fmla="*/ 2919413 w 3043238"/>
              <a:gd name="connsiteY8" fmla="*/ 2015668 h 6249530"/>
              <a:gd name="connsiteX9" fmla="*/ 2990850 w 3043238"/>
              <a:gd name="connsiteY9" fmla="*/ 2253793 h 6249530"/>
              <a:gd name="connsiteX10" fmla="*/ 3033713 w 3043238"/>
              <a:gd name="connsiteY10" fmla="*/ 2496680 h 6249530"/>
              <a:gd name="connsiteX11" fmla="*/ 2933700 w 3043238"/>
              <a:gd name="connsiteY11" fmla="*/ 2891968 h 6249530"/>
              <a:gd name="connsiteX12" fmla="*/ 2767013 w 3043238"/>
              <a:gd name="connsiteY12" fmla="*/ 3253918 h 6249530"/>
              <a:gd name="connsiteX13" fmla="*/ 2671763 w 3043238"/>
              <a:gd name="connsiteY13" fmla="*/ 3863518 h 6249530"/>
              <a:gd name="connsiteX14" fmla="*/ 2605088 w 3043238"/>
              <a:gd name="connsiteY14" fmla="*/ 4130218 h 6249530"/>
              <a:gd name="connsiteX15" fmla="*/ 2295525 w 3043238"/>
              <a:gd name="connsiteY15" fmla="*/ 4454068 h 6249530"/>
              <a:gd name="connsiteX16" fmla="*/ 2143125 w 3043238"/>
              <a:gd name="connsiteY16" fmla="*/ 4677905 h 6249530"/>
              <a:gd name="connsiteX17" fmla="*/ 1781175 w 3043238"/>
              <a:gd name="connsiteY17" fmla="*/ 4801730 h 6249530"/>
              <a:gd name="connsiteX18" fmla="*/ 1338263 w 3043238"/>
              <a:gd name="connsiteY18" fmla="*/ 4887455 h 6249530"/>
              <a:gd name="connsiteX19" fmla="*/ 1047750 w 3043238"/>
              <a:gd name="connsiteY19" fmla="*/ 5054143 h 6249530"/>
              <a:gd name="connsiteX20" fmla="*/ 757238 w 3043238"/>
              <a:gd name="connsiteY20" fmla="*/ 5187493 h 6249530"/>
              <a:gd name="connsiteX21" fmla="*/ 666750 w 3043238"/>
              <a:gd name="connsiteY21" fmla="*/ 5411330 h 6249530"/>
              <a:gd name="connsiteX22" fmla="*/ 428625 w 3043238"/>
              <a:gd name="connsiteY22" fmla="*/ 5849480 h 6249530"/>
              <a:gd name="connsiteX23" fmla="*/ 0 w 3043238"/>
              <a:gd name="connsiteY23" fmla="*/ 6249530 h 6249530"/>
              <a:gd name="connsiteX0" fmla="*/ 2828925 w 3043238"/>
              <a:gd name="connsiteY0" fmla="*/ 0 h 6000750"/>
              <a:gd name="connsiteX1" fmla="*/ 2809875 w 3043238"/>
              <a:gd name="connsiteY1" fmla="*/ 357188 h 6000750"/>
              <a:gd name="connsiteX2" fmla="*/ 2857500 w 3043238"/>
              <a:gd name="connsiteY2" fmla="*/ 519113 h 6000750"/>
              <a:gd name="connsiteX3" fmla="*/ 2800350 w 3043238"/>
              <a:gd name="connsiteY3" fmla="*/ 700088 h 6000750"/>
              <a:gd name="connsiteX4" fmla="*/ 2967038 w 3043238"/>
              <a:gd name="connsiteY4" fmla="*/ 1152525 h 6000750"/>
              <a:gd name="connsiteX5" fmla="*/ 2947988 w 3043238"/>
              <a:gd name="connsiteY5" fmla="*/ 1300163 h 6000750"/>
              <a:gd name="connsiteX6" fmla="*/ 2905125 w 3043238"/>
              <a:gd name="connsiteY6" fmla="*/ 1533525 h 6000750"/>
              <a:gd name="connsiteX7" fmla="*/ 2919413 w 3043238"/>
              <a:gd name="connsiteY7" fmla="*/ 1766888 h 6000750"/>
              <a:gd name="connsiteX8" fmla="*/ 2990850 w 3043238"/>
              <a:gd name="connsiteY8" fmla="*/ 2005013 h 6000750"/>
              <a:gd name="connsiteX9" fmla="*/ 3033713 w 3043238"/>
              <a:gd name="connsiteY9" fmla="*/ 2247900 h 6000750"/>
              <a:gd name="connsiteX10" fmla="*/ 2933700 w 3043238"/>
              <a:gd name="connsiteY10" fmla="*/ 2643188 h 6000750"/>
              <a:gd name="connsiteX11" fmla="*/ 2767013 w 3043238"/>
              <a:gd name="connsiteY11" fmla="*/ 3005138 h 6000750"/>
              <a:gd name="connsiteX12" fmla="*/ 2671763 w 3043238"/>
              <a:gd name="connsiteY12" fmla="*/ 3614738 h 6000750"/>
              <a:gd name="connsiteX13" fmla="*/ 2605088 w 3043238"/>
              <a:gd name="connsiteY13" fmla="*/ 3881438 h 6000750"/>
              <a:gd name="connsiteX14" fmla="*/ 2295525 w 3043238"/>
              <a:gd name="connsiteY14" fmla="*/ 4205288 h 6000750"/>
              <a:gd name="connsiteX15" fmla="*/ 2143125 w 3043238"/>
              <a:gd name="connsiteY15" fmla="*/ 4429125 h 6000750"/>
              <a:gd name="connsiteX16" fmla="*/ 1781175 w 3043238"/>
              <a:gd name="connsiteY16" fmla="*/ 4552950 h 6000750"/>
              <a:gd name="connsiteX17" fmla="*/ 1338263 w 3043238"/>
              <a:gd name="connsiteY17" fmla="*/ 4638675 h 6000750"/>
              <a:gd name="connsiteX18" fmla="*/ 1047750 w 3043238"/>
              <a:gd name="connsiteY18" fmla="*/ 4805363 h 6000750"/>
              <a:gd name="connsiteX19" fmla="*/ 757238 w 3043238"/>
              <a:gd name="connsiteY19" fmla="*/ 4938713 h 6000750"/>
              <a:gd name="connsiteX20" fmla="*/ 666750 w 3043238"/>
              <a:gd name="connsiteY20" fmla="*/ 5162550 h 6000750"/>
              <a:gd name="connsiteX21" fmla="*/ 428625 w 3043238"/>
              <a:gd name="connsiteY21" fmla="*/ 5600700 h 6000750"/>
              <a:gd name="connsiteX22" fmla="*/ 0 w 3043238"/>
              <a:gd name="connsiteY22" fmla="*/ 6000750 h 6000750"/>
              <a:gd name="connsiteX0" fmla="*/ 2809875 w 3043238"/>
              <a:gd name="connsiteY0" fmla="*/ 0 h 5643562"/>
              <a:gd name="connsiteX1" fmla="*/ 2857500 w 3043238"/>
              <a:gd name="connsiteY1" fmla="*/ 161925 h 5643562"/>
              <a:gd name="connsiteX2" fmla="*/ 2800350 w 3043238"/>
              <a:gd name="connsiteY2" fmla="*/ 342900 h 5643562"/>
              <a:gd name="connsiteX3" fmla="*/ 2967038 w 3043238"/>
              <a:gd name="connsiteY3" fmla="*/ 795337 h 5643562"/>
              <a:gd name="connsiteX4" fmla="*/ 2947988 w 3043238"/>
              <a:gd name="connsiteY4" fmla="*/ 942975 h 5643562"/>
              <a:gd name="connsiteX5" fmla="*/ 2905125 w 3043238"/>
              <a:gd name="connsiteY5" fmla="*/ 1176337 h 5643562"/>
              <a:gd name="connsiteX6" fmla="*/ 2919413 w 3043238"/>
              <a:gd name="connsiteY6" fmla="*/ 1409700 h 5643562"/>
              <a:gd name="connsiteX7" fmla="*/ 2990850 w 3043238"/>
              <a:gd name="connsiteY7" fmla="*/ 1647825 h 5643562"/>
              <a:gd name="connsiteX8" fmla="*/ 3033713 w 3043238"/>
              <a:gd name="connsiteY8" fmla="*/ 1890712 h 5643562"/>
              <a:gd name="connsiteX9" fmla="*/ 2933700 w 3043238"/>
              <a:gd name="connsiteY9" fmla="*/ 2286000 h 5643562"/>
              <a:gd name="connsiteX10" fmla="*/ 2767013 w 3043238"/>
              <a:gd name="connsiteY10" fmla="*/ 2647950 h 5643562"/>
              <a:gd name="connsiteX11" fmla="*/ 2671763 w 3043238"/>
              <a:gd name="connsiteY11" fmla="*/ 3257550 h 5643562"/>
              <a:gd name="connsiteX12" fmla="*/ 2605088 w 3043238"/>
              <a:gd name="connsiteY12" fmla="*/ 3524250 h 5643562"/>
              <a:gd name="connsiteX13" fmla="*/ 2295525 w 3043238"/>
              <a:gd name="connsiteY13" fmla="*/ 3848100 h 5643562"/>
              <a:gd name="connsiteX14" fmla="*/ 2143125 w 3043238"/>
              <a:gd name="connsiteY14" fmla="*/ 4071937 h 5643562"/>
              <a:gd name="connsiteX15" fmla="*/ 1781175 w 3043238"/>
              <a:gd name="connsiteY15" fmla="*/ 4195762 h 5643562"/>
              <a:gd name="connsiteX16" fmla="*/ 1338263 w 3043238"/>
              <a:gd name="connsiteY16" fmla="*/ 4281487 h 5643562"/>
              <a:gd name="connsiteX17" fmla="*/ 1047750 w 3043238"/>
              <a:gd name="connsiteY17" fmla="*/ 4448175 h 5643562"/>
              <a:gd name="connsiteX18" fmla="*/ 757238 w 3043238"/>
              <a:gd name="connsiteY18" fmla="*/ 4581525 h 5643562"/>
              <a:gd name="connsiteX19" fmla="*/ 666750 w 3043238"/>
              <a:gd name="connsiteY19" fmla="*/ 4805362 h 5643562"/>
              <a:gd name="connsiteX20" fmla="*/ 428625 w 3043238"/>
              <a:gd name="connsiteY20" fmla="*/ 5243512 h 5643562"/>
              <a:gd name="connsiteX21" fmla="*/ 0 w 3043238"/>
              <a:gd name="connsiteY21" fmla="*/ 5643562 h 5643562"/>
              <a:gd name="connsiteX0" fmla="*/ 2857500 w 3043238"/>
              <a:gd name="connsiteY0" fmla="*/ 0 h 5481637"/>
              <a:gd name="connsiteX1" fmla="*/ 2800350 w 3043238"/>
              <a:gd name="connsiteY1" fmla="*/ 180975 h 5481637"/>
              <a:gd name="connsiteX2" fmla="*/ 2967038 w 3043238"/>
              <a:gd name="connsiteY2" fmla="*/ 633412 h 5481637"/>
              <a:gd name="connsiteX3" fmla="*/ 2947988 w 3043238"/>
              <a:gd name="connsiteY3" fmla="*/ 781050 h 5481637"/>
              <a:gd name="connsiteX4" fmla="*/ 2905125 w 3043238"/>
              <a:gd name="connsiteY4" fmla="*/ 1014412 h 5481637"/>
              <a:gd name="connsiteX5" fmla="*/ 2919413 w 3043238"/>
              <a:gd name="connsiteY5" fmla="*/ 1247775 h 5481637"/>
              <a:gd name="connsiteX6" fmla="*/ 2990850 w 3043238"/>
              <a:gd name="connsiteY6" fmla="*/ 1485900 h 5481637"/>
              <a:gd name="connsiteX7" fmla="*/ 3033713 w 3043238"/>
              <a:gd name="connsiteY7" fmla="*/ 1728787 h 5481637"/>
              <a:gd name="connsiteX8" fmla="*/ 2933700 w 3043238"/>
              <a:gd name="connsiteY8" fmla="*/ 2124075 h 5481637"/>
              <a:gd name="connsiteX9" fmla="*/ 2767013 w 3043238"/>
              <a:gd name="connsiteY9" fmla="*/ 2486025 h 5481637"/>
              <a:gd name="connsiteX10" fmla="*/ 2671763 w 3043238"/>
              <a:gd name="connsiteY10" fmla="*/ 3095625 h 5481637"/>
              <a:gd name="connsiteX11" fmla="*/ 2605088 w 3043238"/>
              <a:gd name="connsiteY11" fmla="*/ 3362325 h 5481637"/>
              <a:gd name="connsiteX12" fmla="*/ 2295525 w 3043238"/>
              <a:gd name="connsiteY12" fmla="*/ 3686175 h 5481637"/>
              <a:gd name="connsiteX13" fmla="*/ 2143125 w 3043238"/>
              <a:gd name="connsiteY13" fmla="*/ 3910012 h 5481637"/>
              <a:gd name="connsiteX14" fmla="*/ 1781175 w 3043238"/>
              <a:gd name="connsiteY14" fmla="*/ 4033837 h 5481637"/>
              <a:gd name="connsiteX15" fmla="*/ 1338263 w 3043238"/>
              <a:gd name="connsiteY15" fmla="*/ 4119562 h 5481637"/>
              <a:gd name="connsiteX16" fmla="*/ 1047750 w 3043238"/>
              <a:gd name="connsiteY16" fmla="*/ 4286250 h 5481637"/>
              <a:gd name="connsiteX17" fmla="*/ 757238 w 3043238"/>
              <a:gd name="connsiteY17" fmla="*/ 4419600 h 5481637"/>
              <a:gd name="connsiteX18" fmla="*/ 666750 w 3043238"/>
              <a:gd name="connsiteY18" fmla="*/ 4643437 h 5481637"/>
              <a:gd name="connsiteX19" fmla="*/ 428625 w 3043238"/>
              <a:gd name="connsiteY19" fmla="*/ 5081587 h 5481637"/>
              <a:gd name="connsiteX20" fmla="*/ 0 w 3043238"/>
              <a:gd name="connsiteY20" fmla="*/ 5481637 h 5481637"/>
              <a:gd name="connsiteX0" fmla="*/ 2800350 w 3043238"/>
              <a:gd name="connsiteY0" fmla="*/ 0 h 5300662"/>
              <a:gd name="connsiteX1" fmla="*/ 2967038 w 3043238"/>
              <a:gd name="connsiteY1" fmla="*/ 452437 h 5300662"/>
              <a:gd name="connsiteX2" fmla="*/ 2947988 w 3043238"/>
              <a:gd name="connsiteY2" fmla="*/ 600075 h 5300662"/>
              <a:gd name="connsiteX3" fmla="*/ 2905125 w 3043238"/>
              <a:gd name="connsiteY3" fmla="*/ 833437 h 5300662"/>
              <a:gd name="connsiteX4" fmla="*/ 2919413 w 3043238"/>
              <a:gd name="connsiteY4" fmla="*/ 1066800 h 5300662"/>
              <a:gd name="connsiteX5" fmla="*/ 2990850 w 3043238"/>
              <a:gd name="connsiteY5" fmla="*/ 1304925 h 5300662"/>
              <a:gd name="connsiteX6" fmla="*/ 3033713 w 3043238"/>
              <a:gd name="connsiteY6" fmla="*/ 1547812 h 5300662"/>
              <a:gd name="connsiteX7" fmla="*/ 2933700 w 3043238"/>
              <a:gd name="connsiteY7" fmla="*/ 1943100 h 5300662"/>
              <a:gd name="connsiteX8" fmla="*/ 2767013 w 3043238"/>
              <a:gd name="connsiteY8" fmla="*/ 2305050 h 5300662"/>
              <a:gd name="connsiteX9" fmla="*/ 2671763 w 3043238"/>
              <a:gd name="connsiteY9" fmla="*/ 2914650 h 5300662"/>
              <a:gd name="connsiteX10" fmla="*/ 2605088 w 3043238"/>
              <a:gd name="connsiteY10" fmla="*/ 3181350 h 5300662"/>
              <a:gd name="connsiteX11" fmla="*/ 2295525 w 3043238"/>
              <a:gd name="connsiteY11" fmla="*/ 3505200 h 5300662"/>
              <a:gd name="connsiteX12" fmla="*/ 2143125 w 3043238"/>
              <a:gd name="connsiteY12" fmla="*/ 3729037 h 5300662"/>
              <a:gd name="connsiteX13" fmla="*/ 1781175 w 3043238"/>
              <a:gd name="connsiteY13" fmla="*/ 3852862 h 5300662"/>
              <a:gd name="connsiteX14" fmla="*/ 1338263 w 3043238"/>
              <a:gd name="connsiteY14" fmla="*/ 3938587 h 5300662"/>
              <a:gd name="connsiteX15" fmla="*/ 1047750 w 3043238"/>
              <a:gd name="connsiteY15" fmla="*/ 4105275 h 5300662"/>
              <a:gd name="connsiteX16" fmla="*/ 757238 w 3043238"/>
              <a:gd name="connsiteY16" fmla="*/ 4238625 h 5300662"/>
              <a:gd name="connsiteX17" fmla="*/ 666750 w 3043238"/>
              <a:gd name="connsiteY17" fmla="*/ 4462462 h 5300662"/>
              <a:gd name="connsiteX18" fmla="*/ 428625 w 3043238"/>
              <a:gd name="connsiteY18" fmla="*/ 4900612 h 5300662"/>
              <a:gd name="connsiteX19" fmla="*/ 0 w 3043238"/>
              <a:gd name="connsiteY19" fmla="*/ 5300662 h 5300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43238" h="5300662">
                <a:moveTo>
                  <a:pt x="2800350" y="0"/>
                </a:moveTo>
                <a:cubicBezTo>
                  <a:pt x="2818606" y="105569"/>
                  <a:pt x="2942432" y="352425"/>
                  <a:pt x="2967038" y="452437"/>
                </a:cubicBezTo>
                <a:cubicBezTo>
                  <a:pt x="2991644" y="552449"/>
                  <a:pt x="2958307" y="536575"/>
                  <a:pt x="2947988" y="600075"/>
                </a:cubicBezTo>
                <a:cubicBezTo>
                  <a:pt x="2937669" y="663575"/>
                  <a:pt x="2909887" y="755650"/>
                  <a:pt x="2905125" y="833437"/>
                </a:cubicBezTo>
                <a:cubicBezTo>
                  <a:pt x="2900363" y="911224"/>
                  <a:pt x="2905126" y="988219"/>
                  <a:pt x="2919413" y="1066800"/>
                </a:cubicBezTo>
                <a:cubicBezTo>
                  <a:pt x="2933700" y="1145381"/>
                  <a:pt x="2971800" y="1224756"/>
                  <a:pt x="2990850" y="1304925"/>
                </a:cubicBezTo>
                <a:cubicBezTo>
                  <a:pt x="3009900" y="1385094"/>
                  <a:pt x="3043238" y="1441450"/>
                  <a:pt x="3033713" y="1547812"/>
                </a:cubicBezTo>
                <a:cubicBezTo>
                  <a:pt x="3024188" y="1654174"/>
                  <a:pt x="2978150" y="1816894"/>
                  <a:pt x="2933700" y="1943100"/>
                </a:cubicBezTo>
                <a:cubicBezTo>
                  <a:pt x="2889250" y="2069306"/>
                  <a:pt x="2810669" y="2143125"/>
                  <a:pt x="2767013" y="2305050"/>
                </a:cubicBezTo>
                <a:cubicBezTo>
                  <a:pt x="2723357" y="2466975"/>
                  <a:pt x="2698751" y="2768600"/>
                  <a:pt x="2671763" y="2914650"/>
                </a:cubicBezTo>
                <a:cubicBezTo>
                  <a:pt x="2644776" y="3060700"/>
                  <a:pt x="2667794" y="3082925"/>
                  <a:pt x="2605088" y="3181350"/>
                </a:cubicBezTo>
                <a:cubicBezTo>
                  <a:pt x="2542382" y="3279775"/>
                  <a:pt x="2372519" y="3413919"/>
                  <a:pt x="2295525" y="3505200"/>
                </a:cubicBezTo>
                <a:cubicBezTo>
                  <a:pt x="2218531" y="3596481"/>
                  <a:pt x="2228850" y="3671093"/>
                  <a:pt x="2143125" y="3729037"/>
                </a:cubicBezTo>
                <a:cubicBezTo>
                  <a:pt x="2057400" y="3786981"/>
                  <a:pt x="1915319" y="3817937"/>
                  <a:pt x="1781175" y="3852862"/>
                </a:cubicBezTo>
                <a:cubicBezTo>
                  <a:pt x="1647031" y="3887787"/>
                  <a:pt x="1460500" y="3896518"/>
                  <a:pt x="1338263" y="3938587"/>
                </a:cubicBezTo>
                <a:cubicBezTo>
                  <a:pt x="1216026" y="3980656"/>
                  <a:pt x="1144587" y="4055269"/>
                  <a:pt x="1047750" y="4105275"/>
                </a:cubicBezTo>
                <a:cubicBezTo>
                  <a:pt x="950913" y="4155281"/>
                  <a:pt x="820738" y="4179094"/>
                  <a:pt x="757238" y="4238625"/>
                </a:cubicBezTo>
                <a:cubicBezTo>
                  <a:pt x="693738" y="4298156"/>
                  <a:pt x="721519" y="4352131"/>
                  <a:pt x="666750" y="4462462"/>
                </a:cubicBezTo>
                <a:cubicBezTo>
                  <a:pt x="611981" y="4572793"/>
                  <a:pt x="539750" y="4760912"/>
                  <a:pt x="428625" y="4900612"/>
                </a:cubicBezTo>
                <a:cubicBezTo>
                  <a:pt x="317500" y="5040312"/>
                  <a:pt x="158750" y="5170487"/>
                  <a:pt x="0" y="5300662"/>
                </a:cubicBezTo>
              </a:path>
            </a:pathLst>
          </a:custGeom>
          <a:ln w="114300">
            <a:solidFill>
              <a:srgbClr val="0070C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Freeform 25"/>
          <p:cNvSpPr/>
          <p:nvPr/>
        </p:nvSpPr>
        <p:spPr>
          <a:xfrm>
            <a:off x="2566852" y="19594"/>
            <a:ext cx="91439" cy="293915"/>
          </a:xfrm>
          <a:custGeom>
            <a:avLst/>
            <a:gdLst>
              <a:gd name="connsiteX0" fmla="*/ 91439 w 91439"/>
              <a:gd name="connsiteY0" fmla="*/ 293915 h 293915"/>
              <a:gd name="connsiteX1" fmla="*/ 6531 w 91439"/>
              <a:gd name="connsiteY1" fmla="*/ 143692 h 293915"/>
              <a:gd name="connsiteX2" fmla="*/ 52251 w 91439"/>
              <a:gd name="connsiteY2" fmla="*/ 0 h 293915"/>
            </a:gdLst>
            <a:ahLst/>
            <a:cxnLst>
              <a:cxn ang="0">
                <a:pos x="connsiteX0" y="connsiteY0"/>
              </a:cxn>
              <a:cxn ang="0">
                <a:pos x="connsiteX1" y="connsiteY1"/>
              </a:cxn>
              <a:cxn ang="0">
                <a:pos x="connsiteX2" y="connsiteY2"/>
              </a:cxn>
            </a:cxnLst>
            <a:rect l="l" t="t" r="r" b="b"/>
            <a:pathLst>
              <a:path w="91439" h="293915">
                <a:moveTo>
                  <a:pt x="91439" y="293915"/>
                </a:moveTo>
                <a:cubicBezTo>
                  <a:pt x="52250" y="243296"/>
                  <a:pt x="13062" y="192678"/>
                  <a:pt x="6531" y="143692"/>
                </a:cubicBezTo>
                <a:cubicBezTo>
                  <a:pt x="0" y="94706"/>
                  <a:pt x="26125" y="47353"/>
                  <a:pt x="52251" y="0"/>
                </a:cubicBezTo>
              </a:path>
            </a:pathLst>
          </a:custGeom>
          <a:ln w="63500">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Freeform 26"/>
          <p:cNvSpPr/>
          <p:nvPr/>
        </p:nvSpPr>
        <p:spPr>
          <a:xfrm>
            <a:off x="2945674" y="274320"/>
            <a:ext cx="1143000" cy="287383"/>
          </a:xfrm>
          <a:custGeom>
            <a:avLst/>
            <a:gdLst>
              <a:gd name="connsiteX0" fmla="*/ 0 w 1143000"/>
              <a:gd name="connsiteY0" fmla="*/ 0 h 287383"/>
              <a:gd name="connsiteX1" fmla="*/ 920932 w 1143000"/>
              <a:gd name="connsiteY1" fmla="*/ 150223 h 287383"/>
              <a:gd name="connsiteX2" fmla="*/ 1143000 w 1143000"/>
              <a:gd name="connsiteY2" fmla="*/ 287383 h 287383"/>
            </a:gdLst>
            <a:ahLst/>
            <a:cxnLst>
              <a:cxn ang="0">
                <a:pos x="connsiteX0" y="connsiteY0"/>
              </a:cxn>
              <a:cxn ang="0">
                <a:pos x="connsiteX1" y="connsiteY1"/>
              </a:cxn>
              <a:cxn ang="0">
                <a:pos x="connsiteX2" y="connsiteY2"/>
              </a:cxn>
            </a:cxnLst>
            <a:rect l="l" t="t" r="r" b="b"/>
            <a:pathLst>
              <a:path w="1143000" h="287383">
                <a:moveTo>
                  <a:pt x="0" y="0"/>
                </a:moveTo>
                <a:cubicBezTo>
                  <a:pt x="365216" y="51163"/>
                  <a:pt x="730432" y="102326"/>
                  <a:pt x="920932" y="150223"/>
                </a:cubicBezTo>
                <a:cubicBezTo>
                  <a:pt x="1111432" y="198120"/>
                  <a:pt x="1127216" y="242751"/>
                  <a:pt x="1143000" y="287383"/>
                </a:cubicBezTo>
              </a:path>
            </a:pathLst>
          </a:custGeom>
          <a:ln w="63500">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Freeform 27"/>
          <p:cNvSpPr/>
          <p:nvPr/>
        </p:nvSpPr>
        <p:spPr>
          <a:xfrm>
            <a:off x="1173600" y="381600"/>
            <a:ext cx="1454400" cy="2102400"/>
          </a:xfrm>
          <a:custGeom>
            <a:avLst/>
            <a:gdLst>
              <a:gd name="connsiteX0" fmla="*/ 0 w 1454400"/>
              <a:gd name="connsiteY0" fmla="*/ 2102400 h 2102400"/>
              <a:gd name="connsiteX1" fmla="*/ 273600 w 1454400"/>
              <a:gd name="connsiteY1" fmla="*/ 1634400 h 2102400"/>
              <a:gd name="connsiteX2" fmla="*/ 619200 w 1454400"/>
              <a:gd name="connsiteY2" fmla="*/ 1080000 h 2102400"/>
              <a:gd name="connsiteX3" fmla="*/ 986400 w 1454400"/>
              <a:gd name="connsiteY3" fmla="*/ 554400 h 2102400"/>
              <a:gd name="connsiteX4" fmla="*/ 1231200 w 1454400"/>
              <a:gd name="connsiteY4" fmla="*/ 172800 h 2102400"/>
              <a:gd name="connsiteX5" fmla="*/ 1454400 w 1454400"/>
              <a:gd name="connsiteY5" fmla="*/ 0 h 210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4400" h="2102400">
                <a:moveTo>
                  <a:pt x="0" y="2102400"/>
                </a:moveTo>
                <a:cubicBezTo>
                  <a:pt x="85200" y="1953600"/>
                  <a:pt x="170400" y="1804800"/>
                  <a:pt x="273600" y="1634400"/>
                </a:cubicBezTo>
                <a:cubicBezTo>
                  <a:pt x="376800" y="1464000"/>
                  <a:pt x="500400" y="1260000"/>
                  <a:pt x="619200" y="1080000"/>
                </a:cubicBezTo>
                <a:cubicBezTo>
                  <a:pt x="738000" y="900000"/>
                  <a:pt x="884400" y="705600"/>
                  <a:pt x="986400" y="554400"/>
                </a:cubicBezTo>
                <a:cubicBezTo>
                  <a:pt x="1088400" y="403200"/>
                  <a:pt x="1153200" y="265200"/>
                  <a:pt x="1231200" y="172800"/>
                </a:cubicBezTo>
                <a:cubicBezTo>
                  <a:pt x="1309200" y="80400"/>
                  <a:pt x="1381800" y="40200"/>
                  <a:pt x="1454400" y="0"/>
                </a:cubicBezTo>
              </a:path>
            </a:pathLst>
          </a:custGeom>
          <a:ln w="63500">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9" name="Straight Connector 28"/>
          <p:cNvCxnSpPr/>
          <p:nvPr/>
        </p:nvCxnSpPr>
        <p:spPr>
          <a:xfrm>
            <a:off x="2836478" y="370345"/>
            <a:ext cx="57607" cy="172821"/>
          </a:xfrm>
          <a:prstGeom prst="line">
            <a:avLst/>
          </a:prstGeom>
          <a:ln w="63500">
            <a:solidFill>
              <a:srgbClr val="FFFF00"/>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295142" y="1684253"/>
            <a:ext cx="1788009" cy="387798"/>
          </a:xfrm>
          <a:prstGeom prst="rect">
            <a:avLst/>
          </a:prstGeom>
          <a:noFill/>
        </p:spPr>
        <p:txBody>
          <a:bodyPr wrap="square" lIns="109728" tIns="54864" rIns="109728" bIns="54864" rtlCol="0">
            <a:spAutoFit/>
          </a:bodyPr>
          <a:lstStyle/>
          <a:p>
            <a:r>
              <a:rPr lang="en-US" sz="1800" b="1" dirty="0">
                <a:solidFill>
                  <a:schemeClr val="bg1"/>
                </a:solidFill>
              </a:rPr>
              <a:t>Culvert</a:t>
            </a:r>
          </a:p>
        </p:txBody>
      </p:sp>
      <p:cxnSp>
        <p:nvCxnSpPr>
          <p:cNvPr id="39" name="Straight Arrow Connector 38"/>
          <p:cNvCxnSpPr/>
          <p:nvPr/>
        </p:nvCxnSpPr>
        <p:spPr>
          <a:xfrm flipH="1" flipV="1">
            <a:off x="2894086" y="600775"/>
            <a:ext cx="691283" cy="1152138"/>
          </a:xfrm>
          <a:prstGeom prst="straightConnector1">
            <a:avLst/>
          </a:prstGeom>
          <a:ln w="25400">
            <a:solidFill>
              <a:srgbClr val="FFFF0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40" name="Freeform 39"/>
          <p:cNvSpPr/>
          <p:nvPr/>
        </p:nvSpPr>
        <p:spPr>
          <a:xfrm>
            <a:off x="2815200" y="583200"/>
            <a:ext cx="92400" cy="770400"/>
          </a:xfrm>
          <a:custGeom>
            <a:avLst/>
            <a:gdLst>
              <a:gd name="connsiteX0" fmla="*/ 43200 w 92400"/>
              <a:gd name="connsiteY0" fmla="*/ 0 h 770400"/>
              <a:gd name="connsiteX1" fmla="*/ 7200 w 92400"/>
              <a:gd name="connsiteY1" fmla="*/ 208800 h 770400"/>
              <a:gd name="connsiteX2" fmla="*/ 86400 w 92400"/>
              <a:gd name="connsiteY2" fmla="*/ 453600 h 770400"/>
              <a:gd name="connsiteX3" fmla="*/ 43200 w 92400"/>
              <a:gd name="connsiteY3" fmla="*/ 633600 h 770400"/>
              <a:gd name="connsiteX4" fmla="*/ 21600 w 92400"/>
              <a:gd name="connsiteY4" fmla="*/ 770400 h 77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400" h="770400">
                <a:moveTo>
                  <a:pt x="43200" y="0"/>
                </a:moveTo>
                <a:cubicBezTo>
                  <a:pt x="21600" y="66600"/>
                  <a:pt x="0" y="133200"/>
                  <a:pt x="7200" y="208800"/>
                </a:cubicBezTo>
                <a:cubicBezTo>
                  <a:pt x="14400" y="284400"/>
                  <a:pt x="80400" y="382800"/>
                  <a:pt x="86400" y="453600"/>
                </a:cubicBezTo>
                <a:cubicBezTo>
                  <a:pt x="92400" y="524400"/>
                  <a:pt x="54000" y="580800"/>
                  <a:pt x="43200" y="633600"/>
                </a:cubicBezTo>
                <a:cubicBezTo>
                  <a:pt x="32400" y="686400"/>
                  <a:pt x="27000" y="728400"/>
                  <a:pt x="21600" y="770400"/>
                </a:cubicBezTo>
              </a:path>
            </a:pathLst>
          </a:custGeom>
          <a:ln w="114300">
            <a:solidFill>
              <a:srgbClr val="0070C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1" name="Straight Arrow Connector 40"/>
          <p:cNvCxnSpPr/>
          <p:nvPr/>
        </p:nvCxnSpPr>
        <p:spPr>
          <a:xfrm>
            <a:off x="589805" y="1580092"/>
            <a:ext cx="477222" cy="931483"/>
          </a:xfrm>
          <a:prstGeom prst="straightConnector1">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44" name="object 10"/>
          <p:cNvSpPr txBox="1"/>
          <p:nvPr/>
        </p:nvSpPr>
        <p:spPr>
          <a:xfrm>
            <a:off x="13735" y="1087649"/>
            <a:ext cx="864105" cy="492443"/>
          </a:xfrm>
          <a:prstGeom prst="rect">
            <a:avLst/>
          </a:prstGeom>
        </p:spPr>
        <p:txBody>
          <a:bodyPr vert="horz" wrap="square" lIns="0" tIns="0" rIns="0" bIns="0" rtlCol="0">
            <a:spAutoFit/>
          </a:bodyPr>
          <a:lstStyle/>
          <a:p>
            <a:pPr algn="ctr">
              <a:lnSpc>
                <a:spcPct val="100000"/>
              </a:lnSpc>
            </a:pPr>
            <a:r>
              <a:rPr lang="en-US" sz="1600" b="1" dirty="0">
                <a:latin typeface="Arial" pitchFamily="34" charset="0"/>
                <a:cs typeface="Arial" pitchFamily="34" charset="0"/>
              </a:rPr>
              <a:t>Road</a:t>
            </a:r>
          </a:p>
          <a:p>
            <a:pPr algn="ctr">
              <a:lnSpc>
                <a:spcPct val="100000"/>
              </a:lnSpc>
            </a:pPr>
            <a:r>
              <a:rPr lang="en-US" sz="1600" b="1" dirty="0">
                <a:latin typeface="Arial"/>
                <a:cs typeface="Arial"/>
              </a:rPr>
              <a:t>Crest</a:t>
            </a:r>
            <a:endParaRPr sz="1600" dirty="0">
              <a:latin typeface="Arial"/>
              <a:cs typeface="Arial"/>
            </a:endParaRPr>
          </a:p>
        </p:txBody>
      </p:sp>
      <p:cxnSp>
        <p:nvCxnSpPr>
          <p:cNvPr id="46" name="Straight Arrow Connector 45"/>
          <p:cNvCxnSpPr/>
          <p:nvPr/>
        </p:nvCxnSpPr>
        <p:spPr>
          <a:xfrm flipV="1">
            <a:off x="1165875" y="2098555"/>
            <a:ext cx="230428" cy="403249"/>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a:off x="705019" y="2674625"/>
            <a:ext cx="325221" cy="135634"/>
          </a:xfrm>
          <a:prstGeom prst="straightConnector1">
            <a:avLst/>
          </a:prstGeom>
          <a:ln w="6350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45" name="Arc 44"/>
          <p:cNvSpPr/>
          <p:nvPr/>
        </p:nvSpPr>
        <p:spPr>
          <a:xfrm rot="15473282">
            <a:off x="130553" y="6079170"/>
            <a:ext cx="2419494" cy="1958638"/>
          </a:xfrm>
          <a:prstGeom prst="arc">
            <a:avLst>
              <a:gd name="adj1" fmla="val 11826734"/>
              <a:gd name="adj2" fmla="val 20193224"/>
            </a:avLst>
          </a:prstGeom>
          <a:ln w="508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Arc 46"/>
          <p:cNvSpPr/>
          <p:nvPr/>
        </p:nvSpPr>
        <p:spPr>
          <a:xfrm rot="7411888">
            <a:off x="979874" y="6297872"/>
            <a:ext cx="2419494" cy="1958638"/>
          </a:xfrm>
          <a:prstGeom prst="arc">
            <a:avLst>
              <a:gd name="adj1" fmla="val 11826734"/>
              <a:gd name="adj2" fmla="val 18108352"/>
            </a:avLst>
          </a:prstGeom>
          <a:ln w="508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Arc 47"/>
          <p:cNvSpPr/>
          <p:nvPr/>
        </p:nvSpPr>
        <p:spPr>
          <a:xfrm rot="10800000">
            <a:off x="3456975" y="5837016"/>
            <a:ext cx="2419494" cy="1958638"/>
          </a:xfrm>
          <a:prstGeom prst="arc">
            <a:avLst>
              <a:gd name="adj1" fmla="val 11826734"/>
              <a:gd name="adj2" fmla="val 14910223"/>
            </a:avLst>
          </a:prstGeom>
          <a:ln w="508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Arc 48"/>
          <p:cNvSpPr/>
          <p:nvPr/>
        </p:nvSpPr>
        <p:spPr>
          <a:xfrm rot="16200000">
            <a:off x="3786994" y="6102240"/>
            <a:ext cx="1958637" cy="1555389"/>
          </a:xfrm>
          <a:prstGeom prst="arc">
            <a:avLst>
              <a:gd name="adj1" fmla="val 9254946"/>
              <a:gd name="adj2" fmla="val 17609558"/>
            </a:avLst>
          </a:prstGeom>
          <a:ln w="508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Arc 49"/>
          <p:cNvSpPr/>
          <p:nvPr/>
        </p:nvSpPr>
        <p:spPr>
          <a:xfrm rot="16200000">
            <a:off x="5515204" y="7023953"/>
            <a:ext cx="1958637" cy="1555389"/>
          </a:xfrm>
          <a:prstGeom prst="arc">
            <a:avLst>
              <a:gd name="adj1" fmla="val 14330581"/>
              <a:gd name="adj2" fmla="val 17609558"/>
            </a:avLst>
          </a:prstGeom>
          <a:ln w="508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Arc 51"/>
          <p:cNvSpPr/>
          <p:nvPr/>
        </p:nvSpPr>
        <p:spPr>
          <a:xfrm rot="7411888">
            <a:off x="6279717" y="6355479"/>
            <a:ext cx="2419494" cy="1958638"/>
          </a:xfrm>
          <a:prstGeom prst="arc">
            <a:avLst>
              <a:gd name="adj1" fmla="val 11826734"/>
              <a:gd name="adj2" fmla="val 18108352"/>
            </a:avLst>
          </a:prstGeom>
          <a:ln w="508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Arc 53"/>
          <p:cNvSpPr/>
          <p:nvPr/>
        </p:nvSpPr>
        <p:spPr>
          <a:xfrm rot="10255095">
            <a:off x="-995295" y="3767947"/>
            <a:ext cx="3338335" cy="2078449"/>
          </a:xfrm>
          <a:prstGeom prst="arc">
            <a:avLst>
              <a:gd name="adj1" fmla="val 11826734"/>
              <a:gd name="adj2" fmla="val 18722221"/>
            </a:avLst>
          </a:prstGeom>
          <a:ln w="508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5" name="Straight Connector 54"/>
          <p:cNvCxnSpPr/>
          <p:nvPr/>
        </p:nvCxnSpPr>
        <p:spPr>
          <a:xfrm flipH="1">
            <a:off x="1914766" y="4345228"/>
            <a:ext cx="1612997" cy="2304280"/>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5428794" y="4806084"/>
            <a:ext cx="864104" cy="1612996"/>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6445298" y="4958484"/>
            <a:ext cx="711705" cy="2209487"/>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3642976" y="139917"/>
            <a:ext cx="1094534" cy="3974883"/>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H="1">
            <a:off x="6350506" y="1868127"/>
            <a:ext cx="921711" cy="2880350"/>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4910330" y="139917"/>
            <a:ext cx="3974883" cy="2822743"/>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V="1">
            <a:off x="9000427" y="2098555"/>
            <a:ext cx="2073852" cy="806498"/>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RP\2trp-forestry\6-aerials\Vande Pol Hillshade No Property Lines 01.jpg"/>
          <p:cNvPicPr preferRelativeResize="0">
            <a:picLocks noChangeArrowheads="1"/>
          </p:cNvPicPr>
          <p:nvPr/>
        </p:nvPicPr>
        <p:blipFill>
          <a:blip r:embed="rId3" cstate="print"/>
          <a:srcRect l="21818" t="10588" r="3636" b="6118"/>
          <a:stretch>
            <a:fillRect/>
          </a:stretch>
        </p:blipFill>
        <p:spPr bwMode="auto">
          <a:xfrm>
            <a:off x="0" y="0"/>
            <a:ext cx="10972800" cy="8226021"/>
          </a:xfrm>
          <a:prstGeom prst="rect">
            <a:avLst/>
          </a:prstGeom>
          <a:noFill/>
        </p:spPr>
      </p:pic>
      <p:sp>
        <p:nvSpPr>
          <p:cNvPr id="58" name="Freeform 57"/>
          <p:cNvSpPr/>
          <p:nvPr/>
        </p:nvSpPr>
        <p:spPr>
          <a:xfrm>
            <a:off x="3428999" y="926757"/>
            <a:ext cx="1970903" cy="961767"/>
          </a:xfrm>
          <a:custGeom>
            <a:avLst/>
            <a:gdLst>
              <a:gd name="connsiteX0" fmla="*/ 0 w 2193324"/>
              <a:gd name="connsiteY0" fmla="*/ 0 h 961767"/>
              <a:gd name="connsiteX1" fmla="*/ 420130 w 2193324"/>
              <a:gd name="connsiteY1" fmla="*/ 451021 h 961767"/>
              <a:gd name="connsiteX2" fmla="*/ 673443 w 2193324"/>
              <a:gd name="connsiteY2" fmla="*/ 759940 h 961767"/>
              <a:gd name="connsiteX3" fmla="*/ 951470 w 2193324"/>
              <a:gd name="connsiteY3" fmla="*/ 951470 h 961767"/>
              <a:gd name="connsiteX4" fmla="*/ 1439562 w 2193324"/>
              <a:gd name="connsiteY4" fmla="*/ 821724 h 961767"/>
              <a:gd name="connsiteX5" fmla="*/ 1606378 w 2193324"/>
              <a:gd name="connsiteY5" fmla="*/ 611659 h 961767"/>
              <a:gd name="connsiteX6" fmla="*/ 1970903 w 2193324"/>
              <a:gd name="connsiteY6" fmla="*/ 401594 h 961767"/>
              <a:gd name="connsiteX7" fmla="*/ 2193324 w 2193324"/>
              <a:gd name="connsiteY7" fmla="*/ 321275 h 961767"/>
              <a:gd name="connsiteX0" fmla="*/ 0 w 2193324"/>
              <a:gd name="connsiteY0" fmla="*/ 0 h 961767"/>
              <a:gd name="connsiteX1" fmla="*/ 420130 w 2193324"/>
              <a:gd name="connsiteY1" fmla="*/ 451021 h 961767"/>
              <a:gd name="connsiteX2" fmla="*/ 673443 w 2193324"/>
              <a:gd name="connsiteY2" fmla="*/ 759940 h 961767"/>
              <a:gd name="connsiteX3" fmla="*/ 951470 w 2193324"/>
              <a:gd name="connsiteY3" fmla="*/ 951470 h 961767"/>
              <a:gd name="connsiteX4" fmla="*/ 1439562 w 2193324"/>
              <a:gd name="connsiteY4" fmla="*/ 821724 h 961767"/>
              <a:gd name="connsiteX5" fmla="*/ 1654151 w 2193324"/>
              <a:gd name="connsiteY5" fmla="*/ 595728 h 961767"/>
              <a:gd name="connsiteX6" fmla="*/ 1970903 w 2193324"/>
              <a:gd name="connsiteY6" fmla="*/ 401594 h 961767"/>
              <a:gd name="connsiteX7" fmla="*/ 2193324 w 2193324"/>
              <a:gd name="connsiteY7" fmla="*/ 321275 h 961767"/>
              <a:gd name="connsiteX0" fmla="*/ 0 w 1970903"/>
              <a:gd name="connsiteY0" fmla="*/ 0 h 961767"/>
              <a:gd name="connsiteX1" fmla="*/ 420130 w 1970903"/>
              <a:gd name="connsiteY1" fmla="*/ 451021 h 961767"/>
              <a:gd name="connsiteX2" fmla="*/ 673443 w 1970903"/>
              <a:gd name="connsiteY2" fmla="*/ 759940 h 961767"/>
              <a:gd name="connsiteX3" fmla="*/ 951470 w 1970903"/>
              <a:gd name="connsiteY3" fmla="*/ 951470 h 961767"/>
              <a:gd name="connsiteX4" fmla="*/ 1439562 w 1970903"/>
              <a:gd name="connsiteY4" fmla="*/ 821724 h 961767"/>
              <a:gd name="connsiteX5" fmla="*/ 1654151 w 1970903"/>
              <a:gd name="connsiteY5" fmla="*/ 595728 h 961767"/>
              <a:gd name="connsiteX6" fmla="*/ 1970903 w 1970903"/>
              <a:gd name="connsiteY6" fmla="*/ 401594 h 961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0903" h="961767">
                <a:moveTo>
                  <a:pt x="0" y="0"/>
                </a:moveTo>
                <a:cubicBezTo>
                  <a:pt x="153945" y="162182"/>
                  <a:pt x="307890" y="324364"/>
                  <a:pt x="420130" y="451021"/>
                </a:cubicBezTo>
                <a:cubicBezTo>
                  <a:pt x="532370" y="577678"/>
                  <a:pt x="584886" y="676532"/>
                  <a:pt x="673443" y="759940"/>
                </a:cubicBezTo>
                <a:cubicBezTo>
                  <a:pt x="762000" y="843348"/>
                  <a:pt x="823784" y="941173"/>
                  <a:pt x="951470" y="951470"/>
                </a:cubicBezTo>
                <a:cubicBezTo>
                  <a:pt x="1079156" y="961767"/>
                  <a:pt x="1322449" y="881014"/>
                  <a:pt x="1439562" y="821724"/>
                </a:cubicBezTo>
                <a:cubicBezTo>
                  <a:pt x="1556675" y="762434"/>
                  <a:pt x="1565594" y="665750"/>
                  <a:pt x="1654151" y="595728"/>
                </a:cubicBezTo>
                <a:cubicBezTo>
                  <a:pt x="1742708" y="525706"/>
                  <a:pt x="1881041" y="447336"/>
                  <a:pt x="1970903" y="401594"/>
                </a:cubicBezTo>
              </a:path>
            </a:pathLst>
          </a:custGeom>
          <a:ln w="7302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 name="Group 91"/>
          <p:cNvGrpSpPr/>
          <p:nvPr/>
        </p:nvGrpSpPr>
        <p:grpSpPr>
          <a:xfrm>
            <a:off x="354030" y="2351691"/>
            <a:ext cx="10231092" cy="4331696"/>
            <a:chOff x="232234" y="1585560"/>
            <a:chExt cx="8641125" cy="3264425"/>
          </a:xfrm>
        </p:grpSpPr>
        <p:cxnSp>
          <p:nvCxnSpPr>
            <p:cNvPr id="30" name="Straight Connector 29"/>
            <p:cNvCxnSpPr/>
            <p:nvPr/>
          </p:nvCxnSpPr>
          <p:spPr>
            <a:xfrm flipH="1">
              <a:off x="232235" y="4849985"/>
              <a:ext cx="5707898"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232234" y="2046420"/>
              <a:ext cx="1" cy="280356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642931" y="1585560"/>
              <a:ext cx="230428" cy="3129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8040958" y="2134609"/>
              <a:ext cx="792763" cy="27547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7705639" y="2410082"/>
              <a:ext cx="335319" cy="6686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810388" y="3078702"/>
              <a:ext cx="910249" cy="17365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5940134" y="3252357"/>
              <a:ext cx="364242" cy="53508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940133" y="3787447"/>
              <a:ext cx="0" cy="106253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8833721" y="1898490"/>
              <a:ext cx="39638" cy="2361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6296879" y="3252357"/>
              <a:ext cx="515294"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pic>
        <p:nvPicPr>
          <p:cNvPr id="14" name="Picture 3"/>
          <p:cNvPicPr>
            <a:picLocks noChangeAspect="1" noChangeArrowheads="1"/>
          </p:cNvPicPr>
          <p:nvPr/>
        </p:nvPicPr>
        <p:blipFill>
          <a:blip r:embed="rId4" cstate="print"/>
          <a:srcRect/>
          <a:stretch>
            <a:fillRect/>
          </a:stretch>
        </p:blipFill>
        <p:spPr bwMode="auto">
          <a:xfrm>
            <a:off x="10635324" y="7684920"/>
            <a:ext cx="276515" cy="462370"/>
          </a:xfrm>
          <a:prstGeom prst="rect">
            <a:avLst/>
          </a:prstGeom>
          <a:noFill/>
          <a:ln w="9525">
            <a:noFill/>
            <a:miter lim="800000"/>
            <a:headEnd/>
            <a:tailEnd/>
          </a:ln>
          <a:effectLst/>
        </p:spPr>
      </p:pic>
      <p:sp>
        <p:nvSpPr>
          <p:cNvPr id="19" name="Freeform 18"/>
          <p:cNvSpPr/>
          <p:nvPr/>
        </p:nvSpPr>
        <p:spPr>
          <a:xfrm rot="21418255">
            <a:off x="-35009" y="715041"/>
            <a:ext cx="3502310" cy="2618549"/>
          </a:xfrm>
          <a:custGeom>
            <a:avLst/>
            <a:gdLst>
              <a:gd name="connsiteX0" fmla="*/ 1253705 w 1253705"/>
              <a:gd name="connsiteY0" fmla="*/ 0 h 1955321"/>
              <a:gd name="connsiteX1" fmla="*/ 977660 w 1253705"/>
              <a:gd name="connsiteY1" fmla="*/ 557842 h 1955321"/>
              <a:gd name="connsiteX2" fmla="*/ 575094 w 1253705"/>
              <a:gd name="connsiteY2" fmla="*/ 1345721 h 1955321"/>
              <a:gd name="connsiteX3" fmla="*/ 253041 w 1253705"/>
              <a:gd name="connsiteY3" fmla="*/ 1788544 h 1955321"/>
              <a:gd name="connsiteX4" fmla="*/ 0 w 1253705"/>
              <a:gd name="connsiteY4" fmla="*/ 1955321 h 1955321"/>
              <a:gd name="connsiteX0" fmla="*/ 1253705 w 1253705"/>
              <a:gd name="connsiteY0" fmla="*/ 0 h 1955321"/>
              <a:gd name="connsiteX1" fmla="*/ 977660 w 1253705"/>
              <a:gd name="connsiteY1" fmla="*/ 557842 h 1955321"/>
              <a:gd name="connsiteX2" fmla="*/ 575094 w 1253705"/>
              <a:gd name="connsiteY2" fmla="*/ 1345721 h 1955321"/>
              <a:gd name="connsiteX3" fmla="*/ 288035 w 1253705"/>
              <a:gd name="connsiteY3" fmla="*/ 1785817 h 1955321"/>
              <a:gd name="connsiteX4" fmla="*/ 0 w 1253705"/>
              <a:gd name="connsiteY4" fmla="*/ 1955321 h 1955321"/>
              <a:gd name="connsiteX0" fmla="*/ 1253705 w 1253705"/>
              <a:gd name="connsiteY0" fmla="*/ 0 h 1955321"/>
              <a:gd name="connsiteX1" fmla="*/ 977660 w 1253705"/>
              <a:gd name="connsiteY1" fmla="*/ 557842 h 1955321"/>
              <a:gd name="connsiteX2" fmla="*/ 518463 w 1253705"/>
              <a:gd name="connsiteY2" fmla="*/ 1324961 h 1955321"/>
              <a:gd name="connsiteX3" fmla="*/ 288035 w 1253705"/>
              <a:gd name="connsiteY3" fmla="*/ 1785817 h 1955321"/>
              <a:gd name="connsiteX4" fmla="*/ 0 w 1253705"/>
              <a:gd name="connsiteY4" fmla="*/ 1955321 h 1955321"/>
              <a:gd name="connsiteX0" fmla="*/ 1253705 w 1253705"/>
              <a:gd name="connsiteY0" fmla="*/ 0 h 1955321"/>
              <a:gd name="connsiteX1" fmla="*/ 977660 w 1253705"/>
              <a:gd name="connsiteY1" fmla="*/ 557842 h 1955321"/>
              <a:gd name="connsiteX2" fmla="*/ 518463 w 1253705"/>
              <a:gd name="connsiteY2" fmla="*/ 1324961 h 1955321"/>
              <a:gd name="connsiteX3" fmla="*/ 288035 w 1253705"/>
              <a:gd name="connsiteY3" fmla="*/ 1728210 h 1955321"/>
              <a:gd name="connsiteX4" fmla="*/ 0 w 1253705"/>
              <a:gd name="connsiteY4" fmla="*/ 1955321 h 1955321"/>
              <a:gd name="connsiteX0" fmla="*/ 1196098 w 1196098"/>
              <a:gd name="connsiteY0" fmla="*/ 0 h 1958638"/>
              <a:gd name="connsiteX1" fmla="*/ 920053 w 1196098"/>
              <a:gd name="connsiteY1" fmla="*/ 557842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921711 w 1196098"/>
              <a:gd name="connsiteY1" fmla="*/ 576069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921711 w 1196098"/>
              <a:gd name="connsiteY1" fmla="*/ 518462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873106 w 1196098"/>
              <a:gd name="connsiteY1" fmla="*/ 494434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873106 w 1196098"/>
              <a:gd name="connsiteY1" fmla="*/ 494434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873106 w 1196098"/>
              <a:gd name="connsiteY1" fmla="*/ 494434 h 1958638"/>
              <a:gd name="connsiteX2" fmla="*/ 460856 w 1196098"/>
              <a:gd name="connsiteY2" fmla="*/ 1324961 h 1958638"/>
              <a:gd name="connsiteX3" fmla="*/ 230428 w 1196098"/>
              <a:gd name="connsiteY3" fmla="*/ 1728210 h 1958638"/>
              <a:gd name="connsiteX4" fmla="*/ 0 w 1196098"/>
              <a:gd name="connsiteY4" fmla="*/ 1958638 h 1958638"/>
              <a:gd name="connsiteX0" fmla="*/ 2355704 w 2355704"/>
              <a:gd name="connsiteY0" fmla="*/ 0 h 2175666"/>
              <a:gd name="connsiteX1" fmla="*/ 2032712 w 2355704"/>
              <a:gd name="connsiteY1" fmla="*/ 494434 h 2175666"/>
              <a:gd name="connsiteX2" fmla="*/ 1620462 w 2355704"/>
              <a:gd name="connsiteY2" fmla="*/ 1324961 h 2175666"/>
              <a:gd name="connsiteX3" fmla="*/ 1390034 w 2355704"/>
              <a:gd name="connsiteY3" fmla="*/ 1728210 h 2175666"/>
              <a:gd name="connsiteX4" fmla="*/ 0 w 2355704"/>
              <a:gd name="connsiteY4" fmla="*/ 2175666 h 2175666"/>
              <a:gd name="connsiteX0" fmla="*/ 2355704 w 2355704"/>
              <a:gd name="connsiteY0" fmla="*/ 0 h 2175666"/>
              <a:gd name="connsiteX1" fmla="*/ 2032712 w 2355704"/>
              <a:gd name="connsiteY1" fmla="*/ 494434 h 2175666"/>
              <a:gd name="connsiteX2" fmla="*/ 1620462 w 2355704"/>
              <a:gd name="connsiteY2" fmla="*/ 1324961 h 2175666"/>
              <a:gd name="connsiteX3" fmla="*/ 1390034 w 2355704"/>
              <a:gd name="connsiteY3" fmla="*/ 1728210 h 2175666"/>
              <a:gd name="connsiteX4" fmla="*/ 845093 w 2355704"/>
              <a:gd name="connsiteY4" fmla="*/ 1930767 h 2175666"/>
              <a:gd name="connsiteX5" fmla="*/ 0 w 2355704"/>
              <a:gd name="connsiteY5" fmla="*/ 2175666 h 2175666"/>
              <a:gd name="connsiteX0" fmla="*/ 2355704 w 2355704"/>
              <a:gd name="connsiteY0" fmla="*/ 0 h 2237652"/>
              <a:gd name="connsiteX1" fmla="*/ 2032712 w 2355704"/>
              <a:gd name="connsiteY1" fmla="*/ 494434 h 2237652"/>
              <a:gd name="connsiteX2" fmla="*/ 1620462 w 2355704"/>
              <a:gd name="connsiteY2" fmla="*/ 1324961 h 2237652"/>
              <a:gd name="connsiteX3" fmla="*/ 1390034 w 2355704"/>
              <a:gd name="connsiteY3" fmla="*/ 1728210 h 2237652"/>
              <a:gd name="connsiteX4" fmla="*/ 706979 w 2355704"/>
              <a:gd name="connsiteY4" fmla="*/ 2163076 h 2237652"/>
              <a:gd name="connsiteX5" fmla="*/ 0 w 2355704"/>
              <a:gd name="connsiteY5" fmla="*/ 2175666 h 2237652"/>
              <a:gd name="connsiteX0" fmla="*/ 2350469 w 2350469"/>
              <a:gd name="connsiteY0" fmla="*/ 0 h 2220630"/>
              <a:gd name="connsiteX1" fmla="*/ 2027477 w 2350469"/>
              <a:gd name="connsiteY1" fmla="*/ 494434 h 2220630"/>
              <a:gd name="connsiteX2" fmla="*/ 1615227 w 2350469"/>
              <a:gd name="connsiteY2" fmla="*/ 1324961 h 2220630"/>
              <a:gd name="connsiteX3" fmla="*/ 1384799 w 2350469"/>
              <a:gd name="connsiteY3" fmla="*/ 1728210 h 2220630"/>
              <a:gd name="connsiteX4" fmla="*/ 701744 w 2350469"/>
              <a:gd name="connsiteY4" fmla="*/ 2163076 h 2220630"/>
              <a:gd name="connsiteX5" fmla="*/ 0 w 2350469"/>
              <a:gd name="connsiteY5" fmla="*/ 2073536 h 2220630"/>
              <a:gd name="connsiteX0" fmla="*/ 2350469 w 2350469"/>
              <a:gd name="connsiteY0" fmla="*/ 0 h 2220630"/>
              <a:gd name="connsiteX1" fmla="*/ 2027477 w 2350469"/>
              <a:gd name="connsiteY1" fmla="*/ 494434 h 2220630"/>
              <a:gd name="connsiteX2" fmla="*/ 1615227 w 2350469"/>
              <a:gd name="connsiteY2" fmla="*/ 1324961 h 2220630"/>
              <a:gd name="connsiteX3" fmla="*/ 1384799 w 2350469"/>
              <a:gd name="connsiteY3" fmla="*/ 1728210 h 2220630"/>
              <a:gd name="connsiteX4" fmla="*/ 701744 w 2350469"/>
              <a:gd name="connsiteY4" fmla="*/ 2163076 h 2220630"/>
              <a:gd name="connsiteX5" fmla="*/ 0 w 2350469"/>
              <a:gd name="connsiteY5" fmla="*/ 2073536 h 2220630"/>
              <a:gd name="connsiteX0" fmla="*/ 2350469 w 2350469"/>
              <a:gd name="connsiteY0" fmla="*/ 0 h 2267736"/>
              <a:gd name="connsiteX1" fmla="*/ 2027477 w 2350469"/>
              <a:gd name="connsiteY1" fmla="*/ 494434 h 2267736"/>
              <a:gd name="connsiteX2" fmla="*/ 1615227 w 2350469"/>
              <a:gd name="connsiteY2" fmla="*/ 1324961 h 2267736"/>
              <a:gd name="connsiteX3" fmla="*/ 1384799 w 2350469"/>
              <a:gd name="connsiteY3" fmla="*/ 1728210 h 2267736"/>
              <a:gd name="connsiteX4" fmla="*/ 701744 w 2350469"/>
              <a:gd name="connsiteY4" fmla="*/ 2163076 h 2267736"/>
              <a:gd name="connsiteX5" fmla="*/ 0 w 2350469"/>
              <a:gd name="connsiteY5" fmla="*/ 2073536 h 2267736"/>
              <a:gd name="connsiteX0" fmla="*/ 2350469 w 2350469"/>
              <a:gd name="connsiteY0" fmla="*/ 0 h 2326502"/>
              <a:gd name="connsiteX1" fmla="*/ 2027477 w 2350469"/>
              <a:gd name="connsiteY1" fmla="*/ 494434 h 2326502"/>
              <a:gd name="connsiteX2" fmla="*/ 1615227 w 2350469"/>
              <a:gd name="connsiteY2" fmla="*/ 1324961 h 2326502"/>
              <a:gd name="connsiteX3" fmla="*/ 1384799 w 2350469"/>
              <a:gd name="connsiteY3" fmla="*/ 1728210 h 2326502"/>
              <a:gd name="connsiteX4" fmla="*/ 701744 w 2350469"/>
              <a:gd name="connsiteY4" fmla="*/ 2163076 h 2326502"/>
              <a:gd name="connsiteX5" fmla="*/ 0 w 2350469"/>
              <a:gd name="connsiteY5" fmla="*/ 2073536 h 2326502"/>
              <a:gd name="connsiteX0" fmla="*/ 2350469 w 2350469"/>
              <a:gd name="connsiteY0" fmla="*/ 0 h 2326502"/>
              <a:gd name="connsiteX1" fmla="*/ 2027477 w 2350469"/>
              <a:gd name="connsiteY1" fmla="*/ 494434 h 2326502"/>
              <a:gd name="connsiteX2" fmla="*/ 1615227 w 2350469"/>
              <a:gd name="connsiteY2" fmla="*/ 1324961 h 2326502"/>
              <a:gd name="connsiteX3" fmla="*/ 1384799 w 2350469"/>
              <a:gd name="connsiteY3" fmla="*/ 1728210 h 2326502"/>
              <a:gd name="connsiteX4" fmla="*/ 699127 w 2350469"/>
              <a:gd name="connsiteY4" fmla="*/ 2214142 h 2326502"/>
              <a:gd name="connsiteX5" fmla="*/ 0 w 2350469"/>
              <a:gd name="connsiteY5" fmla="*/ 2073536 h 2326502"/>
              <a:gd name="connsiteX0" fmla="*/ 2342616 w 2342616"/>
              <a:gd name="connsiteY0" fmla="*/ 0 h 2246164"/>
              <a:gd name="connsiteX1" fmla="*/ 2019624 w 2342616"/>
              <a:gd name="connsiteY1" fmla="*/ 494434 h 2246164"/>
              <a:gd name="connsiteX2" fmla="*/ 1607374 w 2342616"/>
              <a:gd name="connsiteY2" fmla="*/ 1324961 h 2246164"/>
              <a:gd name="connsiteX3" fmla="*/ 1376946 w 2342616"/>
              <a:gd name="connsiteY3" fmla="*/ 1728210 h 2246164"/>
              <a:gd name="connsiteX4" fmla="*/ 691274 w 2342616"/>
              <a:gd name="connsiteY4" fmla="*/ 2214142 h 2246164"/>
              <a:gd name="connsiteX5" fmla="*/ 0 w 2342616"/>
              <a:gd name="connsiteY5" fmla="*/ 1920344 h 2246164"/>
              <a:gd name="connsiteX0" fmla="*/ 2337381 w 2337381"/>
              <a:gd name="connsiteY0" fmla="*/ 0 h 2229143"/>
              <a:gd name="connsiteX1" fmla="*/ 2014389 w 2337381"/>
              <a:gd name="connsiteY1" fmla="*/ 494434 h 2229143"/>
              <a:gd name="connsiteX2" fmla="*/ 1602139 w 2337381"/>
              <a:gd name="connsiteY2" fmla="*/ 1324961 h 2229143"/>
              <a:gd name="connsiteX3" fmla="*/ 1371711 w 2337381"/>
              <a:gd name="connsiteY3" fmla="*/ 1728210 h 2229143"/>
              <a:gd name="connsiteX4" fmla="*/ 686039 w 2337381"/>
              <a:gd name="connsiteY4" fmla="*/ 2214142 h 2229143"/>
              <a:gd name="connsiteX5" fmla="*/ 0 w 2337381"/>
              <a:gd name="connsiteY5" fmla="*/ 1818214 h 2229143"/>
              <a:gd name="connsiteX0" fmla="*/ 2337381 w 2337381"/>
              <a:gd name="connsiteY0" fmla="*/ 0 h 2403043"/>
              <a:gd name="connsiteX1" fmla="*/ 2014389 w 2337381"/>
              <a:gd name="connsiteY1" fmla="*/ 494434 h 2403043"/>
              <a:gd name="connsiteX2" fmla="*/ 1602139 w 2337381"/>
              <a:gd name="connsiteY2" fmla="*/ 1324961 h 2403043"/>
              <a:gd name="connsiteX3" fmla="*/ 1371711 w 2337381"/>
              <a:gd name="connsiteY3" fmla="*/ 1728210 h 2403043"/>
              <a:gd name="connsiteX4" fmla="*/ 686039 w 2337381"/>
              <a:gd name="connsiteY4" fmla="*/ 2214142 h 2403043"/>
              <a:gd name="connsiteX5" fmla="*/ 0 w 2337381"/>
              <a:gd name="connsiteY5" fmla="*/ 1818214 h 2403043"/>
              <a:gd name="connsiteX0" fmla="*/ 2337381 w 2337381"/>
              <a:gd name="connsiteY0" fmla="*/ 0 h 2403043"/>
              <a:gd name="connsiteX1" fmla="*/ 2014389 w 2337381"/>
              <a:gd name="connsiteY1" fmla="*/ 494434 h 2403043"/>
              <a:gd name="connsiteX2" fmla="*/ 1602139 w 2337381"/>
              <a:gd name="connsiteY2" fmla="*/ 1324961 h 2403043"/>
              <a:gd name="connsiteX3" fmla="*/ 1371711 w 2337381"/>
              <a:gd name="connsiteY3" fmla="*/ 1728210 h 2403043"/>
              <a:gd name="connsiteX4" fmla="*/ 686039 w 2337381"/>
              <a:gd name="connsiteY4" fmla="*/ 2214142 h 2403043"/>
              <a:gd name="connsiteX5" fmla="*/ 0 w 2337381"/>
              <a:gd name="connsiteY5" fmla="*/ 1818214 h 2403043"/>
              <a:gd name="connsiteX0" fmla="*/ 2332146 w 2332146"/>
              <a:gd name="connsiteY0" fmla="*/ 0 h 2300914"/>
              <a:gd name="connsiteX1" fmla="*/ 2009154 w 2332146"/>
              <a:gd name="connsiteY1" fmla="*/ 494434 h 2300914"/>
              <a:gd name="connsiteX2" fmla="*/ 1596904 w 2332146"/>
              <a:gd name="connsiteY2" fmla="*/ 1324961 h 2300914"/>
              <a:gd name="connsiteX3" fmla="*/ 1366476 w 2332146"/>
              <a:gd name="connsiteY3" fmla="*/ 1728210 h 2300914"/>
              <a:gd name="connsiteX4" fmla="*/ 680804 w 2332146"/>
              <a:gd name="connsiteY4" fmla="*/ 2214142 h 2300914"/>
              <a:gd name="connsiteX5" fmla="*/ 0 w 2332146"/>
              <a:gd name="connsiteY5" fmla="*/ 1716085 h 2300914"/>
              <a:gd name="connsiteX0" fmla="*/ 2332146 w 2332146"/>
              <a:gd name="connsiteY0" fmla="*/ 12771 h 2313685"/>
              <a:gd name="connsiteX1" fmla="*/ 2224277 w 2332146"/>
              <a:gd name="connsiteY1" fmla="*/ 82406 h 2313685"/>
              <a:gd name="connsiteX2" fmla="*/ 2009154 w 2332146"/>
              <a:gd name="connsiteY2" fmla="*/ 507205 h 2313685"/>
              <a:gd name="connsiteX3" fmla="*/ 1596904 w 2332146"/>
              <a:gd name="connsiteY3" fmla="*/ 1337732 h 2313685"/>
              <a:gd name="connsiteX4" fmla="*/ 1366476 w 2332146"/>
              <a:gd name="connsiteY4" fmla="*/ 1740981 h 2313685"/>
              <a:gd name="connsiteX5" fmla="*/ 680804 w 2332146"/>
              <a:gd name="connsiteY5" fmla="*/ 2226913 h 2313685"/>
              <a:gd name="connsiteX6" fmla="*/ 0 w 2332146"/>
              <a:gd name="connsiteY6" fmla="*/ 1728856 h 2313685"/>
              <a:gd name="connsiteX0" fmla="*/ 2631578 w 2631578"/>
              <a:gd name="connsiteY0" fmla="*/ 0 h 2335766"/>
              <a:gd name="connsiteX1" fmla="*/ 2224277 w 2631578"/>
              <a:gd name="connsiteY1" fmla="*/ 104487 h 2335766"/>
              <a:gd name="connsiteX2" fmla="*/ 2009154 w 2631578"/>
              <a:gd name="connsiteY2" fmla="*/ 529286 h 2335766"/>
              <a:gd name="connsiteX3" fmla="*/ 1596904 w 2631578"/>
              <a:gd name="connsiteY3" fmla="*/ 1359813 h 2335766"/>
              <a:gd name="connsiteX4" fmla="*/ 1366476 w 2631578"/>
              <a:gd name="connsiteY4" fmla="*/ 1763062 h 2335766"/>
              <a:gd name="connsiteX5" fmla="*/ 680804 w 2631578"/>
              <a:gd name="connsiteY5" fmla="*/ 2248994 h 2335766"/>
              <a:gd name="connsiteX6" fmla="*/ 0 w 2631578"/>
              <a:gd name="connsiteY6" fmla="*/ 1750937 h 2335766"/>
              <a:gd name="connsiteX0" fmla="*/ 2631578 w 2631578"/>
              <a:gd name="connsiteY0" fmla="*/ 54892 h 2390658"/>
              <a:gd name="connsiteX1" fmla="*/ 2224277 w 2631578"/>
              <a:gd name="connsiteY1" fmla="*/ 159379 h 2390658"/>
              <a:gd name="connsiteX2" fmla="*/ 2009154 w 2631578"/>
              <a:gd name="connsiteY2" fmla="*/ 584178 h 2390658"/>
              <a:gd name="connsiteX3" fmla="*/ 1596904 w 2631578"/>
              <a:gd name="connsiteY3" fmla="*/ 1414705 h 2390658"/>
              <a:gd name="connsiteX4" fmla="*/ 1366476 w 2631578"/>
              <a:gd name="connsiteY4" fmla="*/ 1817954 h 2390658"/>
              <a:gd name="connsiteX5" fmla="*/ 680804 w 2631578"/>
              <a:gd name="connsiteY5" fmla="*/ 2303886 h 2390658"/>
              <a:gd name="connsiteX6" fmla="*/ 0 w 2631578"/>
              <a:gd name="connsiteY6" fmla="*/ 1805829 h 2390658"/>
              <a:gd name="connsiteX0" fmla="*/ 2631578 w 2632280"/>
              <a:gd name="connsiteY0" fmla="*/ 22516 h 2358282"/>
              <a:gd name="connsiteX1" fmla="*/ 2564397 w 2632280"/>
              <a:gd name="connsiteY1" fmla="*/ 17414 h 2358282"/>
              <a:gd name="connsiteX2" fmla="*/ 2224277 w 2632280"/>
              <a:gd name="connsiteY2" fmla="*/ 127003 h 2358282"/>
              <a:gd name="connsiteX3" fmla="*/ 2009154 w 2632280"/>
              <a:gd name="connsiteY3" fmla="*/ 551802 h 2358282"/>
              <a:gd name="connsiteX4" fmla="*/ 1596904 w 2632280"/>
              <a:gd name="connsiteY4" fmla="*/ 1382329 h 2358282"/>
              <a:gd name="connsiteX5" fmla="*/ 1366476 w 2632280"/>
              <a:gd name="connsiteY5" fmla="*/ 1785578 h 2358282"/>
              <a:gd name="connsiteX6" fmla="*/ 680804 w 2632280"/>
              <a:gd name="connsiteY6" fmla="*/ 2271510 h 2358282"/>
              <a:gd name="connsiteX7" fmla="*/ 0 w 2632280"/>
              <a:gd name="connsiteY7" fmla="*/ 1773453 h 2358282"/>
              <a:gd name="connsiteX0" fmla="*/ 2631578 w 3020958"/>
              <a:gd name="connsiteY0" fmla="*/ 22516 h 2358282"/>
              <a:gd name="connsiteX1" fmla="*/ 2564397 w 3020958"/>
              <a:gd name="connsiteY1" fmla="*/ 17414 h 2358282"/>
              <a:gd name="connsiteX2" fmla="*/ 2224277 w 3020958"/>
              <a:gd name="connsiteY2" fmla="*/ 127003 h 2358282"/>
              <a:gd name="connsiteX3" fmla="*/ 2009154 w 3020958"/>
              <a:gd name="connsiteY3" fmla="*/ 551802 h 2358282"/>
              <a:gd name="connsiteX4" fmla="*/ 1596904 w 3020958"/>
              <a:gd name="connsiteY4" fmla="*/ 1382329 h 2358282"/>
              <a:gd name="connsiteX5" fmla="*/ 1366476 w 3020958"/>
              <a:gd name="connsiteY5" fmla="*/ 1785578 h 2358282"/>
              <a:gd name="connsiteX6" fmla="*/ 680804 w 3020958"/>
              <a:gd name="connsiteY6" fmla="*/ 2271510 h 2358282"/>
              <a:gd name="connsiteX7" fmla="*/ 0 w 3020958"/>
              <a:gd name="connsiteY7" fmla="*/ 1773453 h 2358282"/>
              <a:gd name="connsiteX0" fmla="*/ 2631578 w 3030676"/>
              <a:gd name="connsiteY0" fmla="*/ 16823 h 2352589"/>
              <a:gd name="connsiteX1" fmla="*/ 3019479 w 3030676"/>
              <a:gd name="connsiteY1" fmla="*/ 191635 h 2352589"/>
              <a:gd name="connsiteX2" fmla="*/ 2564397 w 3030676"/>
              <a:gd name="connsiteY2" fmla="*/ 11721 h 2352589"/>
              <a:gd name="connsiteX3" fmla="*/ 2224277 w 3030676"/>
              <a:gd name="connsiteY3" fmla="*/ 121310 h 2352589"/>
              <a:gd name="connsiteX4" fmla="*/ 2009154 w 3030676"/>
              <a:gd name="connsiteY4" fmla="*/ 546109 h 2352589"/>
              <a:gd name="connsiteX5" fmla="*/ 1596904 w 3030676"/>
              <a:gd name="connsiteY5" fmla="*/ 1376636 h 2352589"/>
              <a:gd name="connsiteX6" fmla="*/ 1366476 w 3030676"/>
              <a:gd name="connsiteY6" fmla="*/ 1779885 h 2352589"/>
              <a:gd name="connsiteX7" fmla="*/ 680804 w 3030676"/>
              <a:gd name="connsiteY7" fmla="*/ 2265817 h 2352589"/>
              <a:gd name="connsiteX8" fmla="*/ 0 w 3030676"/>
              <a:gd name="connsiteY8" fmla="*/ 1767760 h 2352589"/>
              <a:gd name="connsiteX0" fmla="*/ 2631578 w 3027287"/>
              <a:gd name="connsiteY0" fmla="*/ 65486 h 2401252"/>
              <a:gd name="connsiteX1" fmla="*/ 3019479 w 3027287"/>
              <a:gd name="connsiteY1" fmla="*/ 240298 h 2401252"/>
              <a:gd name="connsiteX2" fmla="*/ 2584728 w 3027287"/>
              <a:gd name="connsiteY2" fmla="*/ 11721 h 2401252"/>
              <a:gd name="connsiteX3" fmla="*/ 2224277 w 3027287"/>
              <a:gd name="connsiteY3" fmla="*/ 169973 h 2401252"/>
              <a:gd name="connsiteX4" fmla="*/ 2009154 w 3027287"/>
              <a:gd name="connsiteY4" fmla="*/ 594772 h 2401252"/>
              <a:gd name="connsiteX5" fmla="*/ 1596904 w 3027287"/>
              <a:gd name="connsiteY5" fmla="*/ 1425299 h 2401252"/>
              <a:gd name="connsiteX6" fmla="*/ 1366476 w 3027287"/>
              <a:gd name="connsiteY6" fmla="*/ 1828548 h 2401252"/>
              <a:gd name="connsiteX7" fmla="*/ 680804 w 3027287"/>
              <a:gd name="connsiteY7" fmla="*/ 2314480 h 2401252"/>
              <a:gd name="connsiteX8" fmla="*/ 0 w 3027287"/>
              <a:gd name="connsiteY8" fmla="*/ 1816423 h 2401252"/>
              <a:gd name="connsiteX0" fmla="*/ 3001154 w 3088883"/>
              <a:gd name="connsiteY0" fmla="*/ 597751 h 2401252"/>
              <a:gd name="connsiteX1" fmla="*/ 3019479 w 3088883"/>
              <a:gd name="connsiteY1" fmla="*/ 240298 h 2401252"/>
              <a:gd name="connsiteX2" fmla="*/ 2584728 w 3088883"/>
              <a:gd name="connsiteY2" fmla="*/ 11721 h 2401252"/>
              <a:gd name="connsiteX3" fmla="*/ 2224277 w 3088883"/>
              <a:gd name="connsiteY3" fmla="*/ 169973 h 2401252"/>
              <a:gd name="connsiteX4" fmla="*/ 2009154 w 3088883"/>
              <a:gd name="connsiteY4" fmla="*/ 594772 h 2401252"/>
              <a:gd name="connsiteX5" fmla="*/ 1596904 w 3088883"/>
              <a:gd name="connsiteY5" fmla="*/ 1425299 h 2401252"/>
              <a:gd name="connsiteX6" fmla="*/ 1366476 w 3088883"/>
              <a:gd name="connsiteY6" fmla="*/ 1828548 h 2401252"/>
              <a:gd name="connsiteX7" fmla="*/ 680804 w 3088883"/>
              <a:gd name="connsiteY7" fmla="*/ 2314480 h 2401252"/>
              <a:gd name="connsiteX8" fmla="*/ 0 w 3088883"/>
              <a:gd name="connsiteY8" fmla="*/ 1816423 h 2401252"/>
              <a:gd name="connsiteX0" fmla="*/ 3001154 w 3001294"/>
              <a:gd name="connsiteY0" fmla="*/ 593132 h 2396633"/>
              <a:gd name="connsiteX1" fmla="*/ 2826838 w 3001294"/>
              <a:gd name="connsiteY1" fmla="*/ 122742 h 2396633"/>
              <a:gd name="connsiteX2" fmla="*/ 2584728 w 3001294"/>
              <a:gd name="connsiteY2" fmla="*/ 7102 h 2396633"/>
              <a:gd name="connsiteX3" fmla="*/ 2224277 w 3001294"/>
              <a:gd name="connsiteY3" fmla="*/ 165354 h 2396633"/>
              <a:gd name="connsiteX4" fmla="*/ 2009154 w 3001294"/>
              <a:gd name="connsiteY4" fmla="*/ 590153 h 2396633"/>
              <a:gd name="connsiteX5" fmla="*/ 1596904 w 3001294"/>
              <a:gd name="connsiteY5" fmla="*/ 1420680 h 2396633"/>
              <a:gd name="connsiteX6" fmla="*/ 1366476 w 3001294"/>
              <a:gd name="connsiteY6" fmla="*/ 1823929 h 2396633"/>
              <a:gd name="connsiteX7" fmla="*/ 680804 w 3001294"/>
              <a:gd name="connsiteY7" fmla="*/ 2309861 h 2396633"/>
              <a:gd name="connsiteX8" fmla="*/ 0 w 3001294"/>
              <a:gd name="connsiteY8" fmla="*/ 1811804 h 2396633"/>
              <a:gd name="connsiteX0" fmla="*/ 3016861 w 3017001"/>
              <a:gd name="connsiteY0" fmla="*/ 286745 h 2396633"/>
              <a:gd name="connsiteX1" fmla="*/ 2826838 w 3017001"/>
              <a:gd name="connsiteY1" fmla="*/ 122742 h 2396633"/>
              <a:gd name="connsiteX2" fmla="*/ 2584728 w 3017001"/>
              <a:gd name="connsiteY2" fmla="*/ 7102 h 2396633"/>
              <a:gd name="connsiteX3" fmla="*/ 2224277 w 3017001"/>
              <a:gd name="connsiteY3" fmla="*/ 165354 h 2396633"/>
              <a:gd name="connsiteX4" fmla="*/ 2009154 w 3017001"/>
              <a:gd name="connsiteY4" fmla="*/ 590153 h 2396633"/>
              <a:gd name="connsiteX5" fmla="*/ 1596904 w 3017001"/>
              <a:gd name="connsiteY5" fmla="*/ 1420680 h 2396633"/>
              <a:gd name="connsiteX6" fmla="*/ 1366476 w 3017001"/>
              <a:gd name="connsiteY6" fmla="*/ 1823929 h 2396633"/>
              <a:gd name="connsiteX7" fmla="*/ 680804 w 3017001"/>
              <a:gd name="connsiteY7" fmla="*/ 2309861 h 2396633"/>
              <a:gd name="connsiteX8" fmla="*/ 0 w 3017001"/>
              <a:gd name="connsiteY8" fmla="*/ 1811804 h 2396633"/>
              <a:gd name="connsiteX0" fmla="*/ 3016861 w 3017001"/>
              <a:gd name="connsiteY0" fmla="*/ 286294 h 2396182"/>
              <a:gd name="connsiteX1" fmla="*/ 2876307 w 3017001"/>
              <a:gd name="connsiteY1" fmla="*/ 124994 h 2396182"/>
              <a:gd name="connsiteX2" fmla="*/ 2584728 w 3017001"/>
              <a:gd name="connsiteY2" fmla="*/ 6651 h 2396182"/>
              <a:gd name="connsiteX3" fmla="*/ 2224277 w 3017001"/>
              <a:gd name="connsiteY3" fmla="*/ 164903 h 2396182"/>
              <a:gd name="connsiteX4" fmla="*/ 2009154 w 3017001"/>
              <a:gd name="connsiteY4" fmla="*/ 589702 h 2396182"/>
              <a:gd name="connsiteX5" fmla="*/ 1596904 w 3017001"/>
              <a:gd name="connsiteY5" fmla="*/ 1420229 h 2396182"/>
              <a:gd name="connsiteX6" fmla="*/ 1366476 w 3017001"/>
              <a:gd name="connsiteY6" fmla="*/ 1823478 h 2396182"/>
              <a:gd name="connsiteX7" fmla="*/ 680804 w 3017001"/>
              <a:gd name="connsiteY7" fmla="*/ 2309410 h 2396182"/>
              <a:gd name="connsiteX8" fmla="*/ 0 w 3017001"/>
              <a:gd name="connsiteY8" fmla="*/ 1811353 h 2396182"/>
              <a:gd name="connsiteX0" fmla="*/ 2898274 w 2898414"/>
              <a:gd name="connsiteY0" fmla="*/ 286294 h 2324411"/>
              <a:gd name="connsiteX1" fmla="*/ 2757720 w 2898414"/>
              <a:gd name="connsiteY1" fmla="*/ 124994 h 2324411"/>
              <a:gd name="connsiteX2" fmla="*/ 2466141 w 2898414"/>
              <a:gd name="connsiteY2" fmla="*/ 6651 h 2324411"/>
              <a:gd name="connsiteX3" fmla="*/ 2105690 w 2898414"/>
              <a:gd name="connsiteY3" fmla="*/ 164903 h 2324411"/>
              <a:gd name="connsiteX4" fmla="*/ 1890567 w 2898414"/>
              <a:gd name="connsiteY4" fmla="*/ 589702 h 2324411"/>
              <a:gd name="connsiteX5" fmla="*/ 1478317 w 2898414"/>
              <a:gd name="connsiteY5" fmla="*/ 1420229 h 2324411"/>
              <a:gd name="connsiteX6" fmla="*/ 1247889 w 2898414"/>
              <a:gd name="connsiteY6" fmla="*/ 1823478 h 2324411"/>
              <a:gd name="connsiteX7" fmla="*/ 562217 w 2898414"/>
              <a:gd name="connsiteY7" fmla="*/ 2309410 h 2324411"/>
              <a:gd name="connsiteX8" fmla="*/ 0 w 2898414"/>
              <a:gd name="connsiteY8" fmla="*/ 1664209 h 2324411"/>
              <a:gd name="connsiteX0" fmla="*/ 3011625 w 3011765"/>
              <a:gd name="connsiteY0" fmla="*/ 286294 h 2324411"/>
              <a:gd name="connsiteX1" fmla="*/ 2871071 w 3011765"/>
              <a:gd name="connsiteY1" fmla="*/ 124994 h 2324411"/>
              <a:gd name="connsiteX2" fmla="*/ 2579492 w 3011765"/>
              <a:gd name="connsiteY2" fmla="*/ 6651 h 2324411"/>
              <a:gd name="connsiteX3" fmla="*/ 2219041 w 3011765"/>
              <a:gd name="connsiteY3" fmla="*/ 164903 h 2324411"/>
              <a:gd name="connsiteX4" fmla="*/ 2003918 w 3011765"/>
              <a:gd name="connsiteY4" fmla="*/ 589702 h 2324411"/>
              <a:gd name="connsiteX5" fmla="*/ 1591668 w 3011765"/>
              <a:gd name="connsiteY5" fmla="*/ 1420229 h 2324411"/>
              <a:gd name="connsiteX6" fmla="*/ 1361240 w 3011765"/>
              <a:gd name="connsiteY6" fmla="*/ 1823478 h 2324411"/>
              <a:gd name="connsiteX7" fmla="*/ 675568 w 3011765"/>
              <a:gd name="connsiteY7" fmla="*/ 2309410 h 2324411"/>
              <a:gd name="connsiteX8" fmla="*/ 0 w 3011765"/>
              <a:gd name="connsiteY8" fmla="*/ 1709226 h 2324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1765" h="2324411">
                <a:moveTo>
                  <a:pt x="3011625" y="286294"/>
                </a:moveTo>
                <a:cubicBezTo>
                  <a:pt x="3011765" y="286533"/>
                  <a:pt x="2943093" y="171601"/>
                  <a:pt x="2871071" y="124994"/>
                </a:cubicBezTo>
                <a:cubicBezTo>
                  <a:pt x="2799049" y="78387"/>
                  <a:pt x="2688164" y="0"/>
                  <a:pt x="2579492" y="6651"/>
                </a:cubicBezTo>
                <a:cubicBezTo>
                  <a:pt x="2470820" y="13302"/>
                  <a:pt x="2311581" y="75838"/>
                  <a:pt x="2219041" y="164903"/>
                </a:cubicBezTo>
                <a:cubicBezTo>
                  <a:pt x="2115304" y="253117"/>
                  <a:pt x="2108480" y="380481"/>
                  <a:pt x="2003918" y="589702"/>
                </a:cubicBezTo>
                <a:cubicBezTo>
                  <a:pt x="1899356" y="798923"/>
                  <a:pt x="1698781" y="1214600"/>
                  <a:pt x="1591668" y="1420229"/>
                </a:cubicBezTo>
                <a:cubicBezTo>
                  <a:pt x="1484555" y="1625858"/>
                  <a:pt x="1513923" y="1675281"/>
                  <a:pt x="1361240" y="1823478"/>
                </a:cubicBezTo>
                <a:cubicBezTo>
                  <a:pt x="1208557" y="1971675"/>
                  <a:pt x="876047" y="2253403"/>
                  <a:pt x="675568" y="2309410"/>
                </a:cubicBezTo>
                <a:cubicBezTo>
                  <a:pt x="446950" y="2324411"/>
                  <a:pt x="69440" y="2294055"/>
                  <a:pt x="0" y="1709226"/>
                </a:cubicBezTo>
              </a:path>
            </a:pathLst>
          </a:custGeom>
          <a:ln w="76200">
            <a:solidFill>
              <a:srgbClr val="FFFF00"/>
            </a:solidFill>
            <a:prstDash val="sysDot"/>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Freeform 19"/>
          <p:cNvSpPr/>
          <p:nvPr/>
        </p:nvSpPr>
        <p:spPr>
          <a:xfrm>
            <a:off x="5889649" y="1109635"/>
            <a:ext cx="3341207" cy="1680204"/>
          </a:xfrm>
          <a:custGeom>
            <a:avLst/>
            <a:gdLst>
              <a:gd name="connsiteX0" fmla="*/ 0 w 7424468"/>
              <a:gd name="connsiteY0" fmla="*/ 4793 h 1696528"/>
              <a:gd name="connsiteX1" fmla="*/ 362309 w 7424468"/>
              <a:gd name="connsiteY1" fmla="*/ 378604 h 1696528"/>
              <a:gd name="connsiteX2" fmla="*/ 879894 w 7424468"/>
              <a:gd name="connsiteY2" fmla="*/ 798423 h 1696528"/>
              <a:gd name="connsiteX3" fmla="*/ 1495245 w 7424468"/>
              <a:gd name="connsiteY3" fmla="*/ 821427 h 1696528"/>
              <a:gd name="connsiteX4" fmla="*/ 2041585 w 7424468"/>
              <a:gd name="connsiteY4" fmla="*/ 367102 h 1696528"/>
              <a:gd name="connsiteX5" fmla="*/ 2472906 w 7424468"/>
              <a:gd name="connsiteY5" fmla="*/ 108310 h 1696528"/>
              <a:gd name="connsiteX6" fmla="*/ 3048000 w 7424468"/>
              <a:gd name="connsiteY6" fmla="*/ 50800 h 1696528"/>
              <a:gd name="connsiteX7" fmla="*/ 3479321 w 7424468"/>
              <a:gd name="connsiteY7" fmla="*/ 413110 h 1696528"/>
              <a:gd name="connsiteX8" fmla="*/ 3646098 w 7424468"/>
              <a:gd name="connsiteY8" fmla="*/ 1051465 h 1696528"/>
              <a:gd name="connsiteX9" fmla="*/ 4111924 w 7424468"/>
              <a:gd name="connsiteY9" fmla="*/ 1436778 h 1696528"/>
              <a:gd name="connsiteX10" fmla="*/ 4991819 w 7424468"/>
              <a:gd name="connsiteY10" fmla="*/ 1597804 h 1696528"/>
              <a:gd name="connsiteX11" fmla="*/ 5952226 w 7424468"/>
              <a:gd name="connsiteY11" fmla="*/ 1672566 h 1696528"/>
              <a:gd name="connsiteX12" fmla="*/ 6567577 w 7424468"/>
              <a:gd name="connsiteY12" fmla="*/ 1454031 h 1696528"/>
              <a:gd name="connsiteX13" fmla="*/ 6843623 w 7424468"/>
              <a:gd name="connsiteY13" fmla="*/ 1362015 h 1696528"/>
              <a:gd name="connsiteX14" fmla="*/ 7424468 w 7424468"/>
              <a:gd name="connsiteY14" fmla="*/ 1413774 h 1696528"/>
              <a:gd name="connsiteX0" fmla="*/ 0 w 7424468"/>
              <a:gd name="connsiteY0" fmla="*/ 112327 h 1804062"/>
              <a:gd name="connsiteX1" fmla="*/ 362309 w 7424468"/>
              <a:gd name="connsiteY1" fmla="*/ 486138 h 1804062"/>
              <a:gd name="connsiteX2" fmla="*/ 879894 w 7424468"/>
              <a:gd name="connsiteY2" fmla="*/ 905957 h 1804062"/>
              <a:gd name="connsiteX3" fmla="*/ 1495245 w 7424468"/>
              <a:gd name="connsiteY3" fmla="*/ 928961 h 1804062"/>
              <a:gd name="connsiteX4" fmla="*/ 2041585 w 7424468"/>
              <a:gd name="connsiteY4" fmla="*/ 474636 h 1804062"/>
              <a:gd name="connsiteX5" fmla="*/ 2427581 w 7424468"/>
              <a:gd name="connsiteY5" fmla="*/ 52717 h 1804062"/>
              <a:gd name="connsiteX6" fmla="*/ 3048000 w 7424468"/>
              <a:gd name="connsiteY6" fmla="*/ 158334 h 1804062"/>
              <a:gd name="connsiteX7" fmla="*/ 3479321 w 7424468"/>
              <a:gd name="connsiteY7" fmla="*/ 520644 h 1804062"/>
              <a:gd name="connsiteX8" fmla="*/ 3646098 w 7424468"/>
              <a:gd name="connsiteY8" fmla="*/ 1158999 h 1804062"/>
              <a:gd name="connsiteX9" fmla="*/ 4111924 w 7424468"/>
              <a:gd name="connsiteY9" fmla="*/ 1544312 h 1804062"/>
              <a:gd name="connsiteX10" fmla="*/ 4991819 w 7424468"/>
              <a:gd name="connsiteY10" fmla="*/ 1705338 h 1804062"/>
              <a:gd name="connsiteX11" fmla="*/ 5952226 w 7424468"/>
              <a:gd name="connsiteY11" fmla="*/ 1780100 h 1804062"/>
              <a:gd name="connsiteX12" fmla="*/ 6567577 w 7424468"/>
              <a:gd name="connsiteY12" fmla="*/ 1561565 h 1804062"/>
              <a:gd name="connsiteX13" fmla="*/ 6843623 w 7424468"/>
              <a:gd name="connsiteY13" fmla="*/ 1469549 h 1804062"/>
              <a:gd name="connsiteX14" fmla="*/ 7424468 w 7424468"/>
              <a:gd name="connsiteY14" fmla="*/ 1521308 h 1804062"/>
              <a:gd name="connsiteX0" fmla="*/ 0 w 7424468"/>
              <a:gd name="connsiteY0" fmla="*/ 80412 h 1772147"/>
              <a:gd name="connsiteX1" fmla="*/ 362309 w 7424468"/>
              <a:gd name="connsiteY1" fmla="*/ 454223 h 1772147"/>
              <a:gd name="connsiteX2" fmla="*/ 879894 w 7424468"/>
              <a:gd name="connsiteY2" fmla="*/ 874042 h 1772147"/>
              <a:gd name="connsiteX3" fmla="*/ 1495245 w 7424468"/>
              <a:gd name="connsiteY3" fmla="*/ 897046 h 1772147"/>
              <a:gd name="connsiteX4" fmla="*/ 1736297 w 7424468"/>
              <a:gd name="connsiteY4" fmla="*/ 251230 h 1772147"/>
              <a:gd name="connsiteX5" fmla="*/ 2427581 w 7424468"/>
              <a:gd name="connsiteY5" fmla="*/ 20802 h 1772147"/>
              <a:gd name="connsiteX6" fmla="*/ 3048000 w 7424468"/>
              <a:gd name="connsiteY6" fmla="*/ 126419 h 1772147"/>
              <a:gd name="connsiteX7" fmla="*/ 3479321 w 7424468"/>
              <a:gd name="connsiteY7" fmla="*/ 488729 h 1772147"/>
              <a:gd name="connsiteX8" fmla="*/ 3646098 w 7424468"/>
              <a:gd name="connsiteY8" fmla="*/ 1127084 h 1772147"/>
              <a:gd name="connsiteX9" fmla="*/ 4111924 w 7424468"/>
              <a:gd name="connsiteY9" fmla="*/ 1512397 h 1772147"/>
              <a:gd name="connsiteX10" fmla="*/ 4991819 w 7424468"/>
              <a:gd name="connsiteY10" fmla="*/ 1673423 h 1772147"/>
              <a:gd name="connsiteX11" fmla="*/ 5952226 w 7424468"/>
              <a:gd name="connsiteY11" fmla="*/ 1748185 h 1772147"/>
              <a:gd name="connsiteX12" fmla="*/ 6567577 w 7424468"/>
              <a:gd name="connsiteY12" fmla="*/ 1529650 h 1772147"/>
              <a:gd name="connsiteX13" fmla="*/ 6843623 w 7424468"/>
              <a:gd name="connsiteY13" fmla="*/ 1437634 h 1772147"/>
              <a:gd name="connsiteX14" fmla="*/ 7424468 w 7424468"/>
              <a:gd name="connsiteY14" fmla="*/ 1489393 h 1772147"/>
              <a:gd name="connsiteX0" fmla="*/ 0 w 7424468"/>
              <a:gd name="connsiteY0" fmla="*/ 80412 h 1772147"/>
              <a:gd name="connsiteX1" fmla="*/ 362309 w 7424468"/>
              <a:gd name="connsiteY1" fmla="*/ 454223 h 1772147"/>
              <a:gd name="connsiteX2" fmla="*/ 879894 w 7424468"/>
              <a:gd name="connsiteY2" fmla="*/ 874042 h 1772147"/>
              <a:gd name="connsiteX3" fmla="*/ 1275441 w 7424468"/>
              <a:gd name="connsiteY3" fmla="*/ 654479 h 1772147"/>
              <a:gd name="connsiteX4" fmla="*/ 1736297 w 7424468"/>
              <a:gd name="connsiteY4" fmla="*/ 251230 h 1772147"/>
              <a:gd name="connsiteX5" fmla="*/ 2427581 w 7424468"/>
              <a:gd name="connsiteY5" fmla="*/ 20802 h 1772147"/>
              <a:gd name="connsiteX6" fmla="*/ 3048000 w 7424468"/>
              <a:gd name="connsiteY6" fmla="*/ 126419 h 1772147"/>
              <a:gd name="connsiteX7" fmla="*/ 3479321 w 7424468"/>
              <a:gd name="connsiteY7" fmla="*/ 488729 h 1772147"/>
              <a:gd name="connsiteX8" fmla="*/ 3646098 w 7424468"/>
              <a:gd name="connsiteY8" fmla="*/ 1127084 h 1772147"/>
              <a:gd name="connsiteX9" fmla="*/ 4111924 w 7424468"/>
              <a:gd name="connsiteY9" fmla="*/ 1512397 h 1772147"/>
              <a:gd name="connsiteX10" fmla="*/ 4991819 w 7424468"/>
              <a:gd name="connsiteY10" fmla="*/ 1673423 h 1772147"/>
              <a:gd name="connsiteX11" fmla="*/ 5952226 w 7424468"/>
              <a:gd name="connsiteY11" fmla="*/ 1748185 h 1772147"/>
              <a:gd name="connsiteX12" fmla="*/ 6567577 w 7424468"/>
              <a:gd name="connsiteY12" fmla="*/ 1529650 h 1772147"/>
              <a:gd name="connsiteX13" fmla="*/ 6843623 w 7424468"/>
              <a:gd name="connsiteY13" fmla="*/ 1437634 h 1772147"/>
              <a:gd name="connsiteX14" fmla="*/ 7424468 w 7424468"/>
              <a:gd name="connsiteY14" fmla="*/ 1489393 h 1772147"/>
              <a:gd name="connsiteX0" fmla="*/ 0 w 7424468"/>
              <a:gd name="connsiteY0" fmla="*/ 80412 h 1772147"/>
              <a:gd name="connsiteX1" fmla="*/ 362309 w 7424468"/>
              <a:gd name="connsiteY1" fmla="*/ 454223 h 1772147"/>
              <a:gd name="connsiteX2" fmla="*/ 872192 w 7424468"/>
              <a:gd name="connsiteY2" fmla="*/ 712086 h 1772147"/>
              <a:gd name="connsiteX3" fmla="*/ 1275441 w 7424468"/>
              <a:gd name="connsiteY3" fmla="*/ 654479 h 1772147"/>
              <a:gd name="connsiteX4" fmla="*/ 1736297 w 7424468"/>
              <a:gd name="connsiteY4" fmla="*/ 251230 h 1772147"/>
              <a:gd name="connsiteX5" fmla="*/ 2427581 w 7424468"/>
              <a:gd name="connsiteY5" fmla="*/ 20802 h 1772147"/>
              <a:gd name="connsiteX6" fmla="*/ 3048000 w 7424468"/>
              <a:gd name="connsiteY6" fmla="*/ 126419 h 1772147"/>
              <a:gd name="connsiteX7" fmla="*/ 3479321 w 7424468"/>
              <a:gd name="connsiteY7" fmla="*/ 488729 h 1772147"/>
              <a:gd name="connsiteX8" fmla="*/ 3646098 w 7424468"/>
              <a:gd name="connsiteY8" fmla="*/ 1127084 h 1772147"/>
              <a:gd name="connsiteX9" fmla="*/ 4111924 w 7424468"/>
              <a:gd name="connsiteY9" fmla="*/ 1512397 h 1772147"/>
              <a:gd name="connsiteX10" fmla="*/ 4991819 w 7424468"/>
              <a:gd name="connsiteY10" fmla="*/ 1673423 h 1772147"/>
              <a:gd name="connsiteX11" fmla="*/ 5952226 w 7424468"/>
              <a:gd name="connsiteY11" fmla="*/ 1748185 h 1772147"/>
              <a:gd name="connsiteX12" fmla="*/ 6567577 w 7424468"/>
              <a:gd name="connsiteY12" fmla="*/ 1529650 h 1772147"/>
              <a:gd name="connsiteX13" fmla="*/ 6843623 w 7424468"/>
              <a:gd name="connsiteY13" fmla="*/ 1437634 h 1772147"/>
              <a:gd name="connsiteX14" fmla="*/ 7424468 w 7424468"/>
              <a:gd name="connsiteY14" fmla="*/ 1489393 h 1772147"/>
              <a:gd name="connsiteX0" fmla="*/ 0 w 7424468"/>
              <a:gd name="connsiteY0" fmla="*/ 80412 h 1772147"/>
              <a:gd name="connsiteX1" fmla="*/ 526550 w 7424468"/>
              <a:gd name="connsiteY1" fmla="*/ 424051 h 1772147"/>
              <a:gd name="connsiteX2" fmla="*/ 872192 w 7424468"/>
              <a:gd name="connsiteY2" fmla="*/ 712086 h 1772147"/>
              <a:gd name="connsiteX3" fmla="*/ 1275441 w 7424468"/>
              <a:gd name="connsiteY3" fmla="*/ 654479 h 1772147"/>
              <a:gd name="connsiteX4" fmla="*/ 1736297 w 7424468"/>
              <a:gd name="connsiteY4" fmla="*/ 251230 h 1772147"/>
              <a:gd name="connsiteX5" fmla="*/ 2427581 w 7424468"/>
              <a:gd name="connsiteY5" fmla="*/ 20802 h 1772147"/>
              <a:gd name="connsiteX6" fmla="*/ 3048000 w 7424468"/>
              <a:gd name="connsiteY6" fmla="*/ 126419 h 1772147"/>
              <a:gd name="connsiteX7" fmla="*/ 3479321 w 7424468"/>
              <a:gd name="connsiteY7" fmla="*/ 488729 h 1772147"/>
              <a:gd name="connsiteX8" fmla="*/ 3646098 w 7424468"/>
              <a:gd name="connsiteY8" fmla="*/ 1127084 h 1772147"/>
              <a:gd name="connsiteX9" fmla="*/ 4111924 w 7424468"/>
              <a:gd name="connsiteY9" fmla="*/ 1512397 h 1772147"/>
              <a:gd name="connsiteX10" fmla="*/ 4991819 w 7424468"/>
              <a:gd name="connsiteY10" fmla="*/ 1673423 h 1772147"/>
              <a:gd name="connsiteX11" fmla="*/ 5952226 w 7424468"/>
              <a:gd name="connsiteY11" fmla="*/ 1748185 h 1772147"/>
              <a:gd name="connsiteX12" fmla="*/ 6567577 w 7424468"/>
              <a:gd name="connsiteY12" fmla="*/ 1529650 h 1772147"/>
              <a:gd name="connsiteX13" fmla="*/ 6843623 w 7424468"/>
              <a:gd name="connsiteY13" fmla="*/ 1437634 h 1772147"/>
              <a:gd name="connsiteX14" fmla="*/ 7424468 w 7424468"/>
              <a:gd name="connsiteY14" fmla="*/ 1489393 h 1772147"/>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039913 w 7416381"/>
              <a:gd name="connsiteY6" fmla="*/ 336045 h 1981773"/>
              <a:gd name="connsiteX7" fmla="*/ 3471234 w 7416381"/>
              <a:gd name="connsiteY7" fmla="*/ 698355 h 1981773"/>
              <a:gd name="connsiteX8" fmla="*/ 3638011 w 7416381"/>
              <a:gd name="connsiteY8" fmla="*/ 1336710 h 1981773"/>
              <a:gd name="connsiteX9" fmla="*/ 4103837 w 7416381"/>
              <a:gd name="connsiteY9" fmla="*/ 1722023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039913 w 7416381"/>
              <a:gd name="connsiteY6" fmla="*/ 336045 h 1981773"/>
              <a:gd name="connsiteX7" fmla="*/ 3471234 w 7416381"/>
              <a:gd name="connsiteY7" fmla="*/ 698355 h 1981773"/>
              <a:gd name="connsiteX8" fmla="*/ 3638011 w 7416381"/>
              <a:gd name="connsiteY8" fmla="*/ 1336710 h 1981773"/>
              <a:gd name="connsiteX9" fmla="*/ 4103837 w 7416381"/>
              <a:gd name="connsiteY9" fmla="*/ 1722023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039913 w 7416381"/>
              <a:gd name="connsiteY6" fmla="*/ 336045 h 1981773"/>
              <a:gd name="connsiteX7" fmla="*/ 3629241 w 7416381"/>
              <a:gd name="connsiteY7" fmla="*/ 633677 h 1981773"/>
              <a:gd name="connsiteX8" fmla="*/ 3638011 w 7416381"/>
              <a:gd name="connsiteY8" fmla="*/ 1336710 h 1981773"/>
              <a:gd name="connsiteX9" fmla="*/ 4103837 w 7416381"/>
              <a:gd name="connsiteY9" fmla="*/ 1722023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110778 w 7416381"/>
              <a:gd name="connsiteY6" fmla="*/ 230428 h 1981773"/>
              <a:gd name="connsiteX7" fmla="*/ 3629241 w 7416381"/>
              <a:gd name="connsiteY7" fmla="*/ 633677 h 1981773"/>
              <a:gd name="connsiteX8" fmla="*/ 3638011 w 7416381"/>
              <a:gd name="connsiteY8" fmla="*/ 1336710 h 1981773"/>
              <a:gd name="connsiteX9" fmla="*/ 4103837 w 7416381"/>
              <a:gd name="connsiteY9" fmla="*/ 1722023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110778 w 7416381"/>
              <a:gd name="connsiteY6" fmla="*/ 230428 h 1981773"/>
              <a:gd name="connsiteX7" fmla="*/ 3629241 w 7416381"/>
              <a:gd name="connsiteY7" fmla="*/ 633677 h 1981773"/>
              <a:gd name="connsiteX8" fmla="*/ 3859669 w 7416381"/>
              <a:gd name="connsiteY8" fmla="*/ 1209747 h 1981773"/>
              <a:gd name="connsiteX9" fmla="*/ 4103837 w 7416381"/>
              <a:gd name="connsiteY9" fmla="*/ 1722023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110778 w 7416381"/>
              <a:gd name="connsiteY6" fmla="*/ 230428 h 1981773"/>
              <a:gd name="connsiteX7" fmla="*/ 3629241 w 7416381"/>
              <a:gd name="connsiteY7" fmla="*/ 633677 h 1981773"/>
              <a:gd name="connsiteX8" fmla="*/ 3859669 w 7416381"/>
              <a:gd name="connsiteY8" fmla="*/ 1209747 h 1981773"/>
              <a:gd name="connsiteX9" fmla="*/ 4320525 w 7416381"/>
              <a:gd name="connsiteY9" fmla="*/ 1440175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110778 w 7416381"/>
              <a:gd name="connsiteY6" fmla="*/ 230428 h 1981773"/>
              <a:gd name="connsiteX7" fmla="*/ 3629241 w 7416381"/>
              <a:gd name="connsiteY7" fmla="*/ 633677 h 1981773"/>
              <a:gd name="connsiteX8" fmla="*/ 3859669 w 7416381"/>
              <a:gd name="connsiteY8" fmla="*/ 1152140 h 1981773"/>
              <a:gd name="connsiteX9" fmla="*/ 4320525 w 7416381"/>
              <a:gd name="connsiteY9" fmla="*/ 1440175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59655"/>
              <a:gd name="connsiteX1" fmla="*/ 518463 w 7416381"/>
              <a:gd name="connsiteY1" fmla="*/ 633677 h 1959655"/>
              <a:gd name="connsiteX2" fmla="*/ 864105 w 7416381"/>
              <a:gd name="connsiteY2" fmla="*/ 921712 h 1959655"/>
              <a:gd name="connsiteX3" fmla="*/ 1267354 w 7416381"/>
              <a:gd name="connsiteY3" fmla="*/ 864105 h 1959655"/>
              <a:gd name="connsiteX4" fmla="*/ 1728210 w 7416381"/>
              <a:gd name="connsiteY4" fmla="*/ 460856 h 1959655"/>
              <a:gd name="connsiteX5" fmla="*/ 2419494 w 7416381"/>
              <a:gd name="connsiteY5" fmla="*/ 230428 h 1959655"/>
              <a:gd name="connsiteX6" fmla="*/ 3110778 w 7416381"/>
              <a:gd name="connsiteY6" fmla="*/ 230428 h 1959655"/>
              <a:gd name="connsiteX7" fmla="*/ 3629241 w 7416381"/>
              <a:gd name="connsiteY7" fmla="*/ 633677 h 1959655"/>
              <a:gd name="connsiteX8" fmla="*/ 3859669 w 7416381"/>
              <a:gd name="connsiteY8" fmla="*/ 1152140 h 1959655"/>
              <a:gd name="connsiteX9" fmla="*/ 4320525 w 7416381"/>
              <a:gd name="connsiteY9" fmla="*/ 1440175 h 1959655"/>
              <a:gd name="connsiteX10" fmla="*/ 5069416 w 7416381"/>
              <a:gd name="connsiteY10" fmla="*/ 1728210 h 1959655"/>
              <a:gd name="connsiteX11" fmla="*/ 5944139 w 7416381"/>
              <a:gd name="connsiteY11" fmla="*/ 1957811 h 1959655"/>
              <a:gd name="connsiteX12" fmla="*/ 6559490 w 7416381"/>
              <a:gd name="connsiteY12" fmla="*/ 1739276 h 1959655"/>
              <a:gd name="connsiteX13" fmla="*/ 6835536 w 7416381"/>
              <a:gd name="connsiteY13" fmla="*/ 1647260 h 1959655"/>
              <a:gd name="connsiteX14" fmla="*/ 7416381 w 7416381"/>
              <a:gd name="connsiteY14" fmla="*/ 1699019 h 1959655"/>
              <a:gd name="connsiteX0" fmla="*/ 0 w 6835536"/>
              <a:gd name="connsiteY0" fmla="*/ 0 h 1959655"/>
              <a:gd name="connsiteX1" fmla="*/ 518463 w 6835536"/>
              <a:gd name="connsiteY1" fmla="*/ 633677 h 1959655"/>
              <a:gd name="connsiteX2" fmla="*/ 864105 w 6835536"/>
              <a:gd name="connsiteY2" fmla="*/ 921712 h 1959655"/>
              <a:gd name="connsiteX3" fmla="*/ 1267354 w 6835536"/>
              <a:gd name="connsiteY3" fmla="*/ 864105 h 1959655"/>
              <a:gd name="connsiteX4" fmla="*/ 1728210 w 6835536"/>
              <a:gd name="connsiteY4" fmla="*/ 460856 h 1959655"/>
              <a:gd name="connsiteX5" fmla="*/ 2419494 w 6835536"/>
              <a:gd name="connsiteY5" fmla="*/ 230428 h 1959655"/>
              <a:gd name="connsiteX6" fmla="*/ 3110778 w 6835536"/>
              <a:gd name="connsiteY6" fmla="*/ 230428 h 1959655"/>
              <a:gd name="connsiteX7" fmla="*/ 3629241 w 6835536"/>
              <a:gd name="connsiteY7" fmla="*/ 633677 h 1959655"/>
              <a:gd name="connsiteX8" fmla="*/ 3859669 w 6835536"/>
              <a:gd name="connsiteY8" fmla="*/ 1152140 h 1959655"/>
              <a:gd name="connsiteX9" fmla="*/ 4320525 w 6835536"/>
              <a:gd name="connsiteY9" fmla="*/ 1440175 h 1959655"/>
              <a:gd name="connsiteX10" fmla="*/ 5069416 w 6835536"/>
              <a:gd name="connsiteY10" fmla="*/ 1728210 h 1959655"/>
              <a:gd name="connsiteX11" fmla="*/ 5944139 w 6835536"/>
              <a:gd name="connsiteY11" fmla="*/ 1957811 h 1959655"/>
              <a:gd name="connsiteX12" fmla="*/ 6559490 w 6835536"/>
              <a:gd name="connsiteY12" fmla="*/ 1739276 h 1959655"/>
              <a:gd name="connsiteX13" fmla="*/ 6835536 w 6835536"/>
              <a:gd name="connsiteY13" fmla="*/ 1647260 h 1959655"/>
              <a:gd name="connsiteX0" fmla="*/ 0 w 6559490"/>
              <a:gd name="connsiteY0" fmla="*/ 0 h 1959655"/>
              <a:gd name="connsiteX1" fmla="*/ 518463 w 6559490"/>
              <a:gd name="connsiteY1" fmla="*/ 633677 h 1959655"/>
              <a:gd name="connsiteX2" fmla="*/ 864105 w 6559490"/>
              <a:gd name="connsiteY2" fmla="*/ 921712 h 1959655"/>
              <a:gd name="connsiteX3" fmla="*/ 1267354 w 6559490"/>
              <a:gd name="connsiteY3" fmla="*/ 864105 h 1959655"/>
              <a:gd name="connsiteX4" fmla="*/ 1728210 w 6559490"/>
              <a:gd name="connsiteY4" fmla="*/ 460856 h 1959655"/>
              <a:gd name="connsiteX5" fmla="*/ 2419494 w 6559490"/>
              <a:gd name="connsiteY5" fmla="*/ 230428 h 1959655"/>
              <a:gd name="connsiteX6" fmla="*/ 3110778 w 6559490"/>
              <a:gd name="connsiteY6" fmla="*/ 230428 h 1959655"/>
              <a:gd name="connsiteX7" fmla="*/ 3629241 w 6559490"/>
              <a:gd name="connsiteY7" fmla="*/ 633677 h 1959655"/>
              <a:gd name="connsiteX8" fmla="*/ 3859669 w 6559490"/>
              <a:gd name="connsiteY8" fmla="*/ 1152140 h 1959655"/>
              <a:gd name="connsiteX9" fmla="*/ 4320525 w 6559490"/>
              <a:gd name="connsiteY9" fmla="*/ 1440175 h 1959655"/>
              <a:gd name="connsiteX10" fmla="*/ 5069416 w 6559490"/>
              <a:gd name="connsiteY10" fmla="*/ 1728210 h 1959655"/>
              <a:gd name="connsiteX11" fmla="*/ 5944139 w 6559490"/>
              <a:gd name="connsiteY11" fmla="*/ 1957811 h 1959655"/>
              <a:gd name="connsiteX12" fmla="*/ 6559490 w 6559490"/>
              <a:gd name="connsiteY12" fmla="*/ 1739276 h 1959655"/>
              <a:gd name="connsiteX0" fmla="*/ 0 w 5944139"/>
              <a:gd name="connsiteY0" fmla="*/ 0 h 1957811"/>
              <a:gd name="connsiteX1" fmla="*/ 518463 w 5944139"/>
              <a:gd name="connsiteY1" fmla="*/ 633677 h 1957811"/>
              <a:gd name="connsiteX2" fmla="*/ 864105 w 5944139"/>
              <a:gd name="connsiteY2" fmla="*/ 921712 h 1957811"/>
              <a:gd name="connsiteX3" fmla="*/ 1267354 w 5944139"/>
              <a:gd name="connsiteY3" fmla="*/ 864105 h 1957811"/>
              <a:gd name="connsiteX4" fmla="*/ 1728210 w 5944139"/>
              <a:gd name="connsiteY4" fmla="*/ 460856 h 1957811"/>
              <a:gd name="connsiteX5" fmla="*/ 2419494 w 5944139"/>
              <a:gd name="connsiteY5" fmla="*/ 230428 h 1957811"/>
              <a:gd name="connsiteX6" fmla="*/ 3110778 w 5944139"/>
              <a:gd name="connsiteY6" fmla="*/ 230428 h 1957811"/>
              <a:gd name="connsiteX7" fmla="*/ 3629241 w 5944139"/>
              <a:gd name="connsiteY7" fmla="*/ 633677 h 1957811"/>
              <a:gd name="connsiteX8" fmla="*/ 3859669 w 5944139"/>
              <a:gd name="connsiteY8" fmla="*/ 1152140 h 1957811"/>
              <a:gd name="connsiteX9" fmla="*/ 4320525 w 5944139"/>
              <a:gd name="connsiteY9" fmla="*/ 1440175 h 1957811"/>
              <a:gd name="connsiteX10" fmla="*/ 5069416 w 5944139"/>
              <a:gd name="connsiteY10" fmla="*/ 1728210 h 1957811"/>
              <a:gd name="connsiteX11" fmla="*/ 5944139 w 5944139"/>
              <a:gd name="connsiteY11" fmla="*/ 1957811 h 1957811"/>
              <a:gd name="connsiteX0" fmla="*/ 0 w 5760701"/>
              <a:gd name="connsiteY0" fmla="*/ 0 h 1843424"/>
              <a:gd name="connsiteX1" fmla="*/ 518463 w 5760701"/>
              <a:gd name="connsiteY1" fmla="*/ 633677 h 1843424"/>
              <a:gd name="connsiteX2" fmla="*/ 864105 w 5760701"/>
              <a:gd name="connsiteY2" fmla="*/ 921712 h 1843424"/>
              <a:gd name="connsiteX3" fmla="*/ 1267354 w 5760701"/>
              <a:gd name="connsiteY3" fmla="*/ 864105 h 1843424"/>
              <a:gd name="connsiteX4" fmla="*/ 1728210 w 5760701"/>
              <a:gd name="connsiteY4" fmla="*/ 460856 h 1843424"/>
              <a:gd name="connsiteX5" fmla="*/ 2419494 w 5760701"/>
              <a:gd name="connsiteY5" fmla="*/ 230428 h 1843424"/>
              <a:gd name="connsiteX6" fmla="*/ 3110778 w 5760701"/>
              <a:gd name="connsiteY6" fmla="*/ 230428 h 1843424"/>
              <a:gd name="connsiteX7" fmla="*/ 3629241 w 5760701"/>
              <a:gd name="connsiteY7" fmla="*/ 633677 h 1843424"/>
              <a:gd name="connsiteX8" fmla="*/ 3859669 w 5760701"/>
              <a:gd name="connsiteY8" fmla="*/ 1152140 h 1843424"/>
              <a:gd name="connsiteX9" fmla="*/ 4320525 w 5760701"/>
              <a:gd name="connsiteY9" fmla="*/ 1440175 h 1843424"/>
              <a:gd name="connsiteX10" fmla="*/ 5069416 w 5760701"/>
              <a:gd name="connsiteY10" fmla="*/ 1728210 h 1843424"/>
              <a:gd name="connsiteX11" fmla="*/ 5760701 w 5760701"/>
              <a:gd name="connsiteY11" fmla="*/ 1843424 h 1843424"/>
              <a:gd name="connsiteX0" fmla="*/ 0 w 5242238"/>
              <a:gd name="connsiteY0" fmla="*/ 470457 h 1680204"/>
              <a:gd name="connsiteX1" fmla="*/ 345642 w 5242238"/>
              <a:gd name="connsiteY1" fmla="*/ 758492 h 1680204"/>
              <a:gd name="connsiteX2" fmla="*/ 748891 w 5242238"/>
              <a:gd name="connsiteY2" fmla="*/ 700885 h 1680204"/>
              <a:gd name="connsiteX3" fmla="*/ 1209747 w 5242238"/>
              <a:gd name="connsiteY3" fmla="*/ 297636 h 1680204"/>
              <a:gd name="connsiteX4" fmla="*/ 1901031 w 5242238"/>
              <a:gd name="connsiteY4" fmla="*/ 67208 h 1680204"/>
              <a:gd name="connsiteX5" fmla="*/ 2592315 w 5242238"/>
              <a:gd name="connsiteY5" fmla="*/ 67208 h 1680204"/>
              <a:gd name="connsiteX6" fmla="*/ 3110778 w 5242238"/>
              <a:gd name="connsiteY6" fmla="*/ 470457 h 1680204"/>
              <a:gd name="connsiteX7" fmla="*/ 3341206 w 5242238"/>
              <a:gd name="connsiteY7" fmla="*/ 988920 h 1680204"/>
              <a:gd name="connsiteX8" fmla="*/ 3802062 w 5242238"/>
              <a:gd name="connsiteY8" fmla="*/ 1276955 h 1680204"/>
              <a:gd name="connsiteX9" fmla="*/ 4550953 w 5242238"/>
              <a:gd name="connsiteY9" fmla="*/ 1564990 h 1680204"/>
              <a:gd name="connsiteX10" fmla="*/ 5242238 w 5242238"/>
              <a:gd name="connsiteY10" fmla="*/ 1680204 h 1680204"/>
              <a:gd name="connsiteX0" fmla="*/ 0 w 4896596"/>
              <a:gd name="connsiteY0" fmla="*/ 758492 h 1680204"/>
              <a:gd name="connsiteX1" fmla="*/ 403249 w 4896596"/>
              <a:gd name="connsiteY1" fmla="*/ 700885 h 1680204"/>
              <a:gd name="connsiteX2" fmla="*/ 864105 w 4896596"/>
              <a:gd name="connsiteY2" fmla="*/ 297636 h 1680204"/>
              <a:gd name="connsiteX3" fmla="*/ 1555389 w 4896596"/>
              <a:gd name="connsiteY3" fmla="*/ 67208 h 1680204"/>
              <a:gd name="connsiteX4" fmla="*/ 2246673 w 4896596"/>
              <a:gd name="connsiteY4" fmla="*/ 67208 h 1680204"/>
              <a:gd name="connsiteX5" fmla="*/ 2765136 w 4896596"/>
              <a:gd name="connsiteY5" fmla="*/ 470457 h 1680204"/>
              <a:gd name="connsiteX6" fmla="*/ 2995564 w 4896596"/>
              <a:gd name="connsiteY6" fmla="*/ 988920 h 1680204"/>
              <a:gd name="connsiteX7" fmla="*/ 3456420 w 4896596"/>
              <a:gd name="connsiteY7" fmla="*/ 1276955 h 1680204"/>
              <a:gd name="connsiteX8" fmla="*/ 4205311 w 4896596"/>
              <a:gd name="connsiteY8" fmla="*/ 1564990 h 1680204"/>
              <a:gd name="connsiteX9" fmla="*/ 4896596 w 4896596"/>
              <a:gd name="connsiteY9" fmla="*/ 1680204 h 1680204"/>
              <a:gd name="connsiteX0" fmla="*/ 0 w 4896596"/>
              <a:gd name="connsiteY0" fmla="*/ 758492 h 1680204"/>
              <a:gd name="connsiteX1" fmla="*/ 403249 w 4896596"/>
              <a:gd name="connsiteY1" fmla="*/ 700885 h 1680204"/>
              <a:gd name="connsiteX2" fmla="*/ 864105 w 4896596"/>
              <a:gd name="connsiteY2" fmla="*/ 297636 h 1680204"/>
              <a:gd name="connsiteX3" fmla="*/ 1555389 w 4896596"/>
              <a:gd name="connsiteY3" fmla="*/ 67208 h 1680204"/>
              <a:gd name="connsiteX4" fmla="*/ 2246673 w 4896596"/>
              <a:gd name="connsiteY4" fmla="*/ 67208 h 1680204"/>
              <a:gd name="connsiteX5" fmla="*/ 2765136 w 4896596"/>
              <a:gd name="connsiteY5" fmla="*/ 470457 h 1680204"/>
              <a:gd name="connsiteX6" fmla="*/ 2995564 w 4896596"/>
              <a:gd name="connsiteY6" fmla="*/ 988920 h 1680204"/>
              <a:gd name="connsiteX7" fmla="*/ 3456420 w 4896596"/>
              <a:gd name="connsiteY7" fmla="*/ 1276955 h 1680204"/>
              <a:gd name="connsiteX8" fmla="*/ 4205311 w 4896596"/>
              <a:gd name="connsiteY8" fmla="*/ 1564990 h 1680204"/>
              <a:gd name="connsiteX9" fmla="*/ 4896596 w 4896596"/>
              <a:gd name="connsiteY9" fmla="*/ 1680204 h 1680204"/>
              <a:gd name="connsiteX0" fmla="*/ 0 w 4493347"/>
              <a:gd name="connsiteY0" fmla="*/ 700885 h 1680204"/>
              <a:gd name="connsiteX1" fmla="*/ 460856 w 4493347"/>
              <a:gd name="connsiteY1" fmla="*/ 297636 h 1680204"/>
              <a:gd name="connsiteX2" fmla="*/ 1152140 w 4493347"/>
              <a:gd name="connsiteY2" fmla="*/ 67208 h 1680204"/>
              <a:gd name="connsiteX3" fmla="*/ 1843424 w 4493347"/>
              <a:gd name="connsiteY3" fmla="*/ 67208 h 1680204"/>
              <a:gd name="connsiteX4" fmla="*/ 2361887 w 4493347"/>
              <a:gd name="connsiteY4" fmla="*/ 470457 h 1680204"/>
              <a:gd name="connsiteX5" fmla="*/ 2592315 w 4493347"/>
              <a:gd name="connsiteY5" fmla="*/ 988920 h 1680204"/>
              <a:gd name="connsiteX6" fmla="*/ 3053171 w 4493347"/>
              <a:gd name="connsiteY6" fmla="*/ 1276955 h 1680204"/>
              <a:gd name="connsiteX7" fmla="*/ 3802062 w 4493347"/>
              <a:gd name="connsiteY7" fmla="*/ 1564990 h 1680204"/>
              <a:gd name="connsiteX8" fmla="*/ 4493347 w 4493347"/>
              <a:gd name="connsiteY8" fmla="*/ 1680204 h 1680204"/>
              <a:gd name="connsiteX0" fmla="*/ 0 w 4032491"/>
              <a:gd name="connsiteY0" fmla="*/ 297636 h 1680204"/>
              <a:gd name="connsiteX1" fmla="*/ 691284 w 4032491"/>
              <a:gd name="connsiteY1" fmla="*/ 67208 h 1680204"/>
              <a:gd name="connsiteX2" fmla="*/ 1382568 w 4032491"/>
              <a:gd name="connsiteY2" fmla="*/ 67208 h 1680204"/>
              <a:gd name="connsiteX3" fmla="*/ 1901031 w 4032491"/>
              <a:gd name="connsiteY3" fmla="*/ 470457 h 1680204"/>
              <a:gd name="connsiteX4" fmla="*/ 2131459 w 4032491"/>
              <a:gd name="connsiteY4" fmla="*/ 988920 h 1680204"/>
              <a:gd name="connsiteX5" fmla="*/ 2592315 w 4032491"/>
              <a:gd name="connsiteY5" fmla="*/ 1276955 h 1680204"/>
              <a:gd name="connsiteX6" fmla="*/ 3341206 w 4032491"/>
              <a:gd name="connsiteY6" fmla="*/ 1564990 h 1680204"/>
              <a:gd name="connsiteX7" fmla="*/ 4032491 w 4032491"/>
              <a:gd name="connsiteY7" fmla="*/ 1680204 h 1680204"/>
              <a:gd name="connsiteX0" fmla="*/ 0 w 4032491"/>
              <a:gd name="connsiteY0" fmla="*/ 297636 h 1680204"/>
              <a:gd name="connsiteX1" fmla="*/ 691284 w 4032491"/>
              <a:gd name="connsiteY1" fmla="*/ 67208 h 1680204"/>
              <a:gd name="connsiteX2" fmla="*/ 1382568 w 4032491"/>
              <a:gd name="connsiteY2" fmla="*/ 67208 h 1680204"/>
              <a:gd name="connsiteX3" fmla="*/ 1901031 w 4032491"/>
              <a:gd name="connsiteY3" fmla="*/ 470457 h 1680204"/>
              <a:gd name="connsiteX4" fmla="*/ 2131459 w 4032491"/>
              <a:gd name="connsiteY4" fmla="*/ 988920 h 1680204"/>
              <a:gd name="connsiteX5" fmla="*/ 2592315 w 4032491"/>
              <a:gd name="connsiteY5" fmla="*/ 1276955 h 1680204"/>
              <a:gd name="connsiteX6" fmla="*/ 3341206 w 4032491"/>
              <a:gd name="connsiteY6" fmla="*/ 1564990 h 1680204"/>
              <a:gd name="connsiteX7" fmla="*/ 4032491 w 4032491"/>
              <a:gd name="connsiteY7" fmla="*/ 1680204 h 1680204"/>
              <a:gd name="connsiteX0" fmla="*/ 0 w 3341207"/>
              <a:gd name="connsiteY0" fmla="*/ 67208 h 1680204"/>
              <a:gd name="connsiteX1" fmla="*/ 691284 w 3341207"/>
              <a:gd name="connsiteY1" fmla="*/ 67208 h 1680204"/>
              <a:gd name="connsiteX2" fmla="*/ 1209747 w 3341207"/>
              <a:gd name="connsiteY2" fmla="*/ 470457 h 1680204"/>
              <a:gd name="connsiteX3" fmla="*/ 1440175 w 3341207"/>
              <a:gd name="connsiteY3" fmla="*/ 988920 h 1680204"/>
              <a:gd name="connsiteX4" fmla="*/ 1901031 w 3341207"/>
              <a:gd name="connsiteY4" fmla="*/ 1276955 h 1680204"/>
              <a:gd name="connsiteX5" fmla="*/ 2649922 w 3341207"/>
              <a:gd name="connsiteY5" fmla="*/ 1564990 h 1680204"/>
              <a:gd name="connsiteX6" fmla="*/ 3341207 w 3341207"/>
              <a:gd name="connsiteY6" fmla="*/ 1680204 h 1680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1207" h="1680204">
                <a:moveTo>
                  <a:pt x="0" y="67208"/>
                </a:moveTo>
                <a:cubicBezTo>
                  <a:pt x="230428" y="28803"/>
                  <a:pt x="489660" y="0"/>
                  <a:pt x="691284" y="67208"/>
                </a:cubicBezTo>
                <a:cubicBezTo>
                  <a:pt x="892908" y="134416"/>
                  <a:pt x="1084932" y="316838"/>
                  <a:pt x="1209747" y="470457"/>
                </a:cubicBezTo>
                <a:cubicBezTo>
                  <a:pt x="1334562" y="624076"/>
                  <a:pt x="1324961" y="854504"/>
                  <a:pt x="1440175" y="988920"/>
                </a:cubicBezTo>
                <a:cubicBezTo>
                  <a:pt x="1555389" y="1123336"/>
                  <a:pt x="1699407" y="1180943"/>
                  <a:pt x="1901031" y="1276955"/>
                </a:cubicBezTo>
                <a:cubicBezTo>
                  <a:pt x="2102655" y="1372967"/>
                  <a:pt x="2409893" y="1497782"/>
                  <a:pt x="2649922" y="1564990"/>
                </a:cubicBezTo>
                <a:cubicBezTo>
                  <a:pt x="2889951" y="1632198"/>
                  <a:pt x="3092861" y="1678360"/>
                  <a:pt x="3341207" y="1680204"/>
                </a:cubicBezTo>
              </a:path>
            </a:pathLst>
          </a:custGeom>
          <a:ln w="7302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Freeform 64"/>
          <p:cNvSpPr/>
          <p:nvPr/>
        </p:nvSpPr>
        <p:spPr>
          <a:xfrm>
            <a:off x="730939" y="3302039"/>
            <a:ext cx="275967" cy="2023638"/>
          </a:xfrm>
          <a:custGeom>
            <a:avLst/>
            <a:gdLst>
              <a:gd name="connsiteX0" fmla="*/ 57664 w 304799"/>
              <a:gd name="connsiteY0" fmla="*/ 0 h 2304536"/>
              <a:gd name="connsiteX1" fmla="*/ 14416 w 304799"/>
              <a:gd name="connsiteY1" fmla="*/ 463379 h 2304536"/>
              <a:gd name="connsiteX2" fmla="*/ 144162 w 304799"/>
              <a:gd name="connsiteY2" fmla="*/ 970006 h 2304536"/>
              <a:gd name="connsiteX3" fmla="*/ 45308 w 304799"/>
              <a:gd name="connsiteY3" fmla="*/ 1519881 h 2304536"/>
              <a:gd name="connsiteX4" fmla="*/ 205945 w 304799"/>
              <a:gd name="connsiteY4" fmla="*/ 2125363 h 2304536"/>
              <a:gd name="connsiteX5" fmla="*/ 304799 w 304799"/>
              <a:gd name="connsiteY5" fmla="*/ 2304536 h 2304536"/>
              <a:gd name="connsiteX0" fmla="*/ 72427 w 319562"/>
              <a:gd name="connsiteY0" fmla="*/ 0 h 2304536"/>
              <a:gd name="connsiteX1" fmla="*/ 29179 w 319562"/>
              <a:gd name="connsiteY1" fmla="*/ 463379 h 2304536"/>
              <a:gd name="connsiteX2" fmla="*/ 5149 w 319562"/>
              <a:gd name="connsiteY2" fmla="*/ 984050 h 2304536"/>
              <a:gd name="connsiteX3" fmla="*/ 60071 w 319562"/>
              <a:gd name="connsiteY3" fmla="*/ 1519881 h 2304536"/>
              <a:gd name="connsiteX4" fmla="*/ 220708 w 319562"/>
              <a:gd name="connsiteY4" fmla="*/ 2125363 h 2304536"/>
              <a:gd name="connsiteX5" fmla="*/ 319562 w 319562"/>
              <a:gd name="connsiteY5" fmla="*/ 2304536 h 2304536"/>
              <a:gd name="connsiteX0" fmla="*/ 60838 w 307973"/>
              <a:gd name="connsiteY0" fmla="*/ 0 h 2304536"/>
              <a:gd name="connsiteX1" fmla="*/ 17590 w 307973"/>
              <a:gd name="connsiteY1" fmla="*/ 463379 h 2304536"/>
              <a:gd name="connsiteX2" fmla="*/ 166381 w 307973"/>
              <a:gd name="connsiteY2" fmla="*/ 918447 h 2304536"/>
              <a:gd name="connsiteX3" fmla="*/ 48482 w 307973"/>
              <a:gd name="connsiteY3" fmla="*/ 1519881 h 2304536"/>
              <a:gd name="connsiteX4" fmla="*/ 209119 w 307973"/>
              <a:gd name="connsiteY4" fmla="*/ 2125363 h 2304536"/>
              <a:gd name="connsiteX5" fmla="*/ 307973 w 307973"/>
              <a:gd name="connsiteY5" fmla="*/ 2304536 h 2304536"/>
              <a:gd name="connsiteX0" fmla="*/ 28832 w 275967"/>
              <a:gd name="connsiteY0" fmla="*/ 0 h 2304536"/>
              <a:gd name="connsiteX1" fmla="*/ 134375 w 275967"/>
              <a:gd name="connsiteY1" fmla="*/ 459223 h 2304536"/>
              <a:gd name="connsiteX2" fmla="*/ 134375 w 275967"/>
              <a:gd name="connsiteY2" fmla="*/ 918447 h 2304536"/>
              <a:gd name="connsiteX3" fmla="*/ 16476 w 275967"/>
              <a:gd name="connsiteY3" fmla="*/ 1519881 h 2304536"/>
              <a:gd name="connsiteX4" fmla="*/ 177113 w 275967"/>
              <a:gd name="connsiteY4" fmla="*/ 2125363 h 2304536"/>
              <a:gd name="connsiteX5" fmla="*/ 275967 w 275967"/>
              <a:gd name="connsiteY5" fmla="*/ 2304536 h 2304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967" h="2304536">
                <a:moveTo>
                  <a:pt x="28832" y="0"/>
                </a:moveTo>
                <a:cubicBezTo>
                  <a:pt x="0" y="150855"/>
                  <a:pt x="116785" y="306149"/>
                  <a:pt x="134375" y="459223"/>
                </a:cubicBezTo>
                <a:cubicBezTo>
                  <a:pt x="151965" y="612297"/>
                  <a:pt x="154025" y="741671"/>
                  <a:pt x="134375" y="918447"/>
                </a:cubicBezTo>
                <a:cubicBezTo>
                  <a:pt x="114725" y="1095223"/>
                  <a:pt x="9353" y="1318728"/>
                  <a:pt x="16476" y="1519881"/>
                </a:cubicBezTo>
                <a:cubicBezTo>
                  <a:pt x="23599" y="1721034"/>
                  <a:pt x="133865" y="1994587"/>
                  <a:pt x="177113" y="2125363"/>
                </a:cubicBezTo>
                <a:cubicBezTo>
                  <a:pt x="220362" y="2256139"/>
                  <a:pt x="248164" y="2280337"/>
                  <a:pt x="275967" y="2304536"/>
                </a:cubicBezTo>
              </a:path>
            </a:pathLst>
          </a:custGeom>
          <a:ln w="63500">
            <a:solidFill>
              <a:srgbClr val="00B0F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p:cNvSpPr/>
          <p:nvPr/>
        </p:nvSpPr>
        <p:spPr>
          <a:xfrm>
            <a:off x="605853" y="3420033"/>
            <a:ext cx="616762" cy="590264"/>
          </a:xfrm>
          <a:custGeom>
            <a:avLst/>
            <a:gdLst>
              <a:gd name="connsiteX0" fmla="*/ 20683 w 544286"/>
              <a:gd name="connsiteY0" fmla="*/ 499654 h 682534"/>
              <a:gd name="connsiteX1" fmla="*/ 20683 w 544286"/>
              <a:gd name="connsiteY1" fmla="*/ 231866 h 682534"/>
              <a:gd name="connsiteX2" fmla="*/ 144780 w 544286"/>
              <a:gd name="connsiteY2" fmla="*/ 55517 h 682534"/>
              <a:gd name="connsiteX3" fmla="*/ 327660 w 544286"/>
              <a:gd name="connsiteY3" fmla="*/ 55517 h 682534"/>
              <a:gd name="connsiteX4" fmla="*/ 510540 w 544286"/>
              <a:gd name="connsiteY4" fmla="*/ 388620 h 682534"/>
              <a:gd name="connsiteX5" fmla="*/ 530135 w 544286"/>
              <a:gd name="connsiteY5" fmla="*/ 682534 h 682534"/>
              <a:gd name="connsiteX0" fmla="*/ 51538 w 575141"/>
              <a:gd name="connsiteY0" fmla="*/ 492948 h 675828"/>
              <a:gd name="connsiteX1" fmla="*/ 51538 w 575141"/>
              <a:gd name="connsiteY1" fmla="*/ 225160 h 675828"/>
              <a:gd name="connsiteX2" fmla="*/ 51163 w 575141"/>
              <a:gd name="connsiteY2" fmla="*/ 89047 h 675828"/>
              <a:gd name="connsiteX3" fmla="*/ 358515 w 575141"/>
              <a:gd name="connsiteY3" fmla="*/ 48811 h 675828"/>
              <a:gd name="connsiteX4" fmla="*/ 541395 w 575141"/>
              <a:gd name="connsiteY4" fmla="*/ 381914 h 675828"/>
              <a:gd name="connsiteX5" fmla="*/ 560990 w 575141"/>
              <a:gd name="connsiteY5" fmla="*/ 675828 h 675828"/>
              <a:gd name="connsiteX0" fmla="*/ 57920 w 575141"/>
              <a:gd name="connsiteY0" fmla="*/ 407384 h 590264"/>
              <a:gd name="connsiteX1" fmla="*/ 57920 w 575141"/>
              <a:gd name="connsiteY1" fmla="*/ 139596 h 590264"/>
              <a:gd name="connsiteX2" fmla="*/ 57545 w 575141"/>
              <a:gd name="connsiteY2" fmla="*/ 3483 h 590264"/>
              <a:gd name="connsiteX3" fmla="*/ 403188 w 575141"/>
              <a:gd name="connsiteY3" fmla="*/ 118697 h 590264"/>
              <a:gd name="connsiteX4" fmla="*/ 547777 w 575141"/>
              <a:gd name="connsiteY4" fmla="*/ 296350 h 590264"/>
              <a:gd name="connsiteX5" fmla="*/ 567372 w 575141"/>
              <a:gd name="connsiteY5" fmla="*/ 590264 h 590264"/>
              <a:gd name="connsiteX0" fmla="*/ 57919 w 575140"/>
              <a:gd name="connsiteY0" fmla="*/ 407384 h 590264"/>
              <a:gd name="connsiteX1" fmla="*/ 57919 w 575140"/>
              <a:gd name="connsiteY1" fmla="*/ 139596 h 590264"/>
              <a:gd name="connsiteX2" fmla="*/ 57545 w 575140"/>
              <a:gd name="connsiteY2" fmla="*/ 3483 h 590264"/>
              <a:gd name="connsiteX3" fmla="*/ 403187 w 575140"/>
              <a:gd name="connsiteY3" fmla="*/ 118697 h 590264"/>
              <a:gd name="connsiteX4" fmla="*/ 547776 w 575140"/>
              <a:gd name="connsiteY4" fmla="*/ 296350 h 590264"/>
              <a:gd name="connsiteX5" fmla="*/ 567371 w 575140"/>
              <a:gd name="connsiteY5" fmla="*/ 590264 h 590264"/>
              <a:gd name="connsiteX0" fmla="*/ 99541 w 616762"/>
              <a:gd name="connsiteY0" fmla="*/ 407384 h 590264"/>
              <a:gd name="connsiteX1" fmla="*/ 99541 w 616762"/>
              <a:gd name="connsiteY1" fmla="*/ 139596 h 590264"/>
              <a:gd name="connsiteX2" fmla="*/ 99167 w 616762"/>
              <a:gd name="connsiteY2" fmla="*/ 3483 h 590264"/>
              <a:gd name="connsiteX3" fmla="*/ 444809 w 616762"/>
              <a:gd name="connsiteY3" fmla="*/ 118697 h 590264"/>
              <a:gd name="connsiteX4" fmla="*/ 589398 w 616762"/>
              <a:gd name="connsiteY4" fmla="*/ 296350 h 590264"/>
              <a:gd name="connsiteX5" fmla="*/ 608993 w 616762"/>
              <a:gd name="connsiteY5" fmla="*/ 590264 h 590264"/>
              <a:gd name="connsiteX0" fmla="*/ 99541 w 616762"/>
              <a:gd name="connsiteY0" fmla="*/ 407384 h 590264"/>
              <a:gd name="connsiteX1" fmla="*/ 99166 w 616762"/>
              <a:gd name="connsiteY1" fmla="*/ 233911 h 590264"/>
              <a:gd name="connsiteX2" fmla="*/ 99167 w 616762"/>
              <a:gd name="connsiteY2" fmla="*/ 3483 h 590264"/>
              <a:gd name="connsiteX3" fmla="*/ 444809 w 616762"/>
              <a:gd name="connsiteY3" fmla="*/ 118697 h 590264"/>
              <a:gd name="connsiteX4" fmla="*/ 589398 w 616762"/>
              <a:gd name="connsiteY4" fmla="*/ 296350 h 590264"/>
              <a:gd name="connsiteX5" fmla="*/ 608993 w 616762"/>
              <a:gd name="connsiteY5" fmla="*/ 590264 h 59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6762" h="590264">
                <a:moveTo>
                  <a:pt x="99541" y="407384"/>
                </a:moveTo>
                <a:cubicBezTo>
                  <a:pt x="89199" y="310501"/>
                  <a:pt x="99228" y="301228"/>
                  <a:pt x="99166" y="233911"/>
                </a:cubicBezTo>
                <a:cubicBezTo>
                  <a:pt x="99104" y="166594"/>
                  <a:pt x="0" y="107700"/>
                  <a:pt x="99167" y="3483"/>
                </a:cubicBezTo>
                <a:cubicBezTo>
                  <a:pt x="156712" y="0"/>
                  <a:pt x="363104" y="69886"/>
                  <a:pt x="444809" y="118697"/>
                </a:cubicBezTo>
                <a:cubicBezTo>
                  <a:pt x="526514" y="167508"/>
                  <a:pt x="562034" y="217756"/>
                  <a:pt x="589398" y="296350"/>
                </a:cubicBezTo>
                <a:cubicBezTo>
                  <a:pt x="616762" y="374944"/>
                  <a:pt x="616068" y="495558"/>
                  <a:pt x="608993" y="590264"/>
                </a:cubicBezTo>
              </a:path>
            </a:pathLst>
          </a:custGeom>
          <a:ln w="508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Freeform 28"/>
          <p:cNvSpPr/>
          <p:nvPr/>
        </p:nvSpPr>
        <p:spPr>
          <a:xfrm>
            <a:off x="9241722" y="1619395"/>
            <a:ext cx="1772959" cy="1205240"/>
          </a:xfrm>
          <a:custGeom>
            <a:avLst/>
            <a:gdLst>
              <a:gd name="connsiteX0" fmla="*/ 0 w 1772959"/>
              <a:gd name="connsiteY0" fmla="*/ 1165686 h 1205240"/>
              <a:gd name="connsiteX1" fmla="*/ 411829 w 1772959"/>
              <a:gd name="connsiteY1" fmla="*/ 1179646 h 1205240"/>
              <a:gd name="connsiteX2" fmla="*/ 977222 w 1772959"/>
              <a:gd name="connsiteY2" fmla="*/ 1012123 h 1205240"/>
              <a:gd name="connsiteX3" fmla="*/ 1368110 w 1772959"/>
              <a:gd name="connsiteY3" fmla="*/ 767817 h 1205240"/>
              <a:gd name="connsiteX4" fmla="*/ 1619396 w 1772959"/>
              <a:gd name="connsiteY4" fmla="*/ 321087 h 1205240"/>
              <a:gd name="connsiteX5" fmla="*/ 1772959 w 1772959"/>
              <a:gd name="connsiteY5" fmla="*/ 0 h 1205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2959" h="1205240">
                <a:moveTo>
                  <a:pt x="0" y="1165686"/>
                </a:moveTo>
                <a:cubicBezTo>
                  <a:pt x="124479" y="1185463"/>
                  <a:pt x="248959" y="1205240"/>
                  <a:pt x="411829" y="1179646"/>
                </a:cubicBezTo>
                <a:cubicBezTo>
                  <a:pt x="574699" y="1154052"/>
                  <a:pt x="817842" y="1080761"/>
                  <a:pt x="977222" y="1012123"/>
                </a:cubicBezTo>
                <a:cubicBezTo>
                  <a:pt x="1136602" y="943485"/>
                  <a:pt x="1261081" y="882990"/>
                  <a:pt x="1368110" y="767817"/>
                </a:cubicBezTo>
                <a:cubicBezTo>
                  <a:pt x="1475139" y="652644"/>
                  <a:pt x="1551921" y="449056"/>
                  <a:pt x="1619396" y="321087"/>
                </a:cubicBezTo>
                <a:cubicBezTo>
                  <a:pt x="1686871" y="193118"/>
                  <a:pt x="1729915" y="96559"/>
                  <a:pt x="1772959" y="0"/>
                </a:cubicBezTo>
              </a:path>
            </a:pathLst>
          </a:custGeom>
          <a:ln w="7302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1" name="Straight Arrow Connector 40"/>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27" name="Freeform 26"/>
          <p:cNvSpPr/>
          <p:nvPr/>
        </p:nvSpPr>
        <p:spPr>
          <a:xfrm>
            <a:off x="762626" y="582134"/>
            <a:ext cx="2095269" cy="2783775"/>
          </a:xfrm>
          <a:custGeom>
            <a:avLst/>
            <a:gdLst>
              <a:gd name="connsiteX0" fmla="*/ 2091193 w 2091193"/>
              <a:gd name="connsiteY0" fmla="*/ 0 h 2671638"/>
              <a:gd name="connsiteX1" fmla="*/ 1558455 w 2091193"/>
              <a:gd name="connsiteY1" fmla="*/ 397565 h 2671638"/>
              <a:gd name="connsiteX2" fmla="*/ 1240403 w 2091193"/>
              <a:gd name="connsiteY2" fmla="*/ 1208598 h 2671638"/>
              <a:gd name="connsiteX3" fmla="*/ 906449 w 2091193"/>
              <a:gd name="connsiteY3" fmla="*/ 1908313 h 2671638"/>
              <a:gd name="connsiteX4" fmla="*/ 612250 w 2091193"/>
              <a:gd name="connsiteY4" fmla="*/ 2282024 h 2671638"/>
              <a:gd name="connsiteX5" fmla="*/ 0 w 2091193"/>
              <a:gd name="connsiteY5" fmla="*/ 2671638 h 2671638"/>
              <a:gd name="connsiteX0" fmla="*/ 2107795 w 2107795"/>
              <a:gd name="connsiteY0" fmla="*/ 0 h 2719905"/>
              <a:gd name="connsiteX1" fmla="*/ 1575057 w 2107795"/>
              <a:gd name="connsiteY1" fmla="*/ 397565 h 2719905"/>
              <a:gd name="connsiteX2" fmla="*/ 1257005 w 2107795"/>
              <a:gd name="connsiteY2" fmla="*/ 1208598 h 2719905"/>
              <a:gd name="connsiteX3" fmla="*/ 923051 w 2107795"/>
              <a:gd name="connsiteY3" fmla="*/ 1908313 h 2719905"/>
              <a:gd name="connsiteX4" fmla="*/ 628852 w 2107795"/>
              <a:gd name="connsiteY4" fmla="*/ 2282024 h 2719905"/>
              <a:gd name="connsiteX5" fmla="*/ 0 w 2107795"/>
              <a:gd name="connsiteY5" fmla="*/ 2719905 h 2719905"/>
              <a:gd name="connsiteX0" fmla="*/ 2107795 w 2107795"/>
              <a:gd name="connsiteY0" fmla="*/ 0 h 2719905"/>
              <a:gd name="connsiteX1" fmla="*/ 1575057 w 2107795"/>
              <a:gd name="connsiteY1" fmla="*/ 397565 h 2719905"/>
              <a:gd name="connsiteX2" fmla="*/ 1257005 w 2107795"/>
              <a:gd name="connsiteY2" fmla="*/ 1208598 h 2719905"/>
              <a:gd name="connsiteX3" fmla="*/ 923051 w 2107795"/>
              <a:gd name="connsiteY3" fmla="*/ 1908313 h 2719905"/>
              <a:gd name="connsiteX4" fmla="*/ 628852 w 2107795"/>
              <a:gd name="connsiteY4" fmla="*/ 2282024 h 2719905"/>
              <a:gd name="connsiteX5" fmla="*/ 0 w 2107795"/>
              <a:gd name="connsiteY5" fmla="*/ 2719905 h 2719905"/>
              <a:gd name="connsiteX0" fmla="*/ 2095269 w 2095269"/>
              <a:gd name="connsiteY0" fmla="*/ 0 h 2783775"/>
              <a:gd name="connsiteX1" fmla="*/ 1562531 w 2095269"/>
              <a:gd name="connsiteY1" fmla="*/ 397565 h 2783775"/>
              <a:gd name="connsiteX2" fmla="*/ 1244479 w 2095269"/>
              <a:gd name="connsiteY2" fmla="*/ 1208598 h 2783775"/>
              <a:gd name="connsiteX3" fmla="*/ 910525 w 2095269"/>
              <a:gd name="connsiteY3" fmla="*/ 1908313 h 2783775"/>
              <a:gd name="connsiteX4" fmla="*/ 616326 w 2095269"/>
              <a:gd name="connsiteY4" fmla="*/ 2282024 h 2783775"/>
              <a:gd name="connsiteX5" fmla="*/ 0 w 2095269"/>
              <a:gd name="connsiteY5" fmla="*/ 2783775 h 2783775"/>
              <a:gd name="connsiteX0" fmla="*/ 2095269 w 2095269"/>
              <a:gd name="connsiteY0" fmla="*/ 0 h 2783775"/>
              <a:gd name="connsiteX1" fmla="*/ 1562531 w 2095269"/>
              <a:gd name="connsiteY1" fmla="*/ 397565 h 2783775"/>
              <a:gd name="connsiteX2" fmla="*/ 1244479 w 2095269"/>
              <a:gd name="connsiteY2" fmla="*/ 1208598 h 2783775"/>
              <a:gd name="connsiteX3" fmla="*/ 910525 w 2095269"/>
              <a:gd name="connsiteY3" fmla="*/ 1908313 h 2783775"/>
              <a:gd name="connsiteX4" fmla="*/ 403249 w 2095269"/>
              <a:gd name="connsiteY4" fmla="*/ 2553347 h 2783775"/>
              <a:gd name="connsiteX5" fmla="*/ 0 w 2095269"/>
              <a:gd name="connsiteY5" fmla="*/ 2783775 h 2783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5269" h="2783775">
                <a:moveTo>
                  <a:pt x="2095269" y="0"/>
                </a:moveTo>
                <a:cubicBezTo>
                  <a:pt x="1899799" y="98066"/>
                  <a:pt x="1704329" y="196132"/>
                  <a:pt x="1562531" y="397565"/>
                </a:cubicBezTo>
                <a:cubicBezTo>
                  <a:pt x="1420733" y="598998"/>
                  <a:pt x="1353147" y="956807"/>
                  <a:pt x="1244479" y="1208598"/>
                </a:cubicBezTo>
                <a:cubicBezTo>
                  <a:pt x="1135811" y="1460389"/>
                  <a:pt x="1050730" y="1684188"/>
                  <a:pt x="910525" y="1908313"/>
                </a:cubicBezTo>
                <a:cubicBezTo>
                  <a:pt x="770320" y="2132438"/>
                  <a:pt x="555003" y="2407437"/>
                  <a:pt x="403249" y="2553347"/>
                </a:cubicBezTo>
                <a:cubicBezTo>
                  <a:pt x="251495" y="2699257"/>
                  <a:pt x="37633" y="2678940"/>
                  <a:pt x="0" y="2783775"/>
                </a:cubicBezTo>
              </a:path>
            </a:pathLst>
          </a:custGeom>
          <a:ln w="66675">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Freeform 27"/>
          <p:cNvSpPr/>
          <p:nvPr/>
        </p:nvSpPr>
        <p:spPr>
          <a:xfrm>
            <a:off x="-6263" y="1315233"/>
            <a:ext cx="3100192" cy="5426902"/>
          </a:xfrm>
          <a:custGeom>
            <a:avLst/>
            <a:gdLst>
              <a:gd name="connsiteX0" fmla="*/ 2862197 w 3100192"/>
              <a:gd name="connsiteY0" fmla="*/ 0 h 5426902"/>
              <a:gd name="connsiteX1" fmla="*/ 3050088 w 3100192"/>
              <a:gd name="connsiteY1" fmla="*/ 482252 h 5426902"/>
              <a:gd name="connsiteX2" fmla="*/ 2949879 w 3100192"/>
              <a:gd name="connsiteY2" fmla="*/ 782877 h 5426902"/>
              <a:gd name="connsiteX3" fmla="*/ 3006247 w 3100192"/>
              <a:gd name="connsiteY3" fmla="*/ 1114816 h 5426902"/>
              <a:gd name="connsiteX4" fmla="*/ 3093929 w 3100192"/>
              <a:gd name="connsiteY4" fmla="*/ 1584542 h 5426902"/>
              <a:gd name="connsiteX5" fmla="*/ 2968668 w 3100192"/>
              <a:gd name="connsiteY5" fmla="*/ 1935271 h 5426902"/>
              <a:gd name="connsiteX6" fmla="*/ 2849671 w 3100192"/>
              <a:gd name="connsiteY6" fmla="*/ 2135688 h 5426902"/>
              <a:gd name="connsiteX7" fmla="*/ 2736937 w 3100192"/>
              <a:gd name="connsiteY7" fmla="*/ 3081403 h 5426902"/>
              <a:gd name="connsiteX8" fmla="*/ 2473890 w 3100192"/>
              <a:gd name="connsiteY8" fmla="*/ 3394553 h 5426902"/>
              <a:gd name="connsiteX9" fmla="*/ 2223370 w 3100192"/>
              <a:gd name="connsiteY9" fmla="*/ 3501025 h 5426902"/>
              <a:gd name="connsiteX10" fmla="*/ 1979112 w 3100192"/>
              <a:gd name="connsiteY10" fmla="*/ 3601233 h 5426902"/>
              <a:gd name="connsiteX11" fmla="*/ 1828800 w 3100192"/>
              <a:gd name="connsiteY11" fmla="*/ 3801649 h 5426902"/>
              <a:gd name="connsiteX12" fmla="*/ 1089764 w 3100192"/>
              <a:gd name="connsiteY12" fmla="*/ 4033381 h 5426902"/>
              <a:gd name="connsiteX13" fmla="*/ 839244 w 3100192"/>
              <a:gd name="connsiteY13" fmla="*/ 4158641 h 5426902"/>
              <a:gd name="connsiteX14" fmla="*/ 613775 w 3100192"/>
              <a:gd name="connsiteY14" fmla="*/ 4521896 h 5426902"/>
              <a:gd name="connsiteX15" fmla="*/ 501041 w 3100192"/>
              <a:gd name="connsiteY15" fmla="*/ 4828783 h 5426902"/>
              <a:gd name="connsiteX16" fmla="*/ 118997 w 3100192"/>
              <a:gd name="connsiteY16" fmla="*/ 5329825 h 5426902"/>
              <a:gd name="connsiteX17" fmla="*/ 0 w 3100192"/>
              <a:gd name="connsiteY17" fmla="*/ 5411244 h 5426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00192" h="5426902">
                <a:moveTo>
                  <a:pt x="2862197" y="0"/>
                </a:moveTo>
                <a:cubicBezTo>
                  <a:pt x="2948835" y="175886"/>
                  <a:pt x="3035474" y="351773"/>
                  <a:pt x="3050088" y="482252"/>
                </a:cubicBezTo>
                <a:cubicBezTo>
                  <a:pt x="3064702" y="612731"/>
                  <a:pt x="2957186" y="677450"/>
                  <a:pt x="2949879" y="782877"/>
                </a:cubicBezTo>
                <a:cubicBezTo>
                  <a:pt x="2942572" y="888304"/>
                  <a:pt x="2982239" y="981205"/>
                  <a:pt x="3006247" y="1114816"/>
                </a:cubicBezTo>
                <a:cubicBezTo>
                  <a:pt x="3030255" y="1248427"/>
                  <a:pt x="3100192" y="1447800"/>
                  <a:pt x="3093929" y="1584542"/>
                </a:cubicBezTo>
                <a:cubicBezTo>
                  <a:pt x="3087666" y="1721284"/>
                  <a:pt x="3009378" y="1843413"/>
                  <a:pt x="2968668" y="1935271"/>
                </a:cubicBezTo>
                <a:cubicBezTo>
                  <a:pt x="2927958" y="2027129"/>
                  <a:pt x="2888293" y="1944666"/>
                  <a:pt x="2849671" y="2135688"/>
                </a:cubicBezTo>
                <a:cubicBezTo>
                  <a:pt x="2811049" y="2326710"/>
                  <a:pt x="2799567" y="2871592"/>
                  <a:pt x="2736937" y="3081403"/>
                </a:cubicBezTo>
                <a:cubicBezTo>
                  <a:pt x="2674307" y="3291214"/>
                  <a:pt x="2559485" y="3324616"/>
                  <a:pt x="2473890" y="3394553"/>
                </a:cubicBezTo>
                <a:cubicBezTo>
                  <a:pt x="2388296" y="3464490"/>
                  <a:pt x="2223370" y="3501025"/>
                  <a:pt x="2223370" y="3501025"/>
                </a:cubicBezTo>
                <a:cubicBezTo>
                  <a:pt x="2140907" y="3535472"/>
                  <a:pt x="2044874" y="3551129"/>
                  <a:pt x="1979112" y="3601233"/>
                </a:cubicBezTo>
                <a:cubicBezTo>
                  <a:pt x="1913350" y="3651337"/>
                  <a:pt x="1977025" y="3729624"/>
                  <a:pt x="1828800" y="3801649"/>
                </a:cubicBezTo>
                <a:cubicBezTo>
                  <a:pt x="1680575" y="3873674"/>
                  <a:pt x="1254690" y="3973882"/>
                  <a:pt x="1089764" y="4033381"/>
                </a:cubicBezTo>
                <a:cubicBezTo>
                  <a:pt x="924838" y="4092880"/>
                  <a:pt x="918575" y="4077222"/>
                  <a:pt x="839244" y="4158641"/>
                </a:cubicBezTo>
                <a:cubicBezTo>
                  <a:pt x="759913" y="4240060"/>
                  <a:pt x="670142" y="4410206"/>
                  <a:pt x="613775" y="4521896"/>
                </a:cubicBezTo>
                <a:cubicBezTo>
                  <a:pt x="557408" y="4633586"/>
                  <a:pt x="583504" y="4694128"/>
                  <a:pt x="501041" y="4828783"/>
                </a:cubicBezTo>
                <a:cubicBezTo>
                  <a:pt x="418578" y="4963438"/>
                  <a:pt x="202504" y="5232748"/>
                  <a:pt x="118997" y="5329825"/>
                </a:cubicBezTo>
                <a:cubicBezTo>
                  <a:pt x="35490" y="5426902"/>
                  <a:pt x="17745" y="5419073"/>
                  <a:pt x="0" y="5411244"/>
                </a:cubicBezTo>
              </a:path>
            </a:pathLst>
          </a:custGeom>
          <a:ln w="88900">
            <a:solidFill>
              <a:srgbClr val="00B0F0"/>
            </a:solidFill>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TextBox 50"/>
          <p:cNvSpPr txBox="1"/>
          <p:nvPr/>
        </p:nvSpPr>
        <p:spPr>
          <a:xfrm>
            <a:off x="1877159" y="4777650"/>
            <a:ext cx="340158" cy="461665"/>
          </a:xfrm>
          <a:prstGeom prst="rect">
            <a:avLst/>
          </a:prstGeom>
          <a:noFill/>
        </p:spPr>
        <p:txBody>
          <a:bodyPr wrap="none" rtlCol="0">
            <a:spAutoFit/>
          </a:bodyPr>
          <a:lstStyle/>
          <a:p>
            <a:pPr algn="ctr"/>
            <a:r>
              <a:rPr lang="en-US" sz="2400" b="1" dirty="0"/>
              <a:t>1</a:t>
            </a:r>
          </a:p>
        </p:txBody>
      </p:sp>
      <p:sp>
        <p:nvSpPr>
          <p:cNvPr id="52" name="TextBox 51"/>
          <p:cNvSpPr txBox="1"/>
          <p:nvPr/>
        </p:nvSpPr>
        <p:spPr>
          <a:xfrm>
            <a:off x="1855682" y="4763317"/>
            <a:ext cx="340158" cy="461665"/>
          </a:xfrm>
          <a:prstGeom prst="rect">
            <a:avLst/>
          </a:prstGeom>
          <a:noFill/>
        </p:spPr>
        <p:txBody>
          <a:bodyPr wrap="none" rtlCol="0">
            <a:spAutoFit/>
          </a:bodyPr>
          <a:lstStyle/>
          <a:p>
            <a:pPr algn="ctr"/>
            <a:r>
              <a:rPr lang="en-US" sz="2400" b="1" dirty="0"/>
              <a:t>1</a:t>
            </a:r>
          </a:p>
        </p:txBody>
      </p:sp>
      <p:sp>
        <p:nvSpPr>
          <p:cNvPr id="53" name="TextBox 52"/>
          <p:cNvSpPr txBox="1"/>
          <p:nvPr/>
        </p:nvSpPr>
        <p:spPr>
          <a:xfrm>
            <a:off x="1866782" y="4770992"/>
            <a:ext cx="340158" cy="461665"/>
          </a:xfrm>
          <a:prstGeom prst="rect">
            <a:avLst/>
          </a:prstGeom>
          <a:noFill/>
        </p:spPr>
        <p:txBody>
          <a:bodyPr wrap="none" rtlCol="0">
            <a:spAutoFit/>
          </a:bodyPr>
          <a:lstStyle/>
          <a:p>
            <a:pPr algn="ctr"/>
            <a:r>
              <a:rPr lang="en-US" sz="2400" b="1" dirty="0">
                <a:solidFill>
                  <a:schemeClr val="bg1"/>
                </a:solidFill>
              </a:rPr>
              <a:t>1</a:t>
            </a:r>
          </a:p>
        </p:txBody>
      </p:sp>
      <p:sp>
        <p:nvSpPr>
          <p:cNvPr id="54" name="Oval 53"/>
          <p:cNvSpPr/>
          <p:nvPr/>
        </p:nvSpPr>
        <p:spPr>
          <a:xfrm>
            <a:off x="1874281" y="4806549"/>
            <a:ext cx="324512" cy="369324"/>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a:off x="1741944" y="2444197"/>
            <a:ext cx="1324961" cy="2778290"/>
          </a:xfrm>
          <a:custGeom>
            <a:avLst/>
            <a:gdLst>
              <a:gd name="connsiteX0" fmla="*/ 469997 w 2728076"/>
              <a:gd name="connsiteY0" fmla="*/ 5443356 h 5457316"/>
              <a:gd name="connsiteX1" fmla="*/ 1084251 w 2728076"/>
              <a:gd name="connsiteY1" fmla="*/ 5345634 h 5457316"/>
              <a:gd name="connsiteX2" fmla="*/ 1147072 w 2728076"/>
              <a:gd name="connsiteY2" fmla="*/ 4773261 h 5457316"/>
              <a:gd name="connsiteX3" fmla="*/ 1272715 w 2728076"/>
              <a:gd name="connsiteY3" fmla="*/ 4256730 h 5457316"/>
              <a:gd name="connsiteX4" fmla="*/ 1684544 w 2728076"/>
              <a:gd name="connsiteY4" fmla="*/ 4333512 h 5457316"/>
              <a:gd name="connsiteX5" fmla="*/ 2019591 w 2728076"/>
              <a:gd name="connsiteY5" fmla="*/ 3607576 h 5457316"/>
              <a:gd name="connsiteX6" fmla="*/ 2354638 w 2728076"/>
              <a:gd name="connsiteY6" fmla="*/ 2923521 h 5457316"/>
              <a:gd name="connsiteX7" fmla="*/ 2675725 w 2728076"/>
              <a:gd name="connsiteY7" fmla="*/ 1925359 h 5457316"/>
              <a:gd name="connsiteX8" fmla="*/ 2668745 w 2728076"/>
              <a:gd name="connsiteY8" fmla="*/ 780614 h 5457316"/>
              <a:gd name="connsiteX9" fmla="*/ 2564043 w 2728076"/>
              <a:gd name="connsiteY9" fmla="*/ 103539 h 5457316"/>
              <a:gd name="connsiteX10" fmla="*/ 2152214 w 2728076"/>
              <a:gd name="connsiteY10" fmla="*/ 159380 h 5457316"/>
              <a:gd name="connsiteX11" fmla="*/ 1063310 w 2728076"/>
              <a:gd name="connsiteY11" fmla="*/ 1003979 h 5457316"/>
              <a:gd name="connsiteX12" fmla="*/ 714303 w 2728076"/>
              <a:gd name="connsiteY12" fmla="*/ 1506550 h 5457316"/>
              <a:gd name="connsiteX13" fmla="*/ 302474 w 2728076"/>
              <a:gd name="connsiteY13" fmla="*/ 2057982 h 5457316"/>
              <a:gd name="connsiteX14" fmla="*/ 16287 w 2728076"/>
              <a:gd name="connsiteY14" fmla="*/ 2832779 h 5457316"/>
              <a:gd name="connsiteX15" fmla="*/ 204751 w 2728076"/>
              <a:gd name="connsiteY15" fmla="*/ 3440052 h 5457316"/>
              <a:gd name="connsiteX16" fmla="*/ 330394 w 2728076"/>
              <a:gd name="connsiteY16" fmla="*/ 3677377 h 5457316"/>
              <a:gd name="connsiteX17" fmla="*/ 211732 w 2728076"/>
              <a:gd name="connsiteY17" fmla="*/ 4082226 h 5457316"/>
              <a:gd name="connsiteX18" fmla="*/ 155890 w 2728076"/>
              <a:gd name="connsiteY18" fmla="*/ 4815142 h 5457316"/>
              <a:gd name="connsiteX19" fmla="*/ 567719 w 2728076"/>
              <a:gd name="connsiteY19" fmla="*/ 4961726 h 5457316"/>
              <a:gd name="connsiteX20" fmla="*/ 1028409 w 2728076"/>
              <a:gd name="connsiteY20" fmla="*/ 4626678 h 5457316"/>
              <a:gd name="connsiteX0" fmla="*/ 1084251 w 2728076"/>
              <a:gd name="connsiteY0" fmla="*/ 5345634 h 5345634"/>
              <a:gd name="connsiteX1" fmla="*/ 1147072 w 2728076"/>
              <a:gd name="connsiteY1" fmla="*/ 4773261 h 5345634"/>
              <a:gd name="connsiteX2" fmla="*/ 1272715 w 2728076"/>
              <a:gd name="connsiteY2" fmla="*/ 4256730 h 5345634"/>
              <a:gd name="connsiteX3" fmla="*/ 1684544 w 2728076"/>
              <a:gd name="connsiteY3" fmla="*/ 4333512 h 5345634"/>
              <a:gd name="connsiteX4" fmla="*/ 2019591 w 2728076"/>
              <a:gd name="connsiteY4" fmla="*/ 3607576 h 5345634"/>
              <a:gd name="connsiteX5" fmla="*/ 2354638 w 2728076"/>
              <a:gd name="connsiteY5" fmla="*/ 2923521 h 5345634"/>
              <a:gd name="connsiteX6" fmla="*/ 2675725 w 2728076"/>
              <a:gd name="connsiteY6" fmla="*/ 1925359 h 5345634"/>
              <a:gd name="connsiteX7" fmla="*/ 2668745 w 2728076"/>
              <a:gd name="connsiteY7" fmla="*/ 780614 h 5345634"/>
              <a:gd name="connsiteX8" fmla="*/ 2564043 w 2728076"/>
              <a:gd name="connsiteY8" fmla="*/ 103539 h 5345634"/>
              <a:gd name="connsiteX9" fmla="*/ 2152214 w 2728076"/>
              <a:gd name="connsiteY9" fmla="*/ 159380 h 5345634"/>
              <a:gd name="connsiteX10" fmla="*/ 1063310 w 2728076"/>
              <a:gd name="connsiteY10" fmla="*/ 1003979 h 5345634"/>
              <a:gd name="connsiteX11" fmla="*/ 714303 w 2728076"/>
              <a:gd name="connsiteY11" fmla="*/ 1506550 h 5345634"/>
              <a:gd name="connsiteX12" fmla="*/ 302474 w 2728076"/>
              <a:gd name="connsiteY12" fmla="*/ 2057982 h 5345634"/>
              <a:gd name="connsiteX13" fmla="*/ 16287 w 2728076"/>
              <a:gd name="connsiteY13" fmla="*/ 2832779 h 5345634"/>
              <a:gd name="connsiteX14" fmla="*/ 204751 w 2728076"/>
              <a:gd name="connsiteY14" fmla="*/ 3440052 h 5345634"/>
              <a:gd name="connsiteX15" fmla="*/ 330394 w 2728076"/>
              <a:gd name="connsiteY15" fmla="*/ 3677377 h 5345634"/>
              <a:gd name="connsiteX16" fmla="*/ 211732 w 2728076"/>
              <a:gd name="connsiteY16" fmla="*/ 4082226 h 5345634"/>
              <a:gd name="connsiteX17" fmla="*/ 155890 w 2728076"/>
              <a:gd name="connsiteY17" fmla="*/ 4815142 h 5345634"/>
              <a:gd name="connsiteX18" fmla="*/ 567719 w 2728076"/>
              <a:gd name="connsiteY18" fmla="*/ 4961726 h 5345634"/>
              <a:gd name="connsiteX19" fmla="*/ 1028409 w 2728076"/>
              <a:gd name="connsiteY19" fmla="*/ 4626678 h 5345634"/>
              <a:gd name="connsiteX0" fmla="*/ 1084251 w 2728076"/>
              <a:gd name="connsiteY0" fmla="*/ 5345634 h 5345634"/>
              <a:gd name="connsiteX1" fmla="*/ 1272715 w 2728076"/>
              <a:gd name="connsiteY1" fmla="*/ 4256730 h 5345634"/>
              <a:gd name="connsiteX2" fmla="*/ 1684544 w 2728076"/>
              <a:gd name="connsiteY2" fmla="*/ 4333512 h 5345634"/>
              <a:gd name="connsiteX3" fmla="*/ 2019591 w 2728076"/>
              <a:gd name="connsiteY3" fmla="*/ 3607576 h 5345634"/>
              <a:gd name="connsiteX4" fmla="*/ 2354638 w 2728076"/>
              <a:gd name="connsiteY4" fmla="*/ 2923521 h 5345634"/>
              <a:gd name="connsiteX5" fmla="*/ 2675725 w 2728076"/>
              <a:gd name="connsiteY5" fmla="*/ 1925359 h 5345634"/>
              <a:gd name="connsiteX6" fmla="*/ 2668745 w 2728076"/>
              <a:gd name="connsiteY6" fmla="*/ 780614 h 5345634"/>
              <a:gd name="connsiteX7" fmla="*/ 2564043 w 2728076"/>
              <a:gd name="connsiteY7" fmla="*/ 103539 h 5345634"/>
              <a:gd name="connsiteX8" fmla="*/ 2152214 w 2728076"/>
              <a:gd name="connsiteY8" fmla="*/ 159380 h 5345634"/>
              <a:gd name="connsiteX9" fmla="*/ 1063310 w 2728076"/>
              <a:gd name="connsiteY9" fmla="*/ 1003979 h 5345634"/>
              <a:gd name="connsiteX10" fmla="*/ 714303 w 2728076"/>
              <a:gd name="connsiteY10" fmla="*/ 1506550 h 5345634"/>
              <a:gd name="connsiteX11" fmla="*/ 302474 w 2728076"/>
              <a:gd name="connsiteY11" fmla="*/ 2057982 h 5345634"/>
              <a:gd name="connsiteX12" fmla="*/ 16287 w 2728076"/>
              <a:gd name="connsiteY12" fmla="*/ 2832779 h 5345634"/>
              <a:gd name="connsiteX13" fmla="*/ 204751 w 2728076"/>
              <a:gd name="connsiteY13" fmla="*/ 3440052 h 5345634"/>
              <a:gd name="connsiteX14" fmla="*/ 330394 w 2728076"/>
              <a:gd name="connsiteY14" fmla="*/ 3677377 h 5345634"/>
              <a:gd name="connsiteX15" fmla="*/ 211732 w 2728076"/>
              <a:gd name="connsiteY15" fmla="*/ 4082226 h 5345634"/>
              <a:gd name="connsiteX16" fmla="*/ 155890 w 2728076"/>
              <a:gd name="connsiteY16" fmla="*/ 4815142 h 5345634"/>
              <a:gd name="connsiteX17" fmla="*/ 567719 w 2728076"/>
              <a:gd name="connsiteY17" fmla="*/ 4961726 h 5345634"/>
              <a:gd name="connsiteX18" fmla="*/ 1028409 w 2728076"/>
              <a:gd name="connsiteY18" fmla="*/ 4626678 h 5345634"/>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18" fmla="*/ 1272715 w 2728076"/>
              <a:gd name="connsiteY18" fmla="*/ 4256730 h 4993137"/>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211732 w 2728076"/>
              <a:gd name="connsiteY14" fmla="*/ 4082226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316019 w 2728076"/>
              <a:gd name="connsiteY14" fmla="*/ 4244660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28076" h="5428212">
                <a:moveTo>
                  <a:pt x="1272715" y="4256730"/>
                </a:moveTo>
                <a:cubicBezTo>
                  <a:pt x="1372764" y="4088043"/>
                  <a:pt x="1560065" y="4441704"/>
                  <a:pt x="1684544" y="4333512"/>
                </a:cubicBezTo>
                <a:cubicBezTo>
                  <a:pt x="1809023" y="4225320"/>
                  <a:pt x="1907909" y="3842574"/>
                  <a:pt x="2019591" y="3607576"/>
                </a:cubicBezTo>
                <a:cubicBezTo>
                  <a:pt x="2131273" y="3372578"/>
                  <a:pt x="2245282" y="3203890"/>
                  <a:pt x="2354638" y="2923521"/>
                </a:cubicBezTo>
                <a:cubicBezTo>
                  <a:pt x="2463994" y="2643152"/>
                  <a:pt x="2623374" y="2282510"/>
                  <a:pt x="2675725" y="1925359"/>
                </a:cubicBezTo>
                <a:cubicBezTo>
                  <a:pt x="2728076" y="1568208"/>
                  <a:pt x="2687359" y="1084251"/>
                  <a:pt x="2668745" y="780614"/>
                </a:cubicBezTo>
                <a:cubicBezTo>
                  <a:pt x="2650131" y="476977"/>
                  <a:pt x="2650131" y="207078"/>
                  <a:pt x="2564043" y="103539"/>
                </a:cubicBezTo>
                <a:cubicBezTo>
                  <a:pt x="2477955" y="0"/>
                  <a:pt x="2402336" y="9307"/>
                  <a:pt x="2152214" y="159380"/>
                </a:cubicBezTo>
                <a:cubicBezTo>
                  <a:pt x="1902092" y="309453"/>
                  <a:pt x="1302962" y="779451"/>
                  <a:pt x="1063310" y="1003979"/>
                </a:cubicBezTo>
                <a:cubicBezTo>
                  <a:pt x="823658" y="1228507"/>
                  <a:pt x="841109" y="1330883"/>
                  <a:pt x="714303" y="1506550"/>
                </a:cubicBezTo>
                <a:cubicBezTo>
                  <a:pt x="587497" y="1682217"/>
                  <a:pt x="418810" y="1836944"/>
                  <a:pt x="302474" y="2057982"/>
                </a:cubicBezTo>
                <a:cubicBezTo>
                  <a:pt x="186138" y="2279020"/>
                  <a:pt x="32574" y="2602434"/>
                  <a:pt x="16287" y="2832779"/>
                </a:cubicBezTo>
                <a:cubicBezTo>
                  <a:pt x="0" y="3063124"/>
                  <a:pt x="152400" y="3299286"/>
                  <a:pt x="204751" y="3440052"/>
                </a:cubicBezTo>
                <a:cubicBezTo>
                  <a:pt x="257102" y="3580818"/>
                  <a:pt x="329231" y="3570348"/>
                  <a:pt x="330394" y="3677377"/>
                </a:cubicBezTo>
                <a:cubicBezTo>
                  <a:pt x="331558" y="3784406"/>
                  <a:pt x="345103" y="4055033"/>
                  <a:pt x="316019" y="4244660"/>
                </a:cubicBezTo>
                <a:cubicBezTo>
                  <a:pt x="286935" y="4434288"/>
                  <a:pt x="98283" y="4623119"/>
                  <a:pt x="155890" y="4815142"/>
                </a:cubicBezTo>
                <a:cubicBezTo>
                  <a:pt x="213497" y="5007165"/>
                  <a:pt x="516241" y="5428212"/>
                  <a:pt x="661661" y="5396801"/>
                </a:cubicBezTo>
                <a:cubicBezTo>
                  <a:pt x="807081" y="5365390"/>
                  <a:pt x="870774" y="4778496"/>
                  <a:pt x="1028409" y="4626678"/>
                </a:cubicBezTo>
                <a:lnTo>
                  <a:pt x="1272715" y="4256730"/>
                </a:lnTo>
                <a:close/>
              </a:path>
            </a:pathLst>
          </a:custGeom>
          <a:ln w="31750">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TextBox 54"/>
          <p:cNvSpPr txBox="1"/>
          <p:nvPr/>
        </p:nvSpPr>
        <p:spPr>
          <a:xfrm>
            <a:off x="2202801" y="3538730"/>
            <a:ext cx="340158" cy="461665"/>
          </a:xfrm>
          <a:prstGeom prst="rect">
            <a:avLst/>
          </a:prstGeom>
          <a:noFill/>
        </p:spPr>
        <p:txBody>
          <a:bodyPr wrap="none" rtlCol="0">
            <a:spAutoFit/>
          </a:bodyPr>
          <a:lstStyle/>
          <a:p>
            <a:pPr algn="ctr"/>
            <a:r>
              <a:rPr lang="en-US" sz="2400" b="1" dirty="0">
                <a:solidFill>
                  <a:srgbClr val="00CC99"/>
                </a:solidFill>
              </a:rPr>
              <a:t>1</a:t>
            </a:r>
          </a:p>
        </p:txBody>
      </p:sp>
      <p:cxnSp>
        <p:nvCxnSpPr>
          <p:cNvPr id="64" name="Straight Arrow Connector 63"/>
          <p:cNvCxnSpPr/>
          <p:nvPr/>
        </p:nvCxnSpPr>
        <p:spPr>
          <a:xfrm flipH="1">
            <a:off x="935447" y="3077874"/>
            <a:ext cx="325221" cy="135634"/>
          </a:xfrm>
          <a:prstGeom prst="straightConnector1">
            <a:avLst/>
          </a:prstGeom>
          <a:ln w="60325">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flipH="1">
            <a:off x="1556598" y="2265113"/>
            <a:ext cx="230428" cy="460856"/>
          </a:xfrm>
          <a:prstGeom prst="straightConnector1">
            <a:avLst/>
          </a:prstGeom>
          <a:ln w="635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a:endCxn id="27" idx="2"/>
          </p:cNvCxnSpPr>
          <p:nvPr/>
        </p:nvCxnSpPr>
        <p:spPr>
          <a:xfrm flipH="1">
            <a:off x="2007105" y="1228187"/>
            <a:ext cx="240778" cy="562546"/>
          </a:xfrm>
          <a:prstGeom prst="straightConnector1">
            <a:avLst/>
          </a:prstGeom>
          <a:ln w="635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flipV="1">
            <a:off x="1108268" y="3250695"/>
            <a:ext cx="576070" cy="345643"/>
          </a:xfrm>
          <a:prstGeom prst="straightConnector1">
            <a:avLst/>
          </a:prstGeom>
          <a:ln w="50800">
            <a:solidFill>
              <a:schemeClr val="bg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1741945" y="2905053"/>
            <a:ext cx="2265557" cy="430887"/>
          </a:xfrm>
          <a:prstGeom prst="rect">
            <a:avLst/>
          </a:prstGeom>
          <a:noFill/>
        </p:spPr>
        <p:txBody>
          <a:bodyPr wrap="none" rtlCol="0">
            <a:spAutoFit/>
          </a:bodyPr>
          <a:lstStyle/>
          <a:p>
            <a:r>
              <a:rPr lang="en-US" b="1" dirty="0">
                <a:solidFill>
                  <a:schemeClr val="bg1"/>
                </a:solidFill>
              </a:rPr>
              <a:t>Original Headwall</a:t>
            </a:r>
          </a:p>
        </p:txBody>
      </p:sp>
      <p:sp>
        <p:nvSpPr>
          <p:cNvPr id="38" name="TextBox 37"/>
          <p:cNvSpPr txBox="1"/>
          <p:nvPr/>
        </p:nvSpPr>
        <p:spPr>
          <a:xfrm>
            <a:off x="7309545" y="3077874"/>
            <a:ext cx="1345240" cy="769441"/>
          </a:xfrm>
          <a:prstGeom prst="rect">
            <a:avLst/>
          </a:prstGeom>
          <a:noFill/>
        </p:spPr>
        <p:txBody>
          <a:bodyPr wrap="none" rtlCol="0">
            <a:spAutoFit/>
          </a:bodyPr>
          <a:lstStyle/>
          <a:p>
            <a:pPr algn="ctr"/>
            <a:r>
              <a:rPr lang="en-US" b="1" dirty="0">
                <a:solidFill>
                  <a:schemeClr val="bg1"/>
                </a:solidFill>
              </a:rPr>
              <a:t>Spanish </a:t>
            </a:r>
          </a:p>
          <a:p>
            <a:pPr algn="ctr"/>
            <a:r>
              <a:rPr lang="en-US" b="1" dirty="0">
                <a:solidFill>
                  <a:schemeClr val="bg1"/>
                </a:solidFill>
              </a:rPr>
              <a:t>El Camino</a:t>
            </a:r>
          </a:p>
        </p:txBody>
      </p:sp>
      <p:cxnSp>
        <p:nvCxnSpPr>
          <p:cNvPr id="39" name="Straight Arrow Connector 38"/>
          <p:cNvCxnSpPr/>
          <p:nvPr/>
        </p:nvCxnSpPr>
        <p:spPr>
          <a:xfrm>
            <a:off x="4852723" y="1810522"/>
            <a:ext cx="2419494" cy="1670601"/>
          </a:xfrm>
          <a:prstGeom prst="straightConnector1">
            <a:avLst/>
          </a:prstGeom>
          <a:ln w="50800">
            <a:solidFill>
              <a:schemeClr val="bg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endCxn id="38" idx="3"/>
          </p:cNvCxnSpPr>
          <p:nvPr/>
        </p:nvCxnSpPr>
        <p:spPr>
          <a:xfrm flipH="1">
            <a:off x="8654785" y="2702265"/>
            <a:ext cx="1304683" cy="760330"/>
          </a:xfrm>
          <a:prstGeom prst="straightConnector1">
            <a:avLst/>
          </a:prstGeom>
          <a:ln w="50800">
            <a:solidFill>
              <a:schemeClr val="bg1"/>
            </a:solidFill>
            <a:headEnd type="triangl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RP\2trp-forestry\6-aerials\Vande Pol Hillshade No Property Lines 01.jpg"/>
          <p:cNvPicPr preferRelativeResize="0">
            <a:picLocks noChangeArrowheads="1"/>
          </p:cNvPicPr>
          <p:nvPr/>
        </p:nvPicPr>
        <p:blipFill>
          <a:blip r:embed="rId3" cstate="print"/>
          <a:srcRect l="21818" t="10588" r="3636" b="6118"/>
          <a:stretch>
            <a:fillRect/>
          </a:stretch>
        </p:blipFill>
        <p:spPr bwMode="auto">
          <a:xfrm>
            <a:off x="0" y="0"/>
            <a:ext cx="10972800" cy="8226021"/>
          </a:xfrm>
          <a:prstGeom prst="rect">
            <a:avLst/>
          </a:prstGeom>
          <a:noFill/>
        </p:spPr>
      </p:pic>
      <p:sp>
        <p:nvSpPr>
          <p:cNvPr id="58" name="Freeform 57"/>
          <p:cNvSpPr/>
          <p:nvPr/>
        </p:nvSpPr>
        <p:spPr>
          <a:xfrm>
            <a:off x="3428999" y="926757"/>
            <a:ext cx="1970903" cy="961767"/>
          </a:xfrm>
          <a:custGeom>
            <a:avLst/>
            <a:gdLst>
              <a:gd name="connsiteX0" fmla="*/ 0 w 2193324"/>
              <a:gd name="connsiteY0" fmla="*/ 0 h 961767"/>
              <a:gd name="connsiteX1" fmla="*/ 420130 w 2193324"/>
              <a:gd name="connsiteY1" fmla="*/ 451021 h 961767"/>
              <a:gd name="connsiteX2" fmla="*/ 673443 w 2193324"/>
              <a:gd name="connsiteY2" fmla="*/ 759940 h 961767"/>
              <a:gd name="connsiteX3" fmla="*/ 951470 w 2193324"/>
              <a:gd name="connsiteY3" fmla="*/ 951470 h 961767"/>
              <a:gd name="connsiteX4" fmla="*/ 1439562 w 2193324"/>
              <a:gd name="connsiteY4" fmla="*/ 821724 h 961767"/>
              <a:gd name="connsiteX5" fmla="*/ 1606378 w 2193324"/>
              <a:gd name="connsiteY5" fmla="*/ 611659 h 961767"/>
              <a:gd name="connsiteX6" fmla="*/ 1970903 w 2193324"/>
              <a:gd name="connsiteY6" fmla="*/ 401594 h 961767"/>
              <a:gd name="connsiteX7" fmla="*/ 2193324 w 2193324"/>
              <a:gd name="connsiteY7" fmla="*/ 321275 h 961767"/>
              <a:gd name="connsiteX0" fmla="*/ 0 w 2193324"/>
              <a:gd name="connsiteY0" fmla="*/ 0 h 961767"/>
              <a:gd name="connsiteX1" fmla="*/ 420130 w 2193324"/>
              <a:gd name="connsiteY1" fmla="*/ 451021 h 961767"/>
              <a:gd name="connsiteX2" fmla="*/ 673443 w 2193324"/>
              <a:gd name="connsiteY2" fmla="*/ 759940 h 961767"/>
              <a:gd name="connsiteX3" fmla="*/ 951470 w 2193324"/>
              <a:gd name="connsiteY3" fmla="*/ 951470 h 961767"/>
              <a:gd name="connsiteX4" fmla="*/ 1439562 w 2193324"/>
              <a:gd name="connsiteY4" fmla="*/ 821724 h 961767"/>
              <a:gd name="connsiteX5" fmla="*/ 1654151 w 2193324"/>
              <a:gd name="connsiteY5" fmla="*/ 595728 h 961767"/>
              <a:gd name="connsiteX6" fmla="*/ 1970903 w 2193324"/>
              <a:gd name="connsiteY6" fmla="*/ 401594 h 961767"/>
              <a:gd name="connsiteX7" fmla="*/ 2193324 w 2193324"/>
              <a:gd name="connsiteY7" fmla="*/ 321275 h 961767"/>
              <a:gd name="connsiteX0" fmla="*/ 0 w 1970903"/>
              <a:gd name="connsiteY0" fmla="*/ 0 h 961767"/>
              <a:gd name="connsiteX1" fmla="*/ 420130 w 1970903"/>
              <a:gd name="connsiteY1" fmla="*/ 451021 h 961767"/>
              <a:gd name="connsiteX2" fmla="*/ 673443 w 1970903"/>
              <a:gd name="connsiteY2" fmla="*/ 759940 h 961767"/>
              <a:gd name="connsiteX3" fmla="*/ 951470 w 1970903"/>
              <a:gd name="connsiteY3" fmla="*/ 951470 h 961767"/>
              <a:gd name="connsiteX4" fmla="*/ 1439562 w 1970903"/>
              <a:gd name="connsiteY4" fmla="*/ 821724 h 961767"/>
              <a:gd name="connsiteX5" fmla="*/ 1654151 w 1970903"/>
              <a:gd name="connsiteY5" fmla="*/ 595728 h 961767"/>
              <a:gd name="connsiteX6" fmla="*/ 1970903 w 1970903"/>
              <a:gd name="connsiteY6" fmla="*/ 401594 h 961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0903" h="961767">
                <a:moveTo>
                  <a:pt x="0" y="0"/>
                </a:moveTo>
                <a:cubicBezTo>
                  <a:pt x="153945" y="162182"/>
                  <a:pt x="307890" y="324364"/>
                  <a:pt x="420130" y="451021"/>
                </a:cubicBezTo>
                <a:cubicBezTo>
                  <a:pt x="532370" y="577678"/>
                  <a:pt x="584886" y="676532"/>
                  <a:pt x="673443" y="759940"/>
                </a:cubicBezTo>
                <a:cubicBezTo>
                  <a:pt x="762000" y="843348"/>
                  <a:pt x="823784" y="941173"/>
                  <a:pt x="951470" y="951470"/>
                </a:cubicBezTo>
                <a:cubicBezTo>
                  <a:pt x="1079156" y="961767"/>
                  <a:pt x="1322449" y="881014"/>
                  <a:pt x="1439562" y="821724"/>
                </a:cubicBezTo>
                <a:cubicBezTo>
                  <a:pt x="1556675" y="762434"/>
                  <a:pt x="1565594" y="665750"/>
                  <a:pt x="1654151" y="595728"/>
                </a:cubicBezTo>
                <a:cubicBezTo>
                  <a:pt x="1742708" y="525706"/>
                  <a:pt x="1881041" y="447336"/>
                  <a:pt x="1970903" y="401594"/>
                </a:cubicBezTo>
              </a:path>
            </a:pathLst>
          </a:custGeom>
          <a:ln w="7302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 name="Group 91"/>
          <p:cNvGrpSpPr/>
          <p:nvPr/>
        </p:nvGrpSpPr>
        <p:grpSpPr>
          <a:xfrm>
            <a:off x="354030" y="2351691"/>
            <a:ext cx="10231092" cy="4331696"/>
            <a:chOff x="232234" y="1585560"/>
            <a:chExt cx="8641125" cy="3264425"/>
          </a:xfrm>
        </p:grpSpPr>
        <p:cxnSp>
          <p:nvCxnSpPr>
            <p:cNvPr id="30" name="Straight Connector 29"/>
            <p:cNvCxnSpPr/>
            <p:nvPr/>
          </p:nvCxnSpPr>
          <p:spPr>
            <a:xfrm flipH="1">
              <a:off x="232235" y="4849985"/>
              <a:ext cx="5707898"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232234" y="2046420"/>
              <a:ext cx="1" cy="280356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642931" y="1585560"/>
              <a:ext cx="230428" cy="3129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8040958" y="2134609"/>
              <a:ext cx="792763" cy="27547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7705639" y="2410082"/>
              <a:ext cx="335319" cy="6686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810388" y="3078702"/>
              <a:ext cx="910249" cy="17365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5940134" y="3252357"/>
              <a:ext cx="364242" cy="53508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940133" y="3787447"/>
              <a:ext cx="0" cy="106253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8833721" y="1898490"/>
              <a:ext cx="39638" cy="2361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6296879" y="3252357"/>
              <a:ext cx="515294"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pic>
        <p:nvPicPr>
          <p:cNvPr id="14" name="Picture 3"/>
          <p:cNvPicPr>
            <a:picLocks noChangeAspect="1" noChangeArrowheads="1"/>
          </p:cNvPicPr>
          <p:nvPr/>
        </p:nvPicPr>
        <p:blipFill>
          <a:blip r:embed="rId4" cstate="print"/>
          <a:srcRect/>
          <a:stretch>
            <a:fillRect/>
          </a:stretch>
        </p:blipFill>
        <p:spPr bwMode="auto">
          <a:xfrm>
            <a:off x="10635324" y="7684920"/>
            <a:ext cx="276515" cy="462370"/>
          </a:xfrm>
          <a:prstGeom prst="rect">
            <a:avLst/>
          </a:prstGeom>
          <a:noFill/>
          <a:ln w="9525">
            <a:noFill/>
            <a:miter lim="800000"/>
            <a:headEnd/>
            <a:tailEnd/>
          </a:ln>
          <a:effectLst/>
        </p:spPr>
      </p:pic>
      <p:sp>
        <p:nvSpPr>
          <p:cNvPr id="19" name="Freeform 18"/>
          <p:cNvSpPr/>
          <p:nvPr/>
        </p:nvSpPr>
        <p:spPr>
          <a:xfrm rot="21418255">
            <a:off x="-38959" y="715146"/>
            <a:ext cx="3508399" cy="2699402"/>
          </a:xfrm>
          <a:custGeom>
            <a:avLst/>
            <a:gdLst>
              <a:gd name="connsiteX0" fmla="*/ 1253705 w 1253705"/>
              <a:gd name="connsiteY0" fmla="*/ 0 h 1955321"/>
              <a:gd name="connsiteX1" fmla="*/ 977660 w 1253705"/>
              <a:gd name="connsiteY1" fmla="*/ 557842 h 1955321"/>
              <a:gd name="connsiteX2" fmla="*/ 575094 w 1253705"/>
              <a:gd name="connsiteY2" fmla="*/ 1345721 h 1955321"/>
              <a:gd name="connsiteX3" fmla="*/ 253041 w 1253705"/>
              <a:gd name="connsiteY3" fmla="*/ 1788544 h 1955321"/>
              <a:gd name="connsiteX4" fmla="*/ 0 w 1253705"/>
              <a:gd name="connsiteY4" fmla="*/ 1955321 h 1955321"/>
              <a:gd name="connsiteX0" fmla="*/ 1253705 w 1253705"/>
              <a:gd name="connsiteY0" fmla="*/ 0 h 1955321"/>
              <a:gd name="connsiteX1" fmla="*/ 977660 w 1253705"/>
              <a:gd name="connsiteY1" fmla="*/ 557842 h 1955321"/>
              <a:gd name="connsiteX2" fmla="*/ 575094 w 1253705"/>
              <a:gd name="connsiteY2" fmla="*/ 1345721 h 1955321"/>
              <a:gd name="connsiteX3" fmla="*/ 288035 w 1253705"/>
              <a:gd name="connsiteY3" fmla="*/ 1785817 h 1955321"/>
              <a:gd name="connsiteX4" fmla="*/ 0 w 1253705"/>
              <a:gd name="connsiteY4" fmla="*/ 1955321 h 1955321"/>
              <a:gd name="connsiteX0" fmla="*/ 1253705 w 1253705"/>
              <a:gd name="connsiteY0" fmla="*/ 0 h 1955321"/>
              <a:gd name="connsiteX1" fmla="*/ 977660 w 1253705"/>
              <a:gd name="connsiteY1" fmla="*/ 557842 h 1955321"/>
              <a:gd name="connsiteX2" fmla="*/ 518463 w 1253705"/>
              <a:gd name="connsiteY2" fmla="*/ 1324961 h 1955321"/>
              <a:gd name="connsiteX3" fmla="*/ 288035 w 1253705"/>
              <a:gd name="connsiteY3" fmla="*/ 1785817 h 1955321"/>
              <a:gd name="connsiteX4" fmla="*/ 0 w 1253705"/>
              <a:gd name="connsiteY4" fmla="*/ 1955321 h 1955321"/>
              <a:gd name="connsiteX0" fmla="*/ 1253705 w 1253705"/>
              <a:gd name="connsiteY0" fmla="*/ 0 h 1955321"/>
              <a:gd name="connsiteX1" fmla="*/ 977660 w 1253705"/>
              <a:gd name="connsiteY1" fmla="*/ 557842 h 1955321"/>
              <a:gd name="connsiteX2" fmla="*/ 518463 w 1253705"/>
              <a:gd name="connsiteY2" fmla="*/ 1324961 h 1955321"/>
              <a:gd name="connsiteX3" fmla="*/ 288035 w 1253705"/>
              <a:gd name="connsiteY3" fmla="*/ 1728210 h 1955321"/>
              <a:gd name="connsiteX4" fmla="*/ 0 w 1253705"/>
              <a:gd name="connsiteY4" fmla="*/ 1955321 h 1955321"/>
              <a:gd name="connsiteX0" fmla="*/ 1196098 w 1196098"/>
              <a:gd name="connsiteY0" fmla="*/ 0 h 1958638"/>
              <a:gd name="connsiteX1" fmla="*/ 920053 w 1196098"/>
              <a:gd name="connsiteY1" fmla="*/ 557842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921711 w 1196098"/>
              <a:gd name="connsiteY1" fmla="*/ 576069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921711 w 1196098"/>
              <a:gd name="connsiteY1" fmla="*/ 518462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873106 w 1196098"/>
              <a:gd name="connsiteY1" fmla="*/ 494434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873106 w 1196098"/>
              <a:gd name="connsiteY1" fmla="*/ 494434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873106 w 1196098"/>
              <a:gd name="connsiteY1" fmla="*/ 494434 h 1958638"/>
              <a:gd name="connsiteX2" fmla="*/ 460856 w 1196098"/>
              <a:gd name="connsiteY2" fmla="*/ 1324961 h 1958638"/>
              <a:gd name="connsiteX3" fmla="*/ 230428 w 1196098"/>
              <a:gd name="connsiteY3" fmla="*/ 1728210 h 1958638"/>
              <a:gd name="connsiteX4" fmla="*/ 0 w 1196098"/>
              <a:gd name="connsiteY4" fmla="*/ 1958638 h 1958638"/>
              <a:gd name="connsiteX0" fmla="*/ 2355704 w 2355704"/>
              <a:gd name="connsiteY0" fmla="*/ 0 h 2175666"/>
              <a:gd name="connsiteX1" fmla="*/ 2032712 w 2355704"/>
              <a:gd name="connsiteY1" fmla="*/ 494434 h 2175666"/>
              <a:gd name="connsiteX2" fmla="*/ 1620462 w 2355704"/>
              <a:gd name="connsiteY2" fmla="*/ 1324961 h 2175666"/>
              <a:gd name="connsiteX3" fmla="*/ 1390034 w 2355704"/>
              <a:gd name="connsiteY3" fmla="*/ 1728210 h 2175666"/>
              <a:gd name="connsiteX4" fmla="*/ 0 w 2355704"/>
              <a:gd name="connsiteY4" fmla="*/ 2175666 h 2175666"/>
              <a:gd name="connsiteX0" fmla="*/ 2355704 w 2355704"/>
              <a:gd name="connsiteY0" fmla="*/ 0 h 2175666"/>
              <a:gd name="connsiteX1" fmla="*/ 2032712 w 2355704"/>
              <a:gd name="connsiteY1" fmla="*/ 494434 h 2175666"/>
              <a:gd name="connsiteX2" fmla="*/ 1620462 w 2355704"/>
              <a:gd name="connsiteY2" fmla="*/ 1324961 h 2175666"/>
              <a:gd name="connsiteX3" fmla="*/ 1390034 w 2355704"/>
              <a:gd name="connsiteY3" fmla="*/ 1728210 h 2175666"/>
              <a:gd name="connsiteX4" fmla="*/ 845093 w 2355704"/>
              <a:gd name="connsiteY4" fmla="*/ 1930767 h 2175666"/>
              <a:gd name="connsiteX5" fmla="*/ 0 w 2355704"/>
              <a:gd name="connsiteY5" fmla="*/ 2175666 h 2175666"/>
              <a:gd name="connsiteX0" fmla="*/ 2355704 w 2355704"/>
              <a:gd name="connsiteY0" fmla="*/ 0 h 2237652"/>
              <a:gd name="connsiteX1" fmla="*/ 2032712 w 2355704"/>
              <a:gd name="connsiteY1" fmla="*/ 494434 h 2237652"/>
              <a:gd name="connsiteX2" fmla="*/ 1620462 w 2355704"/>
              <a:gd name="connsiteY2" fmla="*/ 1324961 h 2237652"/>
              <a:gd name="connsiteX3" fmla="*/ 1390034 w 2355704"/>
              <a:gd name="connsiteY3" fmla="*/ 1728210 h 2237652"/>
              <a:gd name="connsiteX4" fmla="*/ 706979 w 2355704"/>
              <a:gd name="connsiteY4" fmla="*/ 2163076 h 2237652"/>
              <a:gd name="connsiteX5" fmla="*/ 0 w 2355704"/>
              <a:gd name="connsiteY5" fmla="*/ 2175666 h 2237652"/>
              <a:gd name="connsiteX0" fmla="*/ 2350469 w 2350469"/>
              <a:gd name="connsiteY0" fmla="*/ 0 h 2220630"/>
              <a:gd name="connsiteX1" fmla="*/ 2027477 w 2350469"/>
              <a:gd name="connsiteY1" fmla="*/ 494434 h 2220630"/>
              <a:gd name="connsiteX2" fmla="*/ 1615227 w 2350469"/>
              <a:gd name="connsiteY2" fmla="*/ 1324961 h 2220630"/>
              <a:gd name="connsiteX3" fmla="*/ 1384799 w 2350469"/>
              <a:gd name="connsiteY3" fmla="*/ 1728210 h 2220630"/>
              <a:gd name="connsiteX4" fmla="*/ 701744 w 2350469"/>
              <a:gd name="connsiteY4" fmla="*/ 2163076 h 2220630"/>
              <a:gd name="connsiteX5" fmla="*/ 0 w 2350469"/>
              <a:gd name="connsiteY5" fmla="*/ 2073536 h 2220630"/>
              <a:gd name="connsiteX0" fmla="*/ 2350469 w 2350469"/>
              <a:gd name="connsiteY0" fmla="*/ 0 h 2220630"/>
              <a:gd name="connsiteX1" fmla="*/ 2027477 w 2350469"/>
              <a:gd name="connsiteY1" fmla="*/ 494434 h 2220630"/>
              <a:gd name="connsiteX2" fmla="*/ 1615227 w 2350469"/>
              <a:gd name="connsiteY2" fmla="*/ 1324961 h 2220630"/>
              <a:gd name="connsiteX3" fmla="*/ 1384799 w 2350469"/>
              <a:gd name="connsiteY3" fmla="*/ 1728210 h 2220630"/>
              <a:gd name="connsiteX4" fmla="*/ 701744 w 2350469"/>
              <a:gd name="connsiteY4" fmla="*/ 2163076 h 2220630"/>
              <a:gd name="connsiteX5" fmla="*/ 0 w 2350469"/>
              <a:gd name="connsiteY5" fmla="*/ 2073536 h 2220630"/>
              <a:gd name="connsiteX0" fmla="*/ 2350469 w 2350469"/>
              <a:gd name="connsiteY0" fmla="*/ 0 h 2267736"/>
              <a:gd name="connsiteX1" fmla="*/ 2027477 w 2350469"/>
              <a:gd name="connsiteY1" fmla="*/ 494434 h 2267736"/>
              <a:gd name="connsiteX2" fmla="*/ 1615227 w 2350469"/>
              <a:gd name="connsiteY2" fmla="*/ 1324961 h 2267736"/>
              <a:gd name="connsiteX3" fmla="*/ 1384799 w 2350469"/>
              <a:gd name="connsiteY3" fmla="*/ 1728210 h 2267736"/>
              <a:gd name="connsiteX4" fmla="*/ 701744 w 2350469"/>
              <a:gd name="connsiteY4" fmla="*/ 2163076 h 2267736"/>
              <a:gd name="connsiteX5" fmla="*/ 0 w 2350469"/>
              <a:gd name="connsiteY5" fmla="*/ 2073536 h 2267736"/>
              <a:gd name="connsiteX0" fmla="*/ 2350469 w 2350469"/>
              <a:gd name="connsiteY0" fmla="*/ 0 h 2326502"/>
              <a:gd name="connsiteX1" fmla="*/ 2027477 w 2350469"/>
              <a:gd name="connsiteY1" fmla="*/ 494434 h 2326502"/>
              <a:gd name="connsiteX2" fmla="*/ 1615227 w 2350469"/>
              <a:gd name="connsiteY2" fmla="*/ 1324961 h 2326502"/>
              <a:gd name="connsiteX3" fmla="*/ 1384799 w 2350469"/>
              <a:gd name="connsiteY3" fmla="*/ 1728210 h 2326502"/>
              <a:gd name="connsiteX4" fmla="*/ 701744 w 2350469"/>
              <a:gd name="connsiteY4" fmla="*/ 2163076 h 2326502"/>
              <a:gd name="connsiteX5" fmla="*/ 0 w 2350469"/>
              <a:gd name="connsiteY5" fmla="*/ 2073536 h 2326502"/>
              <a:gd name="connsiteX0" fmla="*/ 2350469 w 2350469"/>
              <a:gd name="connsiteY0" fmla="*/ 0 h 2326502"/>
              <a:gd name="connsiteX1" fmla="*/ 2027477 w 2350469"/>
              <a:gd name="connsiteY1" fmla="*/ 494434 h 2326502"/>
              <a:gd name="connsiteX2" fmla="*/ 1615227 w 2350469"/>
              <a:gd name="connsiteY2" fmla="*/ 1324961 h 2326502"/>
              <a:gd name="connsiteX3" fmla="*/ 1384799 w 2350469"/>
              <a:gd name="connsiteY3" fmla="*/ 1728210 h 2326502"/>
              <a:gd name="connsiteX4" fmla="*/ 699127 w 2350469"/>
              <a:gd name="connsiteY4" fmla="*/ 2214142 h 2326502"/>
              <a:gd name="connsiteX5" fmla="*/ 0 w 2350469"/>
              <a:gd name="connsiteY5" fmla="*/ 2073536 h 2326502"/>
              <a:gd name="connsiteX0" fmla="*/ 2342616 w 2342616"/>
              <a:gd name="connsiteY0" fmla="*/ 0 h 2246164"/>
              <a:gd name="connsiteX1" fmla="*/ 2019624 w 2342616"/>
              <a:gd name="connsiteY1" fmla="*/ 494434 h 2246164"/>
              <a:gd name="connsiteX2" fmla="*/ 1607374 w 2342616"/>
              <a:gd name="connsiteY2" fmla="*/ 1324961 h 2246164"/>
              <a:gd name="connsiteX3" fmla="*/ 1376946 w 2342616"/>
              <a:gd name="connsiteY3" fmla="*/ 1728210 h 2246164"/>
              <a:gd name="connsiteX4" fmla="*/ 691274 w 2342616"/>
              <a:gd name="connsiteY4" fmla="*/ 2214142 h 2246164"/>
              <a:gd name="connsiteX5" fmla="*/ 0 w 2342616"/>
              <a:gd name="connsiteY5" fmla="*/ 1920344 h 2246164"/>
              <a:gd name="connsiteX0" fmla="*/ 2337381 w 2337381"/>
              <a:gd name="connsiteY0" fmla="*/ 0 h 2229143"/>
              <a:gd name="connsiteX1" fmla="*/ 2014389 w 2337381"/>
              <a:gd name="connsiteY1" fmla="*/ 494434 h 2229143"/>
              <a:gd name="connsiteX2" fmla="*/ 1602139 w 2337381"/>
              <a:gd name="connsiteY2" fmla="*/ 1324961 h 2229143"/>
              <a:gd name="connsiteX3" fmla="*/ 1371711 w 2337381"/>
              <a:gd name="connsiteY3" fmla="*/ 1728210 h 2229143"/>
              <a:gd name="connsiteX4" fmla="*/ 686039 w 2337381"/>
              <a:gd name="connsiteY4" fmla="*/ 2214142 h 2229143"/>
              <a:gd name="connsiteX5" fmla="*/ 0 w 2337381"/>
              <a:gd name="connsiteY5" fmla="*/ 1818214 h 2229143"/>
              <a:gd name="connsiteX0" fmla="*/ 2337381 w 2337381"/>
              <a:gd name="connsiteY0" fmla="*/ 0 h 2403043"/>
              <a:gd name="connsiteX1" fmla="*/ 2014389 w 2337381"/>
              <a:gd name="connsiteY1" fmla="*/ 494434 h 2403043"/>
              <a:gd name="connsiteX2" fmla="*/ 1602139 w 2337381"/>
              <a:gd name="connsiteY2" fmla="*/ 1324961 h 2403043"/>
              <a:gd name="connsiteX3" fmla="*/ 1371711 w 2337381"/>
              <a:gd name="connsiteY3" fmla="*/ 1728210 h 2403043"/>
              <a:gd name="connsiteX4" fmla="*/ 686039 w 2337381"/>
              <a:gd name="connsiteY4" fmla="*/ 2214142 h 2403043"/>
              <a:gd name="connsiteX5" fmla="*/ 0 w 2337381"/>
              <a:gd name="connsiteY5" fmla="*/ 1818214 h 2403043"/>
              <a:gd name="connsiteX0" fmla="*/ 2337381 w 2337381"/>
              <a:gd name="connsiteY0" fmla="*/ 0 h 2403043"/>
              <a:gd name="connsiteX1" fmla="*/ 2014389 w 2337381"/>
              <a:gd name="connsiteY1" fmla="*/ 494434 h 2403043"/>
              <a:gd name="connsiteX2" fmla="*/ 1602139 w 2337381"/>
              <a:gd name="connsiteY2" fmla="*/ 1324961 h 2403043"/>
              <a:gd name="connsiteX3" fmla="*/ 1371711 w 2337381"/>
              <a:gd name="connsiteY3" fmla="*/ 1728210 h 2403043"/>
              <a:gd name="connsiteX4" fmla="*/ 686039 w 2337381"/>
              <a:gd name="connsiteY4" fmla="*/ 2214142 h 2403043"/>
              <a:gd name="connsiteX5" fmla="*/ 0 w 2337381"/>
              <a:gd name="connsiteY5" fmla="*/ 1818214 h 2403043"/>
              <a:gd name="connsiteX0" fmla="*/ 2332146 w 2332146"/>
              <a:gd name="connsiteY0" fmla="*/ 0 h 2300914"/>
              <a:gd name="connsiteX1" fmla="*/ 2009154 w 2332146"/>
              <a:gd name="connsiteY1" fmla="*/ 494434 h 2300914"/>
              <a:gd name="connsiteX2" fmla="*/ 1596904 w 2332146"/>
              <a:gd name="connsiteY2" fmla="*/ 1324961 h 2300914"/>
              <a:gd name="connsiteX3" fmla="*/ 1366476 w 2332146"/>
              <a:gd name="connsiteY3" fmla="*/ 1728210 h 2300914"/>
              <a:gd name="connsiteX4" fmla="*/ 680804 w 2332146"/>
              <a:gd name="connsiteY4" fmla="*/ 2214142 h 2300914"/>
              <a:gd name="connsiteX5" fmla="*/ 0 w 2332146"/>
              <a:gd name="connsiteY5" fmla="*/ 1716085 h 2300914"/>
              <a:gd name="connsiteX0" fmla="*/ 2332146 w 2332146"/>
              <a:gd name="connsiteY0" fmla="*/ 12771 h 2313685"/>
              <a:gd name="connsiteX1" fmla="*/ 2224277 w 2332146"/>
              <a:gd name="connsiteY1" fmla="*/ 82406 h 2313685"/>
              <a:gd name="connsiteX2" fmla="*/ 2009154 w 2332146"/>
              <a:gd name="connsiteY2" fmla="*/ 507205 h 2313685"/>
              <a:gd name="connsiteX3" fmla="*/ 1596904 w 2332146"/>
              <a:gd name="connsiteY3" fmla="*/ 1337732 h 2313685"/>
              <a:gd name="connsiteX4" fmla="*/ 1366476 w 2332146"/>
              <a:gd name="connsiteY4" fmla="*/ 1740981 h 2313685"/>
              <a:gd name="connsiteX5" fmla="*/ 680804 w 2332146"/>
              <a:gd name="connsiteY5" fmla="*/ 2226913 h 2313685"/>
              <a:gd name="connsiteX6" fmla="*/ 0 w 2332146"/>
              <a:gd name="connsiteY6" fmla="*/ 1728856 h 2313685"/>
              <a:gd name="connsiteX0" fmla="*/ 2631578 w 2631578"/>
              <a:gd name="connsiteY0" fmla="*/ 0 h 2335766"/>
              <a:gd name="connsiteX1" fmla="*/ 2224277 w 2631578"/>
              <a:gd name="connsiteY1" fmla="*/ 104487 h 2335766"/>
              <a:gd name="connsiteX2" fmla="*/ 2009154 w 2631578"/>
              <a:gd name="connsiteY2" fmla="*/ 529286 h 2335766"/>
              <a:gd name="connsiteX3" fmla="*/ 1596904 w 2631578"/>
              <a:gd name="connsiteY3" fmla="*/ 1359813 h 2335766"/>
              <a:gd name="connsiteX4" fmla="*/ 1366476 w 2631578"/>
              <a:gd name="connsiteY4" fmla="*/ 1763062 h 2335766"/>
              <a:gd name="connsiteX5" fmla="*/ 680804 w 2631578"/>
              <a:gd name="connsiteY5" fmla="*/ 2248994 h 2335766"/>
              <a:gd name="connsiteX6" fmla="*/ 0 w 2631578"/>
              <a:gd name="connsiteY6" fmla="*/ 1750937 h 2335766"/>
              <a:gd name="connsiteX0" fmla="*/ 2631578 w 2631578"/>
              <a:gd name="connsiteY0" fmla="*/ 54892 h 2390658"/>
              <a:gd name="connsiteX1" fmla="*/ 2224277 w 2631578"/>
              <a:gd name="connsiteY1" fmla="*/ 159379 h 2390658"/>
              <a:gd name="connsiteX2" fmla="*/ 2009154 w 2631578"/>
              <a:gd name="connsiteY2" fmla="*/ 584178 h 2390658"/>
              <a:gd name="connsiteX3" fmla="*/ 1596904 w 2631578"/>
              <a:gd name="connsiteY3" fmla="*/ 1414705 h 2390658"/>
              <a:gd name="connsiteX4" fmla="*/ 1366476 w 2631578"/>
              <a:gd name="connsiteY4" fmla="*/ 1817954 h 2390658"/>
              <a:gd name="connsiteX5" fmla="*/ 680804 w 2631578"/>
              <a:gd name="connsiteY5" fmla="*/ 2303886 h 2390658"/>
              <a:gd name="connsiteX6" fmla="*/ 0 w 2631578"/>
              <a:gd name="connsiteY6" fmla="*/ 1805829 h 2390658"/>
              <a:gd name="connsiteX0" fmla="*/ 2631578 w 2632280"/>
              <a:gd name="connsiteY0" fmla="*/ 22516 h 2358282"/>
              <a:gd name="connsiteX1" fmla="*/ 2564397 w 2632280"/>
              <a:gd name="connsiteY1" fmla="*/ 17414 h 2358282"/>
              <a:gd name="connsiteX2" fmla="*/ 2224277 w 2632280"/>
              <a:gd name="connsiteY2" fmla="*/ 127003 h 2358282"/>
              <a:gd name="connsiteX3" fmla="*/ 2009154 w 2632280"/>
              <a:gd name="connsiteY3" fmla="*/ 551802 h 2358282"/>
              <a:gd name="connsiteX4" fmla="*/ 1596904 w 2632280"/>
              <a:gd name="connsiteY4" fmla="*/ 1382329 h 2358282"/>
              <a:gd name="connsiteX5" fmla="*/ 1366476 w 2632280"/>
              <a:gd name="connsiteY5" fmla="*/ 1785578 h 2358282"/>
              <a:gd name="connsiteX6" fmla="*/ 680804 w 2632280"/>
              <a:gd name="connsiteY6" fmla="*/ 2271510 h 2358282"/>
              <a:gd name="connsiteX7" fmla="*/ 0 w 2632280"/>
              <a:gd name="connsiteY7" fmla="*/ 1773453 h 2358282"/>
              <a:gd name="connsiteX0" fmla="*/ 2631578 w 3020958"/>
              <a:gd name="connsiteY0" fmla="*/ 22516 h 2358282"/>
              <a:gd name="connsiteX1" fmla="*/ 2564397 w 3020958"/>
              <a:gd name="connsiteY1" fmla="*/ 17414 h 2358282"/>
              <a:gd name="connsiteX2" fmla="*/ 2224277 w 3020958"/>
              <a:gd name="connsiteY2" fmla="*/ 127003 h 2358282"/>
              <a:gd name="connsiteX3" fmla="*/ 2009154 w 3020958"/>
              <a:gd name="connsiteY3" fmla="*/ 551802 h 2358282"/>
              <a:gd name="connsiteX4" fmla="*/ 1596904 w 3020958"/>
              <a:gd name="connsiteY4" fmla="*/ 1382329 h 2358282"/>
              <a:gd name="connsiteX5" fmla="*/ 1366476 w 3020958"/>
              <a:gd name="connsiteY5" fmla="*/ 1785578 h 2358282"/>
              <a:gd name="connsiteX6" fmla="*/ 680804 w 3020958"/>
              <a:gd name="connsiteY6" fmla="*/ 2271510 h 2358282"/>
              <a:gd name="connsiteX7" fmla="*/ 0 w 3020958"/>
              <a:gd name="connsiteY7" fmla="*/ 1773453 h 2358282"/>
              <a:gd name="connsiteX0" fmla="*/ 2631578 w 3030676"/>
              <a:gd name="connsiteY0" fmla="*/ 16823 h 2352589"/>
              <a:gd name="connsiteX1" fmla="*/ 3019479 w 3030676"/>
              <a:gd name="connsiteY1" fmla="*/ 191635 h 2352589"/>
              <a:gd name="connsiteX2" fmla="*/ 2564397 w 3030676"/>
              <a:gd name="connsiteY2" fmla="*/ 11721 h 2352589"/>
              <a:gd name="connsiteX3" fmla="*/ 2224277 w 3030676"/>
              <a:gd name="connsiteY3" fmla="*/ 121310 h 2352589"/>
              <a:gd name="connsiteX4" fmla="*/ 2009154 w 3030676"/>
              <a:gd name="connsiteY4" fmla="*/ 546109 h 2352589"/>
              <a:gd name="connsiteX5" fmla="*/ 1596904 w 3030676"/>
              <a:gd name="connsiteY5" fmla="*/ 1376636 h 2352589"/>
              <a:gd name="connsiteX6" fmla="*/ 1366476 w 3030676"/>
              <a:gd name="connsiteY6" fmla="*/ 1779885 h 2352589"/>
              <a:gd name="connsiteX7" fmla="*/ 680804 w 3030676"/>
              <a:gd name="connsiteY7" fmla="*/ 2265817 h 2352589"/>
              <a:gd name="connsiteX8" fmla="*/ 0 w 3030676"/>
              <a:gd name="connsiteY8" fmla="*/ 1767760 h 2352589"/>
              <a:gd name="connsiteX0" fmla="*/ 2631578 w 3027287"/>
              <a:gd name="connsiteY0" fmla="*/ 65486 h 2401252"/>
              <a:gd name="connsiteX1" fmla="*/ 3019479 w 3027287"/>
              <a:gd name="connsiteY1" fmla="*/ 240298 h 2401252"/>
              <a:gd name="connsiteX2" fmla="*/ 2584728 w 3027287"/>
              <a:gd name="connsiteY2" fmla="*/ 11721 h 2401252"/>
              <a:gd name="connsiteX3" fmla="*/ 2224277 w 3027287"/>
              <a:gd name="connsiteY3" fmla="*/ 169973 h 2401252"/>
              <a:gd name="connsiteX4" fmla="*/ 2009154 w 3027287"/>
              <a:gd name="connsiteY4" fmla="*/ 594772 h 2401252"/>
              <a:gd name="connsiteX5" fmla="*/ 1596904 w 3027287"/>
              <a:gd name="connsiteY5" fmla="*/ 1425299 h 2401252"/>
              <a:gd name="connsiteX6" fmla="*/ 1366476 w 3027287"/>
              <a:gd name="connsiteY6" fmla="*/ 1828548 h 2401252"/>
              <a:gd name="connsiteX7" fmla="*/ 680804 w 3027287"/>
              <a:gd name="connsiteY7" fmla="*/ 2314480 h 2401252"/>
              <a:gd name="connsiteX8" fmla="*/ 0 w 3027287"/>
              <a:gd name="connsiteY8" fmla="*/ 1816423 h 2401252"/>
              <a:gd name="connsiteX0" fmla="*/ 3001154 w 3088883"/>
              <a:gd name="connsiteY0" fmla="*/ 597751 h 2401252"/>
              <a:gd name="connsiteX1" fmla="*/ 3019479 w 3088883"/>
              <a:gd name="connsiteY1" fmla="*/ 240298 h 2401252"/>
              <a:gd name="connsiteX2" fmla="*/ 2584728 w 3088883"/>
              <a:gd name="connsiteY2" fmla="*/ 11721 h 2401252"/>
              <a:gd name="connsiteX3" fmla="*/ 2224277 w 3088883"/>
              <a:gd name="connsiteY3" fmla="*/ 169973 h 2401252"/>
              <a:gd name="connsiteX4" fmla="*/ 2009154 w 3088883"/>
              <a:gd name="connsiteY4" fmla="*/ 594772 h 2401252"/>
              <a:gd name="connsiteX5" fmla="*/ 1596904 w 3088883"/>
              <a:gd name="connsiteY5" fmla="*/ 1425299 h 2401252"/>
              <a:gd name="connsiteX6" fmla="*/ 1366476 w 3088883"/>
              <a:gd name="connsiteY6" fmla="*/ 1828548 h 2401252"/>
              <a:gd name="connsiteX7" fmla="*/ 680804 w 3088883"/>
              <a:gd name="connsiteY7" fmla="*/ 2314480 h 2401252"/>
              <a:gd name="connsiteX8" fmla="*/ 0 w 3088883"/>
              <a:gd name="connsiteY8" fmla="*/ 1816423 h 2401252"/>
              <a:gd name="connsiteX0" fmla="*/ 3001154 w 3001294"/>
              <a:gd name="connsiteY0" fmla="*/ 593132 h 2396633"/>
              <a:gd name="connsiteX1" fmla="*/ 2826838 w 3001294"/>
              <a:gd name="connsiteY1" fmla="*/ 122742 h 2396633"/>
              <a:gd name="connsiteX2" fmla="*/ 2584728 w 3001294"/>
              <a:gd name="connsiteY2" fmla="*/ 7102 h 2396633"/>
              <a:gd name="connsiteX3" fmla="*/ 2224277 w 3001294"/>
              <a:gd name="connsiteY3" fmla="*/ 165354 h 2396633"/>
              <a:gd name="connsiteX4" fmla="*/ 2009154 w 3001294"/>
              <a:gd name="connsiteY4" fmla="*/ 590153 h 2396633"/>
              <a:gd name="connsiteX5" fmla="*/ 1596904 w 3001294"/>
              <a:gd name="connsiteY5" fmla="*/ 1420680 h 2396633"/>
              <a:gd name="connsiteX6" fmla="*/ 1366476 w 3001294"/>
              <a:gd name="connsiteY6" fmla="*/ 1823929 h 2396633"/>
              <a:gd name="connsiteX7" fmla="*/ 680804 w 3001294"/>
              <a:gd name="connsiteY7" fmla="*/ 2309861 h 2396633"/>
              <a:gd name="connsiteX8" fmla="*/ 0 w 3001294"/>
              <a:gd name="connsiteY8" fmla="*/ 1811804 h 2396633"/>
              <a:gd name="connsiteX0" fmla="*/ 3016861 w 3017001"/>
              <a:gd name="connsiteY0" fmla="*/ 286745 h 2396633"/>
              <a:gd name="connsiteX1" fmla="*/ 2826838 w 3017001"/>
              <a:gd name="connsiteY1" fmla="*/ 122742 h 2396633"/>
              <a:gd name="connsiteX2" fmla="*/ 2584728 w 3017001"/>
              <a:gd name="connsiteY2" fmla="*/ 7102 h 2396633"/>
              <a:gd name="connsiteX3" fmla="*/ 2224277 w 3017001"/>
              <a:gd name="connsiteY3" fmla="*/ 165354 h 2396633"/>
              <a:gd name="connsiteX4" fmla="*/ 2009154 w 3017001"/>
              <a:gd name="connsiteY4" fmla="*/ 590153 h 2396633"/>
              <a:gd name="connsiteX5" fmla="*/ 1596904 w 3017001"/>
              <a:gd name="connsiteY5" fmla="*/ 1420680 h 2396633"/>
              <a:gd name="connsiteX6" fmla="*/ 1366476 w 3017001"/>
              <a:gd name="connsiteY6" fmla="*/ 1823929 h 2396633"/>
              <a:gd name="connsiteX7" fmla="*/ 680804 w 3017001"/>
              <a:gd name="connsiteY7" fmla="*/ 2309861 h 2396633"/>
              <a:gd name="connsiteX8" fmla="*/ 0 w 3017001"/>
              <a:gd name="connsiteY8" fmla="*/ 1811804 h 2396633"/>
              <a:gd name="connsiteX0" fmla="*/ 3016861 w 3017001"/>
              <a:gd name="connsiteY0" fmla="*/ 286294 h 2396182"/>
              <a:gd name="connsiteX1" fmla="*/ 2876307 w 3017001"/>
              <a:gd name="connsiteY1" fmla="*/ 124994 h 2396182"/>
              <a:gd name="connsiteX2" fmla="*/ 2584728 w 3017001"/>
              <a:gd name="connsiteY2" fmla="*/ 6651 h 2396182"/>
              <a:gd name="connsiteX3" fmla="*/ 2224277 w 3017001"/>
              <a:gd name="connsiteY3" fmla="*/ 164903 h 2396182"/>
              <a:gd name="connsiteX4" fmla="*/ 2009154 w 3017001"/>
              <a:gd name="connsiteY4" fmla="*/ 589702 h 2396182"/>
              <a:gd name="connsiteX5" fmla="*/ 1596904 w 3017001"/>
              <a:gd name="connsiteY5" fmla="*/ 1420229 h 2396182"/>
              <a:gd name="connsiteX6" fmla="*/ 1366476 w 3017001"/>
              <a:gd name="connsiteY6" fmla="*/ 1823478 h 2396182"/>
              <a:gd name="connsiteX7" fmla="*/ 680804 w 3017001"/>
              <a:gd name="connsiteY7" fmla="*/ 2309410 h 2396182"/>
              <a:gd name="connsiteX8" fmla="*/ 0 w 3017001"/>
              <a:gd name="connsiteY8" fmla="*/ 1811353 h 2396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7001" h="2396182">
                <a:moveTo>
                  <a:pt x="3016861" y="286294"/>
                </a:moveTo>
                <a:cubicBezTo>
                  <a:pt x="3017001" y="286533"/>
                  <a:pt x="2948329" y="171601"/>
                  <a:pt x="2876307" y="124994"/>
                </a:cubicBezTo>
                <a:cubicBezTo>
                  <a:pt x="2804285" y="78387"/>
                  <a:pt x="2693400" y="0"/>
                  <a:pt x="2584728" y="6651"/>
                </a:cubicBezTo>
                <a:cubicBezTo>
                  <a:pt x="2476056" y="13302"/>
                  <a:pt x="2316817" y="75838"/>
                  <a:pt x="2224277" y="164903"/>
                </a:cubicBezTo>
                <a:cubicBezTo>
                  <a:pt x="2120540" y="253117"/>
                  <a:pt x="2113716" y="380481"/>
                  <a:pt x="2009154" y="589702"/>
                </a:cubicBezTo>
                <a:cubicBezTo>
                  <a:pt x="1904592" y="798923"/>
                  <a:pt x="1704017" y="1214600"/>
                  <a:pt x="1596904" y="1420229"/>
                </a:cubicBezTo>
                <a:cubicBezTo>
                  <a:pt x="1489791" y="1625858"/>
                  <a:pt x="1519159" y="1675281"/>
                  <a:pt x="1366476" y="1823478"/>
                </a:cubicBezTo>
                <a:cubicBezTo>
                  <a:pt x="1213793" y="1971675"/>
                  <a:pt x="881283" y="2253403"/>
                  <a:pt x="680804" y="2309410"/>
                </a:cubicBezTo>
                <a:cubicBezTo>
                  <a:pt x="452186" y="2324411"/>
                  <a:pt x="69440" y="2396182"/>
                  <a:pt x="0" y="1811353"/>
                </a:cubicBezTo>
              </a:path>
            </a:pathLst>
          </a:custGeom>
          <a:ln w="76200">
            <a:solidFill>
              <a:srgbClr val="FFFF00"/>
            </a:solidFill>
            <a:prstDash val="sysDot"/>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Freeform 19"/>
          <p:cNvSpPr/>
          <p:nvPr/>
        </p:nvSpPr>
        <p:spPr>
          <a:xfrm>
            <a:off x="5889649" y="1109635"/>
            <a:ext cx="3341207" cy="1680204"/>
          </a:xfrm>
          <a:custGeom>
            <a:avLst/>
            <a:gdLst>
              <a:gd name="connsiteX0" fmla="*/ 0 w 7424468"/>
              <a:gd name="connsiteY0" fmla="*/ 4793 h 1696528"/>
              <a:gd name="connsiteX1" fmla="*/ 362309 w 7424468"/>
              <a:gd name="connsiteY1" fmla="*/ 378604 h 1696528"/>
              <a:gd name="connsiteX2" fmla="*/ 879894 w 7424468"/>
              <a:gd name="connsiteY2" fmla="*/ 798423 h 1696528"/>
              <a:gd name="connsiteX3" fmla="*/ 1495245 w 7424468"/>
              <a:gd name="connsiteY3" fmla="*/ 821427 h 1696528"/>
              <a:gd name="connsiteX4" fmla="*/ 2041585 w 7424468"/>
              <a:gd name="connsiteY4" fmla="*/ 367102 h 1696528"/>
              <a:gd name="connsiteX5" fmla="*/ 2472906 w 7424468"/>
              <a:gd name="connsiteY5" fmla="*/ 108310 h 1696528"/>
              <a:gd name="connsiteX6" fmla="*/ 3048000 w 7424468"/>
              <a:gd name="connsiteY6" fmla="*/ 50800 h 1696528"/>
              <a:gd name="connsiteX7" fmla="*/ 3479321 w 7424468"/>
              <a:gd name="connsiteY7" fmla="*/ 413110 h 1696528"/>
              <a:gd name="connsiteX8" fmla="*/ 3646098 w 7424468"/>
              <a:gd name="connsiteY8" fmla="*/ 1051465 h 1696528"/>
              <a:gd name="connsiteX9" fmla="*/ 4111924 w 7424468"/>
              <a:gd name="connsiteY9" fmla="*/ 1436778 h 1696528"/>
              <a:gd name="connsiteX10" fmla="*/ 4991819 w 7424468"/>
              <a:gd name="connsiteY10" fmla="*/ 1597804 h 1696528"/>
              <a:gd name="connsiteX11" fmla="*/ 5952226 w 7424468"/>
              <a:gd name="connsiteY11" fmla="*/ 1672566 h 1696528"/>
              <a:gd name="connsiteX12" fmla="*/ 6567577 w 7424468"/>
              <a:gd name="connsiteY12" fmla="*/ 1454031 h 1696528"/>
              <a:gd name="connsiteX13" fmla="*/ 6843623 w 7424468"/>
              <a:gd name="connsiteY13" fmla="*/ 1362015 h 1696528"/>
              <a:gd name="connsiteX14" fmla="*/ 7424468 w 7424468"/>
              <a:gd name="connsiteY14" fmla="*/ 1413774 h 1696528"/>
              <a:gd name="connsiteX0" fmla="*/ 0 w 7424468"/>
              <a:gd name="connsiteY0" fmla="*/ 112327 h 1804062"/>
              <a:gd name="connsiteX1" fmla="*/ 362309 w 7424468"/>
              <a:gd name="connsiteY1" fmla="*/ 486138 h 1804062"/>
              <a:gd name="connsiteX2" fmla="*/ 879894 w 7424468"/>
              <a:gd name="connsiteY2" fmla="*/ 905957 h 1804062"/>
              <a:gd name="connsiteX3" fmla="*/ 1495245 w 7424468"/>
              <a:gd name="connsiteY3" fmla="*/ 928961 h 1804062"/>
              <a:gd name="connsiteX4" fmla="*/ 2041585 w 7424468"/>
              <a:gd name="connsiteY4" fmla="*/ 474636 h 1804062"/>
              <a:gd name="connsiteX5" fmla="*/ 2427581 w 7424468"/>
              <a:gd name="connsiteY5" fmla="*/ 52717 h 1804062"/>
              <a:gd name="connsiteX6" fmla="*/ 3048000 w 7424468"/>
              <a:gd name="connsiteY6" fmla="*/ 158334 h 1804062"/>
              <a:gd name="connsiteX7" fmla="*/ 3479321 w 7424468"/>
              <a:gd name="connsiteY7" fmla="*/ 520644 h 1804062"/>
              <a:gd name="connsiteX8" fmla="*/ 3646098 w 7424468"/>
              <a:gd name="connsiteY8" fmla="*/ 1158999 h 1804062"/>
              <a:gd name="connsiteX9" fmla="*/ 4111924 w 7424468"/>
              <a:gd name="connsiteY9" fmla="*/ 1544312 h 1804062"/>
              <a:gd name="connsiteX10" fmla="*/ 4991819 w 7424468"/>
              <a:gd name="connsiteY10" fmla="*/ 1705338 h 1804062"/>
              <a:gd name="connsiteX11" fmla="*/ 5952226 w 7424468"/>
              <a:gd name="connsiteY11" fmla="*/ 1780100 h 1804062"/>
              <a:gd name="connsiteX12" fmla="*/ 6567577 w 7424468"/>
              <a:gd name="connsiteY12" fmla="*/ 1561565 h 1804062"/>
              <a:gd name="connsiteX13" fmla="*/ 6843623 w 7424468"/>
              <a:gd name="connsiteY13" fmla="*/ 1469549 h 1804062"/>
              <a:gd name="connsiteX14" fmla="*/ 7424468 w 7424468"/>
              <a:gd name="connsiteY14" fmla="*/ 1521308 h 1804062"/>
              <a:gd name="connsiteX0" fmla="*/ 0 w 7424468"/>
              <a:gd name="connsiteY0" fmla="*/ 80412 h 1772147"/>
              <a:gd name="connsiteX1" fmla="*/ 362309 w 7424468"/>
              <a:gd name="connsiteY1" fmla="*/ 454223 h 1772147"/>
              <a:gd name="connsiteX2" fmla="*/ 879894 w 7424468"/>
              <a:gd name="connsiteY2" fmla="*/ 874042 h 1772147"/>
              <a:gd name="connsiteX3" fmla="*/ 1495245 w 7424468"/>
              <a:gd name="connsiteY3" fmla="*/ 897046 h 1772147"/>
              <a:gd name="connsiteX4" fmla="*/ 1736297 w 7424468"/>
              <a:gd name="connsiteY4" fmla="*/ 251230 h 1772147"/>
              <a:gd name="connsiteX5" fmla="*/ 2427581 w 7424468"/>
              <a:gd name="connsiteY5" fmla="*/ 20802 h 1772147"/>
              <a:gd name="connsiteX6" fmla="*/ 3048000 w 7424468"/>
              <a:gd name="connsiteY6" fmla="*/ 126419 h 1772147"/>
              <a:gd name="connsiteX7" fmla="*/ 3479321 w 7424468"/>
              <a:gd name="connsiteY7" fmla="*/ 488729 h 1772147"/>
              <a:gd name="connsiteX8" fmla="*/ 3646098 w 7424468"/>
              <a:gd name="connsiteY8" fmla="*/ 1127084 h 1772147"/>
              <a:gd name="connsiteX9" fmla="*/ 4111924 w 7424468"/>
              <a:gd name="connsiteY9" fmla="*/ 1512397 h 1772147"/>
              <a:gd name="connsiteX10" fmla="*/ 4991819 w 7424468"/>
              <a:gd name="connsiteY10" fmla="*/ 1673423 h 1772147"/>
              <a:gd name="connsiteX11" fmla="*/ 5952226 w 7424468"/>
              <a:gd name="connsiteY11" fmla="*/ 1748185 h 1772147"/>
              <a:gd name="connsiteX12" fmla="*/ 6567577 w 7424468"/>
              <a:gd name="connsiteY12" fmla="*/ 1529650 h 1772147"/>
              <a:gd name="connsiteX13" fmla="*/ 6843623 w 7424468"/>
              <a:gd name="connsiteY13" fmla="*/ 1437634 h 1772147"/>
              <a:gd name="connsiteX14" fmla="*/ 7424468 w 7424468"/>
              <a:gd name="connsiteY14" fmla="*/ 1489393 h 1772147"/>
              <a:gd name="connsiteX0" fmla="*/ 0 w 7424468"/>
              <a:gd name="connsiteY0" fmla="*/ 80412 h 1772147"/>
              <a:gd name="connsiteX1" fmla="*/ 362309 w 7424468"/>
              <a:gd name="connsiteY1" fmla="*/ 454223 h 1772147"/>
              <a:gd name="connsiteX2" fmla="*/ 879894 w 7424468"/>
              <a:gd name="connsiteY2" fmla="*/ 874042 h 1772147"/>
              <a:gd name="connsiteX3" fmla="*/ 1275441 w 7424468"/>
              <a:gd name="connsiteY3" fmla="*/ 654479 h 1772147"/>
              <a:gd name="connsiteX4" fmla="*/ 1736297 w 7424468"/>
              <a:gd name="connsiteY4" fmla="*/ 251230 h 1772147"/>
              <a:gd name="connsiteX5" fmla="*/ 2427581 w 7424468"/>
              <a:gd name="connsiteY5" fmla="*/ 20802 h 1772147"/>
              <a:gd name="connsiteX6" fmla="*/ 3048000 w 7424468"/>
              <a:gd name="connsiteY6" fmla="*/ 126419 h 1772147"/>
              <a:gd name="connsiteX7" fmla="*/ 3479321 w 7424468"/>
              <a:gd name="connsiteY7" fmla="*/ 488729 h 1772147"/>
              <a:gd name="connsiteX8" fmla="*/ 3646098 w 7424468"/>
              <a:gd name="connsiteY8" fmla="*/ 1127084 h 1772147"/>
              <a:gd name="connsiteX9" fmla="*/ 4111924 w 7424468"/>
              <a:gd name="connsiteY9" fmla="*/ 1512397 h 1772147"/>
              <a:gd name="connsiteX10" fmla="*/ 4991819 w 7424468"/>
              <a:gd name="connsiteY10" fmla="*/ 1673423 h 1772147"/>
              <a:gd name="connsiteX11" fmla="*/ 5952226 w 7424468"/>
              <a:gd name="connsiteY11" fmla="*/ 1748185 h 1772147"/>
              <a:gd name="connsiteX12" fmla="*/ 6567577 w 7424468"/>
              <a:gd name="connsiteY12" fmla="*/ 1529650 h 1772147"/>
              <a:gd name="connsiteX13" fmla="*/ 6843623 w 7424468"/>
              <a:gd name="connsiteY13" fmla="*/ 1437634 h 1772147"/>
              <a:gd name="connsiteX14" fmla="*/ 7424468 w 7424468"/>
              <a:gd name="connsiteY14" fmla="*/ 1489393 h 1772147"/>
              <a:gd name="connsiteX0" fmla="*/ 0 w 7424468"/>
              <a:gd name="connsiteY0" fmla="*/ 80412 h 1772147"/>
              <a:gd name="connsiteX1" fmla="*/ 362309 w 7424468"/>
              <a:gd name="connsiteY1" fmla="*/ 454223 h 1772147"/>
              <a:gd name="connsiteX2" fmla="*/ 872192 w 7424468"/>
              <a:gd name="connsiteY2" fmla="*/ 712086 h 1772147"/>
              <a:gd name="connsiteX3" fmla="*/ 1275441 w 7424468"/>
              <a:gd name="connsiteY3" fmla="*/ 654479 h 1772147"/>
              <a:gd name="connsiteX4" fmla="*/ 1736297 w 7424468"/>
              <a:gd name="connsiteY4" fmla="*/ 251230 h 1772147"/>
              <a:gd name="connsiteX5" fmla="*/ 2427581 w 7424468"/>
              <a:gd name="connsiteY5" fmla="*/ 20802 h 1772147"/>
              <a:gd name="connsiteX6" fmla="*/ 3048000 w 7424468"/>
              <a:gd name="connsiteY6" fmla="*/ 126419 h 1772147"/>
              <a:gd name="connsiteX7" fmla="*/ 3479321 w 7424468"/>
              <a:gd name="connsiteY7" fmla="*/ 488729 h 1772147"/>
              <a:gd name="connsiteX8" fmla="*/ 3646098 w 7424468"/>
              <a:gd name="connsiteY8" fmla="*/ 1127084 h 1772147"/>
              <a:gd name="connsiteX9" fmla="*/ 4111924 w 7424468"/>
              <a:gd name="connsiteY9" fmla="*/ 1512397 h 1772147"/>
              <a:gd name="connsiteX10" fmla="*/ 4991819 w 7424468"/>
              <a:gd name="connsiteY10" fmla="*/ 1673423 h 1772147"/>
              <a:gd name="connsiteX11" fmla="*/ 5952226 w 7424468"/>
              <a:gd name="connsiteY11" fmla="*/ 1748185 h 1772147"/>
              <a:gd name="connsiteX12" fmla="*/ 6567577 w 7424468"/>
              <a:gd name="connsiteY12" fmla="*/ 1529650 h 1772147"/>
              <a:gd name="connsiteX13" fmla="*/ 6843623 w 7424468"/>
              <a:gd name="connsiteY13" fmla="*/ 1437634 h 1772147"/>
              <a:gd name="connsiteX14" fmla="*/ 7424468 w 7424468"/>
              <a:gd name="connsiteY14" fmla="*/ 1489393 h 1772147"/>
              <a:gd name="connsiteX0" fmla="*/ 0 w 7424468"/>
              <a:gd name="connsiteY0" fmla="*/ 80412 h 1772147"/>
              <a:gd name="connsiteX1" fmla="*/ 526550 w 7424468"/>
              <a:gd name="connsiteY1" fmla="*/ 424051 h 1772147"/>
              <a:gd name="connsiteX2" fmla="*/ 872192 w 7424468"/>
              <a:gd name="connsiteY2" fmla="*/ 712086 h 1772147"/>
              <a:gd name="connsiteX3" fmla="*/ 1275441 w 7424468"/>
              <a:gd name="connsiteY3" fmla="*/ 654479 h 1772147"/>
              <a:gd name="connsiteX4" fmla="*/ 1736297 w 7424468"/>
              <a:gd name="connsiteY4" fmla="*/ 251230 h 1772147"/>
              <a:gd name="connsiteX5" fmla="*/ 2427581 w 7424468"/>
              <a:gd name="connsiteY5" fmla="*/ 20802 h 1772147"/>
              <a:gd name="connsiteX6" fmla="*/ 3048000 w 7424468"/>
              <a:gd name="connsiteY6" fmla="*/ 126419 h 1772147"/>
              <a:gd name="connsiteX7" fmla="*/ 3479321 w 7424468"/>
              <a:gd name="connsiteY7" fmla="*/ 488729 h 1772147"/>
              <a:gd name="connsiteX8" fmla="*/ 3646098 w 7424468"/>
              <a:gd name="connsiteY8" fmla="*/ 1127084 h 1772147"/>
              <a:gd name="connsiteX9" fmla="*/ 4111924 w 7424468"/>
              <a:gd name="connsiteY9" fmla="*/ 1512397 h 1772147"/>
              <a:gd name="connsiteX10" fmla="*/ 4991819 w 7424468"/>
              <a:gd name="connsiteY10" fmla="*/ 1673423 h 1772147"/>
              <a:gd name="connsiteX11" fmla="*/ 5952226 w 7424468"/>
              <a:gd name="connsiteY11" fmla="*/ 1748185 h 1772147"/>
              <a:gd name="connsiteX12" fmla="*/ 6567577 w 7424468"/>
              <a:gd name="connsiteY12" fmla="*/ 1529650 h 1772147"/>
              <a:gd name="connsiteX13" fmla="*/ 6843623 w 7424468"/>
              <a:gd name="connsiteY13" fmla="*/ 1437634 h 1772147"/>
              <a:gd name="connsiteX14" fmla="*/ 7424468 w 7424468"/>
              <a:gd name="connsiteY14" fmla="*/ 1489393 h 1772147"/>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039913 w 7416381"/>
              <a:gd name="connsiteY6" fmla="*/ 336045 h 1981773"/>
              <a:gd name="connsiteX7" fmla="*/ 3471234 w 7416381"/>
              <a:gd name="connsiteY7" fmla="*/ 698355 h 1981773"/>
              <a:gd name="connsiteX8" fmla="*/ 3638011 w 7416381"/>
              <a:gd name="connsiteY8" fmla="*/ 1336710 h 1981773"/>
              <a:gd name="connsiteX9" fmla="*/ 4103837 w 7416381"/>
              <a:gd name="connsiteY9" fmla="*/ 1722023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039913 w 7416381"/>
              <a:gd name="connsiteY6" fmla="*/ 336045 h 1981773"/>
              <a:gd name="connsiteX7" fmla="*/ 3471234 w 7416381"/>
              <a:gd name="connsiteY7" fmla="*/ 698355 h 1981773"/>
              <a:gd name="connsiteX8" fmla="*/ 3638011 w 7416381"/>
              <a:gd name="connsiteY8" fmla="*/ 1336710 h 1981773"/>
              <a:gd name="connsiteX9" fmla="*/ 4103837 w 7416381"/>
              <a:gd name="connsiteY9" fmla="*/ 1722023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039913 w 7416381"/>
              <a:gd name="connsiteY6" fmla="*/ 336045 h 1981773"/>
              <a:gd name="connsiteX7" fmla="*/ 3629241 w 7416381"/>
              <a:gd name="connsiteY7" fmla="*/ 633677 h 1981773"/>
              <a:gd name="connsiteX8" fmla="*/ 3638011 w 7416381"/>
              <a:gd name="connsiteY8" fmla="*/ 1336710 h 1981773"/>
              <a:gd name="connsiteX9" fmla="*/ 4103837 w 7416381"/>
              <a:gd name="connsiteY9" fmla="*/ 1722023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110778 w 7416381"/>
              <a:gd name="connsiteY6" fmla="*/ 230428 h 1981773"/>
              <a:gd name="connsiteX7" fmla="*/ 3629241 w 7416381"/>
              <a:gd name="connsiteY7" fmla="*/ 633677 h 1981773"/>
              <a:gd name="connsiteX8" fmla="*/ 3638011 w 7416381"/>
              <a:gd name="connsiteY8" fmla="*/ 1336710 h 1981773"/>
              <a:gd name="connsiteX9" fmla="*/ 4103837 w 7416381"/>
              <a:gd name="connsiteY9" fmla="*/ 1722023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110778 w 7416381"/>
              <a:gd name="connsiteY6" fmla="*/ 230428 h 1981773"/>
              <a:gd name="connsiteX7" fmla="*/ 3629241 w 7416381"/>
              <a:gd name="connsiteY7" fmla="*/ 633677 h 1981773"/>
              <a:gd name="connsiteX8" fmla="*/ 3859669 w 7416381"/>
              <a:gd name="connsiteY8" fmla="*/ 1209747 h 1981773"/>
              <a:gd name="connsiteX9" fmla="*/ 4103837 w 7416381"/>
              <a:gd name="connsiteY9" fmla="*/ 1722023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110778 w 7416381"/>
              <a:gd name="connsiteY6" fmla="*/ 230428 h 1981773"/>
              <a:gd name="connsiteX7" fmla="*/ 3629241 w 7416381"/>
              <a:gd name="connsiteY7" fmla="*/ 633677 h 1981773"/>
              <a:gd name="connsiteX8" fmla="*/ 3859669 w 7416381"/>
              <a:gd name="connsiteY8" fmla="*/ 1209747 h 1981773"/>
              <a:gd name="connsiteX9" fmla="*/ 4320525 w 7416381"/>
              <a:gd name="connsiteY9" fmla="*/ 1440175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110778 w 7416381"/>
              <a:gd name="connsiteY6" fmla="*/ 230428 h 1981773"/>
              <a:gd name="connsiteX7" fmla="*/ 3629241 w 7416381"/>
              <a:gd name="connsiteY7" fmla="*/ 633677 h 1981773"/>
              <a:gd name="connsiteX8" fmla="*/ 3859669 w 7416381"/>
              <a:gd name="connsiteY8" fmla="*/ 1152140 h 1981773"/>
              <a:gd name="connsiteX9" fmla="*/ 4320525 w 7416381"/>
              <a:gd name="connsiteY9" fmla="*/ 1440175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59655"/>
              <a:gd name="connsiteX1" fmla="*/ 518463 w 7416381"/>
              <a:gd name="connsiteY1" fmla="*/ 633677 h 1959655"/>
              <a:gd name="connsiteX2" fmla="*/ 864105 w 7416381"/>
              <a:gd name="connsiteY2" fmla="*/ 921712 h 1959655"/>
              <a:gd name="connsiteX3" fmla="*/ 1267354 w 7416381"/>
              <a:gd name="connsiteY3" fmla="*/ 864105 h 1959655"/>
              <a:gd name="connsiteX4" fmla="*/ 1728210 w 7416381"/>
              <a:gd name="connsiteY4" fmla="*/ 460856 h 1959655"/>
              <a:gd name="connsiteX5" fmla="*/ 2419494 w 7416381"/>
              <a:gd name="connsiteY5" fmla="*/ 230428 h 1959655"/>
              <a:gd name="connsiteX6" fmla="*/ 3110778 w 7416381"/>
              <a:gd name="connsiteY6" fmla="*/ 230428 h 1959655"/>
              <a:gd name="connsiteX7" fmla="*/ 3629241 w 7416381"/>
              <a:gd name="connsiteY7" fmla="*/ 633677 h 1959655"/>
              <a:gd name="connsiteX8" fmla="*/ 3859669 w 7416381"/>
              <a:gd name="connsiteY8" fmla="*/ 1152140 h 1959655"/>
              <a:gd name="connsiteX9" fmla="*/ 4320525 w 7416381"/>
              <a:gd name="connsiteY9" fmla="*/ 1440175 h 1959655"/>
              <a:gd name="connsiteX10" fmla="*/ 5069416 w 7416381"/>
              <a:gd name="connsiteY10" fmla="*/ 1728210 h 1959655"/>
              <a:gd name="connsiteX11" fmla="*/ 5944139 w 7416381"/>
              <a:gd name="connsiteY11" fmla="*/ 1957811 h 1959655"/>
              <a:gd name="connsiteX12" fmla="*/ 6559490 w 7416381"/>
              <a:gd name="connsiteY12" fmla="*/ 1739276 h 1959655"/>
              <a:gd name="connsiteX13" fmla="*/ 6835536 w 7416381"/>
              <a:gd name="connsiteY13" fmla="*/ 1647260 h 1959655"/>
              <a:gd name="connsiteX14" fmla="*/ 7416381 w 7416381"/>
              <a:gd name="connsiteY14" fmla="*/ 1699019 h 1959655"/>
              <a:gd name="connsiteX0" fmla="*/ 0 w 6835536"/>
              <a:gd name="connsiteY0" fmla="*/ 0 h 1959655"/>
              <a:gd name="connsiteX1" fmla="*/ 518463 w 6835536"/>
              <a:gd name="connsiteY1" fmla="*/ 633677 h 1959655"/>
              <a:gd name="connsiteX2" fmla="*/ 864105 w 6835536"/>
              <a:gd name="connsiteY2" fmla="*/ 921712 h 1959655"/>
              <a:gd name="connsiteX3" fmla="*/ 1267354 w 6835536"/>
              <a:gd name="connsiteY3" fmla="*/ 864105 h 1959655"/>
              <a:gd name="connsiteX4" fmla="*/ 1728210 w 6835536"/>
              <a:gd name="connsiteY4" fmla="*/ 460856 h 1959655"/>
              <a:gd name="connsiteX5" fmla="*/ 2419494 w 6835536"/>
              <a:gd name="connsiteY5" fmla="*/ 230428 h 1959655"/>
              <a:gd name="connsiteX6" fmla="*/ 3110778 w 6835536"/>
              <a:gd name="connsiteY6" fmla="*/ 230428 h 1959655"/>
              <a:gd name="connsiteX7" fmla="*/ 3629241 w 6835536"/>
              <a:gd name="connsiteY7" fmla="*/ 633677 h 1959655"/>
              <a:gd name="connsiteX8" fmla="*/ 3859669 w 6835536"/>
              <a:gd name="connsiteY8" fmla="*/ 1152140 h 1959655"/>
              <a:gd name="connsiteX9" fmla="*/ 4320525 w 6835536"/>
              <a:gd name="connsiteY9" fmla="*/ 1440175 h 1959655"/>
              <a:gd name="connsiteX10" fmla="*/ 5069416 w 6835536"/>
              <a:gd name="connsiteY10" fmla="*/ 1728210 h 1959655"/>
              <a:gd name="connsiteX11" fmla="*/ 5944139 w 6835536"/>
              <a:gd name="connsiteY11" fmla="*/ 1957811 h 1959655"/>
              <a:gd name="connsiteX12" fmla="*/ 6559490 w 6835536"/>
              <a:gd name="connsiteY12" fmla="*/ 1739276 h 1959655"/>
              <a:gd name="connsiteX13" fmla="*/ 6835536 w 6835536"/>
              <a:gd name="connsiteY13" fmla="*/ 1647260 h 1959655"/>
              <a:gd name="connsiteX0" fmla="*/ 0 w 6559490"/>
              <a:gd name="connsiteY0" fmla="*/ 0 h 1959655"/>
              <a:gd name="connsiteX1" fmla="*/ 518463 w 6559490"/>
              <a:gd name="connsiteY1" fmla="*/ 633677 h 1959655"/>
              <a:gd name="connsiteX2" fmla="*/ 864105 w 6559490"/>
              <a:gd name="connsiteY2" fmla="*/ 921712 h 1959655"/>
              <a:gd name="connsiteX3" fmla="*/ 1267354 w 6559490"/>
              <a:gd name="connsiteY3" fmla="*/ 864105 h 1959655"/>
              <a:gd name="connsiteX4" fmla="*/ 1728210 w 6559490"/>
              <a:gd name="connsiteY4" fmla="*/ 460856 h 1959655"/>
              <a:gd name="connsiteX5" fmla="*/ 2419494 w 6559490"/>
              <a:gd name="connsiteY5" fmla="*/ 230428 h 1959655"/>
              <a:gd name="connsiteX6" fmla="*/ 3110778 w 6559490"/>
              <a:gd name="connsiteY6" fmla="*/ 230428 h 1959655"/>
              <a:gd name="connsiteX7" fmla="*/ 3629241 w 6559490"/>
              <a:gd name="connsiteY7" fmla="*/ 633677 h 1959655"/>
              <a:gd name="connsiteX8" fmla="*/ 3859669 w 6559490"/>
              <a:gd name="connsiteY8" fmla="*/ 1152140 h 1959655"/>
              <a:gd name="connsiteX9" fmla="*/ 4320525 w 6559490"/>
              <a:gd name="connsiteY9" fmla="*/ 1440175 h 1959655"/>
              <a:gd name="connsiteX10" fmla="*/ 5069416 w 6559490"/>
              <a:gd name="connsiteY10" fmla="*/ 1728210 h 1959655"/>
              <a:gd name="connsiteX11" fmla="*/ 5944139 w 6559490"/>
              <a:gd name="connsiteY11" fmla="*/ 1957811 h 1959655"/>
              <a:gd name="connsiteX12" fmla="*/ 6559490 w 6559490"/>
              <a:gd name="connsiteY12" fmla="*/ 1739276 h 1959655"/>
              <a:gd name="connsiteX0" fmla="*/ 0 w 5944139"/>
              <a:gd name="connsiteY0" fmla="*/ 0 h 1957811"/>
              <a:gd name="connsiteX1" fmla="*/ 518463 w 5944139"/>
              <a:gd name="connsiteY1" fmla="*/ 633677 h 1957811"/>
              <a:gd name="connsiteX2" fmla="*/ 864105 w 5944139"/>
              <a:gd name="connsiteY2" fmla="*/ 921712 h 1957811"/>
              <a:gd name="connsiteX3" fmla="*/ 1267354 w 5944139"/>
              <a:gd name="connsiteY3" fmla="*/ 864105 h 1957811"/>
              <a:gd name="connsiteX4" fmla="*/ 1728210 w 5944139"/>
              <a:gd name="connsiteY4" fmla="*/ 460856 h 1957811"/>
              <a:gd name="connsiteX5" fmla="*/ 2419494 w 5944139"/>
              <a:gd name="connsiteY5" fmla="*/ 230428 h 1957811"/>
              <a:gd name="connsiteX6" fmla="*/ 3110778 w 5944139"/>
              <a:gd name="connsiteY6" fmla="*/ 230428 h 1957811"/>
              <a:gd name="connsiteX7" fmla="*/ 3629241 w 5944139"/>
              <a:gd name="connsiteY7" fmla="*/ 633677 h 1957811"/>
              <a:gd name="connsiteX8" fmla="*/ 3859669 w 5944139"/>
              <a:gd name="connsiteY8" fmla="*/ 1152140 h 1957811"/>
              <a:gd name="connsiteX9" fmla="*/ 4320525 w 5944139"/>
              <a:gd name="connsiteY9" fmla="*/ 1440175 h 1957811"/>
              <a:gd name="connsiteX10" fmla="*/ 5069416 w 5944139"/>
              <a:gd name="connsiteY10" fmla="*/ 1728210 h 1957811"/>
              <a:gd name="connsiteX11" fmla="*/ 5944139 w 5944139"/>
              <a:gd name="connsiteY11" fmla="*/ 1957811 h 1957811"/>
              <a:gd name="connsiteX0" fmla="*/ 0 w 5760701"/>
              <a:gd name="connsiteY0" fmla="*/ 0 h 1843424"/>
              <a:gd name="connsiteX1" fmla="*/ 518463 w 5760701"/>
              <a:gd name="connsiteY1" fmla="*/ 633677 h 1843424"/>
              <a:gd name="connsiteX2" fmla="*/ 864105 w 5760701"/>
              <a:gd name="connsiteY2" fmla="*/ 921712 h 1843424"/>
              <a:gd name="connsiteX3" fmla="*/ 1267354 w 5760701"/>
              <a:gd name="connsiteY3" fmla="*/ 864105 h 1843424"/>
              <a:gd name="connsiteX4" fmla="*/ 1728210 w 5760701"/>
              <a:gd name="connsiteY4" fmla="*/ 460856 h 1843424"/>
              <a:gd name="connsiteX5" fmla="*/ 2419494 w 5760701"/>
              <a:gd name="connsiteY5" fmla="*/ 230428 h 1843424"/>
              <a:gd name="connsiteX6" fmla="*/ 3110778 w 5760701"/>
              <a:gd name="connsiteY6" fmla="*/ 230428 h 1843424"/>
              <a:gd name="connsiteX7" fmla="*/ 3629241 w 5760701"/>
              <a:gd name="connsiteY7" fmla="*/ 633677 h 1843424"/>
              <a:gd name="connsiteX8" fmla="*/ 3859669 w 5760701"/>
              <a:gd name="connsiteY8" fmla="*/ 1152140 h 1843424"/>
              <a:gd name="connsiteX9" fmla="*/ 4320525 w 5760701"/>
              <a:gd name="connsiteY9" fmla="*/ 1440175 h 1843424"/>
              <a:gd name="connsiteX10" fmla="*/ 5069416 w 5760701"/>
              <a:gd name="connsiteY10" fmla="*/ 1728210 h 1843424"/>
              <a:gd name="connsiteX11" fmla="*/ 5760701 w 5760701"/>
              <a:gd name="connsiteY11" fmla="*/ 1843424 h 1843424"/>
              <a:gd name="connsiteX0" fmla="*/ 0 w 5242238"/>
              <a:gd name="connsiteY0" fmla="*/ 470457 h 1680204"/>
              <a:gd name="connsiteX1" fmla="*/ 345642 w 5242238"/>
              <a:gd name="connsiteY1" fmla="*/ 758492 h 1680204"/>
              <a:gd name="connsiteX2" fmla="*/ 748891 w 5242238"/>
              <a:gd name="connsiteY2" fmla="*/ 700885 h 1680204"/>
              <a:gd name="connsiteX3" fmla="*/ 1209747 w 5242238"/>
              <a:gd name="connsiteY3" fmla="*/ 297636 h 1680204"/>
              <a:gd name="connsiteX4" fmla="*/ 1901031 w 5242238"/>
              <a:gd name="connsiteY4" fmla="*/ 67208 h 1680204"/>
              <a:gd name="connsiteX5" fmla="*/ 2592315 w 5242238"/>
              <a:gd name="connsiteY5" fmla="*/ 67208 h 1680204"/>
              <a:gd name="connsiteX6" fmla="*/ 3110778 w 5242238"/>
              <a:gd name="connsiteY6" fmla="*/ 470457 h 1680204"/>
              <a:gd name="connsiteX7" fmla="*/ 3341206 w 5242238"/>
              <a:gd name="connsiteY7" fmla="*/ 988920 h 1680204"/>
              <a:gd name="connsiteX8" fmla="*/ 3802062 w 5242238"/>
              <a:gd name="connsiteY8" fmla="*/ 1276955 h 1680204"/>
              <a:gd name="connsiteX9" fmla="*/ 4550953 w 5242238"/>
              <a:gd name="connsiteY9" fmla="*/ 1564990 h 1680204"/>
              <a:gd name="connsiteX10" fmla="*/ 5242238 w 5242238"/>
              <a:gd name="connsiteY10" fmla="*/ 1680204 h 1680204"/>
              <a:gd name="connsiteX0" fmla="*/ 0 w 4896596"/>
              <a:gd name="connsiteY0" fmla="*/ 758492 h 1680204"/>
              <a:gd name="connsiteX1" fmla="*/ 403249 w 4896596"/>
              <a:gd name="connsiteY1" fmla="*/ 700885 h 1680204"/>
              <a:gd name="connsiteX2" fmla="*/ 864105 w 4896596"/>
              <a:gd name="connsiteY2" fmla="*/ 297636 h 1680204"/>
              <a:gd name="connsiteX3" fmla="*/ 1555389 w 4896596"/>
              <a:gd name="connsiteY3" fmla="*/ 67208 h 1680204"/>
              <a:gd name="connsiteX4" fmla="*/ 2246673 w 4896596"/>
              <a:gd name="connsiteY4" fmla="*/ 67208 h 1680204"/>
              <a:gd name="connsiteX5" fmla="*/ 2765136 w 4896596"/>
              <a:gd name="connsiteY5" fmla="*/ 470457 h 1680204"/>
              <a:gd name="connsiteX6" fmla="*/ 2995564 w 4896596"/>
              <a:gd name="connsiteY6" fmla="*/ 988920 h 1680204"/>
              <a:gd name="connsiteX7" fmla="*/ 3456420 w 4896596"/>
              <a:gd name="connsiteY7" fmla="*/ 1276955 h 1680204"/>
              <a:gd name="connsiteX8" fmla="*/ 4205311 w 4896596"/>
              <a:gd name="connsiteY8" fmla="*/ 1564990 h 1680204"/>
              <a:gd name="connsiteX9" fmla="*/ 4896596 w 4896596"/>
              <a:gd name="connsiteY9" fmla="*/ 1680204 h 1680204"/>
              <a:gd name="connsiteX0" fmla="*/ 0 w 4896596"/>
              <a:gd name="connsiteY0" fmla="*/ 758492 h 1680204"/>
              <a:gd name="connsiteX1" fmla="*/ 403249 w 4896596"/>
              <a:gd name="connsiteY1" fmla="*/ 700885 h 1680204"/>
              <a:gd name="connsiteX2" fmla="*/ 864105 w 4896596"/>
              <a:gd name="connsiteY2" fmla="*/ 297636 h 1680204"/>
              <a:gd name="connsiteX3" fmla="*/ 1555389 w 4896596"/>
              <a:gd name="connsiteY3" fmla="*/ 67208 h 1680204"/>
              <a:gd name="connsiteX4" fmla="*/ 2246673 w 4896596"/>
              <a:gd name="connsiteY4" fmla="*/ 67208 h 1680204"/>
              <a:gd name="connsiteX5" fmla="*/ 2765136 w 4896596"/>
              <a:gd name="connsiteY5" fmla="*/ 470457 h 1680204"/>
              <a:gd name="connsiteX6" fmla="*/ 2995564 w 4896596"/>
              <a:gd name="connsiteY6" fmla="*/ 988920 h 1680204"/>
              <a:gd name="connsiteX7" fmla="*/ 3456420 w 4896596"/>
              <a:gd name="connsiteY7" fmla="*/ 1276955 h 1680204"/>
              <a:gd name="connsiteX8" fmla="*/ 4205311 w 4896596"/>
              <a:gd name="connsiteY8" fmla="*/ 1564990 h 1680204"/>
              <a:gd name="connsiteX9" fmla="*/ 4896596 w 4896596"/>
              <a:gd name="connsiteY9" fmla="*/ 1680204 h 1680204"/>
              <a:gd name="connsiteX0" fmla="*/ 0 w 4493347"/>
              <a:gd name="connsiteY0" fmla="*/ 700885 h 1680204"/>
              <a:gd name="connsiteX1" fmla="*/ 460856 w 4493347"/>
              <a:gd name="connsiteY1" fmla="*/ 297636 h 1680204"/>
              <a:gd name="connsiteX2" fmla="*/ 1152140 w 4493347"/>
              <a:gd name="connsiteY2" fmla="*/ 67208 h 1680204"/>
              <a:gd name="connsiteX3" fmla="*/ 1843424 w 4493347"/>
              <a:gd name="connsiteY3" fmla="*/ 67208 h 1680204"/>
              <a:gd name="connsiteX4" fmla="*/ 2361887 w 4493347"/>
              <a:gd name="connsiteY4" fmla="*/ 470457 h 1680204"/>
              <a:gd name="connsiteX5" fmla="*/ 2592315 w 4493347"/>
              <a:gd name="connsiteY5" fmla="*/ 988920 h 1680204"/>
              <a:gd name="connsiteX6" fmla="*/ 3053171 w 4493347"/>
              <a:gd name="connsiteY6" fmla="*/ 1276955 h 1680204"/>
              <a:gd name="connsiteX7" fmla="*/ 3802062 w 4493347"/>
              <a:gd name="connsiteY7" fmla="*/ 1564990 h 1680204"/>
              <a:gd name="connsiteX8" fmla="*/ 4493347 w 4493347"/>
              <a:gd name="connsiteY8" fmla="*/ 1680204 h 1680204"/>
              <a:gd name="connsiteX0" fmla="*/ 0 w 4032491"/>
              <a:gd name="connsiteY0" fmla="*/ 297636 h 1680204"/>
              <a:gd name="connsiteX1" fmla="*/ 691284 w 4032491"/>
              <a:gd name="connsiteY1" fmla="*/ 67208 h 1680204"/>
              <a:gd name="connsiteX2" fmla="*/ 1382568 w 4032491"/>
              <a:gd name="connsiteY2" fmla="*/ 67208 h 1680204"/>
              <a:gd name="connsiteX3" fmla="*/ 1901031 w 4032491"/>
              <a:gd name="connsiteY3" fmla="*/ 470457 h 1680204"/>
              <a:gd name="connsiteX4" fmla="*/ 2131459 w 4032491"/>
              <a:gd name="connsiteY4" fmla="*/ 988920 h 1680204"/>
              <a:gd name="connsiteX5" fmla="*/ 2592315 w 4032491"/>
              <a:gd name="connsiteY5" fmla="*/ 1276955 h 1680204"/>
              <a:gd name="connsiteX6" fmla="*/ 3341206 w 4032491"/>
              <a:gd name="connsiteY6" fmla="*/ 1564990 h 1680204"/>
              <a:gd name="connsiteX7" fmla="*/ 4032491 w 4032491"/>
              <a:gd name="connsiteY7" fmla="*/ 1680204 h 1680204"/>
              <a:gd name="connsiteX0" fmla="*/ 0 w 4032491"/>
              <a:gd name="connsiteY0" fmla="*/ 297636 h 1680204"/>
              <a:gd name="connsiteX1" fmla="*/ 691284 w 4032491"/>
              <a:gd name="connsiteY1" fmla="*/ 67208 h 1680204"/>
              <a:gd name="connsiteX2" fmla="*/ 1382568 w 4032491"/>
              <a:gd name="connsiteY2" fmla="*/ 67208 h 1680204"/>
              <a:gd name="connsiteX3" fmla="*/ 1901031 w 4032491"/>
              <a:gd name="connsiteY3" fmla="*/ 470457 h 1680204"/>
              <a:gd name="connsiteX4" fmla="*/ 2131459 w 4032491"/>
              <a:gd name="connsiteY4" fmla="*/ 988920 h 1680204"/>
              <a:gd name="connsiteX5" fmla="*/ 2592315 w 4032491"/>
              <a:gd name="connsiteY5" fmla="*/ 1276955 h 1680204"/>
              <a:gd name="connsiteX6" fmla="*/ 3341206 w 4032491"/>
              <a:gd name="connsiteY6" fmla="*/ 1564990 h 1680204"/>
              <a:gd name="connsiteX7" fmla="*/ 4032491 w 4032491"/>
              <a:gd name="connsiteY7" fmla="*/ 1680204 h 1680204"/>
              <a:gd name="connsiteX0" fmla="*/ 0 w 3341207"/>
              <a:gd name="connsiteY0" fmla="*/ 67208 h 1680204"/>
              <a:gd name="connsiteX1" fmla="*/ 691284 w 3341207"/>
              <a:gd name="connsiteY1" fmla="*/ 67208 h 1680204"/>
              <a:gd name="connsiteX2" fmla="*/ 1209747 w 3341207"/>
              <a:gd name="connsiteY2" fmla="*/ 470457 h 1680204"/>
              <a:gd name="connsiteX3" fmla="*/ 1440175 w 3341207"/>
              <a:gd name="connsiteY3" fmla="*/ 988920 h 1680204"/>
              <a:gd name="connsiteX4" fmla="*/ 1901031 w 3341207"/>
              <a:gd name="connsiteY4" fmla="*/ 1276955 h 1680204"/>
              <a:gd name="connsiteX5" fmla="*/ 2649922 w 3341207"/>
              <a:gd name="connsiteY5" fmla="*/ 1564990 h 1680204"/>
              <a:gd name="connsiteX6" fmla="*/ 3341207 w 3341207"/>
              <a:gd name="connsiteY6" fmla="*/ 1680204 h 1680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1207" h="1680204">
                <a:moveTo>
                  <a:pt x="0" y="67208"/>
                </a:moveTo>
                <a:cubicBezTo>
                  <a:pt x="230428" y="28803"/>
                  <a:pt x="489660" y="0"/>
                  <a:pt x="691284" y="67208"/>
                </a:cubicBezTo>
                <a:cubicBezTo>
                  <a:pt x="892908" y="134416"/>
                  <a:pt x="1084932" y="316838"/>
                  <a:pt x="1209747" y="470457"/>
                </a:cubicBezTo>
                <a:cubicBezTo>
                  <a:pt x="1334562" y="624076"/>
                  <a:pt x="1324961" y="854504"/>
                  <a:pt x="1440175" y="988920"/>
                </a:cubicBezTo>
                <a:cubicBezTo>
                  <a:pt x="1555389" y="1123336"/>
                  <a:pt x="1699407" y="1180943"/>
                  <a:pt x="1901031" y="1276955"/>
                </a:cubicBezTo>
                <a:cubicBezTo>
                  <a:pt x="2102655" y="1372967"/>
                  <a:pt x="2409893" y="1497782"/>
                  <a:pt x="2649922" y="1564990"/>
                </a:cubicBezTo>
                <a:cubicBezTo>
                  <a:pt x="2889951" y="1632198"/>
                  <a:pt x="3092861" y="1678360"/>
                  <a:pt x="3341207" y="1680204"/>
                </a:cubicBezTo>
              </a:path>
            </a:pathLst>
          </a:custGeom>
          <a:ln w="7302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Freeform 64"/>
          <p:cNvSpPr/>
          <p:nvPr/>
        </p:nvSpPr>
        <p:spPr>
          <a:xfrm>
            <a:off x="730939" y="3302039"/>
            <a:ext cx="275967" cy="2023638"/>
          </a:xfrm>
          <a:custGeom>
            <a:avLst/>
            <a:gdLst>
              <a:gd name="connsiteX0" fmla="*/ 57664 w 304799"/>
              <a:gd name="connsiteY0" fmla="*/ 0 h 2304536"/>
              <a:gd name="connsiteX1" fmla="*/ 14416 w 304799"/>
              <a:gd name="connsiteY1" fmla="*/ 463379 h 2304536"/>
              <a:gd name="connsiteX2" fmla="*/ 144162 w 304799"/>
              <a:gd name="connsiteY2" fmla="*/ 970006 h 2304536"/>
              <a:gd name="connsiteX3" fmla="*/ 45308 w 304799"/>
              <a:gd name="connsiteY3" fmla="*/ 1519881 h 2304536"/>
              <a:gd name="connsiteX4" fmla="*/ 205945 w 304799"/>
              <a:gd name="connsiteY4" fmla="*/ 2125363 h 2304536"/>
              <a:gd name="connsiteX5" fmla="*/ 304799 w 304799"/>
              <a:gd name="connsiteY5" fmla="*/ 2304536 h 2304536"/>
              <a:gd name="connsiteX0" fmla="*/ 72427 w 319562"/>
              <a:gd name="connsiteY0" fmla="*/ 0 h 2304536"/>
              <a:gd name="connsiteX1" fmla="*/ 29179 w 319562"/>
              <a:gd name="connsiteY1" fmla="*/ 463379 h 2304536"/>
              <a:gd name="connsiteX2" fmla="*/ 5149 w 319562"/>
              <a:gd name="connsiteY2" fmla="*/ 984050 h 2304536"/>
              <a:gd name="connsiteX3" fmla="*/ 60071 w 319562"/>
              <a:gd name="connsiteY3" fmla="*/ 1519881 h 2304536"/>
              <a:gd name="connsiteX4" fmla="*/ 220708 w 319562"/>
              <a:gd name="connsiteY4" fmla="*/ 2125363 h 2304536"/>
              <a:gd name="connsiteX5" fmla="*/ 319562 w 319562"/>
              <a:gd name="connsiteY5" fmla="*/ 2304536 h 2304536"/>
              <a:gd name="connsiteX0" fmla="*/ 60838 w 307973"/>
              <a:gd name="connsiteY0" fmla="*/ 0 h 2304536"/>
              <a:gd name="connsiteX1" fmla="*/ 17590 w 307973"/>
              <a:gd name="connsiteY1" fmla="*/ 463379 h 2304536"/>
              <a:gd name="connsiteX2" fmla="*/ 166381 w 307973"/>
              <a:gd name="connsiteY2" fmla="*/ 918447 h 2304536"/>
              <a:gd name="connsiteX3" fmla="*/ 48482 w 307973"/>
              <a:gd name="connsiteY3" fmla="*/ 1519881 h 2304536"/>
              <a:gd name="connsiteX4" fmla="*/ 209119 w 307973"/>
              <a:gd name="connsiteY4" fmla="*/ 2125363 h 2304536"/>
              <a:gd name="connsiteX5" fmla="*/ 307973 w 307973"/>
              <a:gd name="connsiteY5" fmla="*/ 2304536 h 2304536"/>
              <a:gd name="connsiteX0" fmla="*/ 28832 w 275967"/>
              <a:gd name="connsiteY0" fmla="*/ 0 h 2304536"/>
              <a:gd name="connsiteX1" fmla="*/ 134375 w 275967"/>
              <a:gd name="connsiteY1" fmla="*/ 459223 h 2304536"/>
              <a:gd name="connsiteX2" fmla="*/ 134375 w 275967"/>
              <a:gd name="connsiteY2" fmla="*/ 918447 h 2304536"/>
              <a:gd name="connsiteX3" fmla="*/ 16476 w 275967"/>
              <a:gd name="connsiteY3" fmla="*/ 1519881 h 2304536"/>
              <a:gd name="connsiteX4" fmla="*/ 177113 w 275967"/>
              <a:gd name="connsiteY4" fmla="*/ 2125363 h 2304536"/>
              <a:gd name="connsiteX5" fmla="*/ 275967 w 275967"/>
              <a:gd name="connsiteY5" fmla="*/ 2304536 h 2304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967" h="2304536">
                <a:moveTo>
                  <a:pt x="28832" y="0"/>
                </a:moveTo>
                <a:cubicBezTo>
                  <a:pt x="0" y="150855"/>
                  <a:pt x="116785" y="306149"/>
                  <a:pt x="134375" y="459223"/>
                </a:cubicBezTo>
                <a:cubicBezTo>
                  <a:pt x="151965" y="612297"/>
                  <a:pt x="154025" y="741671"/>
                  <a:pt x="134375" y="918447"/>
                </a:cubicBezTo>
                <a:cubicBezTo>
                  <a:pt x="114725" y="1095223"/>
                  <a:pt x="9353" y="1318728"/>
                  <a:pt x="16476" y="1519881"/>
                </a:cubicBezTo>
                <a:cubicBezTo>
                  <a:pt x="23599" y="1721034"/>
                  <a:pt x="133865" y="1994587"/>
                  <a:pt x="177113" y="2125363"/>
                </a:cubicBezTo>
                <a:cubicBezTo>
                  <a:pt x="220362" y="2256139"/>
                  <a:pt x="248164" y="2280337"/>
                  <a:pt x="275967" y="2304536"/>
                </a:cubicBezTo>
              </a:path>
            </a:pathLst>
          </a:custGeom>
          <a:ln w="63500">
            <a:solidFill>
              <a:srgbClr val="00B0F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p:cNvSpPr/>
          <p:nvPr/>
        </p:nvSpPr>
        <p:spPr>
          <a:xfrm>
            <a:off x="605853" y="3420033"/>
            <a:ext cx="616762" cy="590264"/>
          </a:xfrm>
          <a:custGeom>
            <a:avLst/>
            <a:gdLst>
              <a:gd name="connsiteX0" fmla="*/ 20683 w 544286"/>
              <a:gd name="connsiteY0" fmla="*/ 499654 h 682534"/>
              <a:gd name="connsiteX1" fmla="*/ 20683 w 544286"/>
              <a:gd name="connsiteY1" fmla="*/ 231866 h 682534"/>
              <a:gd name="connsiteX2" fmla="*/ 144780 w 544286"/>
              <a:gd name="connsiteY2" fmla="*/ 55517 h 682534"/>
              <a:gd name="connsiteX3" fmla="*/ 327660 w 544286"/>
              <a:gd name="connsiteY3" fmla="*/ 55517 h 682534"/>
              <a:gd name="connsiteX4" fmla="*/ 510540 w 544286"/>
              <a:gd name="connsiteY4" fmla="*/ 388620 h 682534"/>
              <a:gd name="connsiteX5" fmla="*/ 530135 w 544286"/>
              <a:gd name="connsiteY5" fmla="*/ 682534 h 682534"/>
              <a:gd name="connsiteX0" fmla="*/ 51538 w 575141"/>
              <a:gd name="connsiteY0" fmla="*/ 492948 h 675828"/>
              <a:gd name="connsiteX1" fmla="*/ 51538 w 575141"/>
              <a:gd name="connsiteY1" fmla="*/ 225160 h 675828"/>
              <a:gd name="connsiteX2" fmla="*/ 51163 w 575141"/>
              <a:gd name="connsiteY2" fmla="*/ 89047 h 675828"/>
              <a:gd name="connsiteX3" fmla="*/ 358515 w 575141"/>
              <a:gd name="connsiteY3" fmla="*/ 48811 h 675828"/>
              <a:gd name="connsiteX4" fmla="*/ 541395 w 575141"/>
              <a:gd name="connsiteY4" fmla="*/ 381914 h 675828"/>
              <a:gd name="connsiteX5" fmla="*/ 560990 w 575141"/>
              <a:gd name="connsiteY5" fmla="*/ 675828 h 675828"/>
              <a:gd name="connsiteX0" fmla="*/ 57920 w 575141"/>
              <a:gd name="connsiteY0" fmla="*/ 407384 h 590264"/>
              <a:gd name="connsiteX1" fmla="*/ 57920 w 575141"/>
              <a:gd name="connsiteY1" fmla="*/ 139596 h 590264"/>
              <a:gd name="connsiteX2" fmla="*/ 57545 w 575141"/>
              <a:gd name="connsiteY2" fmla="*/ 3483 h 590264"/>
              <a:gd name="connsiteX3" fmla="*/ 403188 w 575141"/>
              <a:gd name="connsiteY3" fmla="*/ 118697 h 590264"/>
              <a:gd name="connsiteX4" fmla="*/ 547777 w 575141"/>
              <a:gd name="connsiteY4" fmla="*/ 296350 h 590264"/>
              <a:gd name="connsiteX5" fmla="*/ 567372 w 575141"/>
              <a:gd name="connsiteY5" fmla="*/ 590264 h 590264"/>
              <a:gd name="connsiteX0" fmla="*/ 57919 w 575140"/>
              <a:gd name="connsiteY0" fmla="*/ 407384 h 590264"/>
              <a:gd name="connsiteX1" fmla="*/ 57919 w 575140"/>
              <a:gd name="connsiteY1" fmla="*/ 139596 h 590264"/>
              <a:gd name="connsiteX2" fmla="*/ 57545 w 575140"/>
              <a:gd name="connsiteY2" fmla="*/ 3483 h 590264"/>
              <a:gd name="connsiteX3" fmla="*/ 403187 w 575140"/>
              <a:gd name="connsiteY3" fmla="*/ 118697 h 590264"/>
              <a:gd name="connsiteX4" fmla="*/ 547776 w 575140"/>
              <a:gd name="connsiteY4" fmla="*/ 296350 h 590264"/>
              <a:gd name="connsiteX5" fmla="*/ 567371 w 575140"/>
              <a:gd name="connsiteY5" fmla="*/ 590264 h 590264"/>
              <a:gd name="connsiteX0" fmla="*/ 99541 w 616762"/>
              <a:gd name="connsiteY0" fmla="*/ 407384 h 590264"/>
              <a:gd name="connsiteX1" fmla="*/ 99541 w 616762"/>
              <a:gd name="connsiteY1" fmla="*/ 139596 h 590264"/>
              <a:gd name="connsiteX2" fmla="*/ 99167 w 616762"/>
              <a:gd name="connsiteY2" fmla="*/ 3483 h 590264"/>
              <a:gd name="connsiteX3" fmla="*/ 444809 w 616762"/>
              <a:gd name="connsiteY3" fmla="*/ 118697 h 590264"/>
              <a:gd name="connsiteX4" fmla="*/ 589398 w 616762"/>
              <a:gd name="connsiteY4" fmla="*/ 296350 h 590264"/>
              <a:gd name="connsiteX5" fmla="*/ 608993 w 616762"/>
              <a:gd name="connsiteY5" fmla="*/ 590264 h 590264"/>
              <a:gd name="connsiteX0" fmla="*/ 99541 w 616762"/>
              <a:gd name="connsiteY0" fmla="*/ 407384 h 590264"/>
              <a:gd name="connsiteX1" fmla="*/ 99166 w 616762"/>
              <a:gd name="connsiteY1" fmla="*/ 233911 h 590264"/>
              <a:gd name="connsiteX2" fmla="*/ 99167 w 616762"/>
              <a:gd name="connsiteY2" fmla="*/ 3483 h 590264"/>
              <a:gd name="connsiteX3" fmla="*/ 444809 w 616762"/>
              <a:gd name="connsiteY3" fmla="*/ 118697 h 590264"/>
              <a:gd name="connsiteX4" fmla="*/ 589398 w 616762"/>
              <a:gd name="connsiteY4" fmla="*/ 296350 h 590264"/>
              <a:gd name="connsiteX5" fmla="*/ 608993 w 616762"/>
              <a:gd name="connsiteY5" fmla="*/ 590264 h 59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6762" h="590264">
                <a:moveTo>
                  <a:pt x="99541" y="407384"/>
                </a:moveTo>
                <a:cubicBezTo>
                  <a:pt x="89199" y="310501"/>
                  <a:pt x="99228" y="301228"/>
                  <a:pt x="99166" y="233911"/>
                </a:cubicBezTo>
                <a:cubicBezTo>
                  <a:pt x="99104" y="166594"/>
                  <a:pt x="0" y="107700"/>
                  <a:pt x="99167" y="3483"/>
                </a:cubicBezTo>
                <a:cubicBezTo>
                  <a:pt x="156712" y="0"/>
                  <a:pt x="363104" y="69886"/>
                  <a:pt x="444809" y="118697"/>
                </a:cubicBezTo>
                <a:cubicBezTo>
                  <a:pt x="526514" y="167508"/>
                  <a:pt x="562034" y="217756"/>
                  <a:pt x="589398" y="296350"/>
                </a:cubicBezTo>
                <a:cubicBezTo>
                  <a:pt x="616762" y="374944"/>
                  <a:pt x="616068" y="495558"/>
                  <a:pt x="608993" y="590264"/>
                </a:cubicBezTo>
              </a:path>
            </a:pathLst>
          </a:custGeom>
          <a:ln w="508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Freeform 28"/>
          <p:cNvSpPr/>
          <p:nvPr/>
        </p:nvSpPr>
        <p:spPr>
          <a:xfrm>
            <a:off x="9241722" y="1619395"/>
            <a:ext cx="1772959" cy="1205240"/>
          </a:xfrm>
          <a:custGeom>
            <a:avLst/>
            <a:gdLst>
              <a:gd name="connsiteX0" fmla="*/ 0 w 1772959"/>
              <a:gd name="connsiteY0" fmla="*/ 1165686 h 1205240"/>
              <a:gd name="connsiteX1" fmla="*/ 411829 w 1772959"/>
              <a:gd name="connsiteY1" fmla="*/ 1179646 h 1205240"/>
              <a:gd name="connsiteX2" fmla="*/ 977222 w 1772959"/>
              <a:gd name="connsiteY2" fmla="*/ 1012123 h 1205240"/>
              <a:gd name="connsiteX3" fmla="*/ 1368110 w 1772959"/>
              <a:gd name="connsiteY3" fmla="*/ 767817 h 1205240"/>
              <a:gd name="connsiteX4" fmla="*/ 1619396 w 1772959"/>
              <a:gd name="connsiteY4" fmla="*/ 321087 h 1205240"/>
              <a:gd name="connsiteX5" fmla="*/ 1772959 w 1772959"/>
              <a:gd name="connsiteY5" fmla="*/ 0 h 1205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2959" h="1205240">
                <a:moveTo>
                  <a:pt x="0" y="1165686"/>
                </a:moveTo>
                <a:cubicBezTo>
                  <a:pt x="124479" y="1185463"/>
                  <a:pt x="248959" y="1205240"/>
                  <a:pt x="411829" y="1179646"/>
                </a:cubicBezTo>
                <a:cubicBezTo>
                  <a:pt x="574699" y="1154052"/>
                  <a:pt x="817842" y="1080761"/>
                  <a:pt x="977222" y="1012123"/>
                </a:cubicBezTo>
                <a:cubicBezTo>
                  <a:pt x="1136602" y="943485"/>
                  <a:pt x="1261081" y="882990"/>
                  <a:pt x="1368110" y="767817"/>
                </a:cubicBezTo>
                <a:cubicBezTo>
                  <a:pt x="1475139" y="652644"/>
                  <a:pt x="1551921" y="449056"/>
                  <a:pt x="1619396" y="321087"/>
                </a:cubicBezTo>
                <a:cubicBezTo>
                  <a:pt x="1686871" y="193118"/>
                  <a:pt x="1729915" y="96559"/>
                  <a:pt x="1772959" y="0"/>
                </a:cubicBezTo>
              </a:path>
            </a:pathLst>
          </a:custGeom>
          <a:ln w="7302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1" name="Straight Arrow Connector 40"/>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27" name="Freeform 26"/>
          <p:cNvSpPr/>
          <p:nvPr/>
        </p:nvSpPr>
        <p:spPr>
          <a:xfrm>
            <a:off x="750100" y="582134"/>
            <a:ext cx="2107795" cy="2719905"/>
          </a:xfrm>
          <a:custGeom>
            <a:avLst/>
            <a:gdLst>
              <a:gd name="connsiteX0" fmla="*/ 2091193 w 2091193"/>
              <a:gd name="connsiteY0" fmla="*/ 0 h 2671638"/>
              <a:gd name="connsiteX1" fmla="*/ 1558455 w 2091193"/>
              <a:gd name="connsiteY1" fmla="*/ 397565 h 2671638"/>
              <a:gd name="connsiteX2" fmla="*/ 1240403 w 2091193"/>
              <a:gd name="connsiteY2" fmla="*/ 1208598 h 2671638"/>
              <a:gd name="connsiteX3" fmla="*/ 906449 w 2091193"/>
              <a:gd name="connsiteY3" fmla="*/ 1908313 h 2671638"/>
              <a:gd name="connsiteX4" fmla="*/ 612250 w 2091193"/>
              <a:gd name="connsiteY4" fmla="*/ 2282024 h 2671638"/>
              <a:gd name="connsiteX5" fmla="*/ 0 w 2091193"/>
              <a:gd name="connsiteY5" fmla="*/ 2671638 h 2671638"/>
              <a:gd name="connsiteX0" fmla="*/ 2107795 w 2107795"/>
              <a:gd name="connsiteY0" fmla="*/ 0 h 2719905"/>
              <a:gd name="connsiteX1" fmla="*/ 1575057 w 2107795"/>
              <a:gd name="connsiteY1" fmla="*/ 397565 h 2719905"/>
              <a:gd name="connsiteX2" fmla="*/ 1257005 w 2107795"/>
              <a:gd name="connsiteY2" fmla="*/ 1208598 h 2719905"/>
              <a:gd name="connsiteX3" fmla="*/ 923051 w 2107795"/>
              <a:gd name="connsiteY3" fmla="*/ 1908313 h 2719905"/>
              <a:gd name="connsiteX4" fmla="*/ 628852 w 2107795"/>
              <a:gd name="connsiteY4" fmla="*/ 2282024 h 2719905"/>
              <a:gd name="connsiteX5" fmla="*/ 0 w 2107795"/>
              <a:gd name="connsiteY5" fmla="*/ 2719905 h 2719905"/>
              <a:gd name="connsiteX0" fmla="*/ 2107795 w 2107795"/>
              <a:gd name="connsiteY0" fmla="*/ 0 h 2719905"/>
              <a:gd name="connsiteX1" fmla="*/ 1575057 w 2107795"/>
              <a:gd name="connsiteY1" fmla="*/ 397565 h 2719905"/>
              <a:gd name="connsiteX2" fmla="*/ 1257005 w 2107795"/>
              <a:gd name="connsiteY2" fmla="*/ 1208598 h 2719905"/>
              <a:gd name="connsiteX3" fmla="*/ 923051 w 2107795"/>
              <a:gd name="connsiteY3" fmla="*/ 1908313 h 2719905"/>
              <a:gd name="connsiteX4" fmla="*/ 628852 w 2107795"/>
              <a:gd name="connsiteY4" fmla="*/ 2282024 h 2719905"/>
              <a:gd name="connsiteX5" fmla="*/ 0 w 2107795"/>
              <a:gd name="connsiteY5" fmla="*/ 2719905 h 2719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7795" h="2719905">
                <a:moveTo>
                  <a:pt x="2107795" y="0"/>
                </a:moveTo>
                <a:cubicBezTo>
                  <a:pt x="1912325" y="98066"/>
                  <a:pt x="1716855" y="196132"/>
                  <a:pt x="1575057" y="397565"/>
                </a:cubicBezTo>
                <a:cubicBezTo>
                  <a:pt x="1433259" y="598998"/>
                  <a:pt x="1365673" y="956807"/>
                  <a:pt x="1257005" y="1208598"/>
                </a:cubicBezTo>
                <a:cubicBezTo>
                  <a:pt x="1148337" y="1460389"/>
                  <a:pt x="1027743" y="1729409"/>
                  <a:pt x="923051" y="1908313"/>
                </a:cubicBezTo>
                <a:cubicBezTo>
                  <a:pt x="818359" y="2087217"/>
                  <a:pt x="782694" y="2146759"/>
                  <a:pt x="628852" y="2282024"/>
                </a:cubicBezTo>
                <a:cubicBezTo>
                  <a:pt x="475010" y="2417289"/>
                  <a:pt x="37633" y="2615070"/>
                  <a:pt x="0" y="2719905"/>
                </a:cubicBezTo>
              </a:path>
            </a:pathLst>
          </a:custGeom>
          <a:ln w="66675">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Freeform 27"/>
          <p:cNvSpPr/>
          <p:nvPr/>
        </p:nvSpPr>
        <p:spPr>
          <a:xfrm>
            <a:off x="-6263" y="1315233"/>
            <a:ext cx="3100192" cy="5426902"/>
          </a:xfrm>
          <a:custGeom>
            <a:avLst/>
            <a:gdLst>
              <a:gd name="connsiteX0" fmla="*/ 2862197 w 3100192"/>
              <a:gd name="connsiteY0" fmla="*/ 0 h 5426902"/>
              <a:gd name="connsiteX1" fmla="*/ 3050088 w 3100192"/>
              <a:gd name="connsiteY1" fmla="*/ 482252 h 5426902"/>
              <a:gd name="connsiteX2" fmla="*/ 2949879 w 3100192"/>
              <a:gd name="connsiteY2" fmla="*/ 782877 h 5426902"/>
              <a:gd name="connsiteX3" fmla="*/ 3006247 w 3100192"/>
              <a:gd name="connsiteY3" fmla="*/ 1114816 h 5426902"/>
              <a:gd name="connsiteX4" fmla="*/ 3093929 w 3100192"/>
              <a:gd name="connsiteY4" fmla="*/ 1584542 h 5426902"/>
              <a:gd name="connsiteX5" fmla="*/ 2968668 w 3100192"/>
              <a:gd name="connsiteY5" fmla="*/ 1935271 h 5426902"/>
              <a:gd name="connsiteX6" fmla="*/ 2849671 w 3100192"/>
              <a:gd name="connsiteY6" fmla="*/ 2135688 h 5426902"/>
              <a:gd name="connsiteX7" fmla="*/ 2736937 w 3100192"/>
              <a:gd name="connsiteY7" fmla="*/ 3081403 h 5426902"/>
              <a:gd name="connsiteX8" fmla="*/ 2473890 w 3100192"/>
              <a:gd name="connsiteY8" fmla="*/ 3394553 h 5426902"/>
              <a:gd name="connsiteX9" fmla="*/ 2223370 w 3100192"/>
              <a:gd name="connsiteY9" fmla="*/ 3501025 h 5426902"/>
              <a:gd name="connsiteX10" fmla="*/ 1979112 w 3100192"/>
              <a:gd name="connsiteY10" fmla="*/ 3601233 h 5426902"/>
              <a:gd name="connsiteX11" fmla="*/ 1828800 w 3100192"/>
              <a:gd name="connsiteY11" fmla="*/ 3801649 h 5426902"/>
              <a:gd name="connsiteX12" fmla="*/ 1089764 w 3100192"/>
              <a:gd name="connsiteY12" fmla="*/ 4033381 h 5426902"/>
              <a:gd name="connsiteX13" fmla="*/ 839244 w 3100192"/>
              <a:gd name="connsiteY13" fmla="*/ 4158641 h 5426902"/>
              <a:gd name="connsiteX14" fmla="*/ 613775 w 3100192"/>
              <a:gd name="connsiteY14" fmla="*/ 4521896 h 5426902"/>
              <a:gd name="connsiteX15" fmla="*/ 501041 w 3100192"/>
              <a:gd name="connsiteY15" fmla="*/ 4828783 h 5426902"/>
              <a:gd name="connsiteX16" fmla="*/ 118997 w 3100192"/>
              <a:gd name="connsiteY16" fmla="*/ 5329825 h 5426902"/>
              <a:gd name="connsiteX17" fmla="*/ 0 w 3100192"/>
              <a:gd name="connsiteY17" fmla="*/ 5411244 h 5426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00192" h="5426902">
                <a:moveTo>
                  <a:pt x="2862197" y="0"/>
                </a:moveTo>
                <a:cubicBezTo>
                  <a:pt x="2948835" y="175886"/>
                  <a:pt x="3035474" y="351773"/>
                  <a:pt x="3050088" y="482252"/>
                </a:cubicBezTo>
                <a:cubicBezTo>
                  <a:pt x="3064702" y="612731"/>
                  <a:pt x="2957186" y="677450"/>
                  <a:pt x="2949879" y="782877"/>
                </a:cubicBezTo>
                <a:cubicBezTo>
                  <a:pt x="2942572" y="888304"/>
                  <a:pt x="2982239" y="981205"/>
                  <a:pt x="3006247" y="1114816"/>
                </a:cubicBezTo>
                <a:cubicBezTo>
                  <a:pt x="3030255" y="1248427"/>
                  <a:pt x="3100192" y="1447800"/>
                  <a:pt x="3093929" y="1584542"/>
                </a:cubicBezTo>
                <a:cubicBezTo>
                  <a:pt x="3087666" y="1721284"/>
                  <a:pt x="3009378" y="1843413"/>
                  <a:pt x="2968668" y="1935271"/>
                </a:cubicBezTo>
                <a:cubicBezTo>
                  <a:pt x="2927958" y="2027129"/>
                  <a:pt x="2888293" y="1944666"/>
                  <a:pt x="2849671" y="2135688"/>
                </a:cubicBezTo>
                <a:cubicBezTo>
                  <a:pt x="2811049" y="2326710"/>
                  <a:pt x="2799567" y="2871592"/>
                  <a:pt x="2736937" y="3081403"/>
                </a:cubicBezTo>
                <a:cubicBezTo>
                  <a:pt x="2674307" y="3291214"/>
                  <a:pt x="2559485" y="3324616"/>
                  <a:pt x="2473890" y="3394553"/>
                </a:cubicBezTo>
                <a:cubicBezTo>
                  <a:pt x="2388296" y="3464490"/>
                  <a:pt x="2223370" y="3501025"/>
                  <a:pt x="2223370" y="3501025"/>
                </a:cubicBezTo>
                <a:cubicBezTo>
                  <a:pt x="2140907" y="3535472"/>
                  <a:pt x="2044874" y="3551129"/>
                  <a:pt x="1979112" y="3601233"/>
                </a:cubicBezTo>
                <a:cubicBezTo>
                  <a:pt x="1913350" y="3651337"/>
                  <a:pt x="1977025" y="3729624"/>
                  <a:pt x="1828800" y="3801649"/>
                </a:cubicBezTo>
                <a:cubicBezTo>
                  <a:pt x="1680575" y="3873674"/>
                  <a:pt x="1254690" y="3973882"/>
                  <a:pt x="1089764" y="4033381"/>
                </a:cubicBezTo>
                <a:cubicBezTo>
                  <a:pt x="924838" y="4092880"/>
                  <a:pt x="918575" y="4077222"/>
                  <a:pt x="839244" y="4158641"/>
                </a:cubicBezTo>
                <a:cubicBezTo>
                  <a:pt x="759913" y="4240060"/>
                  <a:pt x="670142" y="4410206"/>
                  <a:pt x="613775" y="4521896"/>
                </a:cubicBezTo>
                <a:cubicBezTo>
                  <a:pt x="557408" y="4633586"/>
                  <a:pt x="583504" y="4694128"/>
                  <a:pt x="501041" y="4828783"/>
                </a:cubicBezTo>
                <a:cubicBezTo>
                  <a:pt x="418578" y="4963438"/>
                  <a:pt x="202504" y="5232748"/>
                  <a:pt x="118997" y="5329825"/>
                </a:cubicBezTo>
                <a:cubicBezTo>
                  <a:pt x="35490" y="5426902"/>
                  <a:pt x="17745" y="5419073"/>
                  <a:pt x="0" y="5411244"/>
                </a:cubicBezTo>
              </a:path>
            </a:pathLst>
          </a:custGeom>
          <a:ln w="88900">
            <a:solidFill>
              <a:srgbClr val="00B0F0"/>
            </a:solidFill>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Freeform 60"/>
          <p:cNvSpPr/>
          <p:nvPr/>
        </p:nvSpPr>
        <p:spPr>
          <a:xfrm>
            <a:off x="157753" y="2767693"/>
            <a:ext cx="1830866" cy="2660923"/>
          </a:xfrm>
          <a:custGeom>
            <a:avLst/>
            <a:gdLst>
              <a:gd name="connsiteX0" fmla="*/ 213360 w 1706880"/>
              <a:gd name="connsiteY0" fmla="*/ 288544 h 2227749"/>
              <a:gd name="connsiteX1" fmla="*/ 75184 w 1706880"/>
              <a:gd name="connsiteY1" fmla="*/ 967232 h 2227749"/>
              <a:gd name="connsiteX2" fmla="*/ 38608 w 1706880"/>
              <a:gd name="connsiteY2" fmla="*/ 1463040 h 2227749"/>
              <a:gd name="connsiteX3" fmla="*/ 306832 w 1706880"/>
              <a:gd name="connsiteY3" fmla="*/ 1828800 h 2227749"/>
              <a:gd name="connsiteX4" fmla="*/ 810768 w 1706880"/>
              <a:gd name="connsiteY4" fmla="*/ 2190496 h 2227749"/>
              <a:gd name="connsiteX5" fmla="*/ 1119632 w 1706880"/>
              <a:gd name="connsiteY5" fmla="*/ 2052320 h 2227749"/>
              <a:gd name="connsiteX6" fmla="*/ 1542288 w 1706880"/>
              <a:gd name="connsiteY6" fmla="*/ 1954784 h 2227749"/>
              <a:gd name="connsiteX7" fmla="*/ 1700784 w 1706880"/>
              <a:gd name="connsiteY7" fmla="*/ 1678432 h 2227749"/>
              <a:gd name="connsiteX8" fmla="*/ 1505712 w 1706880"/>
              <a:gd name="connsiteY8" fmla="*/ 1141984 h 2227749"/>
              <a:gd name="connsiteX9" fmla="*/ 1156208 w 1706880"/>
              <a:gd name="connsiteY9" fmla="*/ 898144 h 2227749"/>
              <a:gd name="connsiteX10" fmla="*/ 1005840 w 1706880"/>
              <a:gd name="connsiteY10" fmla="*/ 642112 h 2227749"/>
              <a:gd name="connsiteX11" fmla="*/ 1018032 w 1706880"/>
              <a:gd name="connsiteY11" fmla="*/ 203200 h 2227749"/>
              <a:gd name="connsiteX12" fmla="*/ 948944 w 1706880"/>
              <a:gd name="connsiteY12" fmla="*/ 0 h 2227749"/>
              <a:gd name="connsiteX13" fmla="*/ 948944 w 1706880"/>
              <a:gd name="connsiteY13" fmla="*/ 0 h 2227749"/>
              <a:gd name="connsiteX0" fmla="*/ 213360 w 1706880"/>
              <a:gd name="connsiteY0" fmla="*/ 288544 h 2227749"/>
              <a:gd name="connsiteX1" fmla="*/ 148336 w 1706880"/>
              <a:gd name="connsiteY1" fmla="*/ 581152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29026 w 1722546"/>
              <a:gd name="connsiteY0" fmla="*/ 288544 h 2257440"/>
              <a:gd name="connsiteX1" fmla="*/ 237154 w 1722546"/>
              <a:gd name="connsiteY1" fmla="*/ 597408 h 2257440"/>
              <a:gd name="connsiteX2" fmla="*/ 90850 w 1722546"/>
              <a:gd name="connsiteY2" fmla="*/ 967232 h 2257440"/>
              <a:gd name="connsiteX3" fmla="*/ 54274 w 1722546"/>
              <a:gd name="connsiteY3" fmla="*/ 1463040 h 2257440"/>
              <a:gd name="connsiteX4" fmla="*/ 416492 w 1722546"/>
              <a:gd name="connsiteY4" fmla="*/ 1650653 h 2257440"/>
              <a:gd name="connsiteX5" fmla="*/ 826434 w 1722546"/>
              <a:gd name="connsiteY5" fmla="*/ 2190496 h 2257440"/>
              <a:gd name="connsiteX6" fmla="*/ 1135298 w 1722546"/>
              <a:gd name="connsiteY6" fmla="*/ 2052320 h 2257440"/>
              <a:gd name="connsiteX7" fmla="*/ 1557954 w 1722546"/>
              <a:gd name="connsiteY7" fmla="*/ 1954784 h 2257440"/>
              <a:gd name="connsiteX8" fmla="*/ 1716450 w 1722546"/>
              <a:gd name="connsiteY8" fmla="*/ 1678432 h 2257440"/>
              <a:gd name="connsiteX9" fmla="*/ 1521378 w 1722546"/>
              <a:gd name="connsiteY9" fmla="*/ 1141984 h 2257440"/>
              <a:gd name="connsiteX10" fmla="*/ 1171874 w 1722546"/>
              <a:gd name="connsiteY10" fmla="*/ 898144 h 2257440"/>
              <a:gd name="connsiteX11" fmla="*/ 1021506 w 1722546"/>
              <a:gd name="connsiteY11" fmla="*/ 642112 h 2257440"/>
              <a:gd name="connsiteX12" fmla="*/ 1033698 w 1722546"/>
              <a:gd name="connsiteY12" fmla="*/ 203200 h 2257440"/>
              <a:gd name="connsiteX13" fmla="*/ 964610 w 1722546"/>
              <a:gd name="connsiteY13" fmla="*/ 0 h 2257440"/>
              <a:gd name="connsiteX14" fmla="*/ 964610 w 1722546"/>
              <a:gd name="connsiteY14" fmla="*/ 0 h 2257440"/>
              <a:gd name="connsiteX0" fmla="*/ 148291 w 1641811"/>
              <a:gd name="connsiteY0" fmla="*/ 288544 h 2257440"/>
              <a:gd name="connsiteX1" fmla="*/ 156419 w 1641811"/>
              <a:gd name="connsiteY1" fmla="*/ 597408 h 2257440"/>
              <a:gd name="connsiteX2" fmla="*/ 10115 w 1641811"/>
              <a:gd name="connsiteY2" fmla="*/ 967232 h 2257440"/>
              <a:gd name="connsiteX3" fmla="*/ 95728 w 1641811"/>
              <a:gd name="connsiteY3" fmla="*/ 1362618 h 2257440"/>
              <a:gd name="connsiteX4" fmla="*/ 335757 w 1641811"/>
              <a:gd name="connsiteY4" fmla="*/ 1650653 h 2257440"/>
              <a:gd name="connsiteX5" fmla="*/ 745699 w 1641811"/>
              <a:gd name="connsiteY5" fmla="*/ 2190496 h 2257440"/>
              <a:gd name="connsiteX6" fmla="*/ 1054563 w 1641811"/>
              <a:gd name="connsiteY6" fmla="*/ 2052320 h 2257440"/>
              <a:gd name="connsiteX7" fmla="*/ 1477219 w 1641811"/>
              <a:gd name="connsiteY7" fmla="*/ 1954784 h 2257440"/>
              <a:gd name="connsiteX8" fmla="*/ 1635715 w 1641811"/>
              <a:gd name="connsiteY8" fmla="*/ 1678432 h 2257440"/>
              <a:gd name="connsiteX9" fmla="*/ 1440643 w 1641811"/>
              <a:gd name="connsiteY9" fmla="*/ 1141984 h 2257440"/>
              <a:gd name="connsiteX10" fmla="*/ 1091139 w 1641811"/>
              <a:gd name="connsiteY10" fmla="*/ 898144 h 2257440"/>
              <a:gd name="connsiteX11" fmla="*/ 940771 w 1641811"/>
              <a:gd name="connsiteY11" fmla="*/ 642112 h 2257440"/>
              <a:gd name="connsiteX12" fmla="*/ 952963 w 1641811"/>
              <a:gd name="connsiteY12" fmla="*/ 203200 h 2257440"/>
              <a:gd name="connsiteX13" fmla="*/ 883875 w 1641811"/>
              <a:gd name="connsiteY13" fmla="*/ 0 h 2257440"/>
              <a:gd name="connsiteX14" fmla="*/ 883875 w 1641811"/>
              <a:gd name="connsiteY14" fmla="*/ 0 h 2257440"/>
              <a:gd name="connsiteX0" fmla="*/ 148291 w 1641811"/>
              <a:gd name="connsiteY0" fmla="*/ 288544 h 2265442"/>
              <a:gd name="connsiteX1" fmla="*/ 156419 w 1641811"/>
              <a:gd name="connsiteY1" fmla="*/ 597408 h 2265442"/>
              <a:gd name="connsiteX2" fmla="*/ 10115 w 1641811"/>
              <a:gd name="connsiteY2" fmla="*/ 967232 h 2265442"/>
              <a:gd name="connsiteX3" fmla="*/ 95728 w 1641811"/>
              <a:gd name="connsiteY3" fmla="*/ 1362618 h 2265442"/>
              <a:gd name="connsiteX4" fmla="*/ 383763 w 1641811"/>
              <a:gd name="connsiteY4" fmla="*/ 1602647 h 2265442"/>
              <a:gd name="connsiteX5" fmla="*/ 745699 w 1641811"/>
              <a:gd name="connsiteY5" fmla="*/ 2190496 h 2265442"/>
              <a:gd name="connsiteX6" fmla="*/ 1054563 w 1641811"/>
              <a:gd name="connsiteY6" fmla="*/ 2052320 h 2265442"/>
              <a:gd name="connsiteX7" fmla="*/ 1477219 w 1641811"/>
              <a:gd name="connsiteY7" fmla="*/ 1954784 h 2265442"/>
              <a:gd name="connsiteX8" fmla="*/ 1635715 w 1641811"/>
              <a:gd name="connsiteY8" fmla="*/ 1678432 h 2265442"/>
              <a:gd name="connsiteX9" fmla="*/ 1440643 w 1641811"/>
              <a:gd name="connsiteY9" fmla="*/ 1141984 h 2265442"/>
              <a:gd name="connsiteX10" fmla="*/ 1091139 w 1641811"/>
              <a:gd name="connsiteY10" fmla="*/ 898144 h 2265442"/>
              <a:gd name="connsiteX11" fmla="*/ 940771 w 1641811"/>
              <a:gd name="connsiteY11" fmla="*/ 642112 h 2265442"/>
              <a:gd name="connsiteX12" fmla="*/ 952963 w 1641811"/>
              <a:gd name="connsiteY12" fmla="*/ 203200 h 2265442"/>
              <a:gd name="connsiteX13" fmla="*/ 883875 w 1641811"/>
              <a:gd name="connsiteY13" fmla="*/ 0 h 2265442"/>
              <a:gd name="connsiteX14" fmla="*/ 883875 w 1641811"/>
              <a:gd name="connsiteY14" fmla="*/ 0 h 2265442"/>
              <a:gd name="connsiteX0" fmla="*/ 162843 w 1656363"/>
              <a:gd name="connsiteY0" fmla="*/ 288544 h 2265442"/>
              <a:gd name="connsiteX1" fmla="*/ 170971 w 1656363"/>
              <a:gd name="connsiteY1" fmla="*/ 597408 h 2265442"/>
              <a:gd name="connsiteX2" fmla="*/ 24667 w 1656363"/>
              <a:gd name="connsiteY2" fmla="*/ 967232 h 2265442"/>
              <a:gd name="connsiteX3" fmla="*/ 62275 w 1656363"/>
              <a:gd name="connsiteY3" fmla="*/ 1362618 h 2265442"/>
              <a:gd name="connsiteX4" fmla="*/ 398315 w 1656363"/>
              <a:gd name="connsiteY4" fmla="*/ 1602647 h 2265442"/>
              <a:gd name="connsiteX5" fmla="*/ 760251 w 1656363"/>
              <a:gd name="connsiteY5" fmla="*/ 2190496 h 2265442"/>
              <a:gd name="connsiteX6" fmla="*/ 1069115 w 1656363"/>
              <a:gd name="connsiteY6" fmla="*/ 2052320 h 2265442"/>
              <a:gd name="connsiteX7" fmla="*/ 1491771 w 1656363"/>
              <a:gd name="connsiteY7" fmla="*/ 1954784 h 2265442"/>
              <a:gd name="connsiteX8" fmla="*/ 1650267 w 1656363"/>
              <a:gd name="connsiteY8" fmla="*/ 1678432 h 2265442"/>
              <a:gd name="connsiteX9" fmla="*/ 1455195 w 1656363"/>
              <a:gd name="connsiteY9" fmla="*/ 1141984 h 2265442"/>
              <a:gd name="connsiteX10" fmla="*/ 1105691 w 1656363"/>
              <a:gd name="connsiteY10" fmla="*/ 898144 h 2265442"/>
              <a:gd name="connsiteX11" fmla="*/ 955323 w 1656363"/>
              <a:gd name="connsiteY11" fmla="*/ 642112 h 2265442"/>
              <a:gd name="connsiteX12" fmla="*/ 967515 w 1656363"/>
              <a:gd name="connsiteY12" fmla="*/ 203200 h 2265442"/>
              <a:gd name="connsiteX13" fmla="*/ 898427 w 1656363"/>
              <a:gd name="connsiteY13" fmla="*/ 0 h 2265442"/>
              <a:gd name="connsiteX14" fmla="*/ 898427 w 1656363"/>
              <a:gd name="connsiteY14" fmla="*/ 0 h 2265442"/>
              <a:gd name="connsiteX0" fmla="*/ 156292 w 1649812"/>
              <a:gd name="connsiteY0" fmla="*/ 288544 h 2217436"/>
              <a:gd name="connsiteX1" fmla="*/ 164420 w 1649812"/>
              <a:gd name="connsiteY1" fmla="*/ 597408 h 2217436"/>
              <a:gd name="connsiteX2" fmla="*/ 18116 w 1649812"/>
              <a:gd name="connsiteY2" fmla="*/ 967232 h 2217436"/>
              <a:gd name="connsiteX3" fmla="*/ 55724 w 1649812"/>
              <a:gd name="connsiteY3" fmla="*/ 1362618 h 2217436"/>
              <a:gd name="connsiteX4" fmla="*/ 247747 w 1649812"/>
              <a:gd name="connsiteY4" fmla="*/ 1890682 h 2217436"/>
              <a:gd name="connsiteX5" fmla="*/ 753700 w 1649812"/>
              <a:gd name="connsiteY5" fmla="*/ 2190496 h 2217436"/>
              <a:gd name="connsiteX6" fmla="*/ 1062564 w 1649812"/>
              <a:gd name="connsiteY6" fmla="*/ 2052320 h 2217436"/>
              <a:gd name="connsiteX7" fmla="*/ 1485220 w 1649812"/>
              <a:gd name="connsiteY7" fmla="*/ 1954784 h 2217436"/>
              <a:gd name="connsiteX8" fmla="*/ 1643716 w 1649812"/>
              <a:gd name="connsiteY8" fmla="*/ 1678432 h 2217436"/>
              <a:gd name="connsiteX9" fmla="*/ 1448644 w 1649812"/>
              <a:gd name="connsiteY9" fmla="*/ 1141984 h 2217436"/>
              <a:gd name="connsiteX10" fmla="*/ 1099140 w 1649812"/>
              <a:gd name="connsiteY10" fmla="*/ 898144 h 2217436"/>
              <a:gd name="connsiteX11" fmla="*/ 948772 w 1649812"/>
              <a:gd name="connsiteY11" fmla="*/ 642112 h 2217436"/>
              <a:gd name="connsiteX12" fmla="*/ 960964 w 1649812"/>
              <a:gd name="connsiteY12" fmla="*/ 203200 h 2217436"/>
              <a:gd name="connsiteX13" fmla="*/ 891876 w 1649812"/>
              <a:gd name="connsiteY13" fmla="*/ 0 h 2217436"/>
              <a:gd name="connsiteX14" fmla="*/ 891876 w 1649812"/>
              <a:gd name="connsiteY14" fmla="*/ 0 h 2217436"/>
              <a:gd name="connsiteX0" fmla="*/ 124571 w 1618091"/>
              <a:gd name="connsiteY0" fmla="*/ 288544 h 2217436"/>
              <a:gd name="connsiteX1" fmla="*/ 132699 w 1618091"/>
              <a:gd name="connsiteY1" fmla="*/ 597408 h 2217436"/>
              <a:gd name="connsiteX2" fmla="*/ 72007 w 1618091"/>
              <a:gd name="connsiteY2" fmla="*/ 930566 h 2217436"/>
              <a:gd name="connsiteX3" fmla="*/ 24003 w 1618091"/>
              <a:gd name="connsiteY3" fmla="*/ 1362618 h 2217436"/>
              <a:gd name="connsiteX4" fmla="*/ 216026 w 1618091"/>
              <a:gd name="connsiteY4" fmla="*/ 1890682 h 2217436"/>
              <a:gd name="connsiteX5" fmla="*/ 721979 w 1618091"/>
              <a:gd name="connsiteY5" fmla="*/ 2190496 h 2217436"/>
              <a:gd name="connsiteX6" fmla="*/ 1030843 w 1618091"/>
              <a:gd name="connsiteY6" fmla="*/ 2052320 h 2217436"/>
              <a:gd name="connsiteX7" fmla="*/ 1453499 w 1618091"/>
              <a:gd name="connsiteY7" fmla="*/ 1954784 h 2217436"/>
              <a:gd name="connsiteX8" fmla="*/ 1611995 w 1618091"/>
              <a:gd name="connsiteY8" fmla="*/ 1678432 h 2217436"/>
              <a:gd name="connsiteX9" fmla="*/ 1416923 w 1618091"/>
              <a:gd name="connsiteY9" fmla="*/ 1141984 h 2217436"/>
              <a:gd name="connsiteX10" fmla="*/ 1067419 w 1618091"/>
              <a:gd name="connsiteY10" fmla="*/ 898144 h 2217436"/>
              <a:gd name="connsiteX11" fmla="*/ 917051 w 1618091"/>
              <a:gd name="connsiteY11" fmla="*/ 642112 h 2217436"/>
              <a:gd name="connsiteX12" fmla="*/ 929243 w 1618091"/>
              <a:gd name="connsiteY12" fmla="*/ 203200 h 2217436"/>
              <a:gd name="connsiteX13" fmla="*/ 860155 w 1618091"/>
              <a:gd name="connsiteY13" fmla="*/ 0 h 2217436"/>
              <a:gd name="connsiteX14" fmla="*/ 860155 w 1618091"/>
              <a:gd name="connsiteY14" fmla="*/ 0 h 2217436"/>
              <a:gd name="connsiteX0" fmla="*/ 124572 w 1618092"/>
              <a:gd name="connsiteY0" fmla="*/ 288544 h 2217436"/>
              <a:gd name="connsiteX1" fmla="*/ 132700 w 1618092"/>
              <a:gd name="connsiteY1" fmla="*/ 597408 h 2217436"/>
              <a:gd name="connsiteX2" fmla="*/ 72008 w 1618092"/>
              <a:gd name="connsiteY2" fmla="*/ 930566 h 2217436"/>
              <a:gd name="connsiteX3" fmla="*/ 24003 w 1618092"/>
              <a:gd name="connsiteY3" fmla="*/ 1314613 h 2217436"/>
              <a:gd name="connsiteX4" fmla="*/ 216027 w 1618092"/>
              <a:gd name="connsiteY4" fmla="*/ 1890682 h 2217436"/>
              <a:gd name="connsiteX5" fmla="*/ 721980 w 1618092"/>
              <a:gd name="connsiteY5" fmla="*/ 2190496 h 2217436"/>
              <a:gd name="connsiteX6" fmla="*/ 1030844 w 1618092"/>
              <a:gd name="connsiteY6" fmla="*/ 2052320 h 2217436"/>
              <a:gd name="connsiteX7" fmla="*/ 1453500 w 1618092"/>
              <a:gd name="connsiteY7" fmla="*/ 1954784 h 2217436"/>
              <a:gd name="connsiteX8" fmla="*/ 1611996 w 1618092"/>
              <a:gd name="connsiteY8" fmla="*/ 1678432 h 2217436"/>
              <a:gd name="connsiteX9" fmla="*/ 1416924 w 1618092"/>
              <a:gd name="connsiteY9" fmla="*/ 1141984 h 2217436"/>
              <a:gd name="connsiteX10" fmla="*/ 1067420 w 1618092"/>
              <a:gd name="connsiteY10" fmla="*/ 898144 h 2217436"/>
              <a:gd name="connsiteX11" fmla="*/ 917052 w 1618092"/>
              <a:gd name="connsiteY11" fmla="*/ 642112 h 2217436"/>
              <a:gd name="connsiteX12" fmla="*/ 929244 w 1618092"/>
              <a:gd name="connsiteY12" fmla="*/ 203200 h 2217436"/>
              <a:gd name="connsiteX13" fmla="*/ 860156 w 1618092"/>
              <a:gd name="connsiteY13" fmla="*/ 0 h 2217436"/>
              <a:gd name="connsiteX14" fmla="*/ 860156 w 1618092"/>
              <a:gd name="connsiteY14" fmla="*/ 0 h 2217436"/>
              <a:gd name="connsiteX0" fmla="*/ 124572 w 1650221"/>
              <a:gd name="connsiteY0" fmla="*/ 288544 h 2217436"/>
              <a:gd name="connsiteX1" fmla="*/ 132700 w 1650221"/>
              <a:gd name="connsiteY1" fmla="*/ 597408 h 2217436"/>
              <a:gd name="connsiteX2" fmla="*/ 72008 w 1650221"/>
              <a:gd name="connsiteY2" fmla="*/ 930566 h 2217436"/>
              <a:gd name="connsiteX3" fmla="*/ 24003 w 1650221"/>
              <a:gd name="connsiteY3" fmla="*/ 1314613 h 2217436"/>
              <a:gd name="connsiteX4" fmla="*/ 216027 w 1650221"/>
              <a:gd name="connsiteY4" fmla="*/ 1890682 h 2217436"/>
              <a:gd name="connsiteX5" fmla="*/ 721980 w 1650221"/>
              <a:gd name="connsiteY5" fmla="*/ 2190496 h 2217436"/>
              <a:gd name="connsiteX6" fmla="*/ 1030844 w 1650221"/>
              <a:gd name="connsiteY6" fmla="*/ 2052320 h 2217436"/>
              <a:gd name="connsiteX7" fmla="*/ 1453500 w 1650221"/>
              <a:gd name="connsiteY7" fmla="*/ 1954784 h 2217436"/>
              <a:gd name="connsiteX8" fmla="*/ 1611996 w 1650221"/>
              <a:gd name="connsiteY8" fmla="*/ 1678432 h 2217436"/>
              <a:gd name="connsiteX9" fmla="*/ 1224149 w 1650221"/>
              <a:gd name="connsiteY9" fmla="*/ 1218601 h 2217436"/>
              <a:gd name="connsiteX10" fmla="*/ 1067420 w 1650221"/>
              <a:gd name="connsiteY10" fmla="*/ 898144 h 2217436"/>
              <a:gd name="connsiteX11" fmla="*/ 917052 w 1650221"/>
              <a:gd name="connsiteY11" fmla="*/ 642112 h 2217436"/>
              <a:gd name="connsiteX12" fmla="*/ 929244 w 1650221"/>
              <a:gd name="connsiteY12" fmla="*/ 203200 h 2217436"/>
              <a:gd name="connsiteX13" fmla="*/ 860156 w 1650221"/>
              <a:gd name="connsiteY13" fmla="*/ 0 h 2217436"/>
              <a:gd name="connsiteX14" fmla="*/ 860156 w 1650221"/>
              <a:gd name="connsiteY14" fmla="*/ 0 h 2217436"/>
              <a:gd name="connsiteX0" fmla="*/ 124572 w 1525722"/>
              <a:gd name="connsiteY0" fmla="*/ 288544 h 2217436"/>
              <a:gd name="connsiteX1" fmla="*/ 132700 w 1525722"/>
              <a:gd name="connsiteY1" fmla="*/ 597408 h 2217436"/>
              <a:gd name="connsiteX2" fmla="*/ 72008 w 1525722"/>
              <a:gd name="connsiteY2" fmla="*/ 930566 h 2217436"/>
              <a:gd name="connsiteX3" fmla="*/ 24003 w 1525722"/>
              <a:gd name="connsiteY3" fmla="*/ 1314613 h 2217436"/>
              <a:gd name="connsiteX4" fmla="*/ 216027 w 1525722"/>
              <a:gd name="connsiteY4" fmla="*/ 1890682 h 2217436"/>
              <a:gd name="connsiteX5" fmla="*/ 721980 w 1525722"/>
              <a:gd name="connsiteY5" fmla="*/ 2190496 h 2217436"/>
              <a:gd name="connsiteX6" fmla="*/ 1030844 w 1525722"/>
              <a:gd name="connsiteY6" fmla="*/ 2052320 h 2217436"/>
              <a:gd name="connsiteX7" fmla="*/ 1453500 w 1525722"/>
              <a:gd name="connsiteY7" fmla="*/ 1954784 h 2217436"/>
              <a:gd name="connsiteX8" fmla="*/ 1464178 w 1525722"/>
              <a:gd name="connsiteY8" fmla="*/ 1698659 h 2217436"/>
              <a:gd name="connsiteX9" fmla="*/ 1224149 w 1525722"/>
              <a:gd name="connsiteY9" fmla="*/ 1218601 h 2217436"/>
              <a:gd name="connsiteX10" fmla="*/ 1067420 w 1525722"/>
              <a:gd name="connsiteY10" fmla="*/ 898144 h 2217436"/>
              <a:gd name="connsiteX11" fmla="*/ 917052 w 1525722"/>
              <a:gd name="connsiteY11" fmla="*/ 642112 h 2217436"/>
              <a:gd name="connsiteX12" fmla="*/ 929244 w 1525722"/>
              <a:gd name="connsiteY12" fmla="*/ 203200 h 2217436"/>
              <a:gd name="connsiteX13" fmla="*/ 860156 w 1525722"/>
              <a:gd name="connsiteY13" fmla="*/ 0 h 2217436"/>
              <a:gd name="connsiteX14" fmla="*/ 860156 w 1525722"/>
              <a:gd name="connsiteY14" fmla="*/ 0 h 221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25722" h="2217436">
                <a:moveTo>
                  <a:pt x="124572" y="288544"/>
                </a:moveTo>
                <a:cubicBezTo>
                  <a:pt x="186887" y="247904"/>
                  <a:pt x="141461" y="490404"/>
                  <a:pt x="132700" y="597408"/>
                </a:cubicBezTo>
                <a:cubicBezTo>
                  <a:pt x="123939" y="704412"/>
                  <a:pt x="90124" y="811032"/>
                  <a:pt x="72008" y="930566"/>
                </a:cubicBezTo>
                <a:cubicBezTo>
                  <a:pt x="53892" y="1050100"/>
                  <a:pt x="0" y="1154594"/>
                  <a:pt x="24003" y="1314613"/>
                </a:cubicBezTo>
                <a:cubicBezTo>
                  <a:pt x="48006" y="1474632"/>
                  <a:pt x="99698" y="1744702"/>
                  <a:pt x="216027" y="1890682"/>
                </a:cubicBezTo>
                <a:cubicBezTo>
                  <a:pt x="332356" y="2036662"/>
                  <a:pt x="586177" y="2163556"/>
                  <a:pt x="721980" y="2190496"/>
                </a:cubicBezTo>
                <a:cubicBezTo>
                  <a:pt x="857783" y="2217436"/>
                  <a:pt x="908924" y="2091605"/>
                  <a:pt x="1030844" y="2052320"/>
                </a:cubicBezTo>
                <a:cubicBezTo>
                  <a:pt x="1152764" y="2013035"/>
                  <a:pt x="1381278" y="2013727"/>
                  <a:pt x="1453500" y="1954784"/>
                </a:cubicBezTo>
                <a:cubicBezTo>
                  <a:pt x="1525722" y="1895841"/>
                  <a:pt x="1502403" y="1821356"/>
                  <a:pt x="1464178" y="1698659"/>
                </a:cubicBezTo>
                <a:cubicBezTo>
                  <a:pt x="1425953" y="1575962"/>
                  <a:pt x="1290275" y="1352020"/>
                  <a:pt x="1224149" y="1218601"/>
                </a:cubicBezTo>
                <a:cubicBezTo>
                  <a:pt x="1158023" y="1085182"/>
                  <a:pt x="1118603" y="994225"/>
                  <a:pt x="1067420" y="898144"/>
                </a:cubicBezTo>
                <a:cubicBezTo>
                  <a:pt x="1016237" y="802063"/>
                  <a:pt x="940081" y="757936"/>
                  <a:pt x="917052" y="642112"/>
                </a:cubicBezTo>
                <a:cubicBezTo>
                  <a:pt x="894023" y="526288"/>
                  <a:pt x="938727" y="310219"/>
                  <a:pt x="929244" y="203200"/>
                </a:cubicBezTo>
                <a:cubicBezTo>
                  <a:pt x="919761" y="96181"/>
                  <a:pt x="860156" y="0"/>
                  <a:pt x="860156" y="0"/>
                </a:cubicBezTo>
                <a:lnTo>
                  <a:pt x="860156" y="0"/>
                </a:lnTo>
              </a:path>
            </a:pathLst>
          </a:custGeom>
          <a:ln w="44450">
            <a:solidFill>
              <a:schemeClr val="bg1"/>
            </a:solidFill>
            <a:prstDash val="sysDot"/>
            <a:tailEnd type="none"/>
          </a:ln>
        </p:spPr>
        <p:style>
          <a:lnRef idx="1">
            <a:schemeClr val="accent1"/>
          </a:lnRef>
          <a:fillRef idx="0">
            <a:schemeClr val="accent1"/>
          </a:fillRef>
          <a:effectRef idx="0">
            <a:schemeClr val="accent1"/>
          </a:effectRef>
          <a:fontRef idx="minor">
            <a:schemeClr val="tx1"/>
          </a:fontRef>
        </p:style>
        <p:txBody>
          <a:bodyPr lIns="109728" tIns="54864" rIns="109728" bIns="54864" rtlCol="0" anchor="ctr"/>
          <a:lstStyle/>
          <a:p>
            <a:pPr algn="ctr"/>
            <a:endParaRPr lang="en-US"/>
          </a:p>
        </p:txBody>
      </p:sp>
      <p:cxnSp>
        <p:nvCxnSpPr>
          <p:cNvPr id="64" name="Straight Arrow Connector 63"/>
          <p:cNvCxnSpPr/>
          <p:nvPr/>
        </p:nvCxnSpPr>
        <p:spPr>
          <a:xfrm flipH="1">
            <a:off x="865314" y="3014004"/>
            <a:ext cx="325221" cy="135634"/>
          </a:xfrm>
          <a:prstGeom prst="straightConnector1">
            <a:avLst/>
          </a:prstGeom>
          <a:ln w="635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flipH="1">
            <a:off x="1556598" y="2265113"/>
            <a:ext cx="230428" cy="460856"/>
          </a:xfrm>
          <a:prstGeom prst="straightConnector1">
            <a:avLst/>
          </a:prstGeom>
          <a:ln w="635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flipV="1">
            <a:off x="1108268" y="3250695"/>
            <a:ext cx="576070" cy="345643"/>
          </a:xfrm>
          <a:prstGeom prst="straightConnector1">
            <a:avLst/>
          </a:prstGeom>
          <a:ln w="50800">
            <a:solidFill>
              <a:schemeClr val="bg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1741945" y="2905053"/>
            <a:ext cx="2265557" cy="430887"/>
          </a:xfrm>
          <a:prstGeom prst="rect">
            <a:avLst/>
          </a:prstGeom>
          <a:noFill/>
        </p:spPr>
        <p:txBody>
          <a:bodyPr wrap="none" rtlCol="0">
            <a:spAutoFit/>
          </a:bodyPr>
          <a:lstStyle/>
          <a:p>
            <a:r>
              <a:rPr lang="en-US" b="1" dirty="0">
                <a:solidFill>
                  <a:schemeClr val="bg1"/>
                </a:solidFill>
              </a:rPr>
              <a:t>Original Headwall</a:t>
            </a:r>
          </a:p>
        </p:txBody>
      </p:sp>
      <p:cxnSp>
        <p:nvCxnSpPr>
          <p:cNvPr id="44" name="Straight Arrow Connector 43"/>
          <p:cNvCxnSpPr/>
          <p:nvPr/>
        </p:nvCxnSpPr>
        <p:spPr>
          <a:xfrm flipV="1">
            <a:off x="1723061" y="3999585"/>
            <a:ext cx="576070" cy="345643"/>
          </a:xfrm>
          <a:prstGeom prst="straightConnector1">
            <a:avLst/>
          </a:prstGeom>
          <a:ln w="50800">
            <a:solidFill>
              <a:schemeClr val="bg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2356738" y="3653943"/>
            <a:ext cx="1275157" cy="430887"/>
          </a:xfrm>
          <a:prstGeom prst="rect">
            <a:avLst/>
          </a:prstGeom>
          <a:noFill/>
        </p:spPr>
        <p:txBody>
          <a:bodyPr wrap="none" rtlCol="0">
            <a:spAutoFit/>
          </a:bodyPr>
          <a:lstStyle/>
          <a:p>
            <a:r>
              <a:rPr lang="en-US" b="1" dirty="0">
                <a:solidFill>
                  <a:schemeClr val="bg1"/>
                </a:solidFill>
              </a:rPr>
              <a:t>Sidewalls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RP\2trp-forestry\6-aerials\Vande Pol Hillshade No Property Lines 01.jpg"/>
          <p:cNvPicPr preferRelativeResize="0">
            <a:picLocks noChangeArrowheads="1"/>
          </p:cNvPicPr>
          <p:nvPr/>
        </p:nvPicPr>
        <p:blipFill>
          <a:blip r:embed="rId3" cstate="print"/>
          <a:srcRect l="21818" t="10588" r="3636" b="6118"/>
          <a:stretch>
            <a:fillRect/>
          </a:stretch>
        </p:blipFill>
        <p:spPr bwMode="auto">
          <a:xfrm>
            <a:off x="0" y="0"/>
            <a:ext cx="10972800" cy="8226021"/>
          </a:xfrm>
          <a:prstGeom prst="rect">
            <a:avLst/>
          </a:prstGeom>
          <a:noFill/>
        </p:spPr>
      </p:pic>
      <p:sp>
        <p:nvSpPr>
          <p:cNvPr id="59" name="TextBox 58"/>
          <p:cNvSpPr txBox="1"/>
          <p:nvPr/>
        </p:nvSpPr>
        <p:spPr>
          <a:xfrm>
            <a:off x="387955" y="4882743"/>
            <a:ext cx="444353" cy="707886"/>
          </a:xfrm>
          <a:prstGeom prst="rect">
            <a:avLst/>
          </a:prstGeom>
          <a:noFill/>
        </p:spPr>
        <p:txBody>
          <a:bodyPr wrap="none" rtlCol="0">
            <a:spAutoFit/>
          </a:bodyPr>
          <a:lstStyle/>
          <a:p>
            <a:pPr algn="ctr"/>
            <a:r>
              <a:rPr lang="en-US" sz="4000" b="1" dirty="0"/>
              <a:t>2</a:t>
            </a:r>
          </a:p>
        </p:txBody>
      </p:sp>
      <p:sp>
        <p:nvSpPr>
          <p:cNvPr id="57" name="TextBox 56"/>
          <p:cNvSpPr txBox="1"/>
          <p:nvPr/>
        </p:nvSpPr>
        <p:spPr>
          <a:xfrm>
            <a:off x="346315" y="4844098"/>
            <a:ext cx="444353" cy="707886"/>
          </a:xfrm>
          <a:prstGeom prst="rect">
            <a:avLst/>
          </a:prstGeom>
          <a:noFill/>
        </p:spPr>
        <p:txBody>
          <a:bodyPr wrap="none" rtlCol="0">
            <a:spAutoFit/>
          </a:bodyPr>
          <a:lstStyle/>
          <a:p>
            <a:pPr algn="ctr"/>
            <a:r>
              <a:rPr lang="en-US" sz="4000" b="1" dirty="0"/>
              <a:t>2</a:t>
            </a:r>
          </a:p>
        </p:txBody>
      </p:sp>
      <p:sp>
        <p:nvSpPr>
          <p:cNvPr id="58" name="Freeform 57"/>
          <p:cNvSpPr/>
          <p:nvPr/>
        </p:nvSpPr>
        <p:spPr>
          <a:xfrm>
            <a:off x="3428999" y="926757"/>
            <a:ext cx="1970903" cy="961767"/>
          </a:xfrm>
          <a:custGeom>
            <a:avLst/>
            <a:gdLst>
              <a:gd name="connsiteX0" fmla="*/ 0 w 2193324"/>
              <a:gd name="connsiteY0" fmla="*/ 0 h 961767"/>
              <a:gd name="connsiteX1" fmla="*/ 420130 w 2193324"/>
              <a:gd name="connsiteY1" fmla="*/ 451021 h 961767"/>
              <a:gd name="connsiteX2" fmla="*/ 673443 w 2193324"/>
              <a:gd name="connsiteY2" fmla="*/ 759940 h 961767"/>
              <a:gd name="connsiteX3" fmla="*/ 951470 w 2193324"/>
              <a:gd name="connsiteY3" fmla="*/ 951470 h 961767"/>
              <a:gd name="connsiteX4" fmla="*/ 1439562 w 2193324"/>
              <a:gd name="connsiteY4" fmla="*/ 821724 h 961767"/>
              <a:gd name="connsiteX5" fmla="*/ 1606378 w 2193324"/>
              <a:gd name="connsiteY5" fmla="*/ 611659 h 961767"/>
              <a:gd name="connsiteX6" fmla="*/ 1970903 w 2193324"/>
              <a:gd name="connsiteY6" fmla="*/ 401594 h 961767"/>
              <a:gd name="connsiteX7" fmla="*/ 2193324 w 2193324"/>
              <a:gd name="connsiteY7" fmla="*/ 321275 h 961767"/>
              <a:gd name="connsiteX0" fmla="*/ 0 w 2193324"/>
              <a:gd name="connsiteY0" fmla="*/ 0 h 961767"/>
              <a:gd name="connsiteX1" fmla="*/ 420130 w 2193324"/>
              <a:gd name="connsiteY1" fmla="*/ 451021 h 961767"/>
              <a:gd name="connsiteX2" fmla="*/ 673443 w 2193324"/>
              <a:gd name="connsiteY2" fmla="*/ 759940 h 961767"/>
              <a:gd name="connsiteX3" fmla="*/ 951470 w 2193324"/>
              <a:gd name="connsiteY3" fmla="*/ 951470 h 961767"/>
              <a:gd name="connsiteX4" fmla="*/ 1439562 w 2193324"/>
              <a:gd name="connsiteY4" fmla="*/ 821724 h 961767"/>
              <a:gd name="connsiteX5" fmla="*/ 1654151 w 2193324"/>
              <a:gd name="connsiteY5" fmla="*/ 595728 h 961767"/>
              <a:gd name="connsiteX6" fmla="*/ 1970903 w 2193324"/>
              <a:gd name="connsiteY6" fmla="*/ 401594 h 961767"/>
              <a:gd name="connsiteX7" fmla="*/ 2193324 w 2193324"/>
              <a:gd name="connsiteY7" fmla="*/ 321275 h 961767"/>
              <a:gd name="connsiteX0" fmla="*/ 0 w 1970903"/>
              <a:gd name="connsiteY0" fmla="*/ 0 h 961767"/>
              <a:gd name="connsiteX1" fmla="*/ 420130 w 1970903"/>
              <a:gd name="connsiteY1" fmla="*/ 451021 h 961767"/>
              <a:gd name="connsiteX2" fmla="*/ 673443 w 1970903"/>
              <a:gd name="connsiteY2" fmla="*/ 759940 h 961767"/>
              <a:gd name="connsiteX3" fmla="*/ 951470 w 1970903"/>
              <a:gd name="connsiteY3" fmla="*/ 951470 h 961767"/>
              <a:gd name="connsiteX4" fmla="*/ 1439562 w 1970903"/>
              <a:gd name="connsiteY4" fmla="*/ 821724 h 961767"/>
              <a:gd name="connsiteX5" fmla="*/ 1654151 w 1970903"/>
              <a:gd name="connsiteY5" fmla="*/ 595728 h 961767"/>
              <a:gd name="connsiteX6" fmla="*/ 1970903 w 1970903"/>
              <a:gd name="connsiteY6" fmla="*/ 401594 h 961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0903" h="961767">
                <a:moveTo>
                  <a:pt x="0" y="0"/>
                </a:moveTo>
                <a:cubicBezTo>
                  <a:pt x="153945" y="162182"/>
                  <a:pt x="307890" y="324364"/>
                  <a:pt x="420130" y="451021"/>
                </a:cubicBezTo>
                <a:cubicBezTo>
                  <a:pt x="532370" y="577678"/>
                  <a:pt x="584886" y="676532"/>
                  <a:pt x="673443" y="759940"/>
                </a:cubicBezTo>
                <a:cubicBezTo>
                  <a:pt x="762000" y="843348"/>
                  <a:pt x="823784" y="941173"/>
                  <a:pt x="951470" y="951470"/>
                </a:cubicBezTo>
                <a:cubicBezTo>
                  <a:pt x="1079156" y="961767"/>
                  <a:pt x="1322449" y="881014"/>
                  <a:pt x="1439562" y="821724"/>
                </a:cubicBezTo>
                <a:cubicBezTo>
                  <a:pt x="1556675" y="762434"/>
                  <a:pt x="1565594" y="665750"/>
                  <a:pt x="1654151" y="595728"/>
                </a:cubicBezTo>
                <a:cubicBezTo>
                  <a:pt x="1742708" y="525706"/>
                  <a:pt x="1881041" y="447336"/>
                  <a:pt x="1970903" y="401594"/>
                </a:cubicBezTo>
              </a:path>
            </a:pathLst>
          </a:custGeom>
          <a:ln w="7302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 name="Group 91"/>
          <p:cNvGrpSpPr/>
          <p:nvPr/>
        </p:nvGrpSpPr>
        <p:grpSpPr>
          <a:xfrm>
            <a:off x="354030" y="2351691"/>
            <a:ext cx="10231092" cy="4331696"/>
            <a:chOff x="232234" y="1585560"/>
            <a:chExt cx="8641125" cy="3264425"/>
          </a:xfrm>
        </p:grpSpPr>
        <p:cxnSp>
          <p:nvCxnSpPr>
            <p:cNvPr id="30" name="Straight Connector 29"/>
            <p:cNvCxnSpPr/>
            <p:nvPr/>
          </p:nvCxnSpPr>
          <p:spPr>
            <a:xfrm flipH="1">
              <a:off x="232235" y="4849985"/>
              <a:ext cx="5707898"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232234" y="2046420"/>
              <a:ext cx="1" cy="280356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642931" y="1585560"/>
              <a:ext cx="230428" cy="3129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8040958" y="2134609"/>
              <a:ext cx="792763" cy="27547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7705639" y="2410082"/>
              <a:ext cx="335319" cy="6686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810388" y="3078702"/>
              <a:ext cx="910249" cy="17365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5940134" y="3252357"/>
              <a:ext cx="364242" cy="53508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940133" y="3787447"/>
              <a:ext cx="0" cy="106253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8833721" y="1898490"/>
              <a:ext cx="39638" cy="2361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6296879" y="3252357"/>
              <a:ext cx="515294"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pic>
        <p:nvPicPr>
          <p:cNvPr id="14" name="Picture 3"/>
          <p:cNvPicPr>
            <a:picLocks noChangeAspect="1" noChangeArrowheads="1"/>
          </p:cNvPicPr>
          <p:nvPr/>
        </p:nvPicPr>
        <p:blipFill>
          <a:blip r:embed="rId4" cstate="print"/>
          <a:srcRect/>
          <a:stretch>
            <a:fillRect/>
          </a:stretch>
        </p:blipFill>
        <p:spPr bwMode="auto">
          <a:xfrm>
            <a:off x="10635324" y="7684920"/>
            <a:ext cx="276515" cy="462370"/>
          </a:xfrm>
          <a:prstGeom prst="rect">
            <a:avLst/>
          </a:prstGeom>
          <a:noFill/>
          <a:ln w="9525">
            <a:noFill/>
            <a:miter lim="800000"/>
            <a:headEnd/>
            <a:tailEnd/>
          </a:ln>
          <a:effectLst/>
        </p:spPr>
      </p:pic>
      <p:sp>
        <p:nvSpPr>
          <p:cNvPr id="19" name="Freeform 18"/>
          <p:cNvSpPr/>
          <p:nvPr/>
        </p:nvSpPr>
        <p:spPr>
          <a:xfrm rot="21418255">
            <a:off x="-38959" y="715146"/>
            <a:ext cx="3508399" cy="2699402"/>
          </a:xfrm>
          <a:custGeom>
            <a:avLst/>
            <a:gdLst>
              <a:gd name="connsiteX0" fmla="*/ 1253705 w 1253705"/>
              <a:gd name="connsiteY0" fmla="*/ 0 h 1955321"/>
              <a:gd name="connsiteX1" fmla="*/ 977660 w 1253705"/>
              <a:gd name="connsiteY1" fmla="*/ 557842 h 1955321"/>
              <a:gd name="connsiteX2" fmla="*/ 575094 w 1253705"/>
              <a:gd name="connsiteY2" fmla="*/ 1345721 h 1955321"/>
              <a:gd name="connsiteX3" fmla="*/ 253041 w 1253705"/>
              <a:gd name="connsiteY3" fmla="*/ 1788544 h 1955321"/>
              <a:gd name="connsiteX4" fmla="*/ 0 w 1253705"/>
              <a:gd name="connsiteY4" fmla="*/ 1955321 h 1955321"/>
              <a:gd name="connsiteX0" fmla="*/ 1253705 w 1253705"/>
              <a:gd name="connsiteY0" fmla="*/ 0 h 1955321"/>
              <a:gd name="connsiteX1" fmla="*/ 977660 w 1253705"/>
              <a:gd name="connsiteY1" fmla="*/ 557842 h 1955321"/>
              <a:gd name="connsiteX2" fmla="*/ 575094 w 1253705"/>
              <a:gd name="connsiteY2" fmla="*/ 1345721 h 1955321"/>
              <a:gd name="connsiteX3" fmla="*/ 288035 w 1253705"/>
              <a:gd name="connsiteY3" fmla="*/ 1785817 h 1955321"/>
              <a:gd name="connsiteX4" fmla="*/ 0 w 1253705"/>
              <a:gd name="connsiteY4" fmla="*/ 1955321 h 1955321"/>
              <a:gd name="connsiteX0" fmla="*/ 1253705 w 1253705"/>
              <a:gd name="connsiteY0" fmla="*/ 0 h 1955321"/>
              <a:gd name="connsiteX1" fmla="*/ 977660 w 1253705"/>
              <a:gd name="connsiteY1" fmla="*/ 557842 h 1955321"/>
              <a:gd name="connsiteX2" fmla="*/ 518463 w 1253705"/>
              <a:gd name="connsiteY2" fmla="*/ 1324961 h 1955321"/>
              <a:gd name="connsiteX3" fmla="*/ 288035 w 1253705"/>
              <a:gd name="connsiteY3" fmla="*/ 1785817 h 1955321"/>
              <a:gd name="connsiteX4" fmla="*/ 0 w 1253705"/>
              <a:gd name="connsiteY4" fmla="*/ 1955321 h 1955321"/>
              <a:gd name="connsiteX0" fmla="*/ 1253705 w 1253705"/>
              <a:gd name="connsiteY0" fmla="*/ 0 h 1955321"/>
              <a:gd name="connsiteX1" fmla="*/ 977660 w 1253705"/>
              <a:gd name="connsiteY1" fmla="*/ 557842 h 1955321"/>
              <a:gd name="connsiteX2" fmla="*/ 518463 w 1253705"/>
              <a:gd name="connsiteY2" fmla="*/ 1324961 h 1955321"/>
              <a:gd name="connsiteX3" fmla="*/ 288035 w 1253705"/>
              <a:gd name="connsiteY3" fmla="*/ 1728210 h 1955321"/>
              <a:gd name="connsiteX4" fmla="*/ 0 w 1253705"/>
              <a:gd name="connsiteY4" fmla="*/ 1955321 h 1955321"/>
              <a:gd name="connsiteX0" fmla="*/ 1196098 w 1196098"/>
              <a:gd name="connsiteY0" fmla="*/ 0 h 1958638"/>
              <a:gd name="connsiteX1" fmla="*/ 920053 w 1196098"/>
              <a:gd name="connsiteY1" fmla="*/ 557842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921711 w 1196098"/>
              <a:gd name="connsiteY1" fmla="*/ 576069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921711 w 1196098"/>
              <a:gd name="connsiteY1" fmla="*/ 518462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873106 w 1196098"/>
              <a:gd name="connsiteY1" fmla="*/ 494434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873106 w 1196098"/>
              <a:gd name="connsiteY1" fmla="*/ 494434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873106 w 1196098"/>
              <a:gd name="connsiteY1" fmla="*/ 494434 h 1958638"/>
              <a:gd name="connsiteX2" fmla="*/ 460856 w 1196098"/>
              <a:gd name="connsiteY2" fmla="*/ 1324961 h 1958638"/>
              <a:gd name="connsiteX3" fmla="*/ 230428 w 1196098"/>
              <a:gd name="connsiteY3" fmla="*/ 1728210 h 1958638"/>
              <a:gd name="connsiteX4" fmla="*/ 0 w 1196098"/>
              <a:gd name="connsiteY4" fmla="*/ 1958638 h 1958638"/>
              <a:gd name="connsiteX0" fmla="*/ 2355704 w 2355704"/>
              <a:gd name="connsiteY0" fmla="*/ 0 h 2175666"/>
              <a:gd name="connsiteX1" fmla="*/ 2032712 w 2355704"/>
              <a:gd name="connsiteY1" fmla="*/ 494434 h 2175666"/>
              <a:gd name="connsiteX2" fmla="*/ 1620462 w 2355704"/>
              <a:gd name="connsiteY2" fmla="*/ 1324961 h 2175666"/>
              <a:gd name="connsiteX3" fmla="*/ 1390034 w 2355704"/>
              <a:gd name="connsiteY3" fmla="*/ 1728210 h 2175666"/>
              <a:gd name="connsiteX4" fmla="*/ 0 w 2355704"/>
              <a:gd name="connsiteY4" fmla="*/ 2175666 h 2175666"/>
              <a:gd name="connsiteX0" fmla="*/ 2355704 w 2355704"/>
              <a:gd name="connsiteY0" fmla="*/ 0 h 2175666"/>
              <a:gd name="connsiteX1" fmla="*/ 2032712 w 2355704"/>
              <a:gd name="connsiteY1" fmla="*/ 494434 h 2175666"/>
              <a:gd name="connsiteX2" fmla="*/ 1620462 w 2355704"/>
              <a:gd name="connsiteY2" fmla="*/ 1324961 h 2175666"/>
              <a:gd name="connsiteX3" fmla="*/ 1390034 w 2355704"/>
              <a:gd name="connsiteY3" fmla="*/ 1728210 h 2175666"/>
              <a:gd name="connsiteX4" fmla="*/ 845093 w 2355704"/>
              <a:gd name="connsiteY4" fmla="*/ 1930767 h 2175666"/>
              <a:gd name="connsiteX5" fmla="*/ 0 w 2355704"/>
              <a:gd name="connsiteY5" fmla="*/ 2175666 h 2175666"/>
              <a:gd name="connsiteX0" fmla="*/ 2355704 w 2355704"/>
              <a:gd name="connsiteY0" fmla="*/ 0 h 2237652"/>
              <a:gd name="connsiteX1" fmla="*/ 2032712 w 2355704"/>
              <a:gd name="connsiteY1" fmla="*/ 494434 h 2237652"/>
              <a:gd name="connsiteX2" fmla="*/ 1620462 w 2355704"/>
              <a:gd name="connsiteY2" fmla="*/ 1324961 h 2237652"/>
              <a:gd name="connsiteX3" fmla="*/ 1390034 w 2355704"/>
              <a:gd name="connsiteY3" fmla="*/ 1728210 h 2237652"/>
              <a:gd name="connsiteX4" fmla="*/ 706979 w 2355704"/>
              <a:gd name="connsiteY4" fmla="*/ 2163076 h 2237652"/>
              <a:gd name="connsiteX5" fmla="*/ 0 w 2355704"/>
              <a:gd name="connsiteY5" fmla="*/ 2175666 h 2237652"/>
              <a:gd name="connsiteX0" fmla="*/ 2350469 w 2350469"/>
              <a:gd name="connsiteY0" fmla="*/ 0 h 2220630"/>
              <a:gd name="connsiteX1" fmla="*/ 2027477 w 2350469"/>
              <a:gd name="connsiteY1" fmla="*/ 494434 h 2220630"/>
              <a:gd name="connsiteX2" fmla="*/ 1615227 w 2350469"/>
              <a:gd name="connsiteY2" fmla="*/ 1324961 h 2220630"/>
              <a:gd name="connsiteX3" fmla="*/ 1384799 w 2350469"/>
              <a:gd name="connsiteY3" fmla="*/ 1728210 h 2220630"/>
              <a:gd name="connsiteX4" fmla="*/ 701744 w 2350469"/>
              <a:gd name="connsiteY4" fmla="*/ 2163076 h 2220630"/>
              <a:gd name="connsiteX5" fmla="*/ 0 w 2350469"/>
              <a:gd name="connsiteY5" fmla="*/ 2073536 h 2220630"/>
              <a:gd name="connsiteX0" fmla="*/ 2350469 w 2350469"/>
              <a:gd name="connsiteY0" fmla="*/ 0 h 2220630"/>
              <a:gd name="connsiteX1" fmla="*/ 2027477 w 2350469"/>
              <a:gd name="connsiteY1" fmla="*/ 494434 h 2220630"/>
              <a:gd name="connsiteX2" fmla="*/ 1615227 w 2350469"/>
              <a:gd name="connsiteY2" fmla="*/ 1324961 h 2220630"/>
              <a:gd name="connsiteX3" fmla="*/ 1384799 w 2350469"/>
              <a:gd name="connsiteY3" fmla="*/ 1728210 h 2220630"/>
              <a:gd name="connsiteX4" fmla="*/ 701744 w 2350469"/>
              <a:gd name="connsiteY4" fmla="*/ 2163076 h 2220630"/>
              <a:gd name="connsiteX5" fmla="*/ 0 w 2350469"/>
              <a:gd name="connsiteY5" fmla="*/ 2073536 h 2220630"/>
              <a:gd name="connsiteX0" fmla="*/ 2350469 w 2350469"/>
              <a:gd name="connsiteY0" fmla="*/ 0 h 2267736"/>
              <a:gd name="connsiteX1" fmla="*/ 2027477 w 2350469"/>
              <a:gd name="connsiteY1" fmla="*/ 494434 h 2267736"/>
              <a:gd name="connsiteX2" fmla="*/ 1615227 w 2350469"/>
              <a:gd name="connsiteY2" fmla="*/ 1324961 h 2267736"/>
              <a:gd name="connsiteX3" fmla="*/ 1384799 w 2350469"/>
              <a:gd name="connsiteY3" fmla="*/ 1728210 h 2267736"/>
              <a:gd name="connsiteX4" fmla="*/ 701744 w 2350469"/>
              <a:gd name="connsiteY4" fmla="*/ 2163076 h 2267736"/>
              <a:gd name="connsiteX5" fmla="*/ 0 w 2350469"/>
              <a:gd name="connsiteY5" fmla="*/ 2073536 h 2267736"/>
              <a:gd name="connsiteX0" fmla="*/ 2350469 w 2350469"/>
              <a:gd name="connsiteY0" fmla="*/ 0 h 2326502"/>
              <a:gd name="connsiteX1" fmla="*/ 2027477 w 2350469"/>
              <a:gd name="connsiteY1" fmla="*/ 494434 h 2326502"/>
              <a:gd name="connsiteX2" fmla="*/ 1615227 w 2350469"/>
              <a:gd name="connsiteY2" fmla="*/ 1324961 h 2326502"/>
              <a:gd name="connsiteX3" fmla="*/ 1384799 w 2350469"/>
              <a:gd name="connsiteY3" fmla="*/ 1728210 h 2326502"/>
              <a:gd name="connsiteX4" fmla="*/ 701744 w 2350469"/>
              <a:gd name="connsiteY4" fmla="*/ 2163076 h 2326502"/>
              <a:gd name="connsiteX5" fmla="*/ 0 w 2350469"/>
              <a:gd name="connsiteY5" fmla="*/ 2073536 h 2326502"/>
              <a:gd name="connsiteX0" fmla="*/ 2350469 w 2350469"/>
              <a:gd name="connsiteY0" fmla="*/ 0 h 2326502"/>
              <a:gd name="connsiteX1" fmla="*/ 2027477 w 2350469"/>
              <a:gd name="connsiteY1" fmla="*/ 494434 h 2326502"/>
              <a:gd name="connsiteX2" fmla="*/ 1615227 w 2350469"/>
              <a:gd name="connsiteY2" fmla="*/ 1324961 h 2326502"/>
              <a:gd name="connsiteX3" fmla="*/ 1384799 w 2350469"/>
              <a:gd name="connsiteY3" fmla="*/ 1728210 h 2326502"/>
              <a:gd name="connsiteX4" fmla="*/ 699127 w 2350469"/>
              <a:gd name="connsiteY4" fmla="*/ 2214142 h 2326502"/>
              <a:gd name="connsiteX5" fmla="*/ 0 w 2350469"/>
              <a:gd name="connsiteY5" fmla="*/ 2073536 h 2326502"/>
              <a:gd name="connsiteX0" fmla="*/ 2342616 w 2342616"/>
              <a:gd name="connsiteY0" fmla="*/ 0 h 2246164"/>
              <a:gd name="connsiteX1" fmla="*/ 2019624 w 2342616"/>
              <a:gd name="connsiteY1" fmla="*/ 494434 h 2246164"/>
              <a:gd name="connsiteX2" fmla="*/ 1607374 w 2342616"/>
              <a:gd name="connsiteY2" fmla="*/ 1324961 h 2246164"/>
              <a:gd name="connsiteX3" fmla="*/ 1376946 w 2342616"/>
              <a:gd name="connsiteY3" fmla="*/ 1728210 h 2246164"/>
              <a:gd name="connsiteX4" fmla="*/ 691274 w 2342616"/>
              <a:gd name="connsiteY4" fmla="*/ 2214142 h 2246164"/>
              <a:gd name="connsiteX5" fmla="*/ 0 w 2342616"/>
              <a:gd name="connsiteY5" fmla="*/ 1920344 h 2246164"/>
              <a:gd name="connsiteX0" fmla="*/ 2337381 w 2337381"/>
              <a:gd name="connsiteY0" fmla="*/ 0 h 2229143"/>
              <a:gd name="connsiteX1" fmla="*/ 2014389 w 2337381"/>
              <a:gd name="connsiteY1" fmla="*/ 494434 h 2229143"/>
              <a:gd name="connsiteX2" fmla="*/ 1602139 w 2337381"/>
              <a:gd name="connsiteY2" fmla="*/ 1324961 h 2229143"/>
              <a:gd name="connsiteX3" fmla="*/ 1371711 w 2337381"/>
              <a:gd name="connsiteY3" fmla="*/ 1728210 h 2229143"/>
              <a:gd name="connsiteX4" fmla="*/ 686039 w 2337381"/>
              <a:gd name="connsiteY4" fmla="*/ 2214142 h 2229143"/>
              <a:gd name="connsiteX5" fmla="*/ 0 w 2337381"/>
              <a:gd name="connsiteY5" fmla="*/ 1818214 h 2229143"/>
              <a:gd name="connsiteX0" fmla="*/ 2337381 w 2337381"/>
              <a:gd name="connsiteY0" fmla="*/ 0 h 2403043"/>
              <a:gd name="connsiteX1" fmla="*/ 2014389 w 2337381"/>
              <a:gd name="connsiteY1" fmla="*/ 494434 h 2403043"/>
              <a:gd name="connsiteX2" fmla="*/ 1602139 w 2337381"/>
              <a:gd name="connsiteY2" fmla="*/ 1324961 h 2403043"/>
              <a:gd name="connsiteX3" fmla="*/ 1371711 w 2337381"/>
              <a:gd name="connsiteY3" fmla="*/ 1728210 h 2403043"/>
              <a:gd name="connsiteX4" fmla="*/ 686039 w 2337381"/>
              <a:gd name="connsiteY4" fmla="*/ 2214142 h 2403043"/>
              <a:gd name="connsiteX5" fmla="*/ 0 w 2337381"/>
              <a:gd name="connsiteY5" fmla="*/ 1818214 h 2403043"/>
              <a:gd name="connsiteX0" fmla="*/ 2337381 w 2337381"/>
              <a:gd name="connsiteY0" fmla="*/ 0 h 2403043"/>
              <a:gd name="connsiteX1" fmla="*/ 2014389 w 2337381"/>
              <a:gd name="connsiteY1" fmla="*/ 494434 h 2403043"/>
              <a:gd name="connsiteX2" fmla="*/ 1602139 w 2337381"/>
              <a:gd name="connsiteY2" fmla="*/ 1324961 h 2403043"/>
              <a:gd name="connsiteX3" fmla="*/ 1371711 w 2337381"/>
              <a:gd name="connsiteY3" fmla="*/ 1728210 h 2403043"/>
              <a:gd name="connsiteX4" fmla="*/ 686039 w 2337381"/>
              <a:gd name="connsiteY4" fmla="*/ 2214142 h 2403043"/>
              <a:gd name="connsiteX5" fmla="*/ 0 w 2337381"/>
              <a:gd name="connsiteY5" fmla="*/ 1818214 h 2403043"/>
              <a:gd name="connsiteX0" fmla="*/ 2332146 w 2332146"/>
              <a:gd name="connsiteY0" fmla="*/ 0 h 2300914"/>
              <a:gd name="connsiteX1" fmla="*/ 2009154 w 2332146"/>
              <a:gd name="connsiteY1" fmla="*/ 494434 h 2300914"/>
              <a:gd name="connsiteX2" fmla="*/ 1596904 w 2332146"/>
              <a:gd name="connsiteY2" fmla="*/ 1324961 h 2300914"/>
              <a:gd name="connsiteX3" fmla="*/ 1366476 w 2332146"/>
              <a:gd name="connsiteY3" fmla="*/ 1728210 h 2300914"/>
              <a:gd name="connsiteX4" fmla="*/ 680804 w 2332146"/>
              <a:gd name="connsiteY4" fmla="*/ 2214142 h 2300914"/>
              <a:gd name="connsiteX5" fmla="*/ 0 w 2332146"/>
              <a:gd name="connsiteY5" fmla="*/ 1716085 h 2300914"/>
              <a:gd name="connsiteX0" fmla="*/ 2332146 w 2332146"/>
              <a:gd name="connsiteY0" fmla="*/ 12771 h 2313685"/>
              <a:gd name="connsiteX1" fmla="*/ 2224277 w 2332146"/>
              <a:gd name="connsiteY1" fmla="*/ 82406 h 2313685"/>
              <a:gd name="connsiteX2" fmla="*/ 2009154 w 2332146"/>
              <a:gd name="connsiteY2" fmla="*/ 507205 h 2313685"/>
              <a:gd name="connsiteX3" fmla="*/ 1596904 w 2332146"/>
              <a:gd name="connsiteY3" fmla="*/ 1337732 h 2313685"/>
              <a:gd name="connsiteX4" fmla="*/ 1366476 w 2332146"/>
              <a:gd name="connsiteY4" fmla="*/ 1740981 h 2313685"/>
              <a:gd name="connsiteX5" fmla="*/ 680804 w 2332146"/>
              <a:gd name="connsiteY5" fmla="*/ 2226913 h 2313685"/>
              <a:gd name="connsiteX6" fmla="*/ 0 w 2332146"/>
              <a:gd name="connsiteY6" fmla="*/ 1728856 h 2313685"/>
              <a:gd name="connsiteX0" fmla="*/ 2631578 w 2631578"/>
              <a:gd name="connsiteY0" fmla="*/ 0 h 2335766"/>
              <a:gd name="connsiteX1" fmla="*/ 2224277 w 2631578"/>
              <a:gd name="connsiteY1" fmla="*/ 104487 h 2335766"/>
              <a:gd name="connsiteX2" fmla="*/ 2009154 w 2631578"/>
              <a:gd name="connsiteY2" fmla="*/ 529286 h 2335766"/>
              <a:gd name="connsiteX3" fmla="*/ 1596904 w 2631578"/>
              <a:gd name="connsiteY3" fmla="*/ 1359813 h 2335766"/>
              <a:gd name="connsiteX4" fmla="*/ 1366476 w 2631578"/>
              <a:gd name="connsiteY4" fmla="*/ 1763062 h 2335766"/>
              <a:gd name="connsiteX5" fmla="*/ 680804 w 2631578"/>
              <a:gd name="connsiteY5" fmla="*/ 2248994 h 2335766"/>
              <a:gd name="connsiteX6" fmla="*/ 0 w 2631578"/>
              <a:gd name="connsiteY6" fmla="*/ 1750937 h 2335766"/>
              <a:gd name="connsiteX0" fmla="*/ 2631578 w 2631578"/>
              <a:gd name="connsiteY0" fmla="*/ 54892 h 2390658"/>
              <a:gd name="connsiteX1" fmla="*/ 2224277 w 2631578"/>
              <a:gd name="connsiteY1" fmla="*/ 159379 h 2390658"/>
              <a:gd name="connsiteX2" fmla="*/ 2009154 w 2631578"/>
              <a:gd name="connsiteY2" fmla="*/ 584178 h 2390658"/>
              <a:gd name="connsiteX3" fmla="*/ 1596904 w 2631578"/>
              <a:gd name="connsiteY3" fmla="*/ 1414705 h 2390658"/>
              <a:gd name="connsiteX4" fmla="*/ 1366476 w 2631578"/>
              <a:gd name="connsiteY4" fmla="*/ 1817954 h 2390658"/>
              <a:gd name="connsiteX5" fmla="*/ 680804 w 2631578"/>
              <a:gd name="connsiteY5" fmla="*/ 2303886 h 2390658"/>
              <a:gd name="connsiteX6" fmla="*/ 0 w 2631578"/>
              <a:gd name="connsiteY6" fmla="*/ 1805829 h 2390658"/>
              <a:gd name="connsiteX0" fmla="*/ 2631578 w 2632280"/>
              <a:gd name="connsiteY0" fmla="*/ 22516 h 2358282"/>
              <a:gd name="connsiteX1" fmla="*/ 2564397 w 2632280"/>
              <a:gd name="connsiteY1" fmla="*/ 17414 h 2358282"/>
              <a:gd name="connsiteX2" fmla="*/ 2224277 w 2632280"/>
              <a:gd name="connsiteY2" fmla="*/ 127003 h 2358282"/>
              <a:gd name="connsiteX3" fmla="*/ 2009154 w 2632280"/>
              <a:gd name="connsiteY3" fmla="*/ 551802 h 2358282"/>
              <a:gd name="connsiteX4" fmla="*/ 1596904 w 2632280"/>
              <a:gd name="connsiteY4" fmla="*/ 1382329 h 2358282"/>
              <a:gd name="connsiteX5" fmla="*/ 1366476 w 2632280"/>
              <a:gd name="connsiteY5" fmla="*/ 1785578 h 2358282"/>
              <a:gd name="connsiteX6" fmla="*/ 680804 w 2632280"/>
              <a:gd name="connsiteY6" fmla="*/ 2271510 h 2358282"/>
              <a:gd name="connsiteX7" fmla="*/ 0 w 2632280"/>
              <a:gd name="connsiteY7" fmla="*/ 1773453 h 2358282"/>
              <a:gd name="connsiteX0" fmla="*/ 2631578 w 3020958"/>
              <a:gd name="connsiteY0" fmla="*/ 22516 h 2358282"/>
              <a:gd name="connsiteX1" fmla="*/ 2564397 w 3020958"/>
              <a:gd name="connsiteY1" fmla="*/ 17414 h 2358282"/>
              <a:gd name="connsiteX2" fmla="*/ 2224277 w 3020958"/>
              <a:gd name="connsiteY2" fmla="*/ 127003 h 2358282"/>
              <a:gd name="connsiteX3" fmla="*/ 2009154 w 3020958"/>
              <a:gd name="connsiteY3" fmla="*/ 551802 h 2358282"/>
              <a:gd name="connsiteX4" fmla="*/ 1596904 w 3020958"/>
              <a:gd name="connsiteY4" fmla="*/ 1382329 h 2358282"/>
              <a:gd name="connsiteX5" fmla="*/ 1366476 w 3020958"/>
              <a:gd name="connsiteY5" fmla="*/ 1785578 h 2358282"/>
              <a:gd name="connsiteX6" fmla="*/ 680804 w 3020958"/>
              <a:gd name="connsiteY6" fmla="*/ 2271510 h 2358282"/>
              <a:gd name="connsiteX7" fmla="*/ 0 w 3020958"/>
              <a:gd name="connsiteY7" fmla="*/ 1773453 h 2358282"/>
              <a:gd name="connsiteX0" fmla="*/ 2631578 w 3030676"/>
              <a:gd name="connsiteY0" fmla="*/ 16823 h 2352589"/>
              <a:gd name="connsiteX1" fmla="*/ 3019479 w 3030676"/>
              <a:gd name="connsiteY1" fmla="*/ 191635 h 2352589"/>
              <a:gd name="connsiteX2" fmla="*/ 2564397 w 3030676"/>
              <a:gd name="connsiteY2" fmla="*/ 11721 h 2352589"/>
              <a:gd name="connsiteX3" fmla="*/ 2224277 w 3030676"/>
              <a:gd name="connsiteY3" fmla="*/ 121310 h 2352589"/>
              <a:gd name="connsiteX4" fmla="*/ 2009154 w 3030676"/>
              <a:gd name="connsiteY4" fmla="*/ 546109 h 2352589"/>
              <a:gd name="connsiteX5" fmla="*/ 1596904 w 3030676"/>
              <a:gd name="connsiteY5" fmla="*/ 1376636 h 2352589"/>
              <a:gd name="connsiteX6" fmla="*/ 1366476 w 3030676"/>
              <a:gd name="connsiteY6" fmla="*/ 1779885 h 2352589"/>
              <a:gd name="connsiteX7" fmla="*/ 680804 w 3030676"/>
              <a:gd name="connsiteY7" fmla="*/ 2265817 h 2352589"/>
              <a:gd name="connsiteX8" fmla="*/ 0 w 3030676"/>
              <a:gd name="connsiteY8" fmla="*/ 1767760 h 2352589"/>
              <a:gd name="connsiteX0" fmla="*/ 2631578 w 3027287"/>
              <a:gd name="connsiteY0" fmla="*/ 65486 h 2401252"/>
              <a:gd name="connsiteX1" fmla="*/ 3019479 w 3027287"/>
              <a:gd name="connsiteY1" fmla="*/ 240298 h 2401252"/>
              <a:gd name="connsiteX2" fmla="*/ 2584728 w 3027287"/>
              <a:gd name="connsiteY2" fmla="*/ 11721 h 2401252"/>
              <a:gd name="connsiteX3" fmla="*/ 2224277 w 3027287"/>
              <a:gd name="connsiteY3" fmla="*/ 169973 h 2401252"/>
              <a:gd name="connsiteX4" fmla="*/ 2009154 w 3027287"/>
              <a:gd name="connsiteY4" fmla="*/ 594772 h 2401252"/>
              <a:gd name="connsiteX5" fmla="*/ 1596904 w 3027287"/>
              <a:gd name="connsiteY5" fmla="*/ 1425299 h 2401252"/>
              <a:gd name="connsiteX6" fmla="*/ 1366476 w 3027287"/>
              <a:gd name="connsiteY6" fmla="*/ 1828548 h 2401252"/>
              <a:gd name="connsiteX7" fmla="*/ 680804 w 3027287"/>
              <a:gd name="connsiteY7" fmla="*/ 2314480 h 2401252"/>
              <a:gd name="connsiteX8" fmla="*/ 0 w 3027287"/>
              <a:gd name="connsiteY8" fmla="*/ 1816423 h 2401252"/>
              <a:gd name="connsiteX0" fmla="*/ 3001154 w 3088883"/>
              <a:gd name="connsiteY0" fmla="*/ 597751 h 2401252"/>
              <a:gd name="connsiteX1" fmla="*/ 3019479 w 3088883"/>
              <a:gd name="connsiteY1" fmla="*/ 240298 h 2401252"/>
              <a:gd name="connsiteX2" fmla="*/ 2584728 w 3088883"/>
              <a:gd name="connsiteY2" fmla="*/ 11721 h 2401252"/>
              <a:gd name="connsiteX3" fmla="*/ 2224277 w 3088883"/>
              <a:gd name="connsiteY3" fmla="*/ 169973 h 2401252"/>
              <a:gd name="connsiteX4" fmla="*/ 2009154 w 3088883"/>
              <a:gd name="connsiteY4" fmla="*/ 594772 h 2401252"/>
              <a:gd name="connsiteX5" fmla="*/ 1596904 w 3088883"/>
              <a:gd name="connsiteY5" fmla="*/ 1425299 h 2401252"/>
              <a:gd name="connsiteX6" fmla="*/ 1366476 w 3088883"/>
              <a:gd name="connsiteY6" fmla="*/ 1828548 h 2401252"/>
              <a:gd name="connsiteX7" fmla="*/ 680804 w 3088883"/>
              <a:gd name="connsiteY7" fmla="*/ 2314480 h 2401252"/>
              <a:gd name="connsiteX8" fmla="*/ 0 w 3088883"/>
              <a:gd name="connsiteY8" fmla="*/ 1816423 h 2401252"/>
              <a:gd name="connsiteX0" fmla="*/ 3001154 w 3001294"/>
              <a:gd name="connsiteY0" fmla="*/ 593132 h 2396633"/>
              <a:gd name="connsiteX1" fmla="*/ 2826838 w 3001294"/>
              <a:gd name="connsiteY1" fmla="*/ 122742 h 2396633"/>
              <a:gd name="connsiteX2" fmla="*/ 2584728 w 3001294"/>
              <a:gd name="connsiteY2" fmla="*/ 7102 h 2396633"/>
              <a:gd name="connsiteX3" fmla="*/ 2224277 w 3001294"/>
              <a:gd name="connsiteY3" fmla="*/ 165354 h 2396633"/>
              <a:gd name="connsiteX4" fmla="*/ 2009154 w 3001294"/>
              <a:gd name="connsiteY4" fmla="*/ 590153 h 2396633"/>
              <a:gd name="connsiteX5" fmla="*/ 1596904 w 3001294"/>
              <a:gd name="connsiteY5" fmla="*/ 1420680 h 2396633"/>
              <a:gd name="connsiteX6" fmla="*/ 1366476 w 3001294"/>
              <a:gd name="connsiteY6" fmla="*/ 1823929 h 2396633"/>
              <a:gd name="connsiteX7" fmla="*/ 680804 w 3001294"/>
              <a:gd name="connsiteY7" fmla="*/ 2309861 h 2396633"/>
              <a:gd name="connsiteX8" fmla="*/ 0 w 3001294"/>
              <a:gd name="connsiteY8" fmla="*/ 1811804 h 2396633"/>
              <a:gd name="connsiteX0" fmla="*/ 3016861 w 3017001"/>
              <a:gd name="connsiteY0" fmla="*/ 286745 h 2396633"/>
              <a:gd name="connsiteX1" fmla="*/ 2826838 w 3017001"/>
              <a:gd name="connsiteY1" fmla="*/ 122742 h 2396633"/>
              <a:gd name="connsiteX2" fmla="*/ 2584728 w 3017001"/>
              <a:gd name="connsiteY2" fmla="*/ 7102 h 2396633"/>
              <a:gd name="connsiteX3" fmla="*/ 2224277 w 3017001"/>
              <a:gd name="connsiteY3" fmla="*/ 165354 h 2396633"/>
              <a:gd name="connsiteX4" fmla="*/ 2009154 w 3017001"/>
              <a:gd name="connsiteY4" fmla="*/ 590153 h 2396633"/>
              <a:gd name="connsiteX5" fmla="*/ 1596904 w 3017001"/>
              <a:gd name="connsiteY5" fmla="*/ 1420680 h 2396633"/>
              <a:gd name="connsiteX6" fmla="*/ 1366476 w 3017001"/>
              <a:gd name="connsiteY6" fmla="*/ 1823929 h 2396633"/>
              <a:gd name="connsiteX7" fmla="*/ 680804 w 3017001"/>
              <a:gd name="connsiteY7" fmla="*/ 2309861 h 2396633"/>
              <a:gd name="connsiteX8" fmla="*/ 0 w 3017001"/>
              <a:gd name="connsiteY8" fmla="*/ 1811804 h 2396633"/>
              <a:gd name="connsiteX0" fmla="*/ 3016861 w 3017001"/>
              <a:gd name="connsiteY0" fmla="*/ 286294 h 2396182"/>
              <a:gd name="connsiteX1" fmla="*/ 2876307 w 3017001"/>
              <a:gd name="connsiteY1" fmla="*/ 124994 h 2396182"/>
              <a:gd name="connsiteX2" fmla="*/ 2584728 w 3017001"/>
              <a:gd name="connsiteY2" fmla="*/ 6651 h 2396182"/>
              <a:gd name="connsiteX3" fmla="*/ 2224277 w 3017001"/>
              <a:gd name="connsiteY3" fmla="*/ 164903 h 2396182"/>
              <a:gd name="connsiteX4" fmla="*/ 2009154 w 3017001"/>
              <a:gd name="connsiteY4" fmla="*/ 589702 h 2396182"/>
              <a:gd name="connsiteX5" fmla="*/ 1596904 w 3017001"/>
              <a:gd name="connsiteY5" fmla="*/ 1420229 h 2396182"/>
              <a:gd name="connsiteX6" fmla="*/ 1366476 w 3017001"/>
              <a:gd name="connsiteY6" fmla="*/ 1823478 h 2396182"/>
              <a:gd name="connsiteX7" fmla="*/ 680804 w 3017001"/>
              <a:gd name="connsiteY7" fmla="*/ 2309410 h 2396182"/>
              <a:gd name="connsiteX8" fmla="*/ 0 w 3017001"/>
              <a:gd name="connsiteY8" fmla="*/ 1811353 h 2396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7001" h="2396182">
                <a:moveTo>
                  <a:pt x="3016861" y="286294"/>
                </a:moveTo>
                <a:cubicBezTo>
                  <a:pt x="3017001" y="286533"/>
                  <a:pt x="2948329" y="171601"/>
                  <a:pt x="2876307" y="124994"/>
                </a:cubicBezTo>
                <a:cubicBezTo>
                  <a:pt x="2804285" y="78387"/>
                  <a:pt x="2693400" y="0"/>
                  <a:pt x="2584728" y="6651"/>
                </a:cubicBezTo>
                <a:cubicBezTo>
                  <a:pt x="2476056" y="13302"/>
                  <a:pt x="2316817" y="75838"/>
                  <a:pt x="2224277" y="164903"/>
                </a:cubicBezTo>
                <a:cubicBezTo>
                  <a:pt x="2120540" y="253117"/>
                  <a:pt x="2113716" y="380481"/>
                  <a:pt x="2009154" y="589702"/>
                </a:cubicBezTo>
                <a:cubicBezTo>
                  <a:pt x="1904592" y="798923"/>
                  <a:pt x="1704017" y="1214600"/>
                  <a:pt x="1596904" y="1420229"/>
                </a:cubicBezTo>
                <a:cubicBezTo>
                  <a:pt x="1489791" y="1625858"/>
                  <a:pt x="1519159" y="1675281"/>
                  <a:pt x="1366476" y="1823478"/>
                </a:cubicBezTo>
                <a:cubicBezTo>
                  <a:pt x="1213793" y="1971675"/>
                  <a:pt x="881283" y="2253403"/>
                  <a:pt x="680804" y="2309410"/>
                </a:cubicBezTo>
                <a:cubicBezTo>
                  <a:pt x="452186" y="2324411"/>
                  <a:pt x="69440" y="2396182"/>
                  <a:pt x="0" y="1811353"/>
                </a:cubicBezTo>
              </a:path>
            </a:pathLst>
          </a:custGeom>
          <a:ln w="76200">
            <a:solidFill>
              <a:srgbClr val="FFFF00"/>
            </a:solidFill>
            <a:prstDash val="sysDot"/>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Freeform 19"/>
          <p:cNvSpPr/>
          <p:nvPr/>
        </p:nvSpPr>
        <p:spPr>
          <a:xfrm>
            <a:off x="5889649" y="1109635"/>
            <a:ext cx="3341207" cy="1680204"/>
          </a:xfrm>
          <a:custGeom>
            <a:avLst/>
            <a:gdLst>
              <a:gd name="connsiteX0" fmla="*/ 0 w 7424468"/>
              <a:gd name="connsiteY0" fmla="*/ 4793 h 1696528"/>
              <a:gd name="connsiteX1" fmla="*/ 362309 w 7424468"/>
              <a:gd name="connsiteY1" fmla="*/ 378604 h 1696528"/>
              <a:gd name="connsiteX2" fmla="*/ 879894 w 7424468"/>
              <a:gd name="connsiteY2" fmla="*/ 798423 h 1696528"/>
              <a:gd name="connsiteX3" fmla="*/ 1495245 w 7424468"/>
              <a:gd name="connsiteY3" fmla="*/ 821427 h 1696528"/>
              <a:gd name="connsiteX4" fmla="*/ 2041585 w 7424468"/>
              <a:gd name="connsiteY4" fmla="*/ 367102 h 1696528"/>
              <a:gd name="connsiteX5" fmla="*/ 2472906 w 7424468"/>
              <a:gd name="connsiteY5" fmla="*/ 108310 h 1696528"/>
              <a:gd name="connsiteX6" fmla="*/ 3048000 w 7424468"/>
              <a:gd name="connsiteY6" fmla="*/ 50800 h 1696528"/>
              <a:gd name="connsiteX7" fmla="*/ 3479321 w 7424468"/>
              <a:gd name="connsiteY7" fmla="*/ 413110 h 1696528"/>
              <a:gd name="connsiteX8" fmla="*/ 3646098 w 7424468"/>
              <a:gd name="connsiteY8" fmla="*/ 1051465 h 1696528"/>
              <a:gd name="connsiteX9" fmla="*/ 4111924 w 7424468"/>
              <a:gd name="connsiteY9" fmla="*/ 1436778 h 1696528"/>
              <a:gd name="connsiteX10" fmla="*/ 4991819 w 7424468"/>
              <a:gd name="connsiteY10" fmla="*/ 1597804 h 1696528"/>
              <a:gd name="connsiteX11" fmla="*/ 5952226 w 7424468"/>
              <a:gd name="connsiteY11" fmla="*/ 1672566 h 1696528"/>
              <a:gd name="connsiteX12" fmla="*/ 6567577 w 7424468"/>
              <a:gd name="connsiteY12" fmla="*/ 1454031 h 1696528"/>
              <a:gd name="connsiteX13" fmla="*/ 6843623 w 7424468"/>
              <a:gd name="connsiteY13" fmla="*/ 1362015 h 1696528"/>
              <a:gd name="connsiteX14" fmla="*/ 7424468 w 7424468"/>
              <a:gd name="connsiteY14" fmla="*/ 1413774 h 1696528"/>
              <a:gd name="connsiteX0" fmla="*/ 0 w 7424468"/>
              <a:gd name="connsiteY0" fmla="*/ 112327 h 1804062"/>
              <a:gd name="connsiteX1" fmla="*/ 362309 w 7424468"/>
              <a:gd name="connsiteY1" fmla="*/ 486138 h 1804062"/>
              <a:gd name="connsiteX2" fmla="*/ 879894 w 7424468"/>
              <a:gd name="connsiteY2" fmla="*/ 905957 h 1804062"/>
              <a:gd name="connsiteX3" fmla="*/ 1495245 w 7424468"/>
              <a:gd name="connsiteY3" fmla="*/ 928961 h 1804062"/>
              <a:gd name="connsiteX4" fmla="*/ 2041585 w 7424468"/>
              <a:gd name="connsiteY4" fmla="*/ 474636 h 1804062"/>
              <a:gd name="connsiteX5" fmla="*/ 2427581 w 7424468"/>
              <a:gd name="connsiteY5" fmla="*/ 52717 h 1804062"/>
              <a:gd name="connsiteX6" fmla="*/ 3048000 w 7424468"/>
              <a:gd name="connsiteY6" fmla="*/ 158334 h 1804062"/>
              <a:gd name="connsiteX7" fmla="*/ 3479321 w 7424468"/>
              <a:gd name="connsiteY7" fmla="*/ 520644 h 1804062"/>
              <a:gd name="connsiteX8" fmla="*/ 3646098 w 7424468"/>
              <a:gd name="connsiteY8" fmla="*/ 1158999 h 1804062"/>
              <a:gd name="connsiteX9" fmla="*/ 4111924 w 7424468"/>
              <a:gd name="connsiteY9" fmla="*/ 1544312 h 1804062"/>
              <a:gd name="connsiteX10" fmla="*/ 4991819 w 7424468"/>
              <a:gd name="connsiteY10" fmla="*/ 1705338 h 1804062"/>
              <a:gd name="connsiteX11" fmla="*/ 5952226 w 7424468"/>
              <a:gd name="connsiteY11" fmla="*/ 1780100 h 1804062"/>
              <a:gd name="connsiteX12" fmla="*/ 6567577 w 7424468"/>
              <a:gd name="connsiteY12" fmla="*/ 1561565 h 1804062"/>
              <a:gd name="connsiteX13" fmla="*/ 6843623 w 7424468"/>
              <a:gd name="connsiteY13" fmla="*/ 1469549 h 1804062"/>
              <a:gd name="connsiteX14" fmla="*/ 7424468 w 7424468"/>
              <a:gd name="connsiteY14" fmla="*/ 1521308 h 1804062"/>
              <a:gd name="connsiteX0" fmla="*/ 0 w 7424468"/>
              <a:gd name="connsiteY0" fmla="*/ 80412 h 1772147"/>
              <a:gd name="connsiteX1" fmla="*/ 362309 w 7424468"/>
              <a:gd name="connsiteY1" fmla="*/ 454223 h 1772147"/>
              <a:gd name="connsiteX2" fmla="*/ 879894 w 7424468"/>
              <a:gd name="connsiteY2" fmla="*/ 874042 h 1772147"/>
              <a:gd name="connsiteX3" fmla="*/ 1495245 w 7424468"/>
              <a:gd name="connsiteY3" fmla="*/ 897046 h 1772147"/>
              <a:gd name="connsiteX4" fmla="*/ 1736297 w 7424468"/>
              <a:gd name="connsiteY4" fmla="*/ 251230 h 1772147"/>
              <a:gd name="connsiteX5" fmla="*/ 2427581 w 7424468"/>
              <a:gd name="connsiteY5" fmla="*/ 20802 h 1772147"/>
              <a:gd name="connsiteX6" fmla="*/ 3048000 w 7424468"/>
              <a:gd name="connsiteY6" fmla="*/ 126419 h 1772147"/>
              <a:gd name="connsiteX7" fmla="*/ 3479321 w 7424468"/>
              <a:gd name="connsiteY7" fmla="*/ 488729 h 1772147"/>
              <a:gd name="connsiteX8" fmla="*/ 3646098 w 7424468"/>
              <a:gd name="connsiteY8" fmla="*/ 1127084 h 1772147"/>
              <a:gd name="connsiteX9" fmla="*/ 4111924 w 7424468"/>
              <a:gd name="connsiteY9" fmla="*/ 1512397 h 1772147"/>
              <a:gd name="connsiteX10" fmla="*/ 4991819 w 7424468"/>
              <a:gd name="connsiteY10" fmla="*/ 1673423 h 1772147"/>
              <a:gd name="connsiteX11" fmla="*/ 5952226 w 7424468"/>
              <a:gd name="connsiteY11" fmla="*/ 1748185 h 1772147"/>
              <a:gd name="connsiteX12" fmla="*/ 6567577 w 7424468"/>
              <a:gd name="connsiteY12" fmla="*/ 1529650 h 1772147"/>
              <a:gd name="connsiteX13" fmla="*/ 6843623 w 7424468"/>
              <a:gd name="connsiteY13" fmla="*/ 1437634 h 1772147"/>
              <a:gd name="connsiteX14" fmla="*/ 7424468 w 7424468"/>
              <a:gd name="connsiteY14" fmla="*/ 1489393 h 1772147"/>
              <a:gd name="connsiteX0" fmla="*/ 0 w 7424468"/>
              <a:gd name="connsiteY0" fmla="*/ 80412 h 1772147"/>
              <a:gd name="connsiteX1" fmla="*/ 362309 w 7424468"/>
              <a:gd name="connsiteY1" fmla="*/ 454223 h 1772147"/>
              <a:gd name="connsiteX2" fmla="*/ 879894 w 7424468"/>
              <a:gd name="connsiteY2" fmla="*/ 874042 h 1772147"/>
              <a:gd name="connsiteX3" fmla="*/ 1275441 w 7424468"/>
              <a:gd name="connsiteY3" fmla="*/ 654479 h 1772147"/>
              <a:gd name="connsiteX4" fmla="*/ 1736297 w 7424468"/>
              <a:gd name="connsiteY4" fmla="*/ 251230 h 1772147"/>
              <a:gd name="connsiteX5" fmla="*/ 2427581 w 7424468"/>
              <a:gd name="connsiteY5" fmla="*/ 20802 h 1772147"/>
              <a:gd name="connsiteX6" fmla="*/ 3048000 w 7424468"/>
              <a:gd name="connsiteY6" fmla="*/ 126419 h 1772147"/>
              <a:gd name="connsiteX7" fmla="*/ 3479321 w 7424468"/>
              <a:gd name="connsiteY7" fmla="*/ 488729 h 1772147"/>
              <a:gd name="connsiteX8" fmla="*/ 3646098 w 7424468"/>
              <a:gd name="connsiteY8" fmla="*/ 1127084 h 1772147"/>
              <a:gd name="connsiteX9" fmla="*/ 4111924 w 7424468"/>
              <a:gd name="connsiteY9" fmla="*/ 1512397 h 1772147"/>
              <a:gd name="connsiteX10" fmla="*/ 4991819 w 7424468"/>
              <a:gd name="connsiteY10" fmla="*/ 1673423 h 1772147"/>
              <a:gd name="connsiteX11" fmla="*/ 5952226 w 7424468"/>
              <a:gd name="connsiteY11" fmla="*/ 1748185 h 1772147"/>
              <a:gd name="connsiteX12" fmla="*/ 6567577 w 7424468"/>
              <a:gd name="connsiteY12" fmla="*/ 1529650 h 1772147"/>
              <a:gd name="connsiteX13" fmla="*/ 6843623 w 7424468"/>
              <a:gd name="connsiteY13" fmla="*/ 1437634 h 1772147"/>
              <a:gd name="connsiteX14" fmla="*/ 7424468 w 7424468"/>
              <a:gd name="connsiteY14" fmla="*/ 1489393 h 1772147"/>
              <a:gd name="connsiteX0" fmla="*/ 0 w 7424468"/>
              <a:gd name="connsiteY0" fmla="*/ 80412 h 1772147"/>
              <a:gd name="connsiteX1" fmla="*/ 362309 w 7424468"/>
              <a:gd name="connsiteY1" fmla="*/ 454223 h 1772147"/>
              <a:gd name="connsiteX2" fmla="*/ 872192 w 7424468"/>
              <a:gd name="connsiteY2" fmla="*/ 712086 h 1772147"/>
              <a:gd name="connsiteX3" fmla="*/ 1275441 w 7424468"/>
              <a:gd name="connsiteY3" fmla="*/ 654479 h 1772147"/>
              <a:gd name="connsiteX4" fmla="*/ 1736297 w 7424468"/>
              <a:gd name="connsiteY4" fmla="*/ 251230 h 1772147"/>
              <a:gd name="connsiteX5" fmla="*/ 2427581 w 7424468"/>
              <a:gd name="connsiteY5" fmla="*/ 20802 h 1772147"/>
              <a:gd name="connsiteX6" fmla="*/ 3048000 w 7424468"/>
              <a:gd name="connsiteY6" fmla="*/ 126419 h 1772147"/>
              <a:gd name="connsiteX7" fmla="*/ 3479321 w 7424468"/>
              <a:gd name="connsiteY7" fmla="*/ 488729 h 1772147"/>
              <a:gd name="connsiteX8" fmla="*/ 3646098 w 7424468"/>
              <a:gd name="connsiteY8" fmla="*/ 1127084 h 1772147"/>
              <a:gd name="connsiteX9" fmla="*/ 4111924 w 7424468"/>
              <a:gd name="connsiteY9" fmla="*/ 1512397 h 1772147"/>
              <a:gd name="connsiteX10" fmla="*/ 4991819 w 7424468"/>
              <a:gd name="connsiteY10" fmla="*/ 1673423 h 1772147"/>
              <a:gd name="connsiteX11" fmla="*/ 5952226 w 7424468"/>
              <a:gd name="connsiteY11" fmla="*/ 1748185 h 1772147"/>
              <a:gd name="connsiteX12" fmla="*/ 6567577 w 7424468"/>
              <a:gd name="connsiteY12" fmla="*/ 1529650 h 1772147"/>
              <a:gd name="connsiteX13" fmla="*/ 6843623 w 7424468"/>
              <a:gd name="connsiteY13" fmla="*/ 1437634 h 1772147"/>
              <a:gd name="connsiteX14" fmla="*/ 7424468 w 7424468"/>
              <a:gd name="connsiteY14" fmla="*/ 1489393 h 1772147"/>
              <a:gd name="connsiteX0" fmla="*/ 0 w 7424468"/>
              <a:gd name="connsiteY0" fmla="*/ 80412 h 1772147"/>
              <a:gd name="connsiteX1" fmla="*/ 526550 w 7424468"/>
              <a:gd name="connsiteY1" fmla="*/ 424051 h 1772147"/>
              <a:gd name="connsiteX2" fmla="*/ 872192 w 7424468"/>
              <a:gd name="connsiteY2" fmla="*/ 712086 h 1772147"/>
              <a:gd name="connsiteX3" fmla="*/ 1275441 w 7424468"/>
              <a:gd name="connsiteY3" fmla="*/ 654479 h 1772147"/>
              <a:gd name="connsiteX4" fmla="*/ 1736297 w 7424468"/>
              <a:gd name="connsiteY4" fmla="*/ 251230 h 1772147"/>
              <a:gd name="connsiteX5" fmla="*/ 2427581 w 7424468"/>
              <a:gd name="connsiteY5" fmla="*/ 20802 h 1772147"/>
              <a:gd name="connsiteX6" fmla="*/ 3048000 w 7424468"/>
              <a:gd name="connsiteY6" fmla="*/ 126419 h 1772147"/>
              <a:gd name="connsiteX7" fmla="*/ 3479321 w 7424468"/>
              <a:gd name="connsiteY7" fmla="*/ 488729 h 1772147"/>
              <a:gd name="connsiteX8" fmla="*/ 3646098 w 7424468"/>
              <a:gd name="connsiteY8" fmla="*/ 1127084 h 1772147"/>
              <a:gd name="connsiteX9" fmla="*/ 4111924 w 7424468"/>
              <a:gd name="connsiteY9" fmla="*/ 1512397 h 1772147"/>
              <a:gd name="connsiteX10" fmla="*/ 4991819 w 7424468"/>
              <a:gd name="connsiteY10" fmla="*/ 1673423 h 1772147"/>
              <a:gd name="connsiteX11" fmla="*/ 5952226 w 7424468"/>
              <a:gd name="connsiteY11" fmla="*/ 1748185 h 1772147"/>
              <a:gd name="connsiteX12" fmla="*/ 6567577 w 7424468"/>
              <a:gd name="connsiteY12" fmla="*/ 1529650 h 1772147"/>
              <a:gd name="connsiteX13" fmla="*/ 6843623 w 7424468"/>
              <a:gd name="connsiteY13" fmla="*/ 1437634 h 1772147"/>
              <a:gd name="connsiteX14" fmla="*/ 7424468 w 7424468"/>
              <a:gd name="connsiteY14" fmla="*/ 1489393 h 1772147"/>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039913 w 7416381"/>
              <a:gd name="connsiteY6" fmla="*/ 336045 h 1981773"/>
              <a:gd name="connsiteX7" fmla="*/ 3471234 w 7416381"/>
              <a:gd name="connsiteY7" fmla="*/ 698355 h 1981773"/>
              <a:gd name="connsiteX8" fmla="*/ 3638011 w 7416381"/>
              <a:gd name="connsiteY8" fmla="*/ 1336710 h 1981773"/>
              <a:gd name="connsiteX9" fmla="*/ 4103837 w 7416381"/>
              <a:gd name="connsiteY9" fmla="*/ 1722023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039913 w 7416381"/>
              <a:gd name="connsiteY6" fmla="*/ 336045 h 1981773"/>
              <a:gd name="connsiteX7" fmla="*/ 3471234 w 7416381"/>
              <a:gd name="connsiteY7" fmla="*/ 698355 h 1981773"/>
              <a:gd name="connsiteX8" fmla="*/ 3638011 w 7416381"/>
              <a:gd name="connsiteY8" fmla="*/ 1336710 h 1981773"/>
              <a:gd name="connsiteX9" fmla="*/ 4103837 w 7416381"/>
              <a:gd name="connsiteY9" fmla="*/ 1722023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039913 w 7416381"/>
              <a:gd name="connsiteY6" fmla="*/ 336045 h 1981773"/>
              <a:gd name="connsiteX7" fmla="*/ 3629241 w 7416381"/>
              <a:gd name="connsiteY7" fmla="*/ 633677 h 1981773"/>
              <a:gd name="connsiteX8" fmla="*/ 3638011 w 7416381"/>
              <a:gd name="connsiteY8" fmla="*/ 1336710 h 1981773"/>
              <a:gd name="connsiteX9" fmla="*/ 4103837 w 7416381"/>
              <a:gd name="connsiteY9" fmla="*/ 1722023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110778 w 7416381"/>
              <a:gd name="connsiteY6" fmla="*/ 230428 h 1981773"/>
              <a:gd name="connsiteX7" fmla="*/ 3629241 w 7416381"/>
              <a:gd name="connsiteY7" fmla="*/ 633677 h 1981773"/>
              <a:gd name="connsiteX8" fmla="*/ 3638011 w 7416381"/>
              <a:gd name="connsiteY8" fmla="*/ 1336710 h 1981773"/>
              <a:gd name="connsiteX9" fmla="*/ 4103837 w 7416381"/>
              <a:gd name="connsiteY9" fmla="*/ 1722023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110778 w 7416381"/>
              <a:gd name="connsiteY6" fmla="*/ 230428 h 1981773"/>
              <a:gd name="connsiteX7" fmla="*/ 3629241 w 7416381"/>
              <a:gd name="connsiteY7" fmla="*/ 633677 h 1981773"/>
              <a:gd name="connsiteX8" fmla="*/ 3859669 w 7416381"/>
              <a:gd name="connsiteY8" fmla="*/ 1209747 h 1981773"/>
              <a:gd name="connsiteX9" fmla="*/ 4103837 w 7416381"/>
              <a:gd name="connsiteY9" fmla="*/ 1722023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110778 w 7416381"/>
              <a:gd name="connsiteY6" fmla="*/ 230428 h 1981773"/>
              <a:gd name="connsiteX7" fmla="*/ 3629241 w 7416381"/>
              <a:gd name="connsiteY7" fmla="*/ 633677 h 1981773"/>
              <a:gd name="connsiteX8" fmla="*/ 3859669 w 7416381"/>
              <a:gd name="connsiteY8" fmla="*/ 1209747 h 1981773"/>
              <a:gd name="connsiteX9" fmla="*/ 4320525 w 7416381"/>
              <a:gd name="connsiteY9" fmla="*/ 1440175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110778 w 7416381"/>
              <a:gd name="connsiteY6" fmla="*/ 230428 h 1981773"/>
              <a:gd name="connsiteX7" fmla="*/ 3629241 w 7416381"/>
              <a:gd name="connsiteY7" fmla="*/ 633677 h 1981773"/>
              <a:gd name="connsiteX8" fmla="*/ 3859669 w 7416381"/>
              <a:gd name="connsiteY8" fmla="*/ 1152140 h 1981773"/>
              <a:gd name="connsiteX9" fmla="*/ 4320525 w 7416381"/>
              <a:gd name="connsiteY9" fmla="*/ 1440175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59655"/>
              <a:gd name="connsiteX1" fmla="*/ 518463 w 7416381"/>
              <a:gd name="connsiteY1" fmla="*/ 633677 h 1959655"/>
              <a:gd name="connsiteX2" fmla="*/ 864105 w 7416381"/>
              <a:gd name="connsiteY2" fmla="*/ 921712 h 1959655"/>
              <a:gd name="connsiteX3" fmla="*/ 1267354 w 7416381"/>
              <a:gd name="connsiteY3" fmla="*/ 864105 h 1959655"/>
              <a:gd name="connsiteX4" fmla="*/ 1728210 w 7416381"/>
              <a:gd name="connsiteY4" fmla="*/ 460856 h 1959655"/>
              <a:gd name="connsiteX5" fmla="*/ 2419494 w 7416381"/>
              <a:gd name="connsiteY5" fmla="*/ 230428 h 1959655"/>
              <a:gd name="connsiteX6" fmla="*/ 3110778 w 7416381"/>
              <a:gd name="connsiteY6" fmla="*/ 230428 h 1959655"/>
              <a:gd name="connsiteX7" fmla="*/ 3629241 w 7416381"/>
              <a:gd name="connsiteY7" fmla="*/ 633677 h 1959655"/>
              <a:gd name="connsiteX8" fmla="*/ 3859669 w 7416381"/>
              <a:gd name="connsiteY8" fmla="*/ 1152140 h 1959655"/>
              <a:gd name="connsiteX9" fmla="*/ 4320525 w 7416381"/>
              <a:gd name="connsiteY9" fmla="*/ 1440175 h 1959655"/>
              <a:gd name="connsiteX10" fmla="*/ 5069416 w 7416381"/>
              <a:gd name="connsiteY10" fmla="*/ 1728210 h 1959655"/>
              <a:gd name="connsiteX11" fmla="*/ 5944139 w 7416381"/>
              <a:gd name="connsiteY11" fmla="*/ 1957811 h 1959655"/>
              <a:gd name="connsiteX12" fmla="*/ 6559490 w 7416381"/>
              <a:gd name="connsiteY12" fmla="*/ 1739276 h 1959655"/>
              <a:gd name="connsiteX13" fmla="*/ 6835536 w 7416381"/>
              <a:gd name="connsiteY13" fmla="*/ 1647260 h 1959655"/>
              <a:gd name="connsiteX14" fmla="*/ 7416381 w 7416381"/>
              <a:gd name="connsiteY14" fmla="*/ 1699019 h 1959655"/>
              <a:gd name="connsiteX0" fmla="*/ 0 w 6835536"/>
              <a:gd name="connsiteY0" fmla="*/ 0 h 1959655"/>
              <a:gd name="connsiteX1" fmla="*/ 518463 w 6835536"/>
              <a:gd name="connsiteY1" fmla="*/ 633677 h 1959655"/>
              <a:gd name="connsiteX2" fmla="*/ 864105 w 6835536"/>
              <a:gd name="connsiteY2" fmla="*/ 921712 h 1959655"/>
              <a:gd name="connsiteX3" fmla="*/ 1267354 w 6835536"/>
              <a:gd name="connsiteY3" fmla="*/ 864105 h 1959655"/>
              <a:gd name="connsiteX4" fmla="*/ 1728210 w 6835536"/>
              <a:gd name="connsiteY4" fmla="*/ 460856 h 1959655"/>
              <a:gd name="connsiteX5" fmla="*/ 2419494 w 6835536"/>
              <a:gd name="connsiteY5" fmla="*/ 230428 h 1959655"/>
              <a:gd name="connsiteX6" fmla="*/ 3110778 w 6835536"/>
              <a:gd name="connsiteY6" fmla="*/ 230428 h 1959655"/>
              <a:gd name="connsiteX7" fmla="*/ 3629241 w 6835536"/>
              <a:gd name="connsiteY7" fmla="*/ 633677 h 1959655"/>
              <a:gd name="connsiteX8" fmla="*/ 3859669 w 6835536"/>
              <a:gd name="connsiteY8" fmla="*/ 1152140 h 1959655"/>
              <a:gd name="connsiteX9" fmla="*/ 4320525 w 6835536"/>
              <a:gd name="connsiteY9" fmla="*/ 1440175 h 1959655"/>
              <a:gd name="connsiteX10" fmla="*/ 5069416 w 6835536"/>
              <a:gd name="connsiteY10" fmla="*/ 1728210 h 1959655"/>
              <a:gd name="connsiteX11" fmla="*/ 5944139 w 6835536"/>
              <a:gd name="connsiteY11" fmla="*/ 1957811 h 1959655"/>
              <a:gd name="connsiteX12" fmla="*/ 6559490 w 6835536"/>
              <a:gd name="connsiteY12" fmla="*/ 1739276 h 1959655"/>
              <a:gd name="connsiteX13" fmla="*/ 6835536 w 6835536"/>
              <a:gd name="connsiteY13" fmla="*/ 1647260 h 1959655"/>
              <a:gd name="connsiteX0" fmla="*/ 0 w 6559490"/>
              <a:gd name="connsiteY0" fmla="*/ 0 h 1959655"/>
              <a:gd name="connsiteX1" fmla="*/ 518463 w 6559490"/>
              <a:gd name="connsiteY1" fmla="*/ 633677 h 1959655"/>
              <a:gd name="connsiteX2" fmla="*/ 864105 w 6559490"/>
              <a:gd name="connsiteY2" fmla="*/ 921712 h 1959655"/>
              <a:gd name="connsiteX3" fmla="*/ 1267354 w 6559490"/>
              <a:gd name="connsiteY3" fmla="*/ 864105 h 1959655"/>
              <a:gd name="connsiteX4" fmla="*/ 1728210 w 6559490"/>
              <a:gd name="connsiteY4" fmla="*/ 460856 h 1959655"/>
              <a:gd name="connsiteX5" fmla="*/ 2419494 w 6559490"/>
              <a:gd name="connsiteY5" fmla="*/ 230428 h 1959655"/>
              <a:gd name="connsiteX6" fmla="*/ 3110778 w 6559490"/>
              <a:gd name="connsiteY6" fmla="*/ 230428 h 1959655"/>
              <a:gd name="connsiteX7" fmla="*/ 3629241 w 6559490"/>
              <a:gd name="connsiteY7" fmla="*/ 633677 h 1959655"/>
              <a:gd name="connsiteX8" fmla="*/ 3859669 w 6559490"/>
              <a:gd name="connsiteY8" fmla="*/ 1152140 h 1959655"/>
              <a:gd name="connsiteX9" fmla="*/ 4320525 w 6559490"/>
              <a:gd name="connsiteY9" fmla="*/ 1440175 h 1959655"/>
              <a:gd name="connsiteX10" fmla="*/ 5069416 w 6559490"/>
              <a:gd name="connsiteY10" fmla="*/ 1728210 h 1959655"/>
              <a:gd name="connsiteX11" fmla="*/ 5944139 w 6559490"/>
              <a:gd name="connsiteY11" fmla="*/ 1957811 h 1959655"/>
              <a:gd name="connsiteX12" fmla="*/ 6559490 w 6559490"/>
              <a:gd name="connsiteY12" fmla="*/ 1739276 h 1959655"/>
              <a:gd name="connsiteX0" fmla="*/ 0 w 5944139"/>
              <a:gd name="connsiteY0" fmla="*/ 0 h 1957811"/>
              <a:gd name="connsiteX1" fmla="*/ 518463 w 5944139"/>
              <a:gd name="connsiteY1" fmla="*/ 633677 h 1957811"/>
              <a:gd name="connsiteX2" fmla="*/ 864105 w 5944139"/>
              <a:gd name="connsiteY2" fmla="*/ 921712 h 1957811"/>
              <a:gd name="connsiteX3" fmla="*/ 1267354 w 5944139"/>
              <a:gd name="connsiteY3" fmla="*/ 864105 h 1957811"/>
              <a:gd name="connsiteX4" fmla="*/ 1728210 w 5944139"/>
              <a:gd name="connsiteY4" fmla="*/ 460856 h 1957811"/>
              <a:gd name="connsiteX5" fmla="*/ 2419494 w 5944139"/>
              <a:gd name="connsiteY5" fmla="*/ 230428 h 1957811"/>
              <a:gd name="connsiteX6" fmla="*/ 3110778 w 5944139"/>
              <a:gd name="connsiteY6" fmla="*/ 230428 h 1957811"/>
              <a:gd name="connsiteX7" fmla="*/ 3629241 w 5944139"/>
              <a:gd name="connsiteY7" fmla="*/ 633677 h 1957811"/>
              <a:gd name="connsiteX8" fmla="*/ 3859669 w 5944139"/>
              <a:gd name="connsiteY8" fmla="*/ 1152140 h 1957811"/>
              <a:gd name="connsiteX9" fmla="*/ 4320525 w 5944139"/>
              <a:gd name="connsiteY9" fmla="*/ 1440175 h 1957811"/>
              <a:gd name="connsiteX10" fmla="*/ 5069416 w 5944139"/>
              <a:gd name="connsiteY10" fmla="*/ 1728210 h 1957811"/>
              <a:gd name="connsiteX11" fmla="*/ 5944139 w 5944139"/>
              <a:gd name="connsiteY11" fmla="*/ 1957811 h 1957811"/>
              <a:gd name="connsiteX0" fmla="*/ 0 w 5760701"/>
              <a:gd name="connsiteY0" fmla="*/ 0 h 1843424"/>
              <a:gd name="connsiteX1" fmla="*/ 518463 w 5760701"/>
              <a:gd name="connsiteY1" fmla="*/ 633677 h 1843424"/>
              <a:gd name="connsiteX2" fmla="*/ 864105 w 5760701"/>
              <a:gd name="connsiteY2" fmla="*/ 921712 h 1843424"/>
              <a:gd name="connsiteX3" fmla="*/ 1267354 w 5760701"/>
              <a:gd name="connsiteY3" fmla="*/ 864105 h 1843424"/>
              <a:gd name="connsiteX4" fmla="*/ 1728210 w 5760701"/>
              <a:gd name="connsiteY4" fmla="*/ 460856 h 1843424"/>
              <a:gd name="connsiteX5" fmla="*/ 2419494 w 5760701"/>
              <a:gd name="connsiteY5" fmla="*/ 230428 h 1843424"/>
              <a:gd name="connsiteX6" fmla="*/ 3110778 w 5760701"/>
              <a:gd name="connsiteY6" fmla="*/ 230428 h 1843424"/>
              <a:gd name="connsiteX7" fmla="*/ 3629241 w 5760701"/>
              <a:gd name="connsiteY7" fmla="*/ 633677 h 1843424"/>
              <a:gd name="connsiteX8" fmla="*/ 3859669 w 5760701"/>
              <a:gd name="connsiteY8" fmla="*/ 1152140 h 1843424"/>
              <a:gd name="connsiteX9" fmla="*/ 4320525 w 5760701"/>
              <a:gd name="connsiteY9" fmla="*/ 1440175 h 1843424"/>
              <a:gd name="connsiteX10" fmla="*/ 5069416 w 5760701"/>
              <a:gd name="connsiteY10" fmla="*/ 1728210 h 1843424"/>
              <a:gd name="connsiteX11" fmla="*/ 5760701 w 5760701"/>
              <a:gd name="connsiteY11" fmla="*/ 1843424 h 1843424"/>
              <a:gd name="connsiteX0" fmla="*/ 0 w 5242238"/>
              <a:gd name="connsiteY0" fmla="*/ 470457 h 1680204"/>
              <a:gd name="connsiteX1" fmla="*/ 345642 w 5242238"/>
              <a:gd name="connsiteY1" fmla="*/ 758492 h 1680204"/>
              <a:gd name="connsiteX2" fmla="*/ 748891 w 5242238"/>
              <a:gd name="connsiteY2" fmla="*/ 700885 h 1680204"/>
              <a:gd name="connsiteX3" fmla="*/ 1209747 w 5242238"/>
              <a:gd name="connsiteY3" fmla="*/ 297636 h 1680204"/>
              <a:gd name="connsiteX4" fmla="*/ 1901031 w 5242238"/>
              <a:gd name="connsiteY4" fmla="*/ 67208 h 1680204"/>
              <a:gd name="connsiteX5" fmla="*/ 2592315 w 5242238"/>
              <a:gd name="connsiteY5" fmla="*/ 67208 h 1680204"/>
              <a:gd name="connsiteX6" fmla="*/ 3110778 w 5242238"/>
              <a:gd name="connsiteY6" fmla="*/ 470457 h 1680204"/>
              <a:gd name="connsiteX7" fmla="*/ 3341206 w 5242238"/>
              <a:gd name="connsiteY7" fmla="*/ 988920 h 1680204"/>
              <a:gd name="connsiteX8" fmla="*/ 3802062 w 5242238"/>
              <a:gd name="connsiteY8" fmla="*/ 1276955 h 1680204"/>
              <a:gd name="connsiteX9" fmla="*/ 4550953 w 5242238"/>
              <a:gd name="connsiteY9" fmla="*/ 1564990 h 1680204"/>
              <a:gd name="connsiteX10" fmla="*/ 5242238 w 5242238"/>
              <a:gd name="connsiteY10" fmla="*/ 1680204 h 1680204"/>
              <a:gd name="connsiteX0" fmla="*/ 0 w 4896596"/>
              <a:gd name="connsiteY0" fmla="*/ 758492 h 1680204"/>
              <a:gd name="connsiteX1" fmla="*/ 403249 w 4896596"/>
              <a:gd name="connsiteY1" fmla="*/ 700885 h 1680204"/>
              <a:gd name="connsiteX2" fmla="*/ 864105 w 4896596"/>
              <a:gd name="connsiteY2" fmla="*/ 297636 h 1680204"/>
              <a:gd name="connsiteX3" fmla="*/ 1555389 w 4896596"/>
              <a:gd name="connsiteY3" fmla="*/ 67208 h 1680204"/>
              <a:gd name="connsiteX4" fmla="*/ 2246673 w 4896596"/>
              <a:gd name="connsiteY4" fmla="*/ 67208 h 1680204"/>
              <a:gd name="connsiteX5" fmla="*/ 2765136 w 4896596"/>
              <a:gd name="connsiteY5" fmla="*/ 470457 h 1680204"/>
              <a:gd name="connsiteX6" fmla="*/ 2995564 w 4896596"/>
              <a:gd name="connsiteY6" fmla="*/ 988920 h 1680204"/>
              <a:gd name="connsiteX7" fmla="*/ 3456420 w 4896596"/>
              <a:gd name="connsiteY7" fmla="*/ 1276955 h 1680204"/>
              <a:gd name="connsiteX8" fmla="*/ 4205311 w 4896596"/>
              <a:gd name="connsiteY8" fmla="*/ 1564990 h 1680204"/>
              <a:gd name="connsiteX9" fmla="*/ 4896596 w 4896596"/>
              <a:gd name="connsiteY9" fmla="*/ 1680204 h 1680204"/>
              <a:gd name="connsiteX0" fmla="*/ 0 w 4896596"/>
              <a:gd name="connsiteY0" fmla="*/ 758492 h 1680204"/>
              <a:gd name="connsiteX1" fmla="*/ 403249 w 4896596"/>
              <a:gd name="connsiteY1" fmla="*/ 700885 h 1680204"/>
              <a:gd name="connsiteX2" fmla="*/ 864105 w 4896596"/>
              <a:gd name="connsiteY2" fmla="*/ 297636 h 1680204"/>
              <a:gd name="connsiteX3" fmla="*/ 1555389 w 4896596"/>
              <a:gd name="connsiteY3" fmla="*/ 67208 h 1680204"/>
              <a:gd name="connsiteX4" fmla="*/ 2246673 w 4896596"/>
              <a:gd name="connsiteY4" fmla="*/ 67208 h 1680204"/>
              <a:gd name="connsiteX5" fmla="*/ 2765136 w 4896596"/>
              <a:gd name="connsiteY5" fmla="*/ 470457 h 1680204"/>
              <a:gd name="connsiteX6" fmla="*/ 2995564 w 4896596"/>
              <a:gd name="connsiteY6" fmla="*/ 988920 h 1680204"/>
              <a:gd name="connsiteX7" fmla="*/ 3456420 w 4896596"/>
              <a:gd name="connsiteY7" fmla="*/ 1276955 h 1680204"/>
              <a:gd name="connsiteX8" fmla="*/ 4205311 w 4896596"/>
              <a:gd name="connsiteY8" fmla="*/ 1564990 h 1680204"/>
              <a:gd name="connsiteX9" fmla="*/ 4896596 w 4896596"/>
              <a:gd name="connsiteY9" fmla="*/ 1680204 h 1680204"/>
              <a:gd name="connsiteX0" fmla="*/ 0 w 4493347"/>
              <a:gd name="connsiteY0" fmla="*/ 700885 h 1680204"/>
              <a:gd name="connsiteX1" fmla="*/ 460856 w 4493347"/>
              <a:gd name="connsiteY1" fmla="*/ 297636 h 1680204"/>
              <a:gd name="connsiteX2" fmla="*/ 1152140 w 4493347"/>
              <a:gd name="connsiteY2" fmla="*/ 67208 h 1680204"/>
              <a:gd name="connsiteX3" fmla="*/ 1843424 w 4493347"/>
              <a:gd name="connsiteY3" fmla="*/ 67208 h 1680204"/>
              <a:gd name="connsiteX4" fmla="*/ 2361887 w 4493347"/>
              <a:gd name="connsiteY4" fmla="*/ 470457 h 1680204"/>
              <a:gd name="connsiteX5" fmla="*/ 2592315 w 4493347"/>
              <a:gd name="connsiteY5" fmla="*/ 988920 h 1680204"/>
              <a:gd name="connsiteX6" fmla="*/ 3053171 w 4493347"/>
              <a:gd name="connsiteY6" fmla="*/ 1276955 h 1680204"/>
              <a:gd name="connsiteX7" fmla="*/ 3802062 w 4493347"/>
              <a:gd name="connsiteY7" fmla="*/ 1564990 h 1680204"/>
              <a:gd name="connsiteX8" fmla="*/ 4493347 w 4493347"/>
              <a:gd name="connsiteY8" fmla="*/ 1680204 h 1680204"/>
              <a:gd name="connsiteX0" fmla="*/ 0 w 4032491"/>
              <a:gd name="connsiteY0" fmla="*/ 297636 h 1680204"/>
              <a:gd name="connsiteX1" fmla="*/ 691284 w 4032491"/>
              <a:gd name="connsiteY1" fmla="*/ 67208 h 1680204"/>
              <a:gd name="connsiteX2" fmla="*/ 1382568 w 4032491"/>
              <a:gd name="connsiteY2" fmla="*/ 67208 h 1680204"/>
              <a:gd name="connsiteX3" fmla="*/ 1901031 w 4032491"/>
              <a:gd name="connsiteY3" fmla="*/ 470457 h 1680204"/>
              <a:gd name="connsiteX4" fmla="*/ 2131459 w 4032491"/>
              <a:gd name="connsiteY4" fmla="*/ 988920 h 1680204"/>
              <a:gd name="connsiteX5" fmla="*/ 2592315 w 4032491"/>
              <a:gd name="connsiteY5" fmla="*/ 1276955 h 1680204"/>
              <a:gd name="connsiteX6" fmla="*/ 3341206 w 4032491"/>
              <a:gd name="connsiteY6" fmla="*/ 1564990 h 1680204"/>
              <a:gd name="connsiteX7" fmla="*/ 4032491 w 4032491"/>
              <a:gd name="connsiteY7" fmla="*/ 1680204 h 1680204"/>
              <a:gd name="connsiteX0" fmla="*/ 0 w 4032491"/>
              <a:gd name="connsiteY0" fmla="*/ 297636 h 1680204"/>
              <a:gd name="connsiteX1" fmla="*/ 691284 w 4032491"/>
              <a:gd name="connsiteY1" fmla="*/ 67208 h 1680204"/>
              <a:gd name="connsiteX2" fmla="*/ 1382568 w 4032491"/>
              <a:gd name="connsiteY2" fmla="*/ 67208 h 1680204"/>
              <a:gd name="connsiteX3" fmla="*/ 1901031 w 4032491"/>
              <a:gd name="connsiteY3" fmla="*/ 470457 h 1680204"/>
              <a:gd name="connsiteX4" fmla="*/ 2131459 w 4032491"/>
              <a:gd name="connsiteY4" fmla="*/ 988920 h 1680204"/>
              <a:gd name="connsiteX5" fmla="*/ 2592315 w 4032491"/>
              <a:gd name="connsiteY5" fmla="*/ 1276955 h 1680204"/>
              <a:gd name="connsiteX6" fmla="*/ 3341206 w 4032491"/>
              <a:gd name="connsiteY6" fmla="*/ 1564990 h 1680204"/>
              <a:gd name="connsiteX7" fmla="*/ 4032491 w 4032491"/>
              <a:gd name="connsiteY7" fmla="*/ 1680204 h 1680204"/>
              <a:gd name="connsiteX0" fmla="*/ 0 w 3341207"/>
              <a:gd name="connsiteY0" fmla="*/ 67208 h 1680204"/>
              <a:gd name="connsiteX1" fmla="*/ 691284 w 3341207"/>
              <a:gd name="connsiteY1" fmla="*/ 67208 h 1680204"/>
              <a:gd name="connsiteX2" fmla="*/ 1209747 w 3341207"/>
              <a:gd name="connsiteY2" fmla="*/ 470457 h 1680204"/>
              <a:gd name="connsiteX3" fmla="*/ 1440175 w 3341207"/>
              <a:gd name="connsiteY3" fmla="*/ 988920 h 1680204"/>
              <a:gd name="connsiteX4" fmla="*/ 1901031 w 3341207"/>
              <a:gd name="connsiteY4" fmla="*/ 1276955 h 1680204"/>
              <a:gd name="connsiteX5" fmla="*/ 2649922 w 3341207"/>
              <a:gd name="connsiteY5" fmla="*/ 1564990 h 1680204"/>
              <a:gd name="connsiteX6" fmla="*/ 3341207 w 3341207"/>
              <a:gd name="connsiteY6" fmla="*/ 1680204 h 1680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1207" h="1680204">
                <a:moveTo>
                  <a:pt x="0" y="67208"/>
                </a:moveTo>
                <a:cubicBezTo>
                  <a:pt x="230428" y="28803"/>
                  <a:pt x="489660" y="0"/>
                  <a:pt x="691284" y="67208"/>
                </a:cubicBezTo>
                <a:cubicBezTo>
                  <a:pt x="892908" y="134416"/>
                  <a:pt x="1084932" y="316838"/>
                  <a:pt x="1209747" y="470457"/>
                </a:cubicBezTo>
                <a:cubicBezTo>
                  <a:pt x="1334562" y="624076"/>
                  <a:pt x="1324961" y="854504"/>
                  <a:pt x="1440175" y="988920"/>
                </a:cubicBezTo>
                <a:cubicBezTo>
                  <a:pt x="1555389" y="1123336"/>
                  <a:pt x="1699407" y="1180943"/>
                  <a:pt x="1901031" y="1276955"/>
                </a:cubicBezTo>
                <a:cubicBezTo>
                  <a:pt x="2102655" y="1372967"/>
                  <a:pt x="2409893" y="1497782"/>
                  <a:pt x="2649922" y="1564990"/>
                </a:cubicBezTo>
                <a:cubicBezTo>
                  <a:pt x="2889951" y="1632198"/>
                  <a:pt x="3092861" y="1678360"/>
                  <a:pt x="3341207" y="1680204"/>
                </a:cubicBezTo>
              </a:path>
            </a:pathLst>
          </a:custGeom>
          <a:ln w="7302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Freeform 64"/>
          <p:cNvSpPr/>
          <p:nvPr/>
        </p:nvSpPr>
        <p:spPr>
          <a:xfrm>
            <a:off x="730939" y="3302039"/>
            <a:ext cx="275967" cy="2023638"/>
          </a:xfrm>
          <a:custGeom>
            <a:avLst/>
            <a:gdLst>
              <a:gd name="connsiteX0" fmla="*/ 57664 w 304799"/>
              <a:gd name="connsiteY0" fmla="*/ 0 h 2304536"/>
              <a:gd name="connsiteX1" fmla="*/ 14416 w 304799"/>
              <a:gd name="connsiteY1" fmla="*/ 463379 h 2304536"/>
              <a:gd name="connsiteX2" fmla="*/ 144162 w 304799"/>
              <a:gd name="connsiteY2" fmla="*/ 970006 h 2304536"/>
              <a:gd name="connsiteX3" fmla="*/ 45308 w 304799"/>
              <a:gd name="connsiteY3" fmla="*/ 1519881 h 2304536"/>
              <a:gd name="connsiteX4" fmla="*/ 205945 w 304799"/>
              <a:gd name="connsiteY4" fmla="*/ 2125363 h 2304536"/>
              <a:gd name="connsiteX5" fmla="*/ 304799 w 304799"/>
              <a:gd name="connsiteY5" fmla="*/ 2304536 h 2304536"/>
              <a:gd name="connsiteX0" fmla="*/ 72427 w 319562"/>
              <a:gd name="connsiteY0" fmla="*/ 0 h 2304536"/>
              <a:gd name="connsiteX1" fmla="*/ 29179 w 319562"/>
              <a:gd name="connsiteY1" fmla="*/ 463379 h 2304536"/>
              <a:gd name="connsiteX2" fmla="*/ 5149 w 319562"/>
              <a:gd name="connsiteY2" fmla="*/ 984050 h 2304536"/>
              <a:gd name="connsiteX3" fmla="*/ 60071 w 319562"/>
              <a:gd name="connsiteY3" fmla="*/ 1519881 h 2304536"/>
              <a:gd name="connsiteX4" fmla="*/ 220708 w 319562"/>
              <a:gd name="connsiteY4" fmla="*/ 2125363 h 2304536"/>
              <a:gd name="connsiteX5" fmla="*/ 319562 w 319562"/>
              <a:gd name="connsiteY5" fmla="*/ 2304536 h 2304536"/>
              <a:gd name="connsiteX0" fmla="*/ 60838 w 307973"/>
              <a:gd name="connsiteY0" fmla="*/ 0 h 2304536"/>
              <a:gd name="connsiteX1" fmla="*/ 17590 w 307973"/>
              <a:gd name="connsiteY1" fmla="*/ 463379 h 2304536"/>
              <a:gd name="connsiteX2" fmla="*/ 166381 w 307973"/>
              <a:gd name="connsiteY2" fmla="*/ 918447 h 2304536"/>
              <a:gd name="connsiteX3" fmla="*/ 48482 w 307973"/>
              <a:gd name="connsiteY3" fmla="*/ 1519881 h 2304536"/>
              <a:gd name="connsiteX4" fmla="*/ 209119 w 307973"/>
              <a:gd name="connsiteY4" fmla="*/ 2125363 h 2304536"/>
              <a:gd name="connsiteX5" fmla="*/ 307973 w 307973"/>
              <a:gd name="connsiteY5" fmla="*/ 2304536 h 2304536"/>
              <a:gd name="connsiteX0" fmla="*/ 28832 w 275967"/>
              <a:gd name="connsiteY0" fmla="*/ 0 h 2304536"/>
              <a:gd name="connsiteX1" fmla="*/ 134375 w 275967"/>
              <a:gd name="connsiteY1" fmla="*/ 459223 h 2304536"/>
              <a:gd name="connsiteX2" fmla="*/ 134375 w 275967"/>
              <a:gd name="connsiteY2" fmla="*/ 918447 h 2304536"/>
              <a:gd name="connsiteX3" fmla="*/ 16476 w 275967"/>
              <a:gd name="connsiteY3" fmla="*/ 1519881 h 2304536"/>
              <a:gd name="connsiteX4" fmla="*/ 177113 w 275967"/>
              <a:gd name="connsiteY4" fmla="*/ 2125363 h 2304536"/>
              <a:gd name="connsiteX5" fmla="*/ 275967 w 275967"/>
              <a:gd name="connsiteY5" fmla="*/ 2304536 h 2304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967" h="2304536">
                <a:moveTo>
                  <a:pt x="28832" y="0"/>
                </a:moveTo>
                <a:cubicBezTo>
                  <a:pt x="0" y="150855"/>
                  <a:pt x="116785" y="306149"/>
                  <a:pt x="134375" y="459223"/>
                </a:cubicBezTo>
                <a:cubicBezTo>
                  <a:pt x="151965" y="612297"/>
                  <a:pt x="154025" y="741671"/>
                  <a:pt x="134375" y="918447"/>
                </a:cubicBezTo>
                <a:cubicBezTo>
                  <a:pt x="114725" y="1095223"/>
                  <a:pt x="9353" y="1318728"/>
                  <a:pt x="16476" y="1519881"/>
                </a:cubicBezTo>
                <a:cubicBezTo>
                  <a:pt x="23599" y="1721034"/>
                  <a:pt x="133865" y="1994587"/>
                  <a:pt x="177113" y="2125363"/>
                </a:cubicBezTo>
                <a:cubicBezTo>
                  <a:pt x="220362" y="2256139"/>
                  <a:pt x="248164" y="2280337"/>
                  <a:pt x="275967" y="2304536"/>
                </a:cubicBezTo>
              </a:path>
            </a:pathLst>
          </a:custGeom>
          <a:ln w="63500">
            <a:solidFill>
              <a:srgbClr val="00B0F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p:cNvSpPr/>
          <p:nvPr/>
        </p:nvSpPr>
        <p:spPr>
          <a:xfrm>
            <a:off x="605853" y="3420033"/>
            <a:ext cx="616762" cy="590264"/>
          </a:xfrm>
          <a:custGeom>
            <a:avLst/>
            <a:gdLst>
              <a:gd name="connsiteX0" fmla="*/ 20683 w 544286"/>
              <a:gd name="connsiteY0" fmla="*/ 499654 h 682534"/>
              <a:gd name="connsiteX1" fmla="*/ 20683 w 544286"/>
              <a:gd name="connsiteY1" fmla="*/ 231866 h 682534"/>
              <a:gd name="connsiteX2" fmla="*/ 144780 w 544286"/>
              <a:gd name="connsiteY2" fmla="*/ 55517 h 682534"/>
              <a:gd name="connsiteX3" fmla="*/ 327660 w 544286"/>
              <a:gd name="connsiteY3" fmla="*/ 55517 h 682534"/>
              <a:gd name="connsiteX4" fmla="*/ 510540 w 544286"/>
              <a:gd name="connsiteY4" fmla="*/ 388620 h 682534"/>
              <a:gd name="connsiteX5" fmla="*/ 530135 w 544286"/>
              <a:gd name="connsiteY5" fmla="*/ 682534 h 682534"/>
              <a:gd name="connsiteX0" fmla="*/ 51538 w 575141"/>
              <a:gd name="connsiteY0" fmla="*/ 492948 h 675828"/>
              <a:gd name="connsiteX1" fmla="*/ 51538 w 575141"/>
              <a:gd name="connsiteY1" fmla="*/ 225160 h 675828"/>
              <a:gd name="connsiteX2" fmla="*/ 51163 w 575141"/>
              <a:gd name="connsiteY2" fmla="*/ 89047 h 675828"/>
              <a:gd name="connsiteX3" fmla="*/ 358515 w 575141"/>
              <a:gd name="connsiteY3" fmla="*/ 48811 h 675828"/>
              <a:gd name="connsiteX4" fmla="*/ 541395 w 575141"/>
              <a:gd name="connsiteY4" fmla="*/ 381914 h 675828"/>
              <a:gd name="connsiteX5" fmla="*/ 560990 w 575141"/>
              <a:gd name="connsiteY5" fmla="*/ 675828 h 675828"/>
              <a:gd name="connsiteX0" fmla="*/ 57920 w 575141"/>
              <a:gd name="connsiteY0" fmla="*/ 407384 h 590264"/>
              <a:gd name="connsiteX1" fmla="*/ 57920 w 575141"/>
              <a:gd name="connsiteY1" fmla="*/ 139596 h 590264"/>
              <a:gd name="connsiteX2" fmla="*/ 57545 w 575141"/>
              <a:gd name="connsiteY2" fmla="*/ 3483 h 590264"/>
              <a:gd name="connsiteX3" fmla="*/ 403188 w 575141"/>
              <a:gd name="connsiteY3" fmla="*/ 118697 h 590264"/>
              <a:gd name="connsiteX4" fmla="*/ 547777 w 575141"/>
              <a:gd name="connsiteY4" fmla="*/ 296350 h 590264"/>
              <a:gd name="connsiteX5" fmla="*/ 567372 w 575141"/>
              <a:gd name="connsiteY5" fmla="*/ 590264 h 590264"/>
              <a:gd name="connsiteX0" fmla="*/ 57919 w 575140"/>
              <a:gd name="connsiteY0" fmla="*/ 407384 h 590264"/>
              <a:gd name="connsiteX1" fmla="*/ 57919 w 575140"/>
              <a:gd name="connsiteY1" fmla="*/ 139596 h 590264"/>
              <a:gd name="connsiteX2" fmla="*/ 57545 w 575140"/>
              <a:gd name="connsiteY2" fmla="*/ 3483 h 590264"/>
              <a:gd name="connsiteX3" fmla="*/ 403187 w 575140"/>
              <a:gd name="connsiteY3" fmla="*/ 118697 h 590264"/>
              <a:gd name="connsiteX4" fmla="*/ 547776 w 575140"/>
              <a:gd name="connsiteY4" fmla="*/ 296350 h 590264"/>
              <a:gd name="connsiteX5" fmla="*/ 567371 w 575140"/>
              <a:gd name="connsiteY5" fmla="*/ 590264 h 590264"/>
              <a:gd name="connsiteX0" fmla="*/ 99541 w 616762"/>
              <a:gd name="connsiteY0" fmla="*/ 407384 h 590264"/>
              <a:gd name="connsiteX1" fmla="*/ 99541 w 616762"/>
              <a:gd name="connsiteY1" fmla="*/ 139596 h 590264"/>
              <a:gd name="connsiteX2" fmla="*/ 99167 w 616762"/>
              <a:gd name="connsiteY2" fmla="*/ 3483 h 590264"/>
              <a:gd name="connsiteX3" fmla="*/ 444809 w 616762"/>
              <a:gd name="connsiteY3" fmla="*/ 118697 h 590264"/>
              <a:gd name="connsiteX4" fmla="*/ 589398 w 616762"/>
              <a:gd name="connsiteY4" fmla="*/ 296350 h 590264"/>
              <a:gd name="connsiteX5" fmla="*/ 608993 w 616762"/>
              <a:gd name="connsiteY5" fmla="*/ 590264 h 590264"/>
              <a:gd name="connsiteX0" fmla="*/ 99541 w 616762"/>
              <a:gd name="connsiteY0" fmla="*/ 407384 h 590264"/>
              <a:gd name="connsiteX1" fmla="*/ 99166 w 616762"/>
              <a:gd name="connsiteY1" fmla="*/ 233911 h 590264"/>
              <a:gd name="connsiteX2" fmla="*/ 99167 w 616762"/>
              <a:gd name="connsiteY2" fmla="*/ 3483 h 590264"/>
              <a:gd name="connsiteX3" fmla="*/ 444809 w 616762"/>
              <a:gd name="connsiteY3" fmla="*/ 118697 h 590264"/>
              <a:gd name="connsiteX4" fmla="*/ 589398 w 616762"/>
              <a:gd name="connsiteY4" fmla="*/ 296350 h 590264"/>
              <a:gd name="connsiteX5" fmla="*/ 608993 w 616762"/>
              <a:gd name="connsiteY5" fmla="*/ 590264 h 59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6762" h="590264">
                <a:moveTo>
                  <a:pt x="99541" y="407384"/>
                </a:moveTo>
                <a:cubicBezTo>
                  <a:pt x="89199" y="310501"/>
                  <a:pt x="99228" y="301228"/>
                  <a:pt x="99166" y="233911"/>
                </a:cubicBezTo>
                <a:cubicBezTo>
                  <a:pt x="99104" y="166594"/>
                  <a:pt x="0" y="107700"/>
                  <a:pt x="99167" y="3483"/>
                </a:cubicBezTo>
                <a:cubicBezTo>
                  <a:pt x="156712" y="0"/>
                  <a:pt x="363104" y="69886"/>
                  <a:pt x="444809" y="118697"/>
                </a:cubicBezTo>
                <a:cubicBezTo>
                  <a:pt x="526514" y="167508"/>
                  <a:pt x="562034" y="217756"/>
                  <a:pt x="589398" y="296350"/>
                </a:cubicBezTo>
                <a:cubicBezTo>
                  <a:pt x="616762" y="374944"/>
                  <a:pt x="616068" y="495558"/>
                  <a:pt x="608993" y="590264"/>
                </a:cubicBezTo>
              </a:path>
            </a:pathLst>
          </a:custGeom>
          <a:ln w="508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Freeform 28"/>
          <p:cNvSpPr/>
          <p:nvPr/>
        </p:nvSpPr>
        <p:spPr>
          <a:xfrm>
            <a:off x="9241722" y="1619395"/>
            <a:ext cx="1772959" cy="1205240"/>
          </a:xfrm>
          <a:custGeom>
            <a:avLst/>
            <a:gdLst>
              <a:gd name="connsiteX0" fmla="*/ 0 w 1772959"/>
              <a:gd name="connsiteY0" fmla="*/ 1165686 h 1205240"/>
              <a:gd name="connsiteX1" fmla="*/ 411829 w 1772959"/>
              <a:gd name="connsiteY1" fmla="*/ 1179646 h 1205240"/>
              <a:gd name="connsiteX2" fmla="*/ 977222 w 1772959"/>
              <a:gd name="connsiteY2" fmla="*/ 1012123 h 1205240"/>
              <a:gd name="connsiteX3" fmla="*/ 1368110 w 1772959"/>
              <a:gd name="connsiteY3" fmla="*/ 767817 h 1205240"/>
              <a:gd name="connsiteX4" fmla="*/ 1619396 w 1772959"/>
              <a:gd name="connsiteY4" fmla="*/ 321087 h 1205240"/>
              <a:gd name="connsiteX5" fmla="*/ 1772959 w 1772959"/>
              <a:gd name="connsiteY5" fmla="*/ 0 h 1205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2959" h="1205240">
                <a:moveTo>
                  <a:pt x="0" y="1165686"/>
                </a:moveTo>
                <a:cubicBezTo>
                  <a:pt x="124479" y="1185463"/>
                  <a:pt x="248959" y="1205240"/>
                  <a:pt x="411829" y="1179646"/>
                </a:cubicBezTo>
                <a:cubicBezTo>
                  <a:pt x="574699" y="1154052"/>
                  <a:pt x="817842" y="1080761"/>
                  <a:pt x="977222" y="1012123"/>
                </a:cubicBezTo>
                <a:cubicBezTo>
                  <a:pt x="1136602" y="943485"/>
                  <a:pt x="1261081" y="882990"/>
                  <a:pt x="1368110" y="767817"/>
                </a:cubicBezTo>
                <a:cubicBezTo>
                  <a:pt x="1475139" y="652644"/>
                  <a:pt x="1551921" y="449056"/>
                  <a:pt x="1619396" y="321087"/>
                </a:cubicBezTo>
                <a:cubicBezTo>
                  <a:pt x="1686871" y="193118"/>
                  <a:pt x="1729915" y="96559"/>
                  <a:pt x="1772959" y="0"/>
                </a:cubicBezTo>
              </a:path>
            </a:pathLst>
          </a:custGeom>
          <a:ln w="7302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1" name="Straight Arrow Connector 40"/>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27" name="Freeform 26"/>
          <p:cNvSpPr/>
          <p:nvPr/>
        </p:nvSpPr>
        <p:spPr>
          <a:xfrm>
            <a:off x="750100" y="582134"/>
            <a:ext cx="2107795" cy="2719905"/>
          </a:xfrm>
          <a:custGeom>
            <a:avLst/>
            <a:gdLst>
              <a:gd name="connsiteX0" fmla="*/ 2091193 w 2091193"/>
              <a:gd name="connsiteY0" fmla="*/ 0 h 2671638"/>
              <a:gd name="connsiteX1" fmla="*/ 1558455 w 2091193"/>
              <a:gd name="connsiteY1" fmla="*/ 397565 h 2671638"/>
              <a:gd name="connsiteX2" fmla="*/ 1240403 w 2091193"/>
              <a:gd name="connsiteY2" fmla="*/ 1208598 h 2671638"/>
              <a:gd name="connsiteX3" fmla="*/ 906449 w 2091193"/>
              <a:gd name="connsiteY3" fmla="*/ 1908313 h 2671638"/>
              <a:gd name="connsiteX4" fmla="*/ 612250 w 2091193"/>
              <a:gd name="connsiteY4" fmla="*/ 2282024 h 2671638"/>
              <a:gd name="connsiteX5" fmla="*/ 0 w 2091193"/>
              <a:gd name="connsiteY5" fmla="*/ 2671638 h 2671638"/>
              <a:gd name="connsiteX0" fmla="*/ 2107795 w 2107795"/>
              <a:gd name="connsiteY0" fmla="*/ 0 h 2719905"/>
              <a:gd name="connsiteX1" fmla="*/ 1575057 w 2107795"/>
              <a:gd name="connsiteY1" fmla="*/ 397565 h 2719905"/>
              <a:gd name="connsiteX2" fmla="*/ 1257005 w 2107795"/>
              <a:gd name="connsiteY2" fmla="*/ 1208598 h 2719905"/>
              <a:gd name="connsiteX3" fmla="*/ 923051 w 2107795"/>
              <a:gd name="connsiteY3" fmla="*/ 1908313 h 2719905"/>
              <a:gd name="connsiteX4" fmla="*/ 628852 w 2107795"/>
              <a:gd name="connsiteY4" fmla="*/ 2282024 h 2719905"/>
              <a:gd name="connsiteX5" fmla="*/ 0 w 2107795"/>
              <a:gd name="connsiteY5" fmla="*/ 2719905 h 2719905"/>
              <a:gd name="connsiteX0" fmla="*/ 2107795 w 2107795"/>
              <a:gd name="connsiteY0" fmla="*/ 0 h 2719905"/>
              <a:gd name="connsiteX1" fmla="*/ 1575057 w 2107795"/>
              <a:gd name="connsiteY1" fmla="*/ 397565 h 2719905"/>
              <a:gd name="connsiteX2" fmla="*/ 1257005 w 2107795"/>
              <a:gd name="connsiteY2" fmla="*/ 1208598 h 2719905"/>
              <a:gd name="connsiteX3" fmla="*/ 923051 w 2107795"/>
              <a:gd name="connsiteY3" fmla="*/ 1908313 h 2719905"/>
              <a:gd name="connsiteX4" fmla="*/ 628852 w 2107795"/>
              <a:gd name="connsiteY4" fmla="*/ 2282024 h 2719905"/>
              <a:gd name="connsiteX5" fmla="*/ 0 w 2107795"/>
              <a:gd name="connsiteY5" fmla="*/ 2719905 h 2719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7795" h="2719905">
                <a:moveTo>
                  <a:pt x="2107795" y="0"/>
                </a:moveTo>
                <a:cubicBezTo>
                  <a:pt x="1912325" y="98066"/>
                  <a:pt x="1716855" y="196132"/>
                  <a:pt x="1575057" y="397565"/>
                </a:cubicBezTo>
                <a:cubicBezTo>
                  <a:pt x="1433259" y="598998"/>
                  <a:pt x="1365673" y="956807"/>
                  <a:pt x="1257005" y="1208598"/>
                </a:cubicBezTo>
                <a:cubicBezTo>
                  <a:pt x="1148337" y="1460389"/>
                  <a:pt x="1027743" y="1729409"/>
                  <a:pt x="923051" y="1908313"/>
                </a:cubicBezTo>
                <a:cubicBezTo>
                  <a:pt x="818359" y="2087217"/>
                  <a:pt x="782694" y="2146759"/>
                  <a:pt x="628852" y="2282024"/>
                </a:cubicBezTo>
                <a:cubicBezTo>
                  <a:pt x="475010" y="2417289"/>
                  <a:pt x="37633" y="2615070"/>
                  <a:pt x="0" y="2719905"/>
                </a:cubicBezTo>
              </a:path>
            </a:pathLst>
          </a:custGeom>
          <a:ln w="66675">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Freeform 27"/>
          <p:cNvSpPr/>
          <p:nvPr/>
        </p:nvSpPr>
        <p:spPr>
          <a:xfrm>
            <a:off x="-6263" y="1315233"/>
            <a:ext cx="3100192" cy="5426902"/>
          </a:xfrm>
          <a:custGeom>
            <a:avLst/>
            <a:gdLst>
              <a:gd name="connsiteX0" fmla="*/ 2862197 w 3100192"/>
              <a:gd name="connsiteY0" fmla="*/ 0 h 5426902"/>
              <a:gd name="connsiteX1" fmla="*/ 3050088 w 3100192"/>
              <a:gd name="connsiteY1" fmla="*/ 482252 h 5426902"/>
              <a:gd name="connsiteX2" fmla="*/ 2949879 w 3100192"/>
              <a:gd name="connsiteY2" fmla="*/ 782877 h 5426902"/>
              <a:gd name="connsiteX3" fmla="*/ 3006247 w 3100192"/>
              <a:gd name="connsiteY3" fmla="*/ 1114816 h 5426902"/>
              <a:gd name="connsiteX4" fmla="*/ 3093929 w 3100192"/>
              <a:gd name="connsiteY4" fmla="*/ 1584542 h 5426902"/>
              <a:gd name="connsiteX5" fmla="*/ 2968668 w 3100192"/>
              <a:gd name="connsiteY5" fmla="*/ 1935271 h 5426902"/>
              <a:gd name="connsiteX6" fmla="*/ 2849671 w 3100192"/>
              <a:gd name="connsiteY6" fmla="*/ 2135688 h 5426902"/>
              <a:gd name="connsiteX7" fmla="*/ 2736937 w 3100192"/>
              <a:gd name="connsiteY7" fmla="*/ 3081403 h 5426902"/>
              <a:gd name="connsiteX8" fmla="*/ 2473890 w 3100192"/>
              <a:gd name="connsiteY8" fmla="*/ 3394553 h 5426902"/>
              <a:gd name="connsiteX9" fmla="*/ 2223370 w 3100192"/>
              <a:gd name="connsiteY9" fmla="*/ 3501025 h 5426902"/>
              <a:gd name="connsiteX10" fmla="*/ 1979112 w 3100192"/>
              <a:gd name="connsiteY10" fmla="*/ 3601233 h 5426902"/>
              <a:gd name="connsiteX11" fmla="*/ 1828800 w 3100192"/>
              <a:gd name="connsiteY11" fmla="*/ 3801649 h 5426902"/>
              <a:gd name="connsiteX12" fmla="*/ 1089764 w 3100192"/>
              <a:gd name="connsiteY12" fmla="*/ 4033381 h 5426902"/>
              <a:gd name="connsiteX13" fmla="*/ 839244 w 3100192"/>
              <a:gd name="connsiteY13" fmla="*/ 4158641 h 5426902"/>
              <a:gd name="connsiteX14" fmla="*/ 613775 w 3100192"/>
              <a:gd name="connsiteY14" fmla="*/ 4521896 h 5426902"/>
              <a:gd name="connsiteX15" fmla="*/ 501041 w 3100192"/>
              <a:gd name="connsiteY15" fmla="*/ 4828783 h 5426902"/>
              <a:gd name="connsiteX16" fmla="*/ 118997 w 3100192"/>
              <a:gd name="connsiteY16" fmla="*/ 5329825 h 5426902"/>
              <a:gd name="connsiteX17" fmla="*/ 0 w 3100192"/>
              <a:gd name="connsiteY17" fmla="*/ 5411244 h 5426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00192" h="5426902">
                <a:moveTo>
                  <a:pt x="2862197" y="0"/>
                </a:moveTo>
                <a:cubicBezTo>
                  <a:pt x="2948835" y="175886"/>
                  <a:pt x="3035474" y="351773"/>
                  <a:pt x="3050088" y="482252"/>
                </a:cubicBezTo>
                <a:cubicBezTo>
                  <a:pt x="3064702" y="612731"/>
                  <a:pt x="2957186" y="677450"/>
                  <a:pt x="2949879" y="782877"/>
                </a:cubicBezTo>
                <a:cubicBezTo>
                  <a:pt x="2942572" y="888304"/>
                  <a:pt x="2982239" y="981205"/>
                  <a:pt x="3006247" y="1114816"/>
                </a:cubicBezTo>
                <a:cubicBezTo>
                  <a:pt x="3030255" y="1248427"/>
                  <a:pt x="3100192" y="1447800"/>
                  <a:pt x="3093929" y="1584542"/>
                </a:cubicBezTo>
                <a:cubicBezTo>
                  <a:pt x="3087666" y="1721284"/>
                  <a:pt x="3009378" y="1843413"/>
                  <a:pt x="2968668" y="1935271"/>
                </a:cubicBezTo>
                <a:cubicBezTo>
                  <a:pt x="2927958" y="2027129"/>
                  <a:pt x="2888293" y="1944666"/>
                  <a:pt x="2849671" y="2135688"/>
                </a:cubicBezTo>
                <a:cubicBezTo>
                  <a:pt x="2811049" y="2326710"/>
                  <a:pt x="2799567" y="2871592"/>
                  <a:pt x="2736937" y="3081403"/>
                </a:cubicBezTo>
                <a:cubicBezTo>
                  <a:pt x="2674307" y="3291214"/>
                  <a:pt x="2559485" y="3324616"/>
                  <a:pt x="2473890" y="3394553"/>
                </a:cubicBezTo>
                <a:cubicBezTo>
                  <a:pt x="2388296" y="3464490"/>
                  <a:pt x="2223370" y="3501025"/>
                  <a:pt x="2223370" y="3501025"/>
                </a:cubicBezTo>
                <a:cubicBezTo>
                  <a:pt x="2140907" y="3535472"/>
                  <a:pt x="2044874" y="3551129"/>
                  <a:pt x="1979112" y="3601233"/>
                </a:cubicBezTo>
                <a:cubicBezTo>
                  <a:pt x="1913350" y="3651337"/>
                  <a:pt x="1977025" y="3729624"/>
                  <a:pt x="1828800" y="3801649"/>
                </a:cubicBezTo>
                <a:cubicBezTo>
                  <a:pt x="1680575" y="3873674"/>
                  <a:pt x="1254690" y="3973882"/>
                  <a:pt x="1089764" y="4033381"/>
                </a:cubicBezTo>
                <a:cubicBezTo>
                  <a:pt x="924838" y="4092880"/>
                  <a:pt x="918575" y="4077222"/>
                  <a:pt x="839244" y="4158641"/>
                </a:cubicBezTo>
                <a:cubicBezTo>
                  <a:pt x="759913" y="4240060"/>
                  <a:pt x="670142" y="4410206"/>
                  <a:pt x="613775" y="4521896"/>
                </a:cubicBezTo>
                <a:cubicBezTo>
                  <a:pt x="557408" y="4633586"/>
                  <a:pt x="583504" y="4694128"/>
                  <a:pt x="501041" y="4828783"/>
                </a:cubicBezTo>
                <a:cubicBezTo>
                  <a:pt x="418578" y="4963438"/>
                  <a:pt x="202504" y="5232748"/>
                  <a:pt x="118997" y="5329825"/>
                </a:cubicBezTo>
                <a:cubicBezTo>
                  <a:pt x="35490" y="5426902"/>
                  <a:pt x="17745" y="5419073"/>
                  <a:pt x="0" y="5411244"/>
                </a:cubicBezTo>
              </a:path>
            </a:pathLst>
          </a:custGeom>
          <a:ln w="88900">
            <a:solidFill>
              <a:srgbClr val="00B0F0"/>
            </a:solidFill>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Freeform 60"/>
          <p:cNvSpPr/>
          <p:nvPr/>
        </p:nvSpPr>
        <p:spPr>
          <a:xfrm>
            <a:off x="157753" y="2767693"/>
            <a:ext cx="1830866" cy="2660923"/>
          </a:xfrm>
          <a:custGeom>
            <a:avLst/>
            <a:gdLst>
              <a:gd name="connsiteX0" fmla="*/ 213360 w 1706880"/>
              <a:gd name="connsiteY0" fmla="*/ 288544 h 2227749"/>
              <a:gd name="connsiteX1" fmla="*/ 75184 w 1706880"/>
              <a:gd name="connsiteY1" fmla="*/ 967232 h 2227749"/>
              <a:gd name="connsiteX2" fmla="*/ 38608 w 1706880"/>
              <a:gd name="connsiteY2" fmla="*/ 1463040 h 2227749"/>
              <a:gd name="connsiteX3" fmla="*/ 306832 w 1706880"/>
              <a:gd name="connsiteY3" fmla="*/ 1828800 h 2227749"/>
              <a:gd name="connsiteX4" fmla="*/ 810768 w 1706880"/>
              <a:gd name="connsiteY4" fmla="*/ 2190496 h 2227749"/>
              <a:gd name="connsiteX5" fmla="*/ 1119632 w 1706880"/>
              <a:gd name="connsiteY5" fmla="*/ 2052320 h 2227749"/>
              <a:gd name="connsiteX6" fmla="*/ 1542288 w 1706880"/>
              <a:gd name="connsiteY6" fmla="*/ 1954784 h 2227749"/>
              <a:gd name="connsiteX7" fmla="*/ 1700784 w 1706880"/>
              <a:gd name="connsiteY7" fmla="*/ 1678432 h 2227749"/>
              <a:gd name="connsiteX8" fmla="*/ 1505712 w 1706880"/>
              <a:gd name="connsiteY8" fmla="*/ 1141984 h 2227749"/>
              <a:gd name="connsiteX9" fmla="*/ 1156208 w 1706880"/>
              <a:gd name="connsiteY9" fmla="*/ 898144 h 2227749"/>
              <a:gd name="connsiteX10" fmla="*/ 1005840 w 1706880"/>
              <a:gd name="connsiteY10" fmla="*/ 642112 h 2227749"/>
              <a:gd name="connsiteX11" fmla="*/ 1018032 w 1706880"/>
              <a:gd name="connsiteY11" fmla="*/ 203200 h 2227749"/>
              <a:gd name="connsiteX12" fmla="*/ 948944 w 1706880"/>
              <a:gd name="connsiteY12" fmla="*/ 0 h 2227749"/>
              <a:gd name="connsiteX13" fmla="*/ 948944 w 1706880"/>
              <a:gd name="connsiteY13" fmla="*/ 0 h 2227749"/>
              <a:gd name="connsiteX0" fmla="*/ 213360 w 1706880"/>
              <a:gd name="connsiteY0" fmla="*/ 288544 h 2227749"/>
              <a:gd name="connsiteX1" fmla="*/ 148336 w 1706880"/>
              <a:gd name="connsiteY1" fmla="*/ 581152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29026 w 1722546"/>
              <a:gd name="connsiteY0" fmla="*/ 288544 h 2257440"/>
              <a:gd name="connsiteX1" fmla="*/ 237154 w 1722546"/>
              <a:gd name="connsiteY1" fmla="*/ 597408 h 2257440"/>
              <a:gd name="connsiteX2" fmla="*/ 90850 w 1722546"/>
              <a:gd name="connsiteY2" fmla="*/ 967232 h 2257440"/>
              <a:gd name="connsiteX3" fmla="*/ 54274 w 1722546"/>
              <a:gd name="connsiteY3" fmla="*/ 1463040 h 2257440"/>
              <a:gd name="connsiteX4" fmla="*/ 416492 w 1722546"/>
              <a:gd name="connsiteY4" fmla="*/ 1650653 h 2257440"/>
              <a:gd name="connsiteX5" fmla="*/ 826434 w 1722546"/>
              <a:gd name="connsiteY5" fmla="*/ 2190496 h 2257440"/>
              <a:gd name="connsiteX6" fmla="*/ 1135298 w 1722546"/>
              <a:gd name="connsiteY6" fmla="*/ 2052320 h 2257440"/>
              <a:gd name="connsiteX7" fmla="*/ 1557954 w 1722546"/>
              <a:gd name="connsiteY7" fmla="*/ 1954784 h 2257440"/>
              <a:gd name="connsiteX8" fmla="*/ 1716450 w 1722546"/>
              <a:gd name="connsiteY8" fmla="*/ 1678432 h 2257440"/>
              <a:gd name="connsiteX9" fmla="*/ 1521378 w 1722546"/>
              <a:gd name="connsiteY9" fmla="*/ 1141984 h 2257440"/>
              <a:gd name="connsiteX10" fmla="*/ 1171874 w 1722546"/>
              <a:gd name="connsiteY10" fmla="*/ 898144 h 2257440"/>
              <a:gd name="connsiteX11" fmla="*/ 1021506 w 1722546"/>
              <a:gd name="connsiteY11" fmla="*/ 642112 h 2257440"/>
              <a:gd name="connsiteX12" fmla="*/ 1033698 w 1722546"/>
              <a:gd name="connsiteY12" fmla="*/ 203200 h 2257440"/>
              <a:gd name="connsiteX13" fmla="*/ 964610 w 1722546"/>
              <a:gd name="connsiteY13" fmla="*/ 0 h 2257440"/>
              <a:gd name="connsiteX14" fmla="*/ 964610 w 1722546"/>
              <a:gd name="connsiteY14" fmla="*/ 0 h 2257440"/>
              <a:gd name="connsiteX0" fmla="*/ 148291 w 1641811"/>
              <a:gd name="connsiteY0" fmla="*/ 288544 h 2257440"/>
              <a:gd name="connsiteX1" fmla="*/ 156419 w 1641811"/>
              <a:gd name="connsiteY1" fmla="*/ 597408 h 2257440"/>
              <a:gd name="connsiteX2" fmla="*/ 10115 w 1641811"/>
              <a:gd name="connsiteY2" fmla="*/ 967232 h 2257440"/>
              <a:gd name="connsiteX3" fmla="*/ 95728 w 1641811"/>
              <a:gd name="connsiteY3" fmla="*/ 1362618 h 2257440"/>
              <a:gd name="connsiteX4" fmla="*/ 335757 w 1641811"/>
              <a:gd name="connsiteY4" fmla="*/ 1650653 h 2257440"/>
              <a:gd name="connsiteX5" fmla="*/ 745699 w 1641811"/>
              <a:gd name="connsiteY5" fmla="*/ 2190496 h 2257440"/>
              <a:gd name="connsiteX6" fmla="*/ 1054563 w 1641811"/>
              <a:gd name="connsiteY6" fmla="*/ 2052320 h 2257440"/>
              <a:gd name="connsiteX7" fmla="*/ 1477219 w 1641811"/>
              <a:gd name="connsiteY7" fmla="*/ 1954784 h 2257440"/>
              <a:gd name="connsiteX8" fmla="*/ 1635715 w 1641811"/>
              <a:gd name="connsiteY8" fmla="*/ 1678432 h 2257440"/>
              <a:gd name="connsiteX9" fmla="*/ 1440643 w 1641811"/>
              <a:gd name="connsiteY9" fmla="*/ 1141984 h 2257440"/>
              <a:gd name="connsiteX10" fmla="*/ 1091139 w 1641811"/>
              <a:gd name="connsiteY10" fmla="*/ 898144 h 2257440"/>
              <a:gd name="connsiteX11" fmla="*/ 940771 w 1641811"/>
              <a:gd name="connsiteY11" fmla="*/ 642112 h 2257440"/>
              <a:gd name="connsiteX12" fmla="*/ 952963 w 1641811"/>
              <a:gd name="connsiteY12" fmla="*/ 203200 h 2257440"/>
              <a:gd name="connsiteX13" fmla="*/ 883875 w 1641811"/>
              <a:gd name="connsiteY13" fmla="*/ 0 h 2257440"/>
              <a:gd name="connsiteX14" fmla="*/ 883875 w 1641811"/>
              <a:gd name="connsiteY14" fmla="*/ 0 h 2257440"/>
              <a:gd name="connsiteX0" fmla="*/ 148291 w 1641811"/>
              <a:gd name="connsiteY0" fmla="*/ 288544 h 2265442"/>
              <a:gd name="connsiteX1" fmla="*/ 156419 w 1641811"/>
              <a:gd name="connsiteY1" fmla="*/ 597408 h 2265442"/>
              <a:gd name="connsiteX2" fmla="*/ 10115 w 1641811"/>
              <a:gd name="connsiteY2" fmla="*/ 967232 h 2265442"/>
              <a:gd name="connsiteX3" fmla="*/ 95728 w 1641811"/>
              <a:gd name="connsiteY3" fmla="*/ 1362618 h 2265442"/>
              <a:gd name="connsiteX4" fmla="*/ 383763 w 1641811"/>
              <a:gd name="connsiteY4" fmla="*/ 1602647 h 2265442"/>
              <a:gd name="connsiteX5" fmla="*/ 745699 w 1641811"/>
              <a:gd name="connsiteY5" fmla="*/ 2190496 h 2265442"/>
              <a:gd name="connsiteX6" fmla="*/ 1054563 w 1641811"/>
              <a:gd name="connsiteY6" fmla="*/ 2052320 h 2265442"/>
              <a:gd name="connsiteX7" fmla="*/ 1477219 w 1641811"/>
              <a:gd name="connsiteY7" fmla="*/ 1954784 h 2265442"/>
              <a:gd name="connsiteX8" fmla="*/ 1635715 w 1641811"/>
              <a:gd name="connsiteY8" fmla="*/ 1678432 h 2265442"/>
              <a:gd name="connsiteX9" fmla="*/ 1440643 w 1641811"/>
              <a:gd name="connsiteY9" fmla="*/ 1141984 h 2265442"/>
              <a:gd name="connsiteX10" fmla="*/ 1091139 w 1641811"/>
              <a:gd name="connsiteY10" fmla="*/ 898144 h 2265442"/>
              <a:gd name="connsiteX11" fmla="*/ 940771 w 1641811"/>
              <a:gd name="connsiteY11" fmla="*/ 642112 h 2265442"/>
              <a:gd name="connsiteX12" fmla="*/ 952963 w 1641811"/>
              <a:gd name="connsiteY12" fmla="*/ 203200 h 2265442"/>
              <a:gd name="connsiteX13" fmla="*/ 883875 w 1641811"/>
              <a:gd name="connsiteY13" fmla="*/ 0 h 2265442"/>
              <a:gd name="connsiteX14" fmla="*/ 883875 w 1641811"/>
              <a:gd name="connsiteY14" fmla="*/ 0 h 2265442"/>
              <a:gd name="connsiteX0" fmla="*/ 162843 w 1656363"/>
              <a:gd name="connsiteY0" fmla="*/ 288544 h 2265442"/>
              <a:gd name="connsiteX1" fmla="*/ 170971 w 1656363"/>
              <a:gd name="connsiteY1" fmla="*/ 597408 h 2265442"/>
              <a:gd name="connsiteX2" fmla="*/ 24667 w 1656363"/>
              <a:gd name="connsiteY2" fmla="*/ 967232 h 2265442"/>
              <a:gd name="connsiteX3" fmla="*/ 62275 w 1656363"/>
              <a:gd name="connsiteY3" fmla="*/ 1362618 h 2265442"/>
              <a:gd name="connsiteX4" fmla="*/ 398315 w 1656363"/>
              <a:gd name="connsiteY4" fmla="*/ 1602647 h 2265442"/>
              <a:gd name="connsiteX5" fmla="*/ 760251 w 1656363"/>
              <a:gd name="connsiteY5" fmla="*/ 2190496 h 2265442"/>
              <a:gd name="connsiteX6" fmla="*/ 1069115 w 1656363"/>
              <a:gd name="connsiteY6" fmla="*/ 2052320 h 2265442"/>
              <a:gd name="connsiteX7" fmla="*/ 1491771 w 1656363"/>
              <a:gd name="connsiteY7" fmla="*/ 1954784 h 2265442"/>
              <a:gd name="connsiteX8" fmla="*/ 1650267 w 1656363"/>
              <a:gd name="connsiteY8" fmla="*/ 1678432 h 2265442"/>
              <a:gd name="connsiteX9" fmla="*/ 1455195 w 1656363"/>
              <a:gd name="connsiteY9" fmla="*/ 1141984 h 2265442"/>
              <a:gd name="connsiteX10" fmla="*/ 1105691 w 1656363"/>
              <a:gd name="connsiteY10" fmla="*/ 898144 h 2265442"/>
              <a:gd name="connsiteX11" fmla="*/ 955323 w 1656363"/>
              <a:gd name="connsiteY11" fmla="*/ 642112 h 2265442"/>
              <a:gd name="connsiteX12" fmla="*/ 967515 w 1656363"/>
              <a:gd name="connsiteY12" fmla="*/ 203200 h 2265442"/>
              <a:gd name="connsiteX13" fmla="*/ 898427 w 1656363"/>
              <a:gd name="connsiteY13" fmla="*/ 0 h 2265442"/>
              <a:gd name="connsiteX14" fmla="*/ 898427 w 1656363"/>
              <a:gd name="connsiteY14" fmla="*/ 0 h 2265442"/>
              <a:gd name="connsiteX0" fmla="*/ 156292 w 1649812"/>
              <a:gd name="connsiteY0" fmla="*/ 288544 h 2217436"/>
              <a:gd name="connsiteX1" fmla="*/ 164420 w 1649812"/>
              <a:gd name="connsiteY1" fmla="*/ 597408 h 2217436"/>
              <a:gd name="connsiteX2" fmla="*/ 18116 w 1649812"/>
              <a:gd name="connsiteY2" fmla="*/ 967232 h 2217436"/>
              <a:gd name="connsiteX3" fmla="*/ 55724 w 1649812"/>
              <a:gd name="connsiteY3" fmla="*/ 1362618 h 2217436"/>
              <a:gd name="connsiteX4" fmla="*/ 247747 w 1649812"/>
              <a:gd name="connsiteY4" fmla="*/ 1890682 h 2217436"/>
              <a:gd name="connsiteX5" fmla="*/ 753700 w 1649812"/>
              <a:gd name="connsiteY5" fmla="*/ 2190496 h 2217436"/>
              <a:gd name="connsiteX6" fmla="*/ 1062564 w 1649812"/>
              <a:gd name="connsiteY6" fmla="*/ 2052320 h 2217436"/>
              <a:gd name="connsiteX7" fmla="*/ 1485220 w 1649812"/>
              <a:gd name="connsiteY7" fmla="*/ 1954784 h 2217436"/>
              <a:gd name="connsiteX8" fmla="*/ 1643716 w 1649812"/>
              <a:gd name="connsiteY8" fmla="*/ 1678432 h 2217436"/>
              <a:gd name="connsiteX9" fmla="*/ 1448644 w 1649812"/>
              <a:gd name="connsiteY9" fmla="*/ 1141984 h 2217436"/>
              <a:gd name="connsiteX10" fmla="*/ 1099140 w 1649812"/>
              <a:gd name="connsiteY10" fmla="*/ 898144 h 2217436"/>
              <a:gd name="connsiteX11" fmla="*/ 948772 w 1649812"/>
              <a:gd name="connsiteY11" fmla="*/ 642112 h 2217436"/>
              <a:gd name="connsiteX12" fmla="*/ 960964 w 1649812"/>
              <a:gd name="connsiteY12" fmla="*/ 203200 h 2217436"/>
              <a:gd name="connsiteX13" fmla="*/ 891876 w 1649812"/>
              <a:gd name="connsiteY13" fmla="*/ 0 h 2217436"/>
              <a:gd name="connsiteX14" fmla="*/ 891876 w 1649812"/>
              <a:gd name="connsiteY14" fmla="*/ 0 h 2217436"/>
              <a:gd name="connsiteX0" fmla="*/ 124571 w 1618091"/>
              <a:gd name="connsiteY0" fmla="*/ 288544 h 2217436"/>
              <a:gd name="connsiteX1" fmla="*/ 132699 w 1618091"/>
              <a:gd name="connsiteY1" fmla="*/ 597408 h 2217436"/>
              <a:gd name="connsiteX2" fmla="*/ 72007 w 1618091"/>
              <a:gd name="connsiteY2" fmla="*/ 930566 h 2217436"/>
              <a:gd name="connsiteX3" fmla="*/ 24003 w 1618091"/>
              <a:gd name="connsiteY3" fmla="*/ 1362618 h 2217436"/>
              <a:gd name="connsiteX4" fmla="*/ 216026 w 1618091"/>
              <a:gd name="connsiteY4" fmla="*/ 1890682 h 2217436"/>
              <a:gd name="connsiteX5" fmla="*/ 721979 w 1618091"/>
              <a:gd name="connsiteY5" fmla="*/ 2190496 h 2217436"/>
              <a:gd name="connsiteX6" fmla="*/ 1030843 w 1618091"/>
              <a:gd name="connsiteY6" fmla="*/ 2052320 h 2217436"/>
              <a:gd name="connsiteX7" fmla="*/ 1453499 w 1618091"/>
              <a:gd name="connsiteY7" fmla="*/ 1954784 h 2217436"/>
              <a:gd name="connsiteX8" fmla="*/ 1611995 w 1618091"/>
              <a:gd name="connsiteY8" fmla="*/ 1678432 h 2217436"/>
              <a:gd name="connsiteX9" fmla="*/ 1416923 w 1618091"/>
              <a:gd name="connsiteY9" fmla="*/ 1141984 h 2217436"/>
              <a:gd name="connsiteX10" fmla="*/ 1067419 w 1618091"/>
              <a:gd name="connsiteY10" fmla="*/ 898144 h 2217436"/>
              <a:gd name="connsiteX11" fmla="*/ 917051 w 1618091"/>
              <a:gd name="connsiteY11" fmla="*/ 642112 h 2217436"/>
              <a:gd name="connsiteX12" fmla="*/ 929243 w 1618091"/>
              <a:gd name="connsiteY12" fmla="*/ 203200 h 2217436"/>
              <a:gd name="connsiteX13" fmla="*/ 860155 w 1618091"/>
              <a:gd name="connsiteY13" fmla="*/ 0 h 2217436"/>
              <a:gd name="connsiteX14" fmla="*/ 860155 w 1618091"/>
              <a:gd name="connsiteY14" fmla="*/ 0 h 2217436"/>
              <a:gd name="connsiteX0" fmla="*/ 124572 w 1618092"/>
              <a:gd name="connsiteY0" fmla="*/ 288544 h 2217436"/>
              <a:gd name="connsiteX1" fmla="*/ 132700 w 1618092"/>
              <a:gd name="connsiteY1" fmla="*/ 597408 h 2217436"/>
              <a:gd name="connsiteX2" fmla="*/ 72008 w 1618092"/>
              <a:gd name="connsiteY2" fmla="*/ 930566 h 2217436"/>
              <a:gd name="connsiteX3" fmla="*/ 24003 w 1618092"/>
              <a:gd name="connsiteY3" fmla="*/ 1314613 h 2217436"/>
              <a:gd name="connsiteX4" fmla="*/ 216027 w 1618092"/>
              <a:gd name="connsiteY4" fmla="*/ 1890682 h 2217436"/>
              <a:gd name="connsiteX5" fmla="*/ 721980 w 1618092"/>
              <a:gd name="connsiteY5" fmla="*/ 2190496 h 2217436"/>
              <a:gd name="connsiteX6" fmla="*/ 1030844 w 1618092"/>
              <a:gd name="connsiteY6" fmla="*/ 2052320 h 2217436"/>
              <a:gd name="connsiteX7" fmla="*/ 1453500 w 1618092"/>
              <a:gd name="connsiteY7" fmla="*/ 1954784 h 2217436"/>
              <a:gd name="connsiteX8" fmla="*/ 1611996 w 1618092"/>
              <a:gd name="connsiteY8" fmla="*/ 1678432 h 2217436"/>
              <a:gd name="connsiteX9" fmla="*/ 1416924 w 1618092"/>
              <a:gd name="connsiteY9" fmla="*/ 1141984 h 2217436"/>
              <a:gd name="connsiteX10" fmla="*/ 1067420 w 1618092"/>
              <a:gd name="connsiteY10" fmla="*/ 898144 h 2217436"/>
              <a:gd name="connsiteX11" fmla="*/ 917052 w 1618092"/>
              <a:gd name="connsiteY11" fmla="*/ 642112 h 2217436"/>
              <a:gd name="connsiteX12" fmla="*/ 929244 w 1618092"/>
              <a:gd name="connsiteY12" fmla="*/ 203200 h 2217436"/>
              <a:gd name="connsiteX13" fmla="*/ 860156 w 1618092"/>
              <a:gd name="connsiteY13" fmla="*/ 0 h 2217436"/>
              <a:gd name="connsiteX14" fmla="*/ 860156 w 1618092"/>
              <a:gd name="connsiteY14" fmla="*/ 0 h 2217436"/>
              <a:gd name="connsiteX0" fmla="*/ 124572 w 1650221"/>
              <a:gd name="connsiteY0" fmla="*/ 288544 h 2217436"/>
              <a:gd name="connsiteX1" fmla="*/ 132700 w 1650221"/>
              <a:gd name="connsiteY1" fmla="*/ 597408 h 2217436"/>
              <a:gd name="connsiteX2" fmla="*/ 72008 w 1650221"/>
              <a:gd name="connsiteY2" fmla="*/ 930566 h 2217436"/>
              <a:gd name="connsiteX3" fmla="*/ 24003 w 1650221"/>
              <a:gd name="connsiteY3" fmla="*/ 1314613 h 2217436"/>
              <a:gd name="connsiteX4" fmla="*/ 216027 w 1650221"/>
              <a:gd name="connsiteY4" fmla="*/ 1890682 h 2217436"/>
              <a:gd name="connsiteX5" fmla="*/ 721980 w 1650221"/>
              <a:gd name="connsiteY5" fmla="*/ 2190496 h 2217436"/>
              <a:gd name="connsiteX6" fmla="*/ 1030844 w 1650221"/>
              <a:gd name="connsiteY6" fmla="*/ 2052320 h 2217436"/>
              <a:gd name="connsiteX7" fmla="*/ 1453500 w 1650221"/>
              <a:gd name="connsiteY7" fmla="*/ 1954784 h 2217436"/>
              <a:gd name="connsiteX8" fmla="*/ 1611996 w 1650221"/>
              <a:gd name="connsiteY8" fmla="*/ 1678432 h 2217436"/>
              <a:gd name="connsiteX9" fmla="*/ 1224149 w 1650221"/>
              <a:gd name="connsiteY9" fmla="*/ 1218601 h 2217436"/>
              <a:gd name="connsiteX10" fmla="*/ 1067420 w 1650221"/>
              <a:gd name="connsiteY10" fmla="*/ 898144 h 2217436"/>
              <a:gd name="connsiteX11" fmla="*/ 917052 w 1650221"/>
              <a:gd name="connsiteY11" fmla="*/ 642112 h 2217436"/>
              <a:gd name="connsiteX12" fmla="*/ 929244 w 1650221"/>
              <a:gd name="connsiteY12" fmla="*/ 203200 h 2217436"/>
              <a:gd name="connsiteX13" fmla="*/ 860156 w 1650221"/>
              <a:gd name="connsiteY13" fmla="*/ 0 h 2217436"/>
              <a:gd name="connsiteX14" fmla="*/ 860156 w 1650221"/>
              <a:gd name="connsiteY14" fmla="*/ 0 h 2217436"/>
              <a:gd name="connsiteX0" fmla="*/ 124572 w 1525722"/>
              <a:gd name="connsiteY0" fmla="*/ 288544 h 2217436"/>
              <a:gd name="connsiteX1" fmla="*/ 132700 w 1525722"/>
              <a:gd name="connsiteY1" fmla="*/ 597408 h 2217436"/>
              <a:gd name="connsiteX2" fmla="*/ 72008 w 1525722"/>
              <a:gd name="connsiteY2" fmla="*/ 930566 h 2217436"/>
              <a:gd name="connsiteX3" fmla="*/ 24003 w 1525722"/>
              <a:gd name="connsiteY3" fmla="*/ 1314613 h 2217436"/>
              <a:gd name="connsiteX4" fmla="*/ 216027 w 1525722"/>
              <a:gd name="connsiteY4" fmla="*/ 1890682 h 2217436"/>
              <a:gd name="connsiteX5" fmla="*/ 721980 w 1525722"/>
              <a:gd name="connsiteY5" fmla="*/ 2190496 h 2217436"/>
              <a:gd name="connsiteX6" fmla="*/ 1030844 w 1525722"/>
              <a:gd name="connsiteY6" fmla="*/ 2052320 h 2217436"/>
              <a:gd name="connsiteX7" fmla="*/ 1453500 w 1525722"/>
              <a:gd name="connsiteY7" fmla="*/ 1954784 h 2217436"/>
              <a:gd name="connsiteX8" fmla="*/ 1464178 w 1525722"/>
              <a:gd name="connsiteY8" fmla="*/ 1698659 h 2217436"/>
              <a:gd name="connsiteX9" fmla="*/ 1224149 w 1525722"/>
              <a:gd name="connsiteY9" fmla="*/ 1218601 h 2217436"/>
              <a:gd name="connsiteX10" fmla="*/ 1067420 w 1525722"/>
              <a:gd name="connsiteY10" fmla="*/ 898144 h 2217436"/>
              <a:gd name="connsiteX11" fmla="*/ 917052 w 1525722"/>
              <a:gd name="connsiteY11" fmla="*/ 642112 h 2217436"/>
              <a:gd name="connsiteX12" fmla="*/ 929244 w 1525722"/>
              <a:gd name="connsiteY12" fmla="*/ 203200 h 2217436"/>
              <a:gd name="connsiteX13" fmla="*/ 860156 w 1525722"/>
              <a:gd name="connsiteY13" fmla="*/ 0 h 2217436"/>
              <a:gd name="connsiteX14" fmla="*/ 860156 w 1525722"/>
              <a:gd name="connsiteY14" fmla="*/ 0 h 221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25722" h="2217436">
                <a:moveTo>
                  <a:pt x="124572" y="288544"/>
                </a:moveTo>
                <a:cubicBezTo>
                  <a:pt x="186887" y="247904"/>
                  <a:pt x="141461" y="490404"/>
                  <a:pt x="132700" y="597408"/>
                </a:cubicBezTo>
                <a:cubicBezTo>
                  <a:pt x="123939" y="704412"/>
                  <a:pt x="90124" y="811032"/>
                  <a:pt x="72008" y="930566"/>
                </a:cubicBezTo>
                <a:cubicBezTo>
                  <a:pt x="53892" y="1050100"/>
                  <a:pt x="0" y="1154594"/>
                  <a:pt x="24003" y="1314613"/>
                </a:cubicBezTo>
                <a:cubicBezTo>
                  <a:pt x="48006" y="1474632"/>
                  <a:pt x="99698" y="1744702"/>
                  <a:pt x="216027" y="1890682"/>
                </a:cubicBezTo>
                <a:cubicBezTo>
                  <a:pt x="332356" y="2036662"/>
                  <a:pt x="586177" y="2163556"/>
                  <a:pt x="721980" y="2190496"/>
                </a:cubicBezTo>
                <a:cubicBezTo>
                  <a:pt x="857783" y="2217436"/>
                  <a:pt x="908924" y="2091605"/>
                  <a:pt x="1030844" y="2052320"/>
                </a:cubicBezTo>
                <a:cubicBezTo>
                  <a:pt x="1152764" y="2013035"/>
                  <a:pt x="1381278" y="2013727"/>
                  <a:pt x="1453500" y="1954784"/>
                </a:cubicBezTo>
                <a:cubicBezTo>
                  <a:pt x="1525722" y="1895841"/>
                  <a:pt x="1502403" y="1821356"/>
                  <a:pt x="1464178" y="1698659"/>
                </a:cubicBezTo>
                <a:cubicBezTo>
                  <a:pt x="1425953" y="1575962"/>
                  <a:pt x="1290275" y="1352020"/>
                  <a:pt x="1224149" y="1218601"/>
                </a:cubicBezTo>
                <a:cubicBezTo>
                  <a:pt x="1158023" y="1085182"/>
                  <a:pt x="1118603" y="994225"/>
                  <a:pt x="1067420" y="898144"/>
                </a:cubicBezTo>
                <a:cubicBezTo>
                  <a:pt x="1016237" y="802063"/>
                  <a:pt x="940081" y="757936"/>
                  <a:pt x="917052" y="642112"/>
                </a:cubicBezTo>
                <a:cubicBezTo>
                  <a:pt x="894023" y="526288"/>
                  <a:pt x="938727" y="310219"/>
                  <a:pt x="929244" y="203200"/>
                </a:cubicBezTo>
                <a:cubicBezTo>
                  <a:pt x="919761" y="96181"/>
                  <a:pt x="860156" y="0"/>
                  <a:pt x="860156" y="0"/>
                </a:cubicBezTo>
                <a:lnTo>
                  <a:pt x="860156" y="0"/>
                </a:lnTo>
              </a:path>
            </a:pathLst>
          </a:custGeom>
          <a:ln w="44450">
            <a:solidFill>
              <a:schemeClr val="bg1"/>
            </a:solidFill>
            <a:prstDash val="sysDot"/>
            <a:tailEnd type="none"/>
          </a:ln>
        </p:spPr>
        <p:style>
          <a:lnRef idx="1">
            <a:schemeClr val="accent1"/>
          </a:lnRef>
          <a:fillRef idx="0">
            <a:schemeClr val="accent1"/>
          </a:fillRef>
          <a:effectRef idx="0">
            <a:schemeClr val="accent1"/>
          </a:effectRef>
          <a:fontRef idx="minor">
            <a:schemeClr val="tx1"/>
          </a:fontRef>
        </p:style>
        <p:txBody>
          <a:bodyPr lIns="109728" tIns="54864" rIns="109728" bIns="54864" rtlCol="0" anchor="ctr"/>
          <a:lstStyle/>
          <a:p>
            <a:pPr algn="ctr"/>
            <a:endParaRPr lang="en-US"/>
          </a:p>
        </p:txBody>
      </p:sp>
      <p:cxnSp>
        <p:nvCxnSpPr>
          <p:cNvPr id="64" name="Straight Arrow Connector 63"/>
          <p:cNvCxnSpPr/>
          <p:nvPr/>
        </p:nvCxnSpPr>
        <p:spPr>
          <a:xfrm flipH="1">
            <a:off x="865314" y="3014004"/>
            <a:ext cx="325221" cy="135634"/>
          </a:xfrm>
          <a:prstGeom prst="straightConnector1">
            <a:avLst/>
          </a:prstGeom>
          <a:ln w="635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flipH="1">
            <a:off x="1556598" y="2265113"/>
            <a:ext cx="230428" cy="460856"/>
          </a:xfrm>
          <a:prstGeom prst="straightConnector1">
            <a:avLst/>
          </a:prstGeom>
          <a:ln w="635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flipV="1">
            <a:off x="1108268" y="3250695"/>
            <a:ext cx="576070" cy="345643"/>
          </a:xfrm>
          <a:prstGeom prst="straightConnector1">
            <a:avLst/>
          </a:prstGeom>
          <a:ln w="50800">
            <a:solidFill>
              <a:schemeClr val="bg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1741945" y="2905053"/>
            <a:ext cx="2265557" cy="430887"/>
          </a:xfrm>
          <a:prstGeom prst="rect">
            <a:avLst/>
          </a:prstGeom>
          <a:noFill/>
        </p:spPr>
        <p:txBody>
          <a:bodyPr wrap="none" rtlCol="0">
            <a:spAutoFit/>
          </a:bodyPr>
          <a:lstStyle/>
          <a:p>
            <a:r>
              <a:rPr lang="en-US" b="1" dirty="0">
                <a:solidFill>
                  <a:schemeClr val="bg1"/>
                </a:solidFill>
              </a:rPr>
              <a:t>Original Headwall</a:t>
            </a:r>
          </a:p>
        </p:txBody>
      </p:sp>
      <p:sp>
        <p:nvSpPr>
          <p:cNvPr id="38" name="Freeform 37"/>
          <p:cNvSpPr/>
          <p:nvPr/>
        </p:nvSpPr>
        <p:spPr>
          <a:xfrm>
            <a:off x="-156380" y="3786890"/>
            <a:ext cx="1495075" cy="2737888"/>
          </a:xfrm>
          <a:custGeom>
            <a:avLst/>
            <a:gdLst>
              <a:gd name="connsiteX0" fmla="*/ 633942 w 2709334"/>
              <a:gd name="connsiteY0" fmla="*/ 237067 h 4940300"/>
              <a:gd name="connsiteX1" fmla="*/ 87842 w 2709334"/>
              <a:gd name="connsiteY1" fmla="*/ 903817 h 4940300"/>
              <a:gd name="connsiteX2" fmla="*/ 106892 w 2709334"/>
              <a:gd name="connsiteY2" fmla="*/ 3786717 h 4940300"/>
              <a:gd name="connsiteX3" fmla="*/ 691092 w 2709334"/>
              <a:gd name="connsiteY3" fmla="*/ 4872567 h 4940300"/>
              <a:gd name="connsiteX4" fmla="*/ 1840442 w 2709334"/>
              <a:gd name="connsiteY4" fmla="*/ 4193117 h 4940300"/>
              <a:gd name="connsiteX5" fmla="*/ 2615142 w 2709334"/>
              <a:gd name="connsiteY5" fmla="*/ 3520017 h 4940300"/>
              <a:gd name="connsiteX6" fmla="*/ 1275292 w 2709334"/>
              <a:gd name="connsiteY6" fmla="*/ 541867 h 4940300"/>
              <a:gd name="connsiteX7" fmla="*/ 633942 w 2709334"/>
              <a:gd name="connsiteY7" fmla="*/ 237067 h 4940300"/>
              <a:gd name="connsiteX0" fmla="*/ 612891 w 2688283"/>
              <a:gd name="connsiteY0" fmla="*/ 237067 h 4940124"/>
              <a:gd name="connsiteX1" fmla="*/ 66791 w 2688283"/>
              <a:gd name="connsiteY1" fmla="*/ 903817 h 4940124"/>
              <a:gd name="connsiteX2" fmla="*/ 212144 w 2688283"/>
              <a:gd name="connsiteY2" fmla="*/ 3787775 h 4940124"/>
              <a:gd name="connsiteX3" fmla="*/ 670041 w 2688283"/>
              <a:gd name="connsiteY3" fmla="*/ 4872567 h 4940124"/>
              <a:gd name="connsiteX4" fmla="*/ 1819391 w 2688283"/>
              <a:gd name="connsiteY4" fmla="*/ 4193117 h 4940124"/>
              <a:gd name="connsiteX5" fmla="*/ 2594091 w 2688283"/>
              <a:gd name="connsiteY5" fmla="*/ 3520017 h 4940124"/>
              <a:gd name="connsiteX6" fmla="*/ 1254241 w 2688283"/>
              <a:gd name="connsiteY6" fmla="*/ 541867 h 4940124"/>
              <a:gd name="connsiteX7" fmla="*/ 612891 w 2688283"/>
              <a:gd name="connsiteY7" fmla="*/ 237067 h 4940124"/>
              <a:gd name="connsiteX0" fmla="*/ 612891 w 2688283"/>
              <a:gd name="connsiteY0" fmla="*/ 237067 h 4940124"/>
              <a:gd name="connsiteX1" fmla="*/ 66791 w 2688283"/>
              <a:gd name="connsiteY1" fmla="*/ 903817 h 4940124"/>
              <a:gd name="connsiteX2" fmla="*/ 212144 w 2688283"/>
              <a:gd name="connsiteY2" fmla="*/ 3787775 h 4940124"/>
              <a:gd name="connsiteX3" fmla="*/ 670041 w 2688283"/>
              <a:gd name="connsiteY3" fmla="*/ 4872567 h 4940124"/>
              <a:gd name="connsiteX4" fmla="*/ 1819391 w 2688283"/>
              <a:gd name="connsiteY4" fmla="*/ 4193117 h 4940124"/>
              <a:gd name="connsiteX5" fmla="*/ 2594091 w 2688283"/>
              <a:gd name="connsiteY5" fmla="*/ 3520017 h 4940124"/>
              <a:gd name="connsiteX6" fmla="*/ 1254241 w 2688283"/>
              <a:gd name="connsiteY6" fmla="*/ 541867 h 4940124"/>
              <a:gd name="connsiteX7" fmla="*/ 612891 w 2688283"/>
              <a:gd name="connsiteY7" fmla="*/ 237067 h 4940124"/>
              <a:gd name="connsiteX0" fmla="*/ 409931 w 2485323"/>
              <a:gd name="connsiteY0" fmla="*/ 237067 h 4940124"/>
              <a:gd name="connsiteX1" fmla="*/ 66791 w 2485323"/>
              <a:gd name="connsiteY1" fmla="*/ 907425 h 4940124"/>
              <a:gd name="connsiteX2" fmla="*/ 9184 w 2485323"/>
              <a:gd name="connsiteY2" fmla="*/ 3787775 h 4940124"/>
              <a:gd name="connsiteX3" fmla="*/ 467081 w 2485323"/>
              <a:gd name="connsiteY3" fmla="*/ 4872567 h 4940124"/>
              <a:gd name="connsiteX4" fmla="*/ 1616431 w 2485323"/>
              <a:gd name="connsiteY4" fmla="*/ 4193117 h 4940124"/>
              <a:gd name="connsiteX5" fmla="*/ 2391131 w 2485323"/>
              <a:gd name="connsiteY5" fmla="*/ 3520017 h 4940124"/>
              <a:gd name="connsiteX6" fmla="*/ 1051281 w 2485323"/>
              <a:gd name="connsiteY6" fmla="*/ 541867 h 4940124"/>
              <a:gd name="connsiteX7" fmla="*/ 409931 w 2485323"/>
              <a:gd name="connsiteY7" fmla="*/ 237067 h 4940124"/>
              <a:gd name="connsiteX0" fmla="*/ 440650 w 2516042"/>
              <a:gd name="connsiteY0" fmla="*/ 237067 h 4940124"/>
              <a:gd name="connsiteX1" fmla="*/ 97510 w 2516042"/>
              <a:gd name="connsiteY1" fmla="*/ 907425 h 4940124"/>
              <a:gd name="connsiteX2" fmla="*/ 39903 w 2516042"/>
              <a:gd name="connsiteY2" fmla="*/ 3787775 h 4940124"/>
              <a:gd name="connsiteX3" fmla="*/ 497800 w 2516042"/>
              <a:gd name="connsiteY3" fmla="*/ 4872567 h 4940124"/>
              <a:gd name="connsiteX4" fmla="*/ 1647150 w 2516042"/>
              <a:gd name="connsiteY4" fmla="*/ 4193117 h 4940124"/>
              <a:gd name="connsiteX5" fmla="*/ 2421850 w 2516042"/>
              <a:gd name="connsiteY5" fmla="*/ 3520017 h 4940124"/>
              <a:gd name="connsiteX6" fmla="*/ 1082000 w 2516042"/>
              <a:gd name="connsiteY6" fmla="*/ 541867 h 4940124"/>
              <a:gd name="connsiteX7" fmla="*/ 440650 w 2516042"/>
              <a:gd name="connsiteY7" fmla="*/ 237067 h 4940124"/>
              <a:gd name="connsiteX0" fmla="*/ 440650 w 2673013"/>
              <a:gd name="connsiteY0" fmla="*/ 171771 h 4874828"/>
              <a:gd name="connsiteX1" fmla="*/ 97510 w 2673013"/>
              <a:gd name="connsiteY1" fmla="*/ 842129 h 4874828"/>
              <a:gd name="connsiteX2" fmla="*/ 39903 w 2673013"/>
              <a:gd name="connsiteY2" fmla="*/ 3722479 h 4874828"/>
              <a:gd name="connsiteX3" fmla="*/ 497800 w 2673013"/>
              <a:gd name="connsiteY3" fmla="*/ 4807271 h 4874828"/>
              <a:gd name="connsiteX4" fmla="*/ 1647150 w 2673013"/>
              <a:gd name="connsiteY4" fmla="*/ 4127821 h 4874828"/>
              <a:gd name="connsiteX5" fmla="*/ 2578821 w 2673013"/>
              <a:gd name="connsiteY5" fmla="*/ 3031195 h 4874828"/>
              <a:gd name="connsiteX6" fmla="*/ 1082000 w 2673013"/>
              <a:gd name="connsiteY6" fmla="*/ 476571 h 4874828"/>
              <a:gd name="connsiteX7" fmla="*/ 440650 w 2673013"/>
              <a:gd name="connsiteY7" fmla="*/ 171771 h 4874828"/>
              <a:gd name="connsiteX0" fmla="*/ 440650 w 2578821"/>
              <a:gd name="connsiteY0" fmla="*/ 171771 h 4874828"/>
              <a:gd name="connsiteX1" fmla="*/ 97510 w 2578821"/>
              <a:gd name="connsiteY1" fmla="*/ 842129 h 4874828"/>
              <a:gd name="connsiteX2" fmla="*/ 39903 w 2578821"/>
              <a:gd name="connsiteY2" fmla="*/ 3722479 h 4874828"/>
              <a:gd name="connsiteX3" fmla="*/ 497800 w 2578821"/>
              <a:gd name="connsiteY3" fmla="*/ 4807271 h 4874828"/>
              <a:gd name="connsiteX4" fmla="*/ 1647150 w 2578821"/>
              <a:gd name="connsiteY4" fmla="*/ 4127821 h 4874828"/>
              <a:gd name="connsiteX5" fmla="*/ 2578821 w 2578821"/>
              <a:gd name="connsiteY5" fmla="*/ 3031195 h 4874828"/>
              <a:gd name="connsiteX6" fmla="*/ 1082000 w 2578821"/>
              <a:gd name="connsiteY6" fmla="*/ 476571 h 4874828"/>
              <a:gd name="connsiteX7" fmla="*/ 440650 w 2578821"/>
              <a:gd name="connsiteY7" fmla="*/ 171771 h 4874828"/>
              <a:gd name="connsiteX0" fmla="*/ 440650 w 2578821"/>
              <a:gd name="connsiteY0" fmla="*/ 171771 h 4835257"/>
              <a:gd name="connsiteX1" fmla="*/ 97510 w 2578821"/>
              <a:gd name="connsiteY1" fmla="*/ 842129 h 4835257"/>
              <a:gd name="connsiteX2" fmla="*/ 39903 w 2578821"/>
              <a:gd name="connsiteY2" fmla="*/ 3722479 h 4835257"/>
              <a:gd name="connsiteX3" fmla="*/ 497800 w 2578821"/>
              <a:gd name="connsiteY3" fmla="*/ 4807271 h 4835257"/>
              <a:gd name="connsiteX4" fmla="*/ 1547292 w 2578821"/>
              <a:gd name="connsiteY4" fmla="*/ 3554562 h 4835257"/>
              <a:gd name="connsiteX5" fmla="*/ 2578821 w 2578821"/>
              <a:gd name="connsiteY5" fmla="*/ 3031195 h 4835257"/>
              <a:gd name="connsiteX6" fmla="*/ 1082000 w 2578821"/>
              <a:gd name="connsiteY6" fmla="*/ 476571 h 4835257"/>
              <a:gd name="connsiteX7" fmla="*/ 440650 w 2578821"/>
              <a:gd name="connsiteY7" fmla="*/ 171771 h 4835257"/>
              <a:gd name="connsiteX0" fmla="*/ 440650 w 2449880"/>
              <a:gd name="connsiteY0" fmla="*/ 140514 h 4804000"/>
              <a:gd name="connsiteX1" fmla="*/ 97510 w 2449880"/>
              <a:gd name="connsiteY1" fmla="*/ 810872 h 4804000"/>
              <a:gd name="connsiteX2" fmla="*/ 39903 w 2449880"/>
              <a:gd name="connsiteY2" fmla="*/ 3691222 h 4804000"/>
              <a:gd name="connsiteX3" fmla="*/ 497800 w 2449880"/>
              <a:gd name="connsiteY3" fmla="*/ 4776014 h 4804000"/>
              <a:gd name="connsiteX4" fmla="*/ 1547292 w 2449880"/>
              <a:gd name="connsiteY4" fmla="*/ 3523305 h 4804000"/>
              <a:gd name="connsiteX5" fmla="*/ 2449880 w 2449880"/>
              <a:gd name="connsiteY5" fmla="*/ 2812393 h 4804000"/>
              <a:gd name="connsiteX6" fmla="*/ 1082000 w 2449880"/>
              <a:gd name="connsiteY6" fmla="*/ 445314 h 4804000"/>
              <a:gd name="connsiteX7" fmla="*/ 440650 w 2449880"/>
              <a:gd name="connsiteY7" fmla="*/ 140514 h 4804000"/>
              <a:gd name="connsiteX0" fmla="*/ 440650 w 2449880"/>
              <a:gd name="connsiteY0" fmla="*/ 140512 h 4820924"/>
              <a:gd name="connsiteX1" fmla="*/ 97510 w 2449880"/>
              <a:gd name="connsiteY1" fmla="*/ 810870 h 4820924"/>
              <a:gd name="connsiteX2" fmla="*/ 39903 w 2449880"/>
              <a:gd name="connsiteY2" fmla="*/ 3691220 h 4820924"/>
              <a:gd name="connsiteX3" fmla="*/ 497800 w 2449880"/>
              <a:gd name="connsiteY3" fmla="*/ 4776012 h 4820924"/>
              <a:gd name="connsiteX4" fmla="*/ 1289409 w 2449880"/>
              <a:gd name="connsiteY4" fmla="*/ 3421744 h 4820924"/>
              <a:gd name="connsiteX5" fmla="*/ 2449880 w 2449880"/>
              <a:gd name="connsiteY5" fmla="*/ 2812391 h 4820924"/>
              <a:gd name="connsiteX6" fmla="*/ 1082000 w 2449880"/>
              <a:gd name="connsiteY6" fmla="*/ 445312 h 4820924"/>
              <a:gd name="connsiteX7" fmla="*/ 440650 w 2449880"/>
              <a:gd name="connsiteY7" fmla="*/ 140512 h 4820924"/>
              <a:gd name="connsiteX0" fmla="*/ 440652 w 2449882"/>
              <a:gd name="connsiteY0" fmla="*/ 140514 h 4826793"/>
              <a:gd name="connsiteX1" fmla="*/ 97512 w 2449882"/>
              <a:gd name="connsiteY1" fmla="*/ 810872 h 4826793"/>
              <a:gd name="connsiteX2" fmla="*/ 0 w 2449882"/>
              <a:gd name="connsiteY2" fmla="*/ 3726421 h 4826793"/>
              <a:gd name="connsiteX3" fmla="*/ 497802 w 2449882"/>
              <a:gd name="connsiteY3" fmla="*/ 4776014 h 4826793"/>
              <a:gd name="connsiteX4" fmla="*/ 1289411 w 2449882"/>
              <a:gd name="connsiteY4" fmla="*/ 3421746 h 4826793"/>
              <a:gd name="connsiteX5" fmla="*/ 2449882 w 2449882"/>
              <a:gd name="connsiteY5" fmla="*/ 2812393 h 4826793"/>
              <a:gd name="connsiteX6" fmla="*/ 1082002 w 2449882"/>
              <a:gd name="connsiteY6" fmla="*/ 445314 h 4826793"/>
              <a:gd name="connsiteX7" fmla="*/ 440652 w 2449882"/>
              <a:gd name="connsiteY7" fmla="*/ 140514 h 4826793"/>
              <a:gd name="connsiteX0" fmla="*/ 1337181 w 3346411"/>
              <a:gd name="connsiteY0" fmla="*/ 140512 h 4826791"/>
              <a:gd name="connsiteX1" fmla="*/ 994041 w 3346411"/>
              <a:gd name="connsiteY1" fmla="*/ 810870 h 4826791"/>
              <a:gd name="connsiteX2" fmla="*/ 896529 w 3346411"/>
              <a:gd name="connsiteY2" fmla="*/ 3726419 h 4826791"/>
              <a:gd name="connsiteX3" fmla="*/ 1394331 w 3346411"/>
              <a:gd name="connsiteY3" fmla="*/ 4776012 h 4826791"/>
              <a:gd name="connsiteX4" fmla="*/ 2185940 w 3346411"/>
              <a:gd name="connsiteY4" fmla="*/ 3421744 h 4826791"/>
              <a:gd name="connsiteX5" fmla="*/ 3346411 w 3346411"/>
              <a:gd name="connsiteY5" fmla="*/ 2812391 h 4826791"/>
              <a:gd name="connsiteX6" fmla="*/ 1978531 w 3346411"/>
              <a:gd name="connsiteY6" fmla="*/ 445312 h 4826791"/>
              <a:gd name="connsiteX7" fmla="*/ 1337181 w 3346411"/>
              <a:gd name="connsiteY7" fmla="*/ 140512 h 4826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6411" h="4826791">
                <a:moveTo>
                  <a:pt x="1337181" y="140512"/>
                </a:moveTo>
                <a:cubicBezTo>
                  <a:pt x="1173099" y="201438"/>
                  <a:pt x="896531" y="232493"/>
                  <a:pt x="994041" y="810870"/>
                </a:cubicBezTo>
                <a:cubicBezTo>
                  <a:pt x="927250" y="1402655"/>
                  <a:pt x="990130" y="3029306"/>
                  <a:pt x="896529" y="3726419"/>
                </a:cubicBezTo>
                <a:cubicBezTo>
                  <a:pt x="0" y="4501195"/>
                  <a:pt x="1179429" y="4826791"/>
                  <a:pt x="1394331" y="4776012"/>
                </a:cubicBezTo>
                <a:cubicBezTo>
                  <a:pt x="1609233" y="4725233"/>
                  <a:pt x="1860593" y="3749014"/>
                  <a:pt x="2185940" y="3421744"/>
                </a:cubicBezTo>
                <a:cubicBezTo>
                  <a:pt x="2511287" y="3094474"/>
                  <a:pt x="2962068" y="3267932"/>
                  <a:pt x="3346411" y="2812391"/>
                </a:cubicBezTo>
                <a:cubicBezTo>
                  <a:pt x="3252219" y="2203849"/>
                  <a:pt x="2313403" y="890625"/>
                  <a:pt x="1978531" y="445312"/>
                </a:cubicBezTo>
                <a:cubicBezTo>
                  <a:pt x="1643659" y="-1"/>
                  <a:pt x="1501263" y="79586"/>
                  <a:pt x="1337181" y="140512"/>
                </a:cubicBezTo>
                <a:close/>
              </a:path>
            </a:pathLst>
          </a:custGeom>
          <a:noFill/>
          <a:ln w="2540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39"/>
          <p:cNvSpPr/>
          <p:nvPr/>
        </p:nvSpPr>
        <p:spPr>
          <a:xfrm>
            <a:off x="326067" y="3884371"/>
            <a:ext cx="442552" cy="1106189"/>
          </a:xfrm>
          <a:custGeom>
            <a:avLst/>
            <a:gdLst>
              <a:gd name="connsiteX0" fmla="*/ 921600 w 1581600"/>
              <a:gd name="connsiteY0" fmla="*/ 2928000 h 3092400"/>
              <a:gd name="connsiteX1" fmla="*/ 201600 w 1581600"/>
              <a:gd name="connsiteY1" fmla="*/ 1920000 h 3092400"/>
              <a:gd name="connsiteX2" fmla="*/ 21600 w 1581600"/>
              <a:gd name="connsiteY2" fmla="*/ 811200 h 3092400"/>
              <a:gd name="connsiteX3" fmla="*/ 72000 w 1581600"/>
              <a:gd name="connsiteY3" fmla="*/ 127200 h 3092400"/>
              <a:gd name="connsiteX4" fmla="*/ 417600 w 1581600"/>
              <a:gd name="connsiteY4" fmla="*/ 48000 h 3092400"/>
              <a:gd name="connsiteX5" fmla="*/ 950400 w 1581600"/>
              <a:gd name="connsiteY5" fmla="*/ 242400 h 3092400"/>
              <a:gd name="connsiteX6" fmla="*/ 1296000 w 1581600"/>
              <a:gd name="connsiteY6" fmla="*/ 408000 h 3092400"/>
              <a:gd name="connsiteX7" fmla="*/ 1281600 w 1581600"/>
              <a:gd name="connsiteY7" fmla="*/ 1308000 h 3092400"/>
              <a:gd name="connsiteX8" fmla="*/ 1209600 w 1581600"/>
              <a:gd name="connsiteY8" fmla="*/ 1740000 h 3092400"/>
              <a:gd name="connsiteX9" fmla="*/ 1411200 w 1581600"/>
              <a:gd name="connsiteY9" fmla="*/ 2042400 h 3092400"/>
              <a:gd name="connsiteX10" fmla="*/ 1569600 w 1581600"/>
              <a:gd name="connsiteY10" fmla="*/ 2409600 h 3092400"/>
              <a:gd name="connsiteX11" fmla="*/ 1483200 w 1581600"/>
              <a:gd name="connsiteY11" fmla="*/ 2769600 h 3092400"/>
              <a:gd name="connsiteX12" fmla="*/ 1065600 w 1581600"/>
              <a:gd name="connsiteY12" fmla="*/ 2906400 h 3092400"/>
              <a:gd name="connsiteX13" fmla="*/ 921600 w 1581600"/>
              <a:gd name="connsiteY13" fmla="*/ 2928000 h 3092400"/>
              <a:gd name="connsiteX0" fmla="*/ 409938 w 1581600"/>
              <a:gd name="connsiteY0" fmla="*/ 2832778 h 2997179"/>
              <a:gd name="connsiteX1" fmla="*/ 201600 w 1581600"/>
              <a:gd name="connsiteY1" fmla="*/ 1920000 h 2997179"/>
              <a:gd name="connsiteX2" fmla="*/ 21600 w 1581600"/>
              <a:gd name="connsiteY2" fmla="*/ 811200 h 2997179"/>
              <a:gd name="connsiteX3" fmla="*/ 72000 w 1581600"/>
              <a:gd name="connsiteY3" fmla="*/ 127200 h 2997179"/>
              <a:gd name="connsiteX4" fmla="*/ 417600 w 1581600"/>
              <a:gd name="connsiteY4" fmla="*/ 48000 h 2997179"/>
              <a:gd name="connsiteX5" fmla="*/ 950400 w 1581600"/>
              <a:gd name="connsiteY5" fmla="*/ 242400 h 2997179"/>
              <a:gd name="connsiteX6" fmla="*/ 1296000 w 1581600"/>
              <a:gd name="connsiteY6" fmla="*/ 408000 h 2997179"/>
              <a:gd name="connsiteX7" fmla="*/ 1281600 w 1581600"/>
              <a:gd name="connsiteY7" fmla="*/ 1308000 h 2997179"/>
              <a:gd name="connsiteX8" fmla="*/ 1209600 w 1581600"/>
              <a:gd name="connsiteY8" fmla="*/ 1740000 h 2997179"/>
              <a:gd name="connsiteX9" fmla="*/ 1411200 w 1581600"/>
              <a:gd name="connsiteY9" fmla="*/ 2042400 h 2997179"/>
              <a:gd name="connsiteX10" fmla="*/ 1569600 w 1581600"/>
              <a:gd name="connsiteY10" fmla="*/ 2409600 h 2997179"/>
              <a:gd name="connsiteX11" fmla="*/ 1483200 w 1581600"/>
              <a:gd name="connsiteY11" fmla="*/ 2769600 h 2997179"/>
              <a:gd name="connsiteX12" fmla="*/ 1065600 w 1581600"/>
              <a:gd name="connsiteY12" fmla="*/ 2906400 h 2997179"/>
              <a:gd name="connsiteX13" fmla="*/ 409938 w 1581600"/>
              <a:gd name="connsiteY13" fmla="*/ 2832778 h 2997179"/>
              <a:gd name="connsiteX0" fmla="*/ 409938 w 1602061"/>
              <a:gd name="connsiteY0" fmla="*/ 2832778 h 2997178"/>
              <a:gd name="connsiteX1" fmla="*/ 201600 w 1602061"/>
              <a:gd name="connsiteY1" fmla="*/ 1920000 h 2997178"/>
              <a:gd name="connsiteX2" fmla="*/ 21600 w 1602061"/>
              <a:gd name="connsiteY2" fmla="*/ 811200 h 2997178"/>
              <a:gd name="connsiteX3" fmla="*/ 72000 w 1602061"/>
              <a:gd name="connsiteY3" fmla="*/ 127200 h 2997178"/>
              <a:gd name="connsiteX4" fmla="*/ 417600 w 1602061"/>
              <a:gd name="connsiteY4" fmla="*/ 48000 h 2997178"/>
              <a:gd name="connsiteX5" fmla="*/ 950400 w 1602061"/>
              <a:gd name="connsiteY5" fmla="*/ 242400 h 2997178"/>
              <a:gd name="connsiteX6" fmla="*/ 1296000 w 1602061"/>
              <a:gd name="connsiteY6" fmla="*/ 408000 h 2997178"/>
              <a:gd name="connsiteX7" fmla="*/ 1281600 w 1602061"/>
              <a:gd name="connsiteY7" fmla="*/ 1308000 h 2997178"/>
              <a:gd name="connsiteX8" fmla="*/ 1209600 w 1602061"/>
              <a:gd name="connsiteY8" fmla="*/ 1740000 h 2997178"/>
              <a:gd name="connsiteX9" fmla="*/ 1411200 w 1602061"/>
              <a:gd name="connsiteY9" fmla="*/ 2042400 h 2997178"/>
              <a:gd name="connsiteX10" fmla="*/ 1569600 w 1602061"/>
              <a:gd name="connsiteY10" fmla="*/ 2409600 h 2997178"/>
              <a:gd name="connsiteX11" fmla="*/ 1216436 w 1602061"/>
              <a:gd name="connsiteY11" fmla="*/ 2767873 h 2997178"/>
              <a:gd name="connsiteX12" fmla="*/ 1065600 w 1602061"/>
              <a:gd name="connsiteY12" fmla="*/ 2906400 h 2997178"/>
              <a:gd name="connsiteX13" fmla="*/ 409938 w 1602061"/>
              <a:gd name="connsiteY13" fmla="*/ 2832778 h 2997178"/>
              <a:gd name="connsiteX0" fmla="*/ 409938 w 1602061"/>
              <a:gd name="connsiteY0" fmla="*/ 2832778 h 2995725"/>
              <a:gd name="connsiteX1" fmla="*/ 201600 w 1602061"/>
              <a:gd name="connsiteY1" fmla="*/ 1920000 h 2995725"/>
              <a:gd name="connsiteX2" fmla="*/ 21600 w 1602061"/>
              <a:gd name="connsiteY2" fmla="*/ 811200 h 2995725"/>
              <a:gd name="connsiteX3" fmla="*/ 72000 w 1602061"/>
              <a:gd name="connsiteY3" fmla="*/ 127200 h 2995725"/>
              <a:gd name="connsiteX4" fmla="*/ 417600 w 1602061"/>
              <a:gd name="connsiteY4" fmla="*/ 48000 h 2995725"/>
              <a:gd name="connsiteX5" fmla="*/ 950400 w 1602061"/>
              <a:gd name="connsiteY5" fmla="*/ 242400 h 2995725"/>
              <a:gd name="connsiteX6" fmla="*/ 1296000 w 1602061"/>
              <a:gd name="connsiteY6" fmla="*/ 408000 h 2995725"/>
              <a:gd name="connsiteX7" fmla="*/ 1281600 w 1602061"/>
              <a:gd name="connsiteY7" fmla="*/ 1308000 h 2995725"/>
              <a:gd name="connsiteX8" fmla="*/ 1209600 w 1602061"/>
              <a:gd name="connsiteY8" fmla="*/ 1740000 h 2995725"/>
              <a:gd name="connsiteX9" fmla="*/ 1411200 w 1602061"/>
              <a:gd name="connsiteY9" fmla="*/ 2042400 h 2995725"/>
              <a:gd name="connsiteX10" fmla="*/ 1569600 w 1602061"/>
              <a:gd name="connsiteY10" fmla="*/ 2409600 h 2995725"/>
              <a:gd name="connsiteX11" fmla="*/ 1216436 w 1602061"/>
              <a:gd name="connsiteY11" fmla="*/ 2767873 h 2995725"/>
              <a:gd name="connsiteX12" fmla="*/ 755580 w 1602061"/>
              <a:gd name="connsiteY12" fmla="*/ 2897685 h 2995725"/>
              <a:gd name="connsiteX13" fmla="*/ 409938 w 1602061"/>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216436 w 1419662"/>
              <a:gd name="connsiteY11" fmla="*/ 2767873 h 2995725"/>
              <a:gd name="connsiteX12" fmla="*/ 755580 w 1419662"/>
              <a:gd name="connsiteY12" fmla="*/ 2897685 h 2995725"/>
              <a:gd name="connsiteX13" fmla="*/ 409938 w 1419662"/>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043615 w 1419662"/>
              <a:gd name="connsiteY11" fmla="*/ 2508253 h 2995725"/>
              <a:gd name="connsiteX12" fmla="*/ 755580 w 1419662"/>
              <a:gd name="connsiteY12" fmla="*/ 2897685 h 2995725"/>
              <a:gd name="connsiteX13" fmla="*/ 409938 w 1419662"/>
              <a:gd name="connsiteY13"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1209600 w 1351200"/>
              <a:gd name="connsiteY8" fmla="*/ 1740000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928401 w 1351200"/>
              <a:gd name="connsiteY8" fmla="*/ 1469764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49940"/>
              <a:gd name="connsiteY0" fmla="*/ 2832778 h 2995725"/>
              <a:gd name="connsiteX1" fmla="*/ 201600 w 1349940"/>
              <a:gd name="connsiteY1" fmla="*/ 1920000 h 2995725"/>
              <a:gd name="connsiteX2" fmla="*/ 21600 w 1349940"/>
              <a:gd name="connsiteY2" fmla="*/ 811200 h 2995725"/>
              <a:gd name="connsiteX3" fmla="*/ 72000 w 1349940"/>
              <a:gd name="connsiteY3" fmla="*/ 127200 h 2995725"/>
              <a:gd name="connsiteX4" fmla="*/ 417600 w 1349940"/>
              <a:gd name="connsiteY4" fmla="*/ 48000 h 2995725"/>
              <a:gd name="connsiteX5" fmla="*/ 950400 w 1349940"/>
              <a:gd name="connsiteY5" fmla="*/ 242400 h 2995725"/>
              <a:gd name="connsiteX6" fmla="*/ 1296000 w 1349940"/>
              <a:gd name="connsiteY6" fmla="*/ 408000 h 2995725"/>
              <a:gd name="connsiteX7" fmla="*/ 1274043 w 1349940"/>
              <a:gd name="connsiteY7" fmla="*/ 1015426 h 2995725"/>
              <a:gd name="connsiteX8" fmla="*/ 928401 w 1349940"/>
              <a:gd name="connsiteY8" fmla="*/ 1469764 h 2995725"/>
              <a:gd name="connsiteX9" fmla="*/ 1158829 w 1349940"/>
              <a:gd name="connsiteY9" fmla="*/ 2118820 h 2995725"/>
              <a:gd name="connsiteX10" fmla="*/ 1043615 w 1349940"/>
              <a:gd name="connsiteY10" fmla="*/ 2508253 h 2995725"/>
              <a:gd name="connsiteX11" fmla="*/ 755580 w 1349940"/>
              <a:gd name="connsiteY11" fmla="*/ 2897685 h 2995725"/>
              <a:gd name="connsiteX12" fmla="*/ 409938 w 1349940"/>
              <a:gd name="connsiteY12" fmla="*/ 2832778 h 2995725"/>
              <a:gd name="connsiteX0" fmla="*/ 409938 w 1322049"/>
              <a:gd name="connsiteY0" fmla="*/ 2832778 h 2995725"/>
              <a:gd name="connsiteX1" fmla="*/ 201600 w 1322049"/>
              <a:gd name="connsiteY1" fmla="*/ 1920000 h 2995725"/>
              <a:gd name="connsiteX2" fmla="*/ 21600 w 1322049"/>
              <a:gd name="connsiteY2" fmla="*/ 811200 h 2995725"/>
              <a:gd name="connsiteX3" fmla="*/ 72000 w 1322049"/>
              <a:gd name="connsiteY3" fmla="*/ 127200 h 2995725"/>
              <a:gd name="connsiteX4" fmla="*/ 417600 w 1322049"/>
              <a:gd name="connsiteY4" fmla="*/ 48000 h 2995725"/>
              <a:gd name="connsiteX5" fmla="*/ 950400 w 1322049"/>
              <a:gd name="connsiteY5" fmla="*/ 242400 h 2995725"/>
              <a:gd name="connsiteX6" fmla="*/ 1216436 w 1322049"/>
              <a:gd name="connsiteY6" fmla="*/ 496182 h 2995725"/>
              <a:gd name="connsiteX7" fmla="*/ 1274043 w 1322049"/>
              <a:gd name="connsiteY7" fmla="*/ 1015426 h 2995725"/>
              <a:gd name="connsiteX8" fmla="*/ 928401 w 1322049"/>
              <a:gd name="connsiteY8" fmla="*/ 1469764 h 2995725"/>
              <a:gd name="connsiteX9" fmla="*/ 1158829 w 1322049"/>
              <a:gd name="connsiteY9" fmla="*/ 2118820 h 2995725"/>
              <a:gd name="connsiteX10" fmla="*/ 1043615 w 1322049"/>
              <a:gd name="connsiteY10" fmla="*/ 2508253 h 2995725"/>
              <a:gd name="connsiteX11" fmla="*/ 755580 w 1322049"/>
              <a:gd name="connsiteY11" fmla="*/ 2897685 h 2995725"/>
              <a:gd name="connsiteX12" fmla="*/ 409938 w 1322049"/>
              <a:gd name="connsiteY12" fmla="*/ 2832778 h 299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2049" h="2995725">
                <a:moveTo>
                  <a:pt x="409938" y="2832778"/>
                </a:moveTo>
                <a:cubicBezTo>
                  <a:pt x="317608" y="2669831"/>
                  <a:pt x="266323" y="2256930"/>
                  <a:pt x="201600" y="1920000"/>
                </a:cubicBezTo>
                <a:cubicBezTo>
                  <a:pt x="136877" y="1583070"/>
                  <a:pt x="43200" y="1110000"/>
                  <a:pt x="21600" y="811200"/>
                </a:cubicBezTo>
                <a:cubicBezTo>
                  <a:pt x="0" y="512400"/>
                  <a:pt x="6000" y="254400"/>
                  <a:pt x="72000" y="127200"/>
                </a:cubicBezTo>
                <a:cubicBezTo>
                  <a:pt x="138000" y="0"/>
                  <a:pt x="271200" y="28800"/>
                  <a:pt x="417600" y="48000"/>
                </a:cubicBezTo>
                <a:cubicBezTo>
                  <a:pt x="564000" y="67200"/>
                  <a:pt x="817261" y="167703"/>
                  <a:pt x="950400" y="242400"/>
                </a:cubicBezTo>
                <a:cubicBezTo>
                  <a:pt x="1083539" y="317097"/>
                  <a:pt x="1162496" y="367344"/>
                  <a:pt x="1216436" y="496182"/>
                </a:cubicBezTo>
                <a:cubicBezTo>
                  <a:pt x="1270376" y="625020"/>
                  <a:pt x="1322049" y="853162"/>
                  <a:pt x="1274043" y="1015426"/>
                </a:cubicBezTo>
                <a:cubicBezTo>
                  <a:pt x="1226037" y="1177690"/>
                  <a:pt x="947603" y="1285865"/>
                  <a:pt x="928401" y="1469764"/>
                </a:cubicBezTo>
                <a:cubicBezTo>
                  <a:pt x="909199" y="1653663"/>
                  <a:pt x="1139627" y="1945739"/>
                  <a:pt x="1158829" y="2118820"/>
                </a:cubicBezTo>
                <a:cubicBezTo>
                  <a:pt x="1178031" y="2291901"/>
                  <a:pt x="1110823" y="2378442"/>
                  <a:pt x="1043615" y="2508253"/>
                </a:cubicBezTo>
                <a:cubicBezTo>
                  <a:pt x="976407" y="2638064"/>
                  <a:pt x="861193" y="2843598"/>
                  <a:pt x="755580" y="2897685"/>
                </a:cubicBezTo>
                <a:cubicBezTo>
                  <a:pt x="649967" y="2951772"/>
                  <a:pt x="502268" y="2995725"/>
                  <a:pt x="409938" y="2832778"/>
                </a:cubicBezTo>
                <a:close/>
              </a:path>
            </a:pathLst>
          </a:custGeom>
          <a:noFill/>
          <a:ln w="508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375880" y="4863691"/>
            <a:ext cx="444353" cy="707886"/>
          </a:xfrm>
          <a:prstGeom prst="rect">
            <a:avLst/>
          </a:prstGeom>
          <a:noFill/>
        </p:spPr>
        <p:txBody>
          <a:bodyPr wrap="none" rtlCol="0">
            <a:spAutoFit/>
          </a:bodyPr>
          <a:lstStyle/>
          <a:p>
            <a:pPr algn="ctr"/>
            <a:r>
              <a:rPr lang="en-US" sz="4000" b="1" dirty="0">
                <a:solidFill>
                  <a:srgbClr val="00CC99"/>
                </a:solidFill>
              </a:rPr>
              <a:t>2</a:t>
            </a:r>
          </a:p>
        </p:txBody>
      </p:sp>
      <p:cxnSp>
        <p:nvCxnSpPr>
          <p:cNvPr id="44" name="Straight Arrow Connector 43"/>
          <p:cNvCxnSpPr/>
          <p:nvPr/>
        </p:nvCxnSpPr>
        <p:spPr>
          <a:xfrm flipV="1">
            <a:off x="1723061" y="3999585"/>
            <a:ext cx="576070" cy="345643"/>
          </a:xfrm>
          <a:prstGeom prst="straightConnector1">
            <a:avLst/>
          </a:prstGeom>
          <a:ln w="50800">
            <a:solidFill>
              <a:schemeClr val="bg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2356738" y="3653943"/>
            <a:ext cx="1275157" cy="430887"/>
          </a:xfrm>
          <a:prstGeom prst="rect">
            <a:avLst/>
          </a:prstGeom>
          <a:noFill/>
        </p:spPr>
        <p:txBody>
          <a:bodyPr wrap="none" rtlCol="0">
            <a:spAutoFit/>
          </a:bodyPr>
          <a:lstStyle/>
          <a:p>
            <a:r>
              <a:rPr lang="en-US" b="1" dirty="0">
                <a:solidFill>
                  <a:schemeClr val="bg1"/>
                </a:solidFill>
              </a:rPr>
              <a:t>Sidewalls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Photos\Incoming 23\Incoming 10-23\DSCN4870 Corrected.jpg"/>
          <p:cNvPicPr>
            <a:picLocks noChangeAspect="1" noChangeArrowheads="1"/>
          </p:cNvPicPr>
          <p:nvPr/>
        </p:nvPicPr>
        <p:blipFill>
          <a:blip r:embed="rId3" cstate="print"/>
          <a:srcRect/>
          <a:stretch>
            <a:fillRect/>
          </a:stretch>
        </p:blipFill>
        <p:spPr bwMode="auto">
          <a:xfrm>
            <a:off x="0" y="1"/>
            <a:ext cx="10972800" cy="8229656"/>
          </a:xfrm>
          <a:prstGeom prst="rect">
            <a:avLst/>
          </a:prstGeom>
          <a:noFill/>
        </p:spPr>
      </p:pic>
      <p:sp>
        <p:nvSpPr>
          <p:cNvPr id="9" name="object 8"/>
          <p:cNvSpPr txBox="1"/>
          <p:nvPr/>
        </p:nvSpPr>
        <p:spPr>
          <a:xfrm>
            <a:off x="138335" y="7916864"/>
            <a:ext cx="3101392" cy="184666"/>
          </a:xfrm>
          <a:prstGeom prst="rect">
            <a:avLst/>
          </a:prstGeom>
        </p:spPr>
        <p:txBody>
          <a:bodyPr vert="horz" wrap="square" lIns="0" tIns="0" rIns="0" bIns="0" rtlCol="0">
            <a:spAutoFit/>
          </a:bodyPr>
          <a:lstStyle/>
          <a:p>
            <a:pPr marL="15240"/>
            <a:r>
              <a:rPr lang="en-US" sz="1200" b="1" dirty="0">
                <a:solidFill>
                  <a:srgbClr val="FFFFFF"/>
                </a:solidFill>
                <a:latin typeface="Arial"/>
                <a:cs typeface="Arial"/>
              </a:rPr>
              <a:t>March 2022</a:t>
            </a:r>
            <a:endParaRPr sz="1200" dirty="0">
              <a:latin typeface="Arial"/>
              <a:cs typeface="Arial"/>
            </a:endParaRPr>
          </a:p>
        </p:txBody>
      </p:sp>
      <p:pic>
        <p:nvPicPr>
          <p:cNvPr id="6" name="Picture 3"/>
          <p:cNvPicPr>
            <a:picLocks noChangeAspect="1" noChangeArrowheads="1"/>
          </p:cNvPicPr>
          <p:nvPr/>
        </p:nvPicPr>
        <p:blipFill>
          <a:blip r:embed="rId4" cstate="print"/>
          <a:srcRect/>
          <a:stretch>
            <a:fillRect/>
          </a:stretch>
        </p:blipFill>
        <p:spPr bwMode="auto">
          <a:xfrm>
            <a:off x="10627712" y="7686434"/>
            <a:ext cx="276515" cy="462370"/>
          </a:xfrm>
          <a:prstGeom prst="rect">
            <a:avLst/>
          </a:prstGeom>
          <a:noFill/>
          <a:ln w="9525">
            <a:noFill/>
            <a:miter lim="800000"/>
            <a:headEnd/>
            <a:tailEnd/>
          </a:ln>
          <a:effec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G:\Photos\Incoming 15\Incoming 12-15\12-5-15\DSCN0981.JPG"/>
          <p:cNvPicPr>
            <a:picLocks noChangeAspect="1" noChangeArrowheads="1"/>
          </p:cNvPicPr>
          <p:nvPr/>
        </p:nvPicPr>
        <p:blipFill>
          <a:blip r:embed="rId3" cstate="print"/>
          <a:srcRect/>
          <a:stretch>
            <a:fillRect/>
          </a:stretch>
        </p:blipFill>
        <p:spPr bwMode="auto">
          <a:xfrm>
            <a:off x="0" y="0"/>
            <a:ext cx="10972800" cy="8229651"/>
          </a:xfrm>
          <a:prstGeom prst="rect">
            <a:avLst/>
          </a:prstGeom>
          <a:noFill/>
        </p:spPr>
      </p:pic>
      <p:sp>
        <p:nvSpPr>
          <p:cNvPr id="9" name="object 8"/>
          <p:cNvSpPr txBox="1"/>
          <p:nvPr/>
        </p:nvSpPr>
        <p:spPr>
          <a:xfrm>
            <a:off x="80707" y="7957816"/>
            <a:ext cx="4852662" cy="184666"/>
          </a:xfrm>
          <a:prstGeom prst="rect">
            <a:avLst/>
          </a:prstGeom>
        </p:spPr>
        <p:txBody>
          <a:bodyPr vert="horz" wrap="square" lIns="0" tIns="0" rIns="0" bIns="0" rtlCol="0">
            <a:spAutoFit/>
          </a:bodyPr>
          <a:lstStyle/>
          <a:p>
            <a:pPr marL="15240"/>
            <a:r>
              <a:rPr lang="en-US" sz="1200" b="1" dirty="0">
                <a:solidFill>
                  <a:srgbClr val="FFFFFF"/>
                </a:solidFill>
                <a:latin typeface="Arial"/>
                <a:cs typeface="Arial"/>
              </a:rPr>
              <a:t>December 2015 </a:t>
            </a:r>
            <a:endParaRPr sz="1200" dirty="0">
              <a:latin typeface="Arial"/>
              <a:cs typeface="Arial"/>
            </a:endParaRPr>
          </a:p>
        </p:txBody>
      </p:sp>
      <p:pic>
        <p:nvPicPr>
          <p:cNvPr id="10" name="Picture 3"/>
          <p:cNvPicPr>
            <a:picLocks noChangeAspect="1" noChangeArrowheads="1"/>
          </p:cNvPicPr>
          <p:nvPr/>
        </p:nvPicPr>
        <p:blipFill>
          <a:blip r:embed="rId4" cstate="print"/>
          <a:srcRect/>
          <a:stretch>
            <a:fillRect/>
          </a:stretch>
        </p:blipFill>
        <p:spPr bwMode="auto">
          <a:xfrm>
            <a:off x="10627712" y="7681300"/>
            <a:ext cx="276515" cy="462370"/>
          </a:xfrm>
          <a:prstGeom prst="rect">
            <a:avLst/>
          </a:prstGeom>
          <a:noFill/>
          <a:ln w="9525">
            <a:noFill/>
            <a:miter lim="800000"/>
            <a:headEnd/>
            <a:tailEnd/>
          </a:ln>
          <a:effectLst/>
        </p:spPr>
      </p:pic>
      <p:cxnSp>
        <p:nvCxnSpPr>
          <p:cNvPr id="24" name="Straight Arrow Connector 23"/>
          <p:cNvCxnSpPr/>
          <p:nvPr/>
        </p:nvCxnSpPr>
        <p:spPr>
          <a:xfrm>
            <a:off x="3952150" y="2471954"/>
            <a:ext cx="612538" cy="778741"/>
          </a:xfrm>
          <a:prstGeom prst="straightConnector1">
            <a:avLst/>
          </a:prstGeom>
          <a:ln w="63500">
            <a:solidFill>
              <a:schemeClr val="bg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6" name="object 10"/>
          <p:cNvSpPr txBox="1"/>
          <p:nvPr/>
        </p:nvSpPr>
        <p:spPr>
          <a:xfrm>
            <a:off x="2778871" y="1566629"/>
            <a:ext cx="1299208" cy="1107996"/>
          </a:xfrm>
          <a:prstGeom prst="rect">
            <a:avLst/>
          </a:prstGeom>
        </p:spPr>
        <p:txBody>
          <a:bodyPr vert="horz" wrap="square" lIns="0" tIns="0" rIns="0" bIns="0" rtlCol="0">
            <a:spAutoFit/>
          </a:bodyPr>
          <a:lstStyle/>
          <a:p>
            <a:pPr algn="ctr">
              <a:lnSpc>
                <a:spcPct val="100000"/>
              </a:lnSpc>
            </a:pPr>
            <a:r>
              <a:rPr lang="en-US" sz="2400" b="1" dirty="0">
                <a:solidFill>
                  <a:srgbClr val="FFFFFF"/>
                </a:solidFill>
                <a:effectLst>
                  <a:outerShdw blurRad="38100" dist="38100" dir="2700000" algn="tl">
                    <a:srgbClr val="000000">
                      <a:alpha val="43137"/>
                    </a:srgbClr>
                  </a:outerShdw>
                </a:effectLst>
                <a:cs typeface="Arial"/>
              </a:rPr>
              <a:t>Likely Original Grade</a:t>
            </a:r>
            <a:endParaRPr sz="2400" dirty="0">
              <a:effectLst>
                <a:outerShdw blurRad="38100" dist="38100" dir="2700000" algn="tl">
                  <a:srgbClr val="000000">
                    <a:alpha val="43137"/>
                  </a:srgbClr>
                </a:outerShdw>
              </a:effectLst>
              <a:latin typeface="Arial"/>
              <a:cs typeface="Arial"/>
            </a:endParaRPr>
          </a:p>
        </p:txBody>
      </p:sp>
      <p:cxnSp>
        <p:nvCxnSpPr>
          <p:cNvPr id="18" name="Straight Connector 17"/>
          <p:cNvCxnSpPr/>
          <p:nvPr/>
        </p:nvCxnSpPr>
        <p:spPr>
          <a:xfrm>
            <a:off x="1108268" y="5266940"/>
            <a:ext cx="909508" cy="396131"/>
          </a:xfrm>
          <a:prstGeom prst="line">
            <a:avLst/>
          </a:prstGeom>
          <a:ln w="25400">
            <a:solidFill>
              <a:srgbClr val="FF0000"/>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8424357" y="4521169"/>
            <a:ext cx="2185788" cy="918592"/>
          </a:xfrm>
          <a:prstGeom prst="line">
            <a:avLst/>
          </a:prstGeom>
          <a:ln w="25400">
            <a:solidFill>
              <a:srgbClr val="FF0000"/>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6523326" y="5554975"/>
            <a:ext cx="1555389" cy="230428"/>
          </a:xfrm>
          <a:prstGeom prst="line">
            <a:avLst/>
          </a:prstGeom>
          <a:ln w="25400">
            <a:solidFill>
              <a:srgbClr val="FF0000"/>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28" name="Freeform 27"/>
          <p:cNvSpPr/>
          <p:nvPr/>
        </p:nvSpPr>
        <p:spPr>
          <a:xfrm rot="462185">
            <a:off x="2728856" y="5606944"/>
            <a:ext cx="3466875" cy="823705"/>
          </a:xfrm>
          <a:custGeom>
            <a:avLst/>
            <a:gdLst>
              <a:gd name="connsiteX0" fmla="*/ 2225310 w 2225310"/>
              <a:gd name="connsiteY0" fmla="*/ 0 h 557001"/>
              <a:gd name="connsiteX1" fmla="*/ 1464658 w 2225310"/>
              <a:gd name="connsiteY1" fmla="*/ 299405 h 557001"/>
              <a:gd name="connsiteX2" fmla="*/ 623087 w 2225310"/>
              <a:gd name="connsiteY2" fmla="*/ 501706 h 557001"/>
              <a:gd name="connsiteX3" fmla="*/ 145657 w 2225310"/>
              <a:gd name="connsiteY3" fmla="*/ 550258 h 557001"/>
              <a:gd name="connsiteX4" fmla="*/ 0 w 2225310"/>
              <a:gd name="connsiteY4" fmla="*/ 542166 h 557001"/>
              <a:gd name="connsiteX0" fmla="*/ 2225310 w 2225310"/>
              <a:gd name="connsiteY0" fmla="*/ 0 h 557001"/>
              <a:gd name="connsiteX1" fmla="*/ 1461394 w 2225310"/>
              <a:gd name="connsiteY1" fmla="*/ 455419 h 557001"/>
              <a:gd name="connsiteX2" fmla="*/ 623087 w 2225310"/>
              <a:gd name="connsiteY2" fmla="*/ 501706 h 557001"/>
              <a:gd name="connsiteX3" fmla="*/ 145657 w 2225310"/>
              <a:gd name="connsiteY3" fmla="*/ 550258 h 557001"/>
              <a:gd name="connsiteX4" fmla="*/ 0 w 2225310"/>
              <a:gd name="connsiteY4" fmla="*/ 542166 h 557001"/>
              <a:gd name="connsiteX0" fmla="*/ 2225310 w 2225310"/>
              <a:gd name="connsiteY0" fmla="*/ 0 h 644603"/>
              <a:gd name="connsiteX1" fmla="*/ 1461394 w 2225310"/>
              <a:gd name="connsiteY1" fmla="*/ 455419 h 644603"/>
              <a:gd name="connsiteX2" fmla="*/ 602700 w 2225310"/>
              <a:gd name="connsiteY2" fmla="*/ 628797 h 644603"/>
              <a:gd name="connsiteX3" fmla="*/ 145657 w 2225310"/>
              <a:gd name="connsiteY3" fmla="*/ 550258 h 644603"/>
              <a:gd name="connsiteX4" fmla="*/ 0 w 2225310"/>
              <a:gd name="connsiteY4" fmla="*/ 542166 h 644603"/>
              <a:gd name="connsiteX0" fmla="*/ 2225310 w 2225310"/>
              <a:gd name="connsiteY0" fmla="*/ 0 h 654208"/>
              <a:gd name="connsiteX1" fmla="*/ 1461394 w 2225310"/>
              <a:gd name="connsiteY1" fmla="*/ 455419 h 654208"/>
              <a:gd name="connsiteX2" fmla="*/ 602700 w 2225310"/>
              <a:gd name="connsiteY2" fmla="*/ 628797 h 654208"/>
              <a:gd name="connsiteX3" fmla="*/ 197168 w 2225310"/>
              <a:gd name="connsiteY3" fmla="*/ 607886 h 654208"/>
              <a:gd name="connsiteX4" fmla="*/ 0 w 2225310"/>
              <a:gd name="connsiteY4" fmla="*/ 542166 h 654208"/>
              <a:gd name="connsiteX0" fmla="*/ 2225310 w 2225310"/>
              <a:gd name="connsiteY0" fmla="*/ 0 h 647403"/>
              <a:gd name="connsiteX1" fmla="*/ 1435147 w 2225310"/>
              <a:gd name="connsiteY1" fmla="*/ 542604 h 647403"/>
              <a:gd name="connsiteX2" fmla="*/ 602700 w 2225310"/>
              <a:gd name="connsiteY2" fmla="*/ 628797 h 647403"/>
              <a:gd name="connsiteX3" fmla="*/ 197168 w 2225310"/>
              <a:gd name="connsiteY3" fmla="*/ 607886 h 647403"/>
              <a:gd name="connsiteX4" fmla="*/ 0 w 2225310"/>
              <a:gd name="connsiteY4" fmla="*/ 542166 h 647403"/>
              <a:gd name="connsiteX0" fmla="*/ 2225310 w 2225310"/>
              <a:gd name="connsiteY0" fmla="*/ 0 h 710293"/>
              <a:gd name="connsiteX1" fmla="*/ 1435147 w 2225310"/>
              <a:gd name="connsiteY1" fmla="*/ 542604 h 710293"/>
              <a:gd name="connsiteX2" fmla="*/ 684398 w 2225310"/>
              <a:gd name="connsiteY2" fmla="*/ 699413 h 710293"/>
              <a:gd name="connsiteX3" fmla="*/ 197168 w 2225310"/>
              <a:gd name="connsiteY3" fmla="*/ 607886 h 710293"/>
              <a:gd name="connsiteX4" fmla="*/ 0 w 2225310"/>
              <a:gd name="connsiteY4" fmla="*/ 542166 h 710293"/>
              <a:gd name="connsiteX0" fmla="*/ 2176162 w 2176162"/>
              <a:gd name="connsiteY0" fmla="*/ 0 h 406160"/>
              <a:gd name="connsiteX1" fmla="*/ 1435147 w 2176162"/>
              <a:gd name="connsiteY1" fmla="*/ 238471 h 406160"/>
              <a:gd name="connsiteX2" fmla="*/ 684398 w 2176162"/>
              <a:gd name="connsiteY2" fmla="*/ 395280 h 406160"/>
              <a:gd name="connsiteX3" fmla="*/ 197168 w 2176162"/>
              <a:gd name="connsiteY3" fmla="*/ 303753 h 406160"/>
              <a:gd name="connsiteX4" fmla="*/ 0 w 2176162"/>
              <a:gd name="connsiteY4" fmla="*/ 238033 h 406160"/>
              <a:gd name="connsiteX0" fmla="*/ 2176162 w 2176162"/>
              <a:gd name="connsiteY0" fmla="*/ 0 h 437889"/>
              <a:gd name="connsiteX1" fmla="*/ 1377783 w 2176162"/>
              <a:gd name="connsiteY1" fmla="*/ 372009 h 437889"/>
              <a:gd name="connsiteX2" fmla="*/ 684398 w 2176162"/>
              <a:gd name="connsiteY2" fmla="*/ 395280 h 437889"/>
              <a:gd name="connsiteX3" fmla="*/ 197168 w 2176162"/>
              <a:gd name="connsiteY3" fmla="*/ 303753 h 437889"/>
              <a:gd name="connsiteX4" fmla="*/ 0 w 2176162"/>
              <a:gd name="connsiteY4" fmla="*/ 238033 h 437889"/>
              <a:gd name="connsiteX0" fmla="*/ 2238391 w 2238391"/>
              <a:gd name="connsiteY0" fmla="*/ 0 h 546048"/>
              <a:gd name="connsiteX1" fmla="*/ 1377783 w 2238391"/>
              <a:gd name="connsiteY1" fmla="*/ 464716 h 546048"/>
              <a:gd name="connsiteX2" fmla="*/ 684398 w 2238391"/>
              <a:gd name="connsiteY2" fmla="*/ 487987 h 546048"/>
              <a:gd name="connsiteX3" fmla="*/ 197168 w 2238391"/>
              <a:gd name="connsiteY3" fmla="*/ 396460 h 546048"/>
              <a:gd name="connsiteX4" fmla="*/ 0 w 2238391"/>
              <a:gd name="connsiteY4" fmla="*/ 330740 h 546048"/>
              <a:gd name="connsiteX0" fmla="*/ 2238391 w 2238391"/>
              <a:gd name="connsiteY0" fmla="*/ 0 h 546047"/>
              <a:gd name="connsiteX1" fmla="*/ 1377783 w 2238391"/>
              <a:gd name="connsiteY1" fmla="*/ 464716 h 546047"/>
              <a:gd name="connsiteX2" fmla="*/ 684398 w 2238391"/>
              <a:gd name="connsiteY2" fmla="*/ 487987 h 546047"/>
              <a:gd name="connsiteX3" fmla="*/ 197168 w 2238391"/>
              <a:gd name="connsiteY3" fmla="*/ 396460 h 546047"/>
              <a:gd name="connsiteX4" fmla="*/ 0 w 2238391"/>
              <a:gd name="connsiteY4" fmla="*/ 330740 h 546047"/>
              <a:gd name="connsiteX0" fmla="*/ 2238391 w 2238391"/>
              <a:gd name="connsiteY0" fmla="*/ 0 h 562284"/>
              <a:gd name="connsiteX1" fmla="*/ 1377783 w 2238391"/>
              <a:gd name="connsiteY1" fmla="*/ 464716 h 562284"/>
              <a:gd name="connsiteX2" fmla="*/ 545337 w 2238391"/>
              <a:gd name="connsiteY2" fmla="*/ 550908 h 562284"/>
              <a:gd name="connsiteX3" fmla="*/ 197168 w 2238391"/>
              <a:gd name="connsiteY3" fmla="*/ 396460 h 562284"/>
              <a:gd name="connsiteX4" fmla="*/ 0 w 2238391"/>
              <a:gd name="connsiteY4" fmla="*/ 330740 h 562284"/>
              <a:gd name="connsiteX0" fmla="*/ 2238391 w 2238391"/>
              <a:gd name="connsiteY0" fmla="*/ 0 h 557186"/>
              <a:gd name="connsiteX1" fmla="*/ 1377783 w 2238391"/>
              <a:gd name="connsiteY1" fmla="*/ 464716 h 557186"/>
              <a:gd name="connsiteX2" fmla="*/ 545337 w 2238391"/>
              <a:gd name="connsiteY2" fmla="*/ 550908 h 557186"/>
              <a:gd name="connsiteX3" fmla="*/ 319713 w 2238391"/>
              <a:gd name="connsiteY3" fmla="*/ 502383 h 557186"/>
              <a:gd name="connsiteX4" fmla="*/ 0 w 2238391"/>
              <a:gd name="connsiteY4" fmla="*/ 330740 h 557186"/>
              <a:gd name="connsiteX0" fmla="*/ 2185151 w 2185151"/>
              <a:gd name="connsiteY0" fmla="*/ 0 h 557186"/>
              <a:gd name="connsiteX1" fmla="*/ 1324543 w 2185151"/>
              <a:gd name="connsiteY1" fmla="*/ 464716 h 557186"/>
              <a:gd name="connsiteX2" fmla="*/ 492097 w 2185151"/>
              <a:gd name="connsiteY2" fmla="*/ 550908 h 557186"/>
              <a:gd name="connsiteX3" fmla="*/ 266473 w 2185151"/>
              <a:gd name="connsiteY3" fmla="*/ 502383 h 557186"/>
              <a:gd name="connsiteX4" fmla="*/ 0 w 2185151"/>
              <a:gd name="connsiteY4" fmla="*/ 418550 h 557186"/>
              <a:gd name="connsiteX0" fmla="*/ 2185151 w 2185151"/>
              <a:gd name="connsiteY0" fmla="*/ 0 h 589143"/>
              <a:gd name="connsiteX1" fmla="*/ 1324543 w 2185151"/>
              <a:gd name="connsiteY1" fmla="*/ 464716 h 589143"/>
              <a:gd name="connsiteX2" fmla="*/ 825666 w 2185151"/>
              <a:gd name="connsiteY2" fmla="*/ 582865 h 589143"/>
              <a:gd name="connsiteX3" fmla="*/ 266473 w 2185151"/>
              <a:gd name="connsiteY3" fmla="*/ 502383 h 589143"/>
              <a:gd name="connsiteX4" fmla="*/ 0 w 2185151"/>
              <a:gd name="connsiteY4" fmla="*/ 418550 h 5891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5151" h="589143">
                <a:moveTo>
                  <a:pt x="2185151" y="0"/>
                </a:moveTo>
                <a:cubicBezTo>
                  <a:pt x="1956486" y="221870"/>
                  <a:pt x="1551124" y="367572"/>
                  <a:pt x="1324543" y="464716"/>
                </a:cubicBezTo>
                <a:cubicBezTo>
                  <a:pt x="1097962" y="561860"/>
                  <a:pt x="1002011" y="576587"/>
                  <a:pt x="825666" y="582865"/>
                </a:cubicBezTo>
                <a:cubicBezTo>
                  <a:pt x="649321" y="589143"/>
                  <a:pt x="404084" y="529769"/>
                  <a:pt x="266473" y="502383"/>
                </a:cubicBezTo>
                <a:cubicBezTo>
                  <a:pt x="128862" y="474997"/>
                  <a:pt x="20904" y="425967"/>
                  <a:pt x="0" y="418550"/>
                </a:cubicBezTo>
              </a:path>
            </a:pathLst>
          </a:custGeom>
          <a:ln w="25400">
            <a:solidFill>
              <a:srgbClr val="FF0000"/>
            </a:solidFill>
            <a:prstDash val="solid"/>
            <a:tailEnd type="none"/>
          </a:ln>
        </p:spPr>
        <p:style>
          <a:lnRef idx="1">
            <a:schemeClr val="accent1"/>
          </a:lnRef>
          <a:fillRef idx="0">
            <a:schemeClr val="accent1"/>
          </a:fillRef>
          <a:effectRef idx="0">
            <a:schemeClr val="accent1"/>
          </a:effectRef>
          <a:fontRef idx="minor">
            <a:schemeClr val="tx1"/>
          </a:fontRef>
        </p:style>
        <p:txBody>
          <a:bodyPr lIns="109728" tIns="54864" rIns="109728" bIns="54864" rtlCol="0" anchor="ctr"/>
          <a:lstStyle/>
          <a:p>
            <a:pPr algn="ctr"/>
            <a:endParaRPr lang="en-US"/>
          </a:p>
        </p:txBody>
      </p:sp>
      <p:sp>
        <p:nvSpPr>
          <p:cNvPr id="25" name="TextBox 24"/>
          <p:cNvSpPr txBox="1"/>
          <p:nvPr/>
        </p:nvSpPr>
        <p:spPr>
          <a:xfrm>
            <a:off x="2841962" y="4878024"/>
            <a:ext cx="340158" cy="461665"/>
          </a:xfrm>
          <a:prstGeom prst="rect">
            <a:avLst/>
          </a:prstGeom>
          <a:noFill/>
        </p:spPr>
        <p:txBody>
          <a:bodyPr wrap="none" rtlCol="0">
            <a:spAutoFit/>
          </a:bodyPr>
          <a:lstStyle/>
          <a:p>
            <a:pPr algn="ctr"/>
            <a:r>
              <a:rPr lang="en-US" sz="2400" b="1" dirty="0"/>
              <a:t>1</a:t>
            </a:r>
          </a:p>
        </p:txBody>
      </p:sp>
      <p:sp>
        <p:nvSpPr>
          <p:cNvPr id="27" name="TextBox 26"/>
          <p:cNvSpPr txBox="1"/>
          <p:nvPr/>
        </p:nvSpPr>
        <p:spPr>
          <a:xfrm>
            <a:off x="2820485" y="4863691"/>
            <a:ext cx="340158" cy="461665"/>
          </a:xfrm>
          <a:prstGeom prst="rect">
            <a:avLst/>
          </a:prstGeom>
          <a:noFill/>
        </p:spPr>
        <p:txBody>
          <a:bodyPr wrap="none" rtlCol="0">
            <a:spAutoFit/>
          </a:bodyPr>
          <a:lstStyle/>
          <a:p>
            <a:pPr algn="ctr"/>
            <a:r>
              <a:rPr lang="en-US" sz="2400" b="1" dirty="0"/>
              <a:t>1</a:t>
            </a:r>
          </a:p>
        </p:txBody>
      </p:sp>
      <p:sp>
        <p:nvSpPr>
          <p:cNvPr id="30" name="TextBox 29"/>
          <p:cNvSpPr txBox="1"/>
          <p:nvPr/>
        </p:nvSpPr>
        <p:spPr>
          <a:xfrm>
            <a:off x="2831585" y="4871366"/>
            <a:ext cx="340158" cy="461665"/>
          </a:xfrm>
          <a:prstGeom prst="rect">
            <a:avLst/>
          </a:prstGeom>
          <a:noFill/>
        </p:spPr>
        <p:txBody>
          <a:bodyPr wrap="none" rtlCol="0">
            <a:spAutoFit/>
          </a:bodyPr>
          <a:lstStyle/>
          <a:p>
            <a:pPr algn="ctr"/>
            <a:r>
              <a:rPr lang="en-US" sz="2400" b="1" dirty="0">
                <a:solidFill>
                  <a:schemeClr val="bg1"/>
                </a:solidFill>
              </a:rPr>
              <a:t>1</a:t>
            </a:r>
          </a:p>
        </p:txBody>
      </p:sp>
      <p:sp>
        <p:nvSpPr>
          <p:cNvPr id="32" name="Oval 31"/>
          <p:cNvSpPr/>
          <p:nvPr/>
        </p:nvSpPr>
        <p:spPr>
          <a:xfrm>
            <a:off x="2839084" y="4906923"/>
            <a:ext cx="324512" cy="369324"/>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6004863" y="3423516"/>
            <a:ext cx="574196" cy="1015663"/>
          </a:xfrm>
          <a:prstGeom prst="rect">
            <a:avLst/>
          </a:prstGeom>
          <a:noFill/>
        </p:spPr>
        <p:txBody>
          <a:bodyPr wrap="none" rtlCol="0">
            <a:spAutoFit/>
          </a:bodyPr>
          <a:lstStyle/>
          <a:p>
            <a:pPr algn="ctr"/>
            <a:r>
              <a:rPr lang="en-US" sz="6000" b="1" dirty="0">
                <a:solidFill>
                  <a:srgbClr val="00CC99"/>
                </a:solidFill>
              </a:rPr>
              <a:t>2</a:t>
            </a:r>
          </a:p>
        </p:txBody>
      </p:sp>
      <p:cxnSp>
        <p:nvCxnSpPr>
          <p:cNvPr id="40" name="Straight Arrow Connector 39"/>
          <p:cNvCxnSpPr/>
          <p:nvPr/>
        </p:nvCxnSpPr>
        <p:spPr>
          <a:xfrm flipH="1">
            <a:off x="9518890" y="543166"/>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10210132" y="211015"/>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38" name="object 10"/>
          <p:cNvSpPr txBox="1"/>
          <p:nvPr/>
        </p:nvSpPr>
        <p:spPr>
          <a:xfrm>
            <a:off x="762626" y="4470669"/>
            <a:ext cx="1299208" cy="738664"/>
          </a:xfrm>
          <a:prstGeom prst="rect">
            <a:avLst/>
          </a:prstGeom>
        </p:spPr>
        <p:txBody>
          <a:bodyPr vert="horz" wrap="square" lIns="0" tIns="0" rIns="0" bIns="0" rtlCol="0">
            <a:spAutoFit/>
          </a:bodyPr>
          <a:lstStyle/>
          <a:p>
            <a:pPr algn="ctr">
              <a:lnSpc>
                <a:spcPct val="100000"/>
              </a:lnSpc>
            </a:pPr>
            <a:r>
              <a:rPr lang="en-US" sz="2400" b="1" dirty="0">
                <a:solidFill>
                  <a:srgbClr val="FFFFFF"/>
                </a:solidFill>
                <a:effectLst>
                  <a:outerShdw blurRad="38100" dist="38100" dir="2700000" algn="tl">
                    <a:srgbClr val="000000">
                      <a:alpha val="43137"/>
                    </a:srgbClr>
                  </a:outerShdw>
                </a:effectLst>
                <a:cs typeface="Arial"/>
              </a:rPr>
              <a:t>Fir</a:t>
            </a:r>
          </a:p>
          <a:p>
            <a:pPr algn="ctr">
              <a:lnSpc>
                <a:spcPct val="100000"/>
              </a:lnSpc>
            </a:pPr>
            <a:r>
              <a:rPr lang="en-US" sz="2400" b="1" dirty="0">
                <a:solidFill>
                  <a:srgbClr val="FFFFFF"/>
                </a:solidFill>
                <a:effectLst>
                  <a:outerShdw blurRad="38100" dist="38100" dir="2700000" algn="tl">
                    <a:srgbClr val="000000">
                      <a:alpha val="43137"/>
                    </a:srgbClr>
                  </a:outerShdw>
                </a:effectLst>
                <a:latin typeface="Arial"/>
                <a:cs typeface="Arial"/>
              </a:rPr>
              <a:t>Trees</a:t>
            </a:r>
            <a:endParaRPr sz="2400" dirty="0">
              <a:effectLst>
                <a:outerShdw blurRad="38100" dist="38100" dir="2700000" algn="tl">
                  <a:srgbClr val="000000">
                    <a:alpha val="43137"/>
                  </a:srgbClr>
                </a:outerShdw>
              </a:effectLst>
              <a:latin typeface="Arial"/>
              <a:cs typeface="Arial"/>
            </a:endParaRPr>
          </a:p>
        </p:txBody>
      </p:sp>
      <p:sp>
        <p:nvSpPr>
          <p:cNvPr id="45" name="Freeform 44"/>
          <p:cNvSpPr/>
          <p:nvPr/>
        </p:nvSpPr>
        <p:spPr>
          <a:xfrm>
            <a:off x="36000" y="3088800"/>
            <a:ext cx="10908000" cy="1051199"/>
          </a:xfrm>
          <a:custGeom>
            <a:avLst/>
            <a:gdLst>
              <a:gd name="connsiteX0" fmla="*/ 0 w 10908000"/>
              <a:gd name="connsiteY0" fmla="*/ 914400 h 914400"/>
              <a:gd name="connsiteX1" fmla="*/ 3384000 w 10908000"/>
              <a:gd name="connsiteY1" fmla="*/ 619200 h 914400"/>
              <a:gd name="connsiteX2" fmla="*/ 6667200 w 10908000"/>
              <a:gd name="connsiteY2" fmla="*/ 345600 h 914400"/>
              <a:gd name="connsiteX3" fmla="*/ 8913600 w 10908000"/>
              <a:gd name="connsiteY3" fmla="*/ 144000 h 914400"/>
              <a:gd name="connsiteX4" fmla="*/ 10908000 w 10908000"/>
              <a:gd name="connsiteY4" fmla="*/ 0 h 914400"/>
              <a:gd name="connsiteX0" fmla="*/ 0 w 10908000"/>
              <a:gd name="connsiteY0" fmla="*/ 914400 h 914400"/>
              <a:gd name="connsiteX1" fmla="*/ 3491762 w 10908000"/>
              <a:gd name="connsiteY1" fmla="*/ 313130 h 914400"/>
              <a:gd name="connsiteX2" fmla="*/ 6667200 w 10908000"/>
              <a:gd name="connsiteY2" fmla="*/ 345600 h 914400"/>
              <a:gd name="connsiteX3" fmla="*/ 8913600 w 10908000"/>
              <a:gd name="connsiteY3" fmla="*/ 144000 h 914400"/>
              <a:gd name="connsiteX4" fmla="*/ 10908000 w 10908000"/>
              <a:gd name="connsiteY4" fmla="*/ 0 h 914400"/>
              <a:gd name="connsiteX0" fmla="*/ 0 w 10908000"/>
              <a:gd name="connsiteY0" fmla="*/ 914400 h 914400"/>
              <a:gd name="connsiteX1" fmla="*/ 3491762 w 10908000"/>
              <a:gd name="connsiteY1" fmla="*/ 313130 h 914400"/>
              <a:gd name="connsiteX2" fmla="*/ 6832968 w 10908000"/>
              <a:gd name="connsiteY2" fmla="*/ 82702 h 914400"/>
              <a:gd name="connsiteX3" fmla="*/ 8913600 w 10908000"/>
              <a:gd name="connsiteY3" fmla="*/ 144000 h 914400"/>
              <a:gd name="connsiteX4" fmla="*/ 10908000 w 10908000"/>
              <a:gd name="connsiteY4" fmla="*/ 0 h 914400"/>
              <a:gd name="connsiteX0" fmla="*/ 0 w 10908000"/>
              <a:gd name="connsiteY0" fmla="*/ 946912 h 946912"/>
              <a:gd name="connsiteX1" fmla="*/ 3491762 w 10908000"/>
              <a:gd name="connsiteY1" fmla="*/ 345642 h 946912"/>
              <a:gd name="connsiteX2" fmla="*/ 6832968 w 10908000"/>
              <a:gd name="connsiteY2" fmla="*/ 115214 h 946912"/>
              <a:gd name="connsiteX3" fmla="*/ 8964427 w 10908000"/>
              <a:gd name="connsiteY3" fmla="*/ 0 h 946912"/>
              <a:gd name="connsiteX4" fmla="*/ 10908000 w 10908000"/>
              <a:gd name="connsiteY4" fmla="*/ 32512 h 946912"/>
              <a:gd name="connsiteX0" fmla="*/ 0 w 10908000"/>
              <a:gd name="connsiteY0" fmla="*/ 914400 h 914400"/>
              <a:gd name="connsiteX1" fmla="*/ 3491762 w 10908000"/>
              <a:gd name="connsiteY1" fmla="*/ 313130 h 914400"/>
              <a:gd name="connsiteX2" fmla="*/ 6832968 w 10908000"/>
              <a:gd name="connsiteY2" fmla="*/ 82702 h 914400"/>
              <a:gd name="connsiteX3" fmla="*/ 8676392 w 10908000"/>
              <a:gd name="connsiteY3" fmla="*/ 82702 h 914400"/>
              <a:gd name="connsiteX4" fmla="*/ 10908000 w 10908000"/>
              <a:gd name="connsiteY4" fmla="*/ 0 h 914400"/>
              <a:gd name="connsiteX0" fmla="*/ 0 w 10908000"/>
              <a:gd name="connsiteY0" fmla="*/ 914400 h 914400"/>
              <a:gd name="connsiteX1" fmla="*/ 3491762 w 10908000"/>
              <a:gd name="connsiteY1" fmla="*/ 313130 h 914400"/>
              <a:gd name="connsiteX2" fmla="*/ 6832968 w 10908000"/>
              <a:gd name="connsiteY2" fmla="*/ 82702 h 914400"/>
              <a:gd name="connsiteX3" fmla="*/ 8618785 w 10908000"/>
              <a:gd name="connsiteY3" fmla="*/ 25095 h 914400"/>
              <a:gd name="connsiteX4" fmla="*/ 10908000 w 10908000"/>
              <a:gd name="connsiteY4" fmla="*/ 0 h 914400"/>
              <a:gd name="connsiteX0" fmla="*/ 0 w 10908000"/>
              <a:gd name="connsiteY0" fmla="*/ 946912 h 946912"/>
              <a:gd name="connsiteX1" fmla="*/ 3491762 w 10908000"/>
              <a:gd name="connsiteY1" fmla="*/ 345642 h 946912"/>
              <a:gd name="connsiteX2" fmla="*/ 6775361 w 10908000"/>
              <a:gd name="connsiteY2" fmla="*/ 0 h 946912"/>
              <a:gd name="connsiteX3" fmla="*/ 8618785 w 10908000"/>
              <a:gd name="connsiteY3" fmla="*/ 57607 h 946912"/>
              <a:gd name="connsiteX4" fmla="*/ 10908000 w 10908000"/>
              <a:gd name="connsiteY4" fmla="*/ 32512 h 946912"/>
              <a:gd name="connsiteX0" fmla="*/ 0 w 10908000"/>
              <a:gd name="connsiteY0" fmla="*/ 946912 h 946912"/>
              <a:gd name="connsiteX1" fmla="*/ 3549369 w 10908000"/>
              <a:gd name="connsiteY1" fmla="*/ 230428 h 946912"/>
              <a:gd name="connsiteX2" fmla="*/ 6775361 w 10908000"/>
              <a:gd name="connsiteY2" fmla="*/ 0 h 946912"/>
              <a:gd name="connsiteX3" fmla="*/ 8618785 w 10908000"/>
              <a:gd name="connsiteY3" fmla="*/ 57607 h 946912"/>
              <a:gd name="connsiteX4" fmla="*/ 10908000 w 10908000"/>
              <a:gd name="connsiteY4" fmla="*/ 32512 h 946912"/>
              <a:gd name="connsiteX0" fmla="*/ 0 w 10908000"/>
              <a:gd name="connsiteY0" fmla="*/ 946912 h 946912"/>
              <a:gd name="connsiteX1" fmla="*/ 3549369 w 10908000"/>
              <a:gd name="connsiteY1" fmla="*/ 230428 h 946912"/>
              <a:gd name="connsiteX2" fmla="*/ 6775361 w 10908000"/>
              <a:gd name="connsiteY2" fmla="*/ 0 h 946912"/>
              <a:gd name="connsiteX3" fmla="*/ 8618785 w 10908000"/>
              <a:gd name="connsiteY3" fmla="*/ 57607 h 946912"/>
              <a:gd name="connsiteX4" fmla="*/ 10908000 w 10908000"/>
              <a:gd name="connsiteY4" fmla="*/ 32512 h 946912"/>
              <a:gd name="connsiteX0" fmla="*/ 0 w 10908000"/>
              <a:gd name="connsiteY0" fmla="*/ 959998 h 959998"/>
              <a:gd name="connsiteX1" fmla="*/ 3549369 w 10908000"/>
              <a:gd name="connsiteY1" fmla="*/ 243514 h 959998"/>
              <a:gd name="connsiteX2" fmla="*/ 6775361 w 10908000"/>
              <a:gd name="connsiteY2" fmla="*/ 13086 h 959998"/>
              <a:gd name="connsiteX3" fmla="*/ 8618785 w 10908000"/>
              <a:gd name="connsiteY3" fmla="*/ 70693 h 959998"/>
              <a:gd name="connsiteX4" fmla="*/ 10908000 w 10908000"/>
              <a:gd name="connsiteY4" fmla="*/ 45598 h 959998"/>
              <a:gd name="connsiteX0" fmla="*/ 0 w 10908000"/>
              <a:gd name="connsiteY0" fmla="*/ 1004519 h 1004519"/>
              <a:gd name="connsiteX1" fmla="*/ 3549369 w 10908000"/>
              <a:gd name="connsiteY1" fmla="*/ 288035 h 1004519"/>
              <a:gd name="connsiteX2" fmla="*/ 6775361 w 10908000"/>
              <a:gd name="connsiteY2" fmla="*/ 57607 h 1004519"/>
              <a:gd name="connsiteX3" fmla="*/ 8618785 w 10908000"/>
              <a:gd name="connsiteY3" fmla="*/ 0 h 1004519"/>
              <a:gd name="connsiteX4" fmla="*/ 10908000 w 10908000"/>
              <a:gd name="connsiteY4" fmla="*/ 90119 h 1004519"/>
              <a:gd name="connsiteX0" fmla="*/ 0 w 10908000"/>
              <a:gd name="connsiteY0" fmla="*/ 1017604 h 1017604"/>
              <a:gd name="connsiteX1" fmla="*/ 3549369 w 10908000"/>
              <a:gd name="connsiteY1" fmla="*/ 301120 h 1017604"/>
              <a:gd name="connsiteX2" fmla="*/ 6948182 w 10908000"/>
              <a:gd name="connsiteY2" fmla="*/ 13086 h 1017604"/>
              <a:gd name="connsiteX3" fmla="*/ 8618785 w 10908000"/>
              <a:gd name="connsiteY3" fmla="*/ 13085 h 1017604"/>
              <a:gd name="connsiteX4" fmla="*/ 10908000 w 10908000"/>
              <a:gd name="connsiteY4" fmla="*/ 103204 h 1017604"/>
              <a:gd name="connsiteX0" fmla="*/ 0 w 10908000"/>
              <a:gd name="connsiteY0" fmla="*/ 1051200 h 1051200"/>
              <a:gd name="connsiteX1" fmla="*/ 3549369 w 10908000"/>
              <a:gd name="connsiteY1" fmla="*/ 334716 h 1051200"/>
              <a:gd name="connsiteX2" fmla="*/ 6948182 w 10908000"/>
              <a:gd name="connsiteY2" fmla="*/ 46682 h 1051200"/>
              <a:gd name="connsiteX3" fmla="*/ 8618785 w 10908000"/>
              <a:gd name="connsiteY3" fmla="*/ 46681 h 1051200"/>
              <a:gd name="connsiteX4" fmla="*/ 10908000 w 10908000"/>
              <a:gd name="connsiteY4" fmla="*/ 136800 h 1051200"/>
              <a:gd name="connsiteX0" fmla="*/ 0 w 10908000"/>
              <a:gd name="connsiteY0" fmla="*/ 1051199 h 1051199"/>
              <a:gd name="connsiteX1" fmla="*/ 3549369 w 10908000"/>
              <a:gd name="connsiteY1" fmla="*/ 334715 h 1051199"/>
              <a:gd name="connsiteX2" fmla="*/ 6948182 w 10908000"/>
              <a:gd name="connsiteY2" fmla="*/ 46681 h 1051199"/>
              <a:gd name="connsiteX3" fmla="*/ 9137248 w 10908000"/>
              <a:gd name="connsiteY3" fmla="*/ 46681 h 1051199"/>
              <a:gd name="connsiteX4" fmla="*/ 10908000 w 10908000"/>
              <a:gd name="connsiteY4" fmla="*/ 136799 h 1051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000" h="1051199">
                <a:moveTo>
                  <a:pt x="0" y="1051199"/>
                </a:moveTo>
                <a:lnTo>
                  <a:pt x="3549369" y="334715"/>
                </a:lnTo>
                <a:cubicBezTo>
                  <a:pt x="4898398" y="146404"/>
                  <a:pt x="5844023" y="33595"/>
                  <a:pt x="6948182" y="46681"/>
                </a:cubicBezTo>
                <a:cubicBezTo>
                  <a:pt x="7505050" y="46681"/>
                  <a:pt x="8428865" y="0"/>
                  <a:pt x="9137248" y="46681"/>
                </a:cubicBezTo>
                <a:lnTo>
                  <a:pt x="10908000" y="136799"/>
                </a:lnTo>
              </a:path>
            </a:pathLst>
          </a:custGeom>
          <a:ln w="7620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descr="G:\Land Technical\Maps\Aerial Photos\1931 c-1436_11 Fenn 16-5 Hi Contrast.jpg"/>
          <p:cNvPicPr>
            <a:picLocks noChangeArrowheads="1"/>
          </p:cNvPicPr>
          <p:nvPr/>
        </p:nvPicPr>
        <p:blipFill>
          <a:blip r:embed="rId3" cstate="print"/>
          <a:srcRect t="6622" r="49857" b="26488"/>
          <a:stretch>
            <a:fillRect/>
          </a:stretch>
        </p:blipFill>
        <p:spPr bwMode="auto">
          <a:xfrm>
            <a:off x="-22226" y="-1"/>
            <a:ext cx="10972800" cy="8229600"/>
          </a:xfrm>
          <a:prstGeom prst="rect">
            <a:avLst/>
          </a:prstGeom>
          <a:noFill/>
        </p:spPr>
      </p:pic>
      <p:cxnSp>
        <p:nvCxnSpPr>
          <p:cNvPr id="30" name="Straight Connector 29"/>
          <p:cNvCxnSpPr/>
          <p:nvPr/>
        </p:nvCxnSpPr>
        <p:spPr>
          <a:xfrm flipH="1">
            <a:off x="1857159" y="6764722"/>
            <a:ext cx="7357177"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1857159" y="2847446"/>
            <a:ext cx="576070" cy="3917276"/>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10382995" y="4057193"/>
            <a:ext cx="589805" cy="17395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9403676" y="4230014"/>
            <a:ext cx="431263" cy="840397"/>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9214335" y="5094119"/>
            <a:ext cx="189341" cy="167060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9806925" y="4230014"/>
            <a:ext cx="610108" cy="2"/>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pic>
        <p:nvPicPr>
          <p:cNvPr id="14" name="Picture 3"/>
          <p:cNvPicPr>
            <a:picLocks noChangeAspect="1" noChangeArrowheads="1"/>
          </p:cNvPicPr>
          <p:nvPr/>
        </p:nvPicPr>
        <p:blipFill>
          <a:blip r:embed="rId4" cstate="print"/>
          <a:srcRect/>
          <a:stretch>
            <a:fillRect/>
          </a:stretch>
        </p:blipFill>
        <p:spPr bwMode="auto">
          <a:xfrm>
            <a:off x="10635324" y="7684920"/>
            <a:ext cx="276515" cy="462370"/>
          </a:xfrm>
          <a:prstGeom prst="rect">
            <a:avLst/>
          </a:prstGeom>
          <a:noFill/>
          <a:ln w="9525">
            <a:noFill/>
            <a:miter lim="800000"/>
            <a:headEnd/>
            <a:tailEnd/>
          </a:ln>
          <a:effectLst/>
        </p:spPr>
      </p:pic>
      <p:cxnSp>
        <p:nvCxnSpPr>
          <p:cNvPr id="41" name="Straight Arrow Connector 40"/>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grpSp>
        <p:nvGrpSpPr>
          <p:cNvPr id="2" name="Group 16"/>
          <p:cNvGrpSpPr/>
          <p:nvPr/>
        </p:nvGrpSpPr>
        <p:grpSpPr>
          <a:xfrm rot="459179">
            <a:off x="2024895" y="3528986"/>
            <a:ext cx="1478637" cy="3483108"/>
            <a:chOff x="6436100" y="3198585"/>
            <a:chExt cx="2595073" cy="4487851"/>
          </a:xfrm>
        </p:grpSpPr>
        <p:sp>
          <p:nvSpPr>
            <p:cNvPr id="18" name="Freeform 17"/>
            <p:cNvSpPr/>
            <p:nvPr/>
          </p:nvSpPr>
          <p:spPr>
            <a:xfrm>
              <a:off x="6493707" y="3198585"/>
              <a:ext cx="1049265" cy="1895534"/>
            </a:xfrm>
            <a:custGeom>
              <a:avLst/>
              <a:gdLst>
                <a:gd name="connsiteX0" fmla="*/ 921600 w 1581600"/>
                <a:gd name="connsiteY0" fmla="*/ 2928000 h 3092400"/>
                <a:gd name="connsiteX1" fmla="*/ 201600 w 1581600"/>
                <a:gd name="connsiteY1" fmla="*/ 1920000 h 3092400"/>
                <a:gd name="connsiteX2" fmla="*/ 21600 w 1581600"/>
                <a:gd name="connsiteY2" fmla="*/ 811200 h 3092400"/>
                <a:gd name="connsiteX3" fmla="*/ 72000 w 1581600"/>
                <a:gd name="connsiteY3" fmla="*/ 127200 h 3092400"/>
                <a:gd name="connsiteX4" fmla="*/ 417600 w 1581600"/>
                <a:gd name="connsiteY4" fmla="*/ 48000 h 3092400"/>
                <a:gd name="connsiteX5" fmla="*/ 950400 w 1581600"/>
                <a:gd name="connsiteY5" fmla="*/ 242400 h 3092400"/>
                <a:gd name="connsiteX6" fmla="*/ 1296000 w 1581600"/>
                <a:gd name="connsiteY6" fmla="*/ 408000 h 3092400"/>
                <a:gd name="connsiteX7" fmla="*/ 1281600 w 1581600"/>
                <a:gd name="connsiteY7" fmla="*/ 1308000 h 3092400"/>
                <a:gd name="connsiteX8" fmla="*/ 1209600 w 1581600"/>
                <a:gd name="connsiteY8" fmla="*/ 1740000 h 3092400"/>
                <a:gd name="connsiteX9" fmla="*/ 1411200 w 1581600"/>
                <a:gd name="connsiteY9" fmla="*/ 2042400 h 3092400"/>
                <a:gd name="connsiteX10" fmla="*/ 1569600 w 1581600"/>
                <a:gd name="connsiteY10" fmla="*/ 2409600 h 3092400"/>
                <a:gd name="connsiteX11" fmla="*/ 1483200 w 1581600"/>
                <a:gd name="connsiteY11" fmla="*/ 2769600 h 3092400"/>
                <a:gd name="connsiteX12" fmla="*/ 1065600 w 1581600"/>
                <a:gd name="connsiteY12" fmla="*/ 2906400 h 3092400"/>
                <a:gd name="connsiteX13" fmla="*/ 921600 w 1581600"/>
                <a:gd name="connsiteY13" fmla="*/ 2928000 h 3092400"/>
                <a:gd name="connsiteX0" fmla="*/ 409938 w 1581600"/>
                <a:gd name="connsiteY0" fmla="*/ 2832778 h 2997179"/>
                <a:gd name="connsiteX1" fmla="*/ 201600 w 1581600"/>
                <a:gd name="connsiteY1" fmla="*/ 1920000 h 2997179"/>
                <a:gd name="connsiteX2" fmla="*/ 21600 w 1581600"/>
                <a:gd name="connsiteY2" fmla="*/ 811200 h 2997179"/>
                <a:gd name="connsiteX3" fmla="*/ 72000 w 1581600"/>
                <a:gd name="connsiteY3" fmla="*/ 127200 h 2997179"/>
                <a:gd name="connsiteX4" fmla="*/ 417600 w 1581600"/>
                <a:gd name="connsiteY4" fmla="*/ 48000 h 2997179"/>
                <a:gd name="connsiteX5" fmla="*/ 950400 w 1581600"/>
                <a:gd name="connsiteY5" fmla="*/ 242400 h 2997179"/>
                <a:gd name="connsiteX6" fmla="*/ 1296000 w 1581600"/>
                <a:gd name="connsiteY6" fmla="*/ 408000 h 2997179"/>
                <a:gd name="connsiteX7" fmla="*/ 1281600 w 1581600"/>
                <a:gd name="connsiteY7" fmla="*/ 1308000 h 2997179"/>
                <a:gd name="connsiteX8" fmla="*/ 1209600 w 1581600"/>
                <a:gd name="connsiteY8" fmla="*/ 1740000 h 2997179"/>
                <a:gd name="connsiteX9" fmla="*/ 1411200 w 1581600"/>
                <a:gd name="connsiteY9" fmla="*/ 2042400 h 2997179"/>
                <a:gd name="connsiteX10" fmla="*/ 1569600 w 1581600"/>
                <a:gd name="connsiteY10" fmla="*/ 2409600 h 2997179"/>
                <a:gd name="connsiteX11" fmla="*/ 1483200 w 1581600"/>
                <a:gd name="connsiteY11" fmla="*/ 2769600 h 2997179"/>
                <a:gd name="connsiteX12" fmla="*/ 1065600 w 1581600"/>
                <a:gd name="connsiteY12" fmla="*/ 2906400 h 2997179"/>
                <a:gd name="connsiteX13" fmla="*/ 409938 w 1581600"/>
                <a:gd name="connsiteY13" fmla="*/ 2832778 h 2997179"/>
                <a:gd name="connsiteX0" fmla="*/ 409938 w 1602061"/>
                <a:gd name="connsiteY0" fmla="*/ 2832778 h 2997178"/>
                <a:gd name="connsiteX1" fmla="*/ 201600 w 1602061"/>
                <a:gd name="connsiteY1" fmla="*/ 1920000 h 2997178"/>
                <a:gd name="connsiteX2" fmla="*/ 21600 w 1602061"/>
                <a:gd name="connsiteY2" fmla="*/ 811200 h 2997178"/>
                <a:gd name="connsiteX3" fmla="*/ 72000 w 1602061"/>
                <a:gd name="connsiteY3" fmla="*/ 127200 h 2997178"/>
                <a:gd name="connsiteX4" fmla="*/ 417600 w 1602061"/>
                <a:gd name="connsiteY4" fmla="*/ 48000 h 2997178"/>
                <a:gd name="connsiteX5" fmla="*/ 950400 w 1602061"/>
                <a:gd name="connsiteY5" fmla="*/ 242400 h 2997178"/>
                <a:gd name="connsiteX6" fmla="*/ 1296000 w 1602061"/>
                <a:gd name="connsiteY6" fmla="*/ 408000 h 2997178"/>
                <a:gd name="connsiteX7" fmla="*/ 1281600 w 1602061"/>
                <a:gd name="connsiteY7" fmla="*/ 1308000 h 2997178"/>
                <a:gd name="connsiteX8" fmla="*/ 1209600 w 1602061"/>
                <a:gd name="connsiteY8" fmla="*/ 1740000 h 2997178"/>
                <a:gd name="connsiteX9" fmla="*/ 1411200 w 1602061"/>
                <a:gd name="connsiteY9" fmla="*/ 2042400 h 2997178"/>
                <a:gd name="connsiteX10" fmla="*/ 1569600 w 1602061"/>
                <a:gd name="connsiteY10" fmla="*/ 2409600 h 2997178"/>
                <a:gd name="connsiteX11" fmla="*/ 1216436 w 1602061"/>
                <a:gd name="connsiteY11" fmla="*/ 2767873 h 2997178"/>
                <a:gd name="connsiteX12" fmla="*/ 1065600 w 1602061"/>
                <a:gd name="connsiteY12" fmla="*/ 2906400 h 2997178"/>
                <a:gd name="connsiteX13" fmla="*/ 409938 w 1602061"/>
                <a:gd name="connsiteY13" fmla="*/ 2832778 h 2997178"/>
                <a:gd name="connsiteX0" fmla="*/ 409938 w 1602061"/>
                <a:gd name="connsiteY0" fmla="*/ 2832778 h 2995725"/>
                <a:gd name="connsiteX1" fmla="*/ 201600 w 1602061"/>
                <a:gd name="connsiteY1" fmla="*/ 1920000 h 2995725"/>
                <a:gd name="connsiteX2" fmla="*/ 21600 w 1602061"/>
                <a:gd name="connsiteY2" fmla="*/ 811200 h 2995725"/>
                <a:gd name="connsiteX3" fmla="*/ 72000 w 1602061"/>
                <a:gd name="connsiteY3" fmla="*/ 127200 h 2995725"/>
                <a:gd name="connsiteX4" fmla="*/ 417600 w 1602061"/>
                <a:gd name="connsiteY4" fmla="*/ 48000 h 2995725"/>
                <a:gd name="connsiteX5" fmla="*/ 950400 w 1602061"/>
                <a:gd name="connsiteY5" fmla="*/ 242400 h 2995725"/>
                <a:gd name="connsiteX6" fmla="*/ 1296000 w 1602061"/>
                <a:gd name="connsiteY6" fmla="*/ 408000 h 2995725"/>
                <a:gd name="connsiteX7" fmla="*/ 1281600 w 1602061"/>
                <a:gd name="connsiteY7" fmla="*/ 1308000 h 2995725"/>
                <a:gd name="connsiteX8" fmla="*/ 1209600 w 1602061"/>
                <a:gd name="connsiteY8" fmla="*/ 1740000 h 2995725"/>
                <a:gd name="connsiteX9" fmla="*/ 1411200 w 1602061"/>
                <a:gd name="connsiteY9" fmla="*/ 2042400 h 2995725"/>
                <a:gd name="connsiteX10" fmla="*/ 1569600 w 1602061"/>
                <a:gd name="connsiteY10" fmla="*/ 2409600 h 2995725"/>
                <a:gd name="connsiteX11" fmla="*/ 1216436 w 1602061"/>
                <a:gd name="connsiteY11" fmla="*/ 2767873 h 2995725"/>
                <a:gd name="connsiteX12" fmla="*/ 755580 w 1602061"/>
                <a:gd name="connsiteY12" fmla="*/ 2897685 h 2995725"/>
                <a:gd name="connsiteX13" fmla="*/ 409938 w 1602061"/>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216436 w 1419662"/>
                <a:gd name="connsiteY11" fmla="*/ 2767873 h 2995725"/>
                <a:gd name="connsiteX12" fmla="*/ 755580 w 1419662"/>
                <a:gd name="connsiteY12" fmla="*/ 2897685 h 2995725"/>
                <a:gd name="connsiteX13" fmla="*/ 409938 w 1419662"/>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043615 w 1419662"/>
                <a:gd name="connsiteY11" fmla="*/ 2508253 h 2995725"/>
                <a:gd name="connsiteX12" fmla="*/ 755580 w 1419662"/>
                <a:gd name="connsiteY12" fmla="*/ 2897685 h 2995725"/>
                <a:gd name="connsiteX13" fmla="*/ 409938 w 1419662"/>
                <a:gd name="connsiteY13"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1209600 w 1351200"/>
                <a:gd name="connsiteY8" fmla="*/ 1740000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928401 w 1351200"/>
                <a:gd name="connsiteY8" fmla="*/ 1469764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49940"/>
                <a:gd name="connsiteY0" fmla="*/ 2832778 h 2995725"/>
                <a:gd name="connsiteX1" fmla="*/ 201600 w 1349940"/>
                <a:gd name="connsiteY1" fmla="*/ 1920000 h 2995725"/>
                <a:gd name="connsiteX2" fmla="*/ 21600 w 1349940"/>
                <a:gd name="connsiteY2" fmla="*/ 811200 h 2995725"/>
                <a:gd name="connsiteX3" fmla="*/ 72000 w 1349940"/>
                <a:gd name="connsiteY3" fmla="*/ 127200 h 2995725"/>
                <a:gd name="connsiteX4" fmla="*/ 417600 w 1349940"/>
                <a:gd name="connsiteY4" fmla="*/ 48000 h 2995725"/>
                <a:gd name="connsiteX5" fmla="*/ 950400 w 1349940"/>
                <a:gd name="connsiteY5" fmla="*/ 242400 h 2995725"/>
                <a:gd name="connsiteX6" fmla="*/ 1296000 w 1349940"/>
                <a:gd name="connsiteY6" fmla="*/ 408000 h 2995725"/>
                <a:gd name="connsiteX7" fmla="*/ 1274043 w 1349940"/>
                <a:gd name="connsiteY7" fmla="*/ 1015426 h 2995725"/>
                <a:gd name="connsiteX8" fmla="*/ 928401 w 1349940"/>
                <a:gd name="connsiteY8" fmla="*/ 1469764 h 2995725"/>
                <a:gd name="connsiteX9" fmla="*/ 1158829 w 1349940"/>
                <a:gd name="connsiteY9" fmla="*/ 2118820 h 2995725"/>
                <a:gd name="connsiteX10" fmla="*/ 1043615 w 1349940"/>
                <a:gd name="connsiteY10" fmla="*/ 2508253 h 2995725"/>
                <a:gd name="connsiteX11" fmla="*/ 755580 w 1349940"/>
                <a:gd name="connsiteY11" fmla="*/ 2897685 h 2995725"/>
                <a:gd name="connsiteX12" fmla="*/ 409938 w 1349940"/>
                <a:gd name="connsiteY12" fmla="*/ 2832778 h 2995725"/>
                <a:gd name="connsiteX0" fmla="*/ 409938 w 1322049"/>
                <a:gd name="connsiteY0" fmla="*/ 2832778 h 2995725"/>
                <a:gd name="connsiteX1" fmla="*/ 201600 w 1322049"/>
                <a:gd name="connsiteY1" fmla="*/ 1920000 h 2995725"/>
                <a:gd name="connsiteX2" fmla="*/ 21600 w 1322049"/>
                <a:gd name="connsiteY2" fmla="*/ 811200 h 2995725"/>
                <a:gd name="connsiteX3" fmla="*/ 72000 w 1322049"/>
                <a:gd name="connsiteY3" fmla="*/ 127200 h 2995725"/>
                <a:gd name="connsiteX4" fmla="*/ 417600 w 1322049"/>
                <a:gd name="connsiteY4" fmla="*/ 48000 h 2995725"/>
                <a:gd name="connsiteX5" fmla="*/ 950400 w 1322049"/>
                <a:gd name="connsiteY5" fmla="*/ 242400 h 2995725"/>
                <a:gd name="connsiteX6" fmla="*/ 1216436 w 1322049"/>
                <a:gd name="connsiteY6" fmla="*/ 496182 h 2995725"/>
                <a:gd name="connsiteX7" fmla="*/ 1274043 w 1322049"/>
                <a:gd name="connsiteY7" fmla="*/ 1015426 h 2995725"/>
                <a:gd name="connsiteX8" fmla="*/ 928401 w 1322049"/>
                <a:gd name="connsiteY8" fmla="*/ 1469764 h 2995725"/>
                <a:gd name="connsiteX9" fmla="*/ 1158829 w 1322049"/>
                <a:gd name="connsiteY9" fmla="*/ 2118820 h 2995725"/>
                <a:gd name="connsiteX10" fmla="*/ 1043615 w 1322049"/>
                <a:gd name="connsiteY10" fmla="*/ 2508253 h 2995725"/>
                <a:gd name="connsiteX11" fmla="*/ 755580 w 1322049"/>
                <a:gd name="connsiteY11" fmla="*/ 2897685 h 2995725"/>
                <a:gd name="connsiteX12" fmla="*/ 409938 w 1322049"/>
                <a:gd name="connsiteY12" fmla="*/ 2832778 h 299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2049" h="2995725">
                  <a:moveTo>
                    <a:pt x="409938" y="2832778"/>
                  </a:moveTo>
                  <a:cubicBezTo>
                    <a:pt x="317608" y="2669831"/>
                    <a:pt x="266323" y="2256930"/>
                    <a:pt x="201600" y="1920000"/>
                  </a:cubicBezTo>
                  <a:cubicBezTo>
                    <a:pt x="136877" y="1583070"/>
                    <a:pt x="43200" y="1110000"/>
                    <a:pt x="21600" y="811200"/>
                  </a:cubicBezTo>
                  <a:cubicBezTo>
                    <a:pt x="0" y="512400"/>
                    <a:pt x="6000" y="254400"/>
                    <a:pt x="72000" y="127200"/>
                  </a:cubicBezTo>
                  <a:cubicBezTo>
                    <a:pt x="138000" y="0"/>
                    <a:pt x="271200" y="28800"/>
                    <a:pt x="417600" y="48000"/>
                  </a:cubicBezTo>
                  <a:cubicBezTo>
                    <a:pt x="564000" y="67200"/>
                    <a:pt x="817261" y="167703"/>
                    <a:pt x="950400" y="242400"/>
                  </a:cubicBezTo>
                  <a:cubicBezTo>
                    <a:pt x="1083539" y="317097"/>
                    <a:pt x="1162496" y="367344"/>
                    <a:pt x="1216436" y="496182"/>
                  </a:cubicBezTo>
                  <a:cubicBezTo>
                    <a:pt x="1270376" y="625020"/>
                    <a:pt x="1322049" y="853162"/>
                    <a:pt x="1274043" y="1015426"/>
                  </a:cubicBezTo>
                  <a:cubicBezTo>
                    <a:pt x="1226037" y="1177690"/>
                    <a:pt x="947603" y="1285865"/>
                    <a:pt x="928401" y="1469764"/>
                  </a:cubicBezTo>
                  <a:cubicBezTo>
                    <a:pt x="909199" y="1653663"/>
                    <a:pt x="1139627" y="1945739"/>
                    <a:pt x="1158829" y="2118820"/>
                  </a:cubicBezTo>
                  <a:cubicBezTo>
                    <a:pt x="1178031" y="2291901"/>
                    <a:pt x="1110823" y="2378442"/>
                    <a:pt x="1043615" y="2508253"/>
                  </a:cubicBezTo>
                  <a:cubicBezTo>
                    <a:pt x="976407" y="2638064"/>
                    <a:pt x="861193" y="2843598"/>
                    <a:pt x="755580" y="2897685"/>
                  </a:cubicBezTo>
                  <a:cubicBezTo>
                    <a:pt x="649967" y="2951772"/>
                    <a:pt x="502268" y="2995725"/>
                    <a:pt x="409938" y="2832778"/>
                  </a:cubicBezTo>
                  <a:close/>
                </a:path>
              </a:pathLst>
            </a:custGeom>
            <a:noFill/>
            <a:ln w="508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p:cNvSpPr/>
            <p:nvPr/>
          </p:nvSpPr>
          <p:spPr>
            <a:xfrm>
              <a:off x="6436100" y="6099380"/>
              <a:ext cx="921711" cy="1587056"/>
            </a:xfrm>
            <a:custGeom>
              <a:avLst/>
              <a:gdLst>
                <a:gd name="connsiteX0" fmla="*/ 0 w 1624800"/>
                <a:gd name="connsiteY0" fmla="*/ 1383600 h 1383600"/>
                <a:gd name="connsiteX1" fmla="*/ 187200 w 1624800"/>
                <a:gd name="connsiteY1" fmla="*/ 843600 h 1383600"/>
                <a:gd name="connsiteX2" fmla="*/ 518400 w 1624800"/>
                <a:gd name="connsiteY2" fmla="*/ 282000 h 1383600"/>
                <a:gd name="connsiteX3" fmla="*/ 979200 w 1624800"/>
                <a:gd name="connsiteY3" fmla="*/ 30000 h 1383600"/>
                <a:gd name="connsiteX4" fmla="*/ 1447200 w 1624800"/>
                <a:gd name="connsiteY4" fmla="*/ 462000 h 1383600"/>
                <a:gd name="connsiteX5" fmla="*/ 1533600 w 1624800"/>
                <a:gd name="connsiteY5" fmla="*/ 836400 h 1383600"/>
                <a:gd name="connsiteX6" fmla="*/ 900000 w 1624800"/>
                <a:gd name="connsiteY6" fmla="*/ 1383600 h 1383600"/>
                <a:gd name="connsiteX0" fmla="*/ 0 w 1703636"/>
                <a:gd name="connsiteY0" fmla="*/ 1383600 h 1383600"/>
                <a:gd name="connsiteX1" fmla="*/ 187200 w 1703636"/>
                <a:gd name="connsiteY1" fmla="*/ 843600 h 1383600"/>
                <a:gd name="connsiteX2" fmla="*/ 518400 w 1703636"/>
                <a:gd name="connsiteY2" fmla="*/ 282000 h 1383600"/>
                <a:gd name="connsiteX3" fmla="*/ 979200 w 1703636"/>
                <a:gd name="connsiteY3" fmla="*/ 30000 h 1383600"/>
                <a:gd name="connsiteX4" fmla="*/ 1447200 w 1703636"/>
                <a:gd name="connsiteY4" fmla="*/ 462000 h 1383600"/>
                <a:gd name="connsiteX5" fmla="*/ 1612436 w 1703636"/>
                <a:gd name="connsiteY5" fmla="*/ 898041 h 1383600"/>
                <a:gd name="connsiteX6" fmla="*/ 900000 w 1703636"/>
                <a:gd name="connsiteY6" fmla="*/ 1383600 h 1383600"/>
                <a:gd name="connsiteX0" fmla="*/ 0 w 1588422"/>
                <a:gd name="connsiteY0" fmla="*/ 1383600 h 1383600"/>
                <a:gd name="connsiteX1" fmla="*/ 187200 w 1588422"/>
                <a:gd name="connsiteY1" fmla="*/ 843600 h 1383600"/>
                <a:gd name="connsiteX2" fmla="*/ 518400 w 1588422"/>
                <a:gd name="connsiteY2" fmla="*/ 282000 h 1383600"/>
                <a:gd name="connsiteX3" fmla="*/ 979200 w 1588422"/>
                <a:gd name="connsiteY3" fmla="*/ 30000 h 1383600"/>
                <a:gd name="connsiteX4" fmla="*/ 1447200 w 1588422"/>
                <a:gd name="connsiteY4" fmla="*/ 462000 h 1383600"/>
                <a:gd name="connsiteX5" fmla="*/ 1497222 w 1588422"/>
                <a:gd name="connsiteY5" fmla="*/ 725220 h 1383600"/>
                <a:gd name="connsiteX6" fmla="*/ 900000 w 1588422"/>
                <a:gd name="connsiteY6" fmla="*/ 1383600 h 1383600"/>
                <a:gd name="connsiteX0" fmla="*/ 0 w 1576955"/>
                <a:gd name="connsiteY0" fmla="*/ 1383600 h 1871161"/>
                <a:gd name="connsiteX1" fmla="*/ 187200 w 1576955"/>
                <a:gd name="connsiteY1" fmla="*/ 843600 h 1871161"/>
                <a:gd name="connsiteX2" fmla="*/ 518400 w 1576955"/>
                <a:gd name="connsiteY2" fmla="*/ 282000 h 1871161"/>
                <a:gd name="connsiteX3" fmla="*/ 979200 w 1576955"/>
                <a:gd name="connsiteY3" fmla="*/ 30000 h 1871161"/>
                <a:gd name="connsiteX4" fmla="*/ 1447200 w 1576955"/>
                <a:gd name="connsiteY4" fmla="*/ 462000 h 1871161"/>
                <a:gd name="connsiteX5" fmla="*/ 1497222 w 1576955"/>
                <a:gd name="connsiteY5" fmla="*/ 725220 h 1871161"/>
                <a:gd name="connsiteX6" fmla="*/ 968793 w 1576955"/>
                <a:gd name="connsiteY6" fmla="*/ 1871161 h 1871161"/>
                <a:gd name="connsiteX0" fmla="*/ 0 w 1576956"/>
                <a:gd name="connsiteY0" fmla="*/ 1383600 h 2060803"/>
                <a:gd name="connsiteX1" fmla="*/ 187200 w 1576956"/>
                <a:gd name="connsiteY1" fmla="*/ 843600 h 2060803"/>
                <a:gd name="connsiteX2" fmla="*/ 518400 w 1576956"/>
                <a:gd name="connsiteY2" fmla="*/ 282000 h 2060803"/>
                <a:gd name="connsiteX3" fmla="*/ 979200 w 1576956"/>
                <a:gd name="connsiteY3" fmla="*/ 30000 h 2060803"/>
                <a:gd name="connsiteX4" fmla="*/ 1447200 w 1576956"/>
                <a:gd name="connsiteY4" fmla="*/ 462000 h 2060803"/>
                <a:gd name="connsiteX5" fmla="*/ 1497222 w 1576956"/>
                <a:gd name="connsiteY5" fmla="*/ 725220 h 2060803"/>
                <a:gd name="connsiteX6" fmla="*/ 968793 w 1576956"/>
                <a:gd name="connsiteY6" fmla="*/ 1871161 h 2060803"/>
                <a:gd name="connsiteX7" fmla="*/ 968129 w 1576956"/>
                <a:gd name="connsiteY7" fmla="*/ 1863072 h 2060803"/>
                <a:gd name="connsiteX0" fmla="*/ 58168 w 1635124"/>
                <a:gd name="connsiteY0" fmla="*/ 1383600 h 1989531"/>
                <a:gd name="connsiteX1" fmla="*/ 245368 w 1635124"/>
                <a:gd name="connsiteY1" fmla="*/ 843600 h 1989531"/>
                <a:gd name="connsiteX2" fmla="*/ 576568 w 1635124"/>
                <a:gd name="connsiteY2" fmla="*/ 282000 h 1989531"/>
                <a:gd name="connsiteX3" fmla="*/ 1037368 w 1635124"/>
                <a:gd name="connsiteY3" fmla="*/ 30000 h 1989531"/>
                <a:gd name="connsiteX4" fmla="*/ 1505368 w 1635124"/>
                <a:gd name="connsiteY4" fmla="*/ 462000 h 1989531"/>
                <a:gd name="connsiteX5" fmla="*/ 1555390 w 1635124"/>
                <a:gd name="connsiteY5" fmla="*/ 725220 h 1989531"/>
                <a:gd name="connsiteX6" fmla="*/ 1026961 w 1635124"/>
                <a:gd name="connsiteY6" fmla="*/ 1871161 h 1989531"/>
                <a:gd name="connsiteX7" fmla="*/ 0 w 1635124"/>
                <a:gd name="connsiteY7" fmla="*/ 1435437 h 1989531"/>
                <a:gd name="connsiteX0" fmla="*/ 58168 w 1635124"/>
                <a:gd name="connsiteY0" fmla="*/ 1383600 h 1989531"/>
                <a:gd name="connsiteX1" fmla="*/ 245368 w 1635124"/>
                <a:gd name="connsiteY1" fmla="*/ 843600 h 1989531"/>
                <a:gd name="connsiteX2" fmla="*/ 576568 w 1635124"/>
                <a:gd name="connsiteY2" fmla="*/ 282000 h 1989531"/>
                <a:gd name="connsiteX3" fmla="*/ 1037368 w 1635124"/>
                <a:gd name="connsiteY3" fmla="*/ 30000 h 1989531"/>
                <a:gd name="connsiteX4" fmla="*/ 1505368 w 1635124"/>
                <a:gd name="connsiteY4" fmla="*/ 462000 h 1989531"/>
                <a:gd name="connsiteX5" fmla="*/ 1555390 w 1635124"/>
                <a:gd name="connsiteY5" fmla="*/ 725220 h 1989531"/>
                <a:gd name="connsiteX6" fmla="*/ 1026961 w 1635124"/>
                <a:gd name="connsiteY6" fmla="*/ 1871161 h 1989531"/>
                <a:gd name="connsiteX7" fmla="*/ 0 w 1635124"/>
                <a:gd name="connsiteY7" fmla="*/ 1435437 h 1989531"/>
                <a:gd name="connsiteX8" fmla="*/ 58168 w 1635124"/>
                <a:gd name="connsiteY8" fmla="*/ 1383600 h 1989531"/>
                <a:gd name="connsiteX0" fmla="*/ 58168 w 1635124"/>
                <a:gd name="connsiteY0" fmla="*/ 1383600 h 2045471"/>
                <a:gd name="connsiteX1" fmla="*/ 245368 w 1635124"/>
                <a:gd name="connsiteY1" fmla="*/ 843600 h 2045471"/>
                <a:gd name="connsiteX2" fmla="*/ 576568 w 1635124"/>
                <a:gd name="connsiteY2" fmla="*/ 282000 h 2045471"/>
                <a:gd name="connsiteX3" fmla="*/ 1037368 w 1635124"/>
                <a:gd name="connsiteY3" fmla="*/ 30000 h 2045471"/>
                <a:gd name="connsiteX4" fmla="*/ 1505368 w 1635124"/>
                <a:gd name="connsiteY4" fmla="*/ 462000 h 2045471"/>
                <a:gd name="connsiteX5" fmla="*/ 1555390 w 1635124"/>
                <a:gd name="connsiteY5" fmla="*/ 725220 h 2045471"/>
                <a:gd name="connsiteX6" fmla="*/ 1026961 w 1635124"/>
                <a:gd name="connsiteY6" fmla="*/ 1871161 h 2045471"/>
                <a:gd name="connsiteX7" fmla="*/ 556739 w 1635124"/>
                <a:gd name="connsiteY7" fmla="*/ 1771081 h 2045471"/>
                <a:gd name="connsiteX8" fmla="*/ 0 w 1635124"/>
                <a:gd name="connsiteY8" fmla="*/ 1435437 h 2045471"/>
                <a:gd name="connsiteX9" fmla="*/ 58168 w 1635124"/>
                <a:gd name="connsiteY9" fmla="*/ 1383600 h 2045471"/>
                <a:gd name="connsiteX0" fmla="*/ 58168 w 1635124"/>
                <a:gd name="connsiteY0" fmla="*/ 1383600 h 2234264"/>
                <a:gd name="connsiteX1" fmla="*/ 245368 w 1635124"/>
                <a:gd name="connsiteY1" fmla="*/ 843600 h 2234264"/>
                <a:gd name="connsiteX2" fmla="*/ 576568 w 1635124"/>
                <a:gd name="connsiteY2" fmla="*/ 282000 h 2234264"/>
                <a:gd name="connsiteX3" fmla="*/ 1037368 w 1635124"/>
                <a:gd name="connsiteY3" fmla="*/ 30000 h 2234264"/>
                <a:gd name="connsiteX4" fmla="*/ 1505368 w 1635124"/>
                <a:gd name="connsiteY4" fmla="*/ 462000 h 2234264"/>
                <a:gd name="connsiteX5" fmla="*/ 1555390 w 1635124"/>
                <a:gd name="connsiteY5" fmla="*/ 725220 h 2234264"/>
                <a:gd name="connsiteX6" fmla="*/ 1026961 w 1635124"/>
                <a:gd name="connsiteY6" fmla="*/ 1871161 h 2234264"/>
                <a:gd name="connsiteX7" fmla="*/ 513480 w 1635124"/>
                <a:gd name="connsiteY7" fmla="*/ 2161644 h 2234264"/>
                <a:gd name="connsiteX8" fmla="*/ 0 w 1635124"/>
                <a:gd name="connsiteY8" fmla="*/ 1435437 h 2234264"/>
                <a:gd name="connsiteX9" fmla="*/ 58168 w 1635124"/>
                <a:gd name="connsiteY9" fmla="*/ 1383600 h 2234264"/>
                <a:gd name="connsiteX0" fmla="*/ 71214 w 1648170"/>
                <a:gd name="connsiteY0" fmla="*/ 1383600 h 2234265"/>
                <a:gd name="connsiteX1" fmla="*/ 86400 w 1648170"/>
                <a:gd name="connsiteY1" fmla="*/ 854470 h 2234265"/>
                <a:gd name="connsiteX2" fmla="*/ 589614 w 1648170"/>
                <a:gd name="connsiteY2" fmla="*/ 282000 h 2234265"/>
                <a:gd name="connsiteX3" fmla="*/ 1050414 w 1648170"/>
                <a:gd name="connsiteY3" fmla="*/ 30000 h 2234265"/>
                <a:gd name="connsiteX4" fmla="*/ 1518414 w 1648170"/>
                <a:gd name="connsiteY4" fmla="*/ 462000 h 2234265"/>
                <a:gd name="connsiteX5" fmla="*/ 1568436 w 1648170"/>
                <a:gd name="connsiteY5" fmla="*/ 725220 h 2234265"/>
                <a:gd name="connsiteX6" fmla="*/ 1040007 w 1648170"/>
                <a:gd name="connsiteY6" fmla="*/ 1871161 h 2234265"/>
                <a:gd name="connsiteX7" fmla="*/ 526526 w 1648170"/>
                <a:gd name="connsiteY7" fmla="*/ 2161644 h 2234265"/>
                <a:gd name="connsiteX8" fmla="*/ 13046 w 1648170"/>
                <a:gd name="connsiteY8" fmla="*/ 1435437 h 2234265"/>
                <a:gd name="connsiteX9" fmla="*/ 71214 w 1648170"/>
                <a:gd name="connsiteY9" fmla="*/ 1383600 h 2234265"/>
                <a:gd name="connsiteX0" fmla="*/ 0 w 1635124"/>
                <a:gd name="connsiteY0" fmla="*/ 1435437 h 2234265"/>
                <a:gd name="connsiteX1" fmla="*/ 73354 w 1635124"/>
                <a:gd name="connsiteY1" fmla="*/ 854470 h 2234265"/>
                <a:gd name="connsiteX2" fmla="*/ 576568 w 1635124"/>
                <a:gd name="connsiteY2" fmla="*/ 282000 h 2234265"/>
                <a:gd name="connsiteX3" fmla="*/ 1037368 w 1635124"/>
                <a:gd name="connsiteY3" fmla="*/ 30000 h 2234265"/>
                <a:gd name="connsiteX4" fmla="*/ 1505368 w 1635124"/>
                <a:gd name="connsiteY4" fmla="*/ 462000 h 2234265"/>
                <a:gd name="connsiteX5" fmla="*/ 1555390 w 1635124"/>
                <a:gd name="connsiteY5" fmla="*/ 725220 h 2234265"/>
                <a:gd name="connsiteX6" fmla="*/ 1026961 w 1635124"/>
                <a:gd name="connsiteY6" fmla="*/ 1871161 h 2234265"/>
                <a:gd name="connsiteX7" fmla="*/ 513480 w 1635124"/>
                <a:gd name="connsiteY7" fmla="*/ 2161644 h 2234265"/>
                <a:gd name="connsiteX8" fmla="*/ 0 w 1635124"/>
                <a:gd name="connsiteY8" fmla="*/ 1435437 h 2234265"/>
                <a:gd name="connsiteX0" fmla="*/ 0 w 1708478"/>
                <a:gd name="connsiteY0" fmla="*/ 1435435 h 2234265"/>
                <a:gd name="connsiteX1" fmla="*/ 146708 w 1708478"/>
                <a:gd name="connsiteY1" fmla="*/ 854470 h 2234265"/>
                <a:gd name="connsiteX2" fmla="*/ 649922 w 1708478"/>
                <a:gd name="connsiteY2" fmla="*/ 282000 h 2234265"/>
                <a:gd name="connsiteX3" fmla="*/ 1110722 w 1708478"/>
                <a:gd name="connsiteY3" fmla="*/ 30000 h 2234265"/>
                <a:gd name="connsiteX4" fmla="*/ 1578722 w 1708478"/>
                <a:gd name="connsiteY4" fmla="*/ 462000 h 2234265"/>
                <a:gd name="connsiteX5" fmla="*/ 1628744 w 1708478"/>
                <a:gd name="connsiteY5" fmla="*/ 725220 h 2234265"/>
                <a:gd name="connsiteX6" fmla="*/ 1100315 w 1708478"/>
                <a:gd name="connsiteY6" fmla="*/ 1871161 h 2234265"/>
                <a:gd name="connsiteX7" fmla="*/ 586834 w 1708478"/>
                <a:gd name="connsiteY7" fmla="*/ 2161644 h 2234265"/>
                <a:gd name="connsiteX8" fmla="*/ 0 w 1708478"/>
                <a:gd name="connsiteY8" fmla="*/ 1435435 h 2234265"/>
                <a:gd name="connsiteX0" fmla="*/ 0 w 1708478"/>
                <a:gd name="connsiteY0" fmla="*/ 1201849 h 2000679"/>
                <a:gd name="connsiteX1" fmla="*/ 146708 w 1708478"/>
                <a:gd name="connsiteY1" fmla="*/ 620884 h 2000679"/>
                <a:gd name="connsiteX2" fmla="*/ 649922 w 1708478"/>
                <a:gd name="connsiteY2" fmla="*/ 48414 h 2000679"/>
                <a:gd name="connsiteX3" fmla="*/ 1100316 w 1708478"/>
                <a:gd name="connsiteY3" fmla="*/ 330400 h 2000679"/>
                <a:gd name="connsiteX4" fmla="*/ 1578722 w 1708478"/>
                <a:gd name="connsiteY4" fmla="*/ 228414 h 2000679"/>
                <a:gd name="connsiteX5" fmla="*/ 1628744 w 1708478"/>
                <a:gd name="connsiteY5" fmla="*/ 491634 h 2000679"/>
                <a:gd name="connsiteX6" fmla="*/ 1100315 w 1708478"/>
                <a:gd name="connsiteY6" fmla="*/ 1637575 h 2000679"/>
                <a:gd name="connsiteX7" fmla="*/ 586834 w 1708478"/>
                <a:gd name="connsiteY7" fmla="*/ 1928058 h 2000679"/>
                <a:gd name="connsiteX8" fmla="*/ 0 w 1708478"/>
                <a:gd name="connsiteY8" fmla="*/ 1201849 h 2000679"/>
                <a:gd name="connsiteX0" fmla="*/ 0 w 1628744"/>
                <a:gd name="connsiteY0" fmla="*/ 1201849 h 2000679"/>
                <a:gd name="connsiteX1" fmla="*/ 146708 w 1628744"/>
                <a:gd name="connsiteY1" fmla="*/ 620884 h 2000679"/>
                <a:gd name="connsiteX2" fmla="*/ 649922 w 1628744"/>
                <a:gd name="connsiteY2" fmla="*/ 48414 h 2000679"/>
                <a:gd name="connsiteX3" fmla="*/ 1100316 w 1628744"/>
                <a:gd name="connsiteY3" fmla="*/ 330400 h 2000679"/>
                <a:gd name="connsiteX4" fmla="*/ 1628744 w 1628744"/>
                <a:gd name="connsiteY4" fmla="*/ 491634 h 2000679"/>
                <a:gd name="connsiteX5" fmla="*/ 1100315 w 1628744"/>
                <a:gd name="connsiteY5" fmla="*/ 1637575 h 2000679"/>
                <a:gd name="connsiteX6" fmla="*/ 586834 w 1628744"/>
                <a:gd name="connsiteY6" fmla="*/ 1928058 h 2000679"/>
                <a:gd name="connsiteX7" fmla="*/ 0 w 1628744"/>
                <a:gd name="connsiteY7" fmla="*/ 1201849 h 2000679"/>
                <a:gd name="connsiteX0" fmla="*/ 0 w 1320379"/>
                <a:gd name="connsiteY0" fmla="*/ 1201849 h 2000679"/>
                <a:gd name="connsiteX1" fmla="*/ 146708 w 1320379"/>
                <a:gd name="connsiteY1" fmla="*/ 620884 h 2000679"/>
                <a:gd name="connsiteX2" fmla="*/ 649922 w 1320379"/>
                <a:gd name="connsiteY2" fmla="*/ 48414 h 2000679"/>
                <a:gd name="connsiteX3" fmla="*/ 1100316 w 1320379"/>
                <a:gd name="connsiteY3" fmla="*/ 330400 h 2000679"/>
                <a:gd name="connsiteX4" fmla="*/ 1320379 w 1320379"/>
                <a:gd name="connsiteY4" fmla="*/ 838745 h 2000679"/>
                <a:gd name="connsiteX5" fmla="*/ 1100315 w 1320379"/>
                <a:gd name="connsiteY5" fmla="*/ 1637575 h 2000679"/>
                <a:gd name="connsiteX6" fmla="*/ 586834 w 1320379"/>
                <a:gd name="connsiteY6" fmla="*/ 1928058 h 2000679"/>
                <a:gd name="connsiteX7" fmla="*/ 0 w 1320379"/>
                <a:gd name="connsiteY7" fmla="*/ 1201849 h 2000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0379" h="2000679">
                  <a:moveTo>
                    <a:pt x="0" y="1201849"/>
                  </a:moveTo>
                  <a:lnTo>
                    <a:pt x="146708" y="620884"/>
                  </a:lnTo>
                  <a:cubicBezTo>
                    <a:pt x="233108" y="437284"/>
                    <a:pt x="490987" y="96828"/>
                    <a:pt x="649922" y="48414"/>
                  </a:cubicBezTo>
                  <a:cubicBezTo>
                    <a:pt x="808857" y="0"/>
                    <a:pt x="988573" y="198678"/>
                    <a:pt x="1100316" y="330400"/>
                  </a:cubicBezTo>
                  <a:cubicBezTo>
                    <a:pt x="1212059" y="462122"/>
                    <a:pt x="1320379" y="620883"/>
                    <a:pt x="1320379" y="838745"/>
                  </a:cubicBezTo>
                  <a:cubicBezTo>
                    <a:pt x="1320379" y="1056607"/>
                    <a:pt x="1222572" y="1456023"/>
                    <a:pt x="1100315" y="1637575"/>
                  </a:cubicBezTo>
                  <a:cubicBezTo>
                    <a:pt x="978058" y="1819127"/>
                    <a:pt x="770220" y="2000679"/>
                    <a:pt x="586834" y="1928058"/>
                  </a:cubicBezTo>
                  <a:cubicBezTo>
                    <a:pt x="403448" y="1855437"/>
                    <a:pt x="83095" y="1266429"/>
                    <a:pt x="0" y="1201849"/>
                  </a:cubicBez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Freeform 19"/>
            <p:cNvSpPr/>
            <p:nvPr/>
          </p:nvSpPr>
          <p:spPr>
            <a:xfrm rot="763876">
              <a:off x="8137774" y="5297128"/>
              <a:ext cx="893399" cy="866238"/>
            </a:xfrm>
            <a:custGeom>
              <a:avLst/>
              <a:gdLst>
                <a:gd name="connsiteX0" fmla="*/ 490800 w 1124400"/>
                <a:gd name="connsiteY0" fmla="*/ 0 h 1200000"/>
                <a:gd name="connsiteX1" fmla="*/ 843600 w 1124400"/>
                <a:gd name="connsiteY1" fmla="*/ 360000 h 1200000"/>
                <a:gd name="connsiteX2" fmla="*/ 1102800 w 1124400"/>
                <a:gd name="connsiteY2" fmla="*/ 720000 h 1200000"/>
                <a:gd name="connsiteX3" fmla="*/ 973200 w 1124400"/>
                <a:gd name="connsiteY3" fmla="*/ 1065600 h 1200000"/>
                <a:gd name="connsiteX4" fmla="*/ 217200 w 1124400"/>
                <a:gd name="connsiteY4" fmla="*/ 1123200 h 1200000"/>
                <a:gd name="connsiteX5" fmla="*/ 1200 w 1124400"/>
                <a:gd name="connsiteY5" fmla="*/ 604800 h 1200000"/>
                <a:gd name="connsiteX6" fmla="*/ 210000 w 1124400"/>
                <a:gd name="connsiteY6" fmla="*/ 201600 h 1200000"/>
                <a:gd name="connsiteX7" fmla="*/ 433200 w 1124400"/>
                <a:gd name="connsiteY7" fmla="*/ 108000 h 1200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37618"/>
                <a:gd name="connsiteY0" fmla="*/ 3901 h 1092000"/>
                <a:gd name="connsiteX1" fmla="*/ 764295 w 1137618"/>
                <a:gd name="connsiteY1" fmla="*/ 291936 h 1092000"/>
                <a:gd name="connsiteX2" fmla="*/ 1102800 w 1137618"/>
                <a:gd name="connsiteY2" fmla="*/ 612000 h 1092000"/>
                <a:gd name="connsiteX3" fmla="*/ 973200 w 1137618"/>
                <a:gd name="connsiteY3" fmla="*/ 957600 h 1092000"/>
                <a:gd name="connsiteX4" fmla="*/ 217200 w 1137618"/>
                <a:gd name="connsiteY4" fmla="*/ 1015200 h 1092000"/>
                <a:gd name="connsiteX5" fmla="*/ 1200 w 1137618"/>
                <a:gd name="connsiteY5" fmla="*/ 496800 h 1092000"/>
                <a:gd name="connsiteX6" fmla="*/ 210000 w 1137618"/>
                <a:gd name="connsiteY6" fmla="*/ 93600 h 1092000"/>
                <a:gd name="connsiteX7" fmla="*/ 433200 w 1137618"/>
                <a:gd name="connsiteY7" fmla="*/ 0 h 1092000"/>
                <a:gd name="connsiteX8" fmla="*/ 418653 w 1137618"/>
                <a:gd name="connsiteY8" fmla="*/ 3901 h 10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7618" h="1092000">
                  <a:moveTo>
                    <a:pt x="418653" y="3901"/>
                  </a:moveTo>
                  <a:cubicBezTo>
                    <a:pt x="796312" y="144878"/>
                    <a:pt x="650271" y="190586"/>
                    <a:pt x="764295" y="291936"/>
                  </a:cubicBezTo>
                  <a:cubicBezTo>
                    <a:pt x="878319" y="393286"/>
                    <a:pt x="1067982" y="501056"/>
                    <a:pt x="1102800" y="612000"/>
                  </a:cubicBezTo>
                  <a:cubicBezTo>
                    <a:pt x="1137618" y="722944"/>
                    <a:pt x="1120800" y="890400"/>
                    <a:pt x="973200" y="957600"/>
                  </a:cubicBezTo>
                  <a:cubicBezTo>
                    <a:pt x="825600" y="1024800"/>
                    <a:pt x="379200" y="1092000"/>
                    <a:pt x="217200" y="1015200"/>
                  </a:cubicBezTo>
                  <a:cubicBezTo>
                    <a:pt x="55200" y="938400"/>
                    <a:pt x="2400" y="650400"/>
                    <a:pt x="1200" y="496800"/>
                  </a:cubicBezTo>
                  <a:cubicBezTo>
                    <a:pt x="0" y="343200"/>
                    <a:pt x="138000" y="176400"/>
                    <a:pt x="210000" y="93600"/>
                  </a:cubicBezTo>
                  <a:cubicBezTo>
                    <a:pt x="282000" y="10800"/>
                    <a:pt x="357600" y="5400"/>
                    <a:pt x="433200" y="0"/>
                  </a:cubicBezTo>
                  <a:lnTo>
                    <a:pt x="418653" y="3901"/>
                  </a:ln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Freeform 20"/>
            <p:cNvSpPr/>
            <p:nvPr/>
          </p:nvSpPr>
          <p:spPr>
            <a:xfrm rot="763876">
              <a:off x="6534790" y="5160586"/>
              <a:ext cx="691207" cy="788777"/>
            </a:xfrm>
            <a:custGeom>
              <a:avLst/>
              <a:gdLst>
                <a:gd name="connsiteX0" fmla="*/ 490800 w 1124400"/>
                <a:gd name="connsiteY0" fmla="*/ 0 h 1200000"/>
                <a:gd name="connsiteX1" fmla="*/ 843600 w 1124400"/>
                <a:gd name="connsiteY1" fmla="*/ 360000 h 1200000"/>
                <a:gd name="connsiteX2" fmla="*/ 1102800 w 1124400"/>
                <a:gd name="connsiteY2" fmla="*/ 720000 h 1200000"/>
                <a:gd name="connsiteX3" fmla="*/ 973200 w 1124400"/>
                <a:gd name="connsiteY3" fmla="*/ 1065600 h 1200000"/>
                <a:gd name="connsiteX4" fmla="*/ 217200 w 1124400"/>
                <a:gd name="connsiteY4" fmla="*/ 1123200 h 1200000"/>
                <a:gd name="connsiteX5" fmla="*/ 1200 w 1124400"/>
                <a:gd name="connsiteY5" fmla="*/ 604800 h 1200000"/>
                <a:gd name="connsiteX6" fmla="*/ 210000 w 1124400"/>
                <a:gd name="connsiteY6" fmla="*/ 201600 h 1200000"/>
                <a:gd name="connsiteX7" fmla="*/ 433200 w 1124400"/>
                <a:gd name="connsiteY7" fmla="*/ 108000 h 1200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37618"/>
                <a:gd name="connsiteY0" fmla="*/ 3901 h 1092000"/>
                <a:gd name="connsiteX1" fmla="*/ 764295 w 1137618"/>
                <a:gd name="connsiteY1" fmla="*/ 291936 h 1092000"/>
                <a:gd name="connsiteX2" fmla="*/ 1102800 w 1137618"/>
                <a:gd name="connsiteY2" fmla="*/ 612000 h 1092000"/>
                <a:gd name="connsiteX3" fmla="*/ 973200 w 1137618"/>
                <a:gd name="connsiteY3" fmla="*/ 957600 h 1092000"/>
                <a:gd name="connsiteX4" fmla="*/ 217200 w 1137618"/>
                <a:gd name="connsiteY4" fmla="*/ 1015200 h 1092000"/>
                <a:gd name="connsiteX5" fmla="*/ 1200 w 1137618"/>
                <a:gd name="connsiteY5" fmla="*/ 496800 h 1092000"/>
                <a:gd name="connsiteX6" fmla="*/ 210000 w 1137618"/>
                <a:gd name="connsiteY6" fmla="*/ 93600 h 1092000"/>
                <a:gd name="connsiteX7" fmla="*/ 433200 w 1137618"/>
                <a:gd name="connsiteY7" fmla="*/ 0 h 1092000"/>
                <a:gd name="connsiteX8" fmla="*/ 418653 w 1137618"/>
                <a:gd name="connsiteY8" fmla="*/ 3901 h 10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7618" h="1092000">
                  <a:moveTo>
                    <a:pt x="418653" y="3901"/>
                  </a:moveTo>
                  <a:cubicBezTo>
                    <a:pt x="796312" y="144878"/>
                    <a:pt x="650271" y="190586"/>
                    <a:pt x="764295" y="291936"/>
                  </a:cubicBezTo>
                  <a:cubicBezTo>
                    <a:pt x="878319" y="393286"/>
                    <a:pt x="1067982" y="501056"/>
                    <a:pt x="1102800" y="612000"/>
                  </a:cubicBezTo>
                  <a:cubicBezTo>
                    <a:pt x="1137618" y="722944"/>
                    <a:pt x="1120800" y="890400"/>
                    <a:pt x="973200" y="957600"/>
                  </a:cubicBezTo>
                  <a:cubicBezTo>
                    <a:pt x="825600" y="1024800"/>
                    <a:pt x="379200" y="1092000"/>
                    <a:pt x="217200" y="1015200"/>
                  </a:cubicBezTo>
                  <a:cubicBezTo>
                    <a:pt x="55200" y="938400"/>
                    <a:pt x="2400" y="650400"/>
                    <a:pt x="1200" y="496800"/>
                  </a:cubicBezTo>
                  <a:cubicBezTo>
                    <a:pt x="0" y="343200"/>
                    <a:pt x="138000" y="176400"/>
                    <a:pt x="210000" y="93600"/>
                  </a:cubicBezTo>
                  <a:cubicBezTo>
                    <a:pt x="282000" y="10800"/>
                    <a:pt x="357600" y="5400"/>
                    <a:pt x="433200" y="0"/>
                  </a:cubicBezTo>
                  <a:lnTo>
                    <a:pt x="418653" y="3901"/>
                  </a:ln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 name="Group 56"/>
          <p:cNvGrpSpPr/>
          <p:nvPr/>
        </p:nvGrpSpPr>
        <p:grpSpPr>
          <a:xfrm>
            <a:off x="18324" y="7700602"/>
            <a:ext cx="4454184" cy="491595"/>
            <a:chOff x="15270" y="4888388"/>
            <a:chExt cx="3711820" cy="409662"/>
          </a:xfrm>
        </p:grpSpPr>
        <p:sp>
          <p:nvSpPr>
            <p:cNvPr id="38" name="Rectangle 37"/>
            <p:cNvSpPr/>
            <p:nvPr/>
          </p:nvSpPr>
          <p:spPr>
            <a:xfrm>
              <a:off x="40210" y="4913329"/>
              <a:ext cx="3686880"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39" name="Rectangle 38"/>
            <p:cNvSpPr/>
            <p:nvPr/>
          </p:nvSpPr>
          <p:spPr>
            <a:xfrm>
              <a:off x="15270" y="4888388"/>
              <a:ext cx="3711819"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40" name="Rectangle 39"/>
            <p:cNvSpPr/>
            <p:nvPr/>
          </p:nvSpPr>
          <p:spPr>
            <a:xfrm>
              <a:off x="26336" y="4890980"/>
              <a:ext cx="3623943" cy="384720"/>
            </a:xfrm>
            <a:prstGeom prst="rect">
              <a:avLst/>
            </a:prstGeom>
          </p:spPr>
          <p:txBody>
            <a:bodyPr wrap="square">
              <a:spAutoFit/>
            </a:bodyPr>
            <a:lstStyle/>
            <a:p>
              <a:r>
                <a:rPr lang="en-US" sz="1200" b="1" spc="-6" dirty="0">
                  <a:solidFill>
                    <a:srgbClr val="FFFFFF"/>
                  </a:solidFill>
                  <a:cs typeface="Arial"/>
                </a:rPr>
                <a:t>Image from Flight C-1436 Frame 11, 1931</a:t>
              </a:r>
            </a:p>
            <a:p>
              <a:r>
                <a:rPr lang="en-US" sz="1200" b="1" spc="-6" dirty="0">
                  <a:solidFill>
                    <a:schemeClr val="bg1"/>
                  </a:solidFill>
                  <a:cs typeface="Arial"/>
                </a:rPr>
                <a:t>Courtesy of UCSB Library Geospatial Collection</a:t>
              </a:r>
              <a:endParaRPr lang="en-US" sz="1200" dirty="0">
                <a:solidFill>
                  <a:schemeClr val="bg1"/>
                </a:solidFill>
              </a:endParaRPr>
            </a:p>
          </p:txBody>
        </p:sp>
      </p:grpSp>
      <p:sp>
        <p:nvSpPr>
          <p:cNvPr id="29" name="TextBox 28"/>
          <p:cNvSpPr txBox="1"/>
          <p:nvPr/>
        </p:nvSpPr>
        <p:spPr>
          <a:xfrm>
            <a:off x="2622553" y="4616661"/>
            <a:ext cx="444353" cy="707886"/>
          </a:xfrm>
          <a:prstGeom prst="rect">
            <a:avLst/>
          </a:prstGeom>
          <a:noFill/>
        </p:spPr>
        <p:txBody>
          <a:bodyPr wrap="none" rtlCol="0">
            <a:spAutoFit/>
          </a:bodyPr>
          <a:lstStyle/>
          <a:p>
            <a:pPr algn="ctr"/>
            <a:r>
              <a:rPr lang="en-US" sz="4000" b="1" dirty="0"/>
              <a:t>2</a:t>
            </a:r>
          </a:p>
        </p:txBody>
      </p:sp>
      <p:sp>
        <p:nvSpPr>
          <p:cNvPr id="32" name="TextBox 31"/>
          <p:cNvSpPr txBox="1"/>
          <p:nvPr/>
        </p:nvSpPr>
        <p:spPr>
          <a:xfrm>
            <a:off x="2580913" y="4578016"/>
            <a:ext cx="444353" cy="707886"/>
          </a:xfrm>
          <a:prstGeom prst="rect">
            <a:avLst/>
          </a:prstGeom>
          <a:noFill/>
        </p:spPr>
        <p:txBody>
          <a:bodyPr wrap="none" rtlCol="0">
            <a:spAutoFit/>
          </a:bodyPr>
          <a:lstStyle/>
          <a:p>
            <a:pPr algn="ctr"/>
            <a:r>
              <a:rPr lang="en-US" sz="4000" b="1" dirty="0"/>
              <a:t>2</a:t>
            </a:r>
          </a:p>
        </p:txBody>
      </p:sp>
      <p:sp>
        <p:nvSpPr>
          <p:cNvPr id="33" name="TextBox 32"/>
          <p:cNvSpPr txBox="1"/>
          <p:nvPr/>
        </p:nvSpPr>
        <p:spPr>
          <a:xfrm>
            <a:off x="2610478" y="4597609"/>
            <a:ext cx="444353" cy="707886"/>
          </a:xfrm>
          <a:prstGeom prst="rect">
            <a:avLst/>
          </a:prstGeom>
          <a:noFill/>
        </p:spPr>
        <p:txBody>
          <a:bodyPr wrap="none" rtlCol="0">
            <a:spAutoFit/>
          </a:bodyPr>
          <a:lstStyle/>
          <a:p>
            <a:pPr algn="ctr"/>
            <a:r>
              <a:rPr lang="en-US" sz="4000" b="1" dirty="0">
                <a:solidFill>
                  <a:srgbClr val="00CC99"/>
                </a:solidFill>
              </a:rPr>
              <a:t>2</a:t>
            </a:r>
          </a:p>
        </p:txBody>
      </p:sp>
      <p:sp>
        <p:nvSpPr>
          <p:cNvPr id="42" name="TextBox 41"/>
          <p:cNvSpPr txBox="1"/>
          <p:nvPr/>
        </p:nvSpPr>
        <p:spPr>
          <a:xfrm>
            <a:off x="4123833" y="5093310"/>
            <a:ext cx="340158" cy="461665"/>
          </a:xfrm>
          <a:prstGeom prst="rect">
            <a:avLst/>
          </a:prstGeom>
          <a:noFill/>
        </p:spPr>
        <p:txBody>
          <a:bodyPr wrap="none" rtlCol="0">
            <a:spAutoFit/>
          </a:bodyPr>
          <a:lstStyle/>
          <a:p>
            <a:pPr algn="ctr"/>
            <a:r>
              <a:rPr lang="en-US" sz="2400" b="1" dirty="0"/>
              <a:t>1</a:t>
            </a:r>
          </a:p>
        </p:txBody>
      </p:sp>
      <p:sp>
        <p:nvSpPr>
          <p:cNvPr id="44" name="TextBox 43"/>
          <p:cNvSpPr txBox="1"/>
          <p:nvPr/>
        </p:nvSpPr>
        <p:spPr>
          <a:xfrm>
            <a:off x="4102356" y="5078977"/>
            <a:ext cx="340158" cy="461665"/>
          </a:xfrm>
          <a:prstGeom prst="rect">
            <a:avLst/>
          </a:prstGeom>
          <a:noFill/>
        </p:spPr>
        <p:txBody>
          <a:bodyPr wrap="none" rtlCol="0">
            <a:spAutoFit/>
          </a:bodyPr>
          <a:lstStyle/>
          <a:p>
            <a:pPr algn="ctr"/>
            <a:r>
              <a:rPr lang="en-US" sz="2400" b="1" dirty="0"/>
              <a:t>1</a:t>
            </a:r>
          </a:p>
        </p:txBody>
      </p:sp>
      <p:sp>
        <p:nvSpPr>
          <p:cNvPr id="46" name="TextBox 45"/>
          <p:cNvSpPr txBox="1"/>
          <p:nvPr/>
        </p:nvSpPr>
        <p:spPr>
          <a:xfrm>
            <a:off x="4113456" y="5086652"/>
            <a:ext cx="340158" cy="461665"/>
          </a:xfrm>
          <a:prstGeom prst="rect">
            <a:avLst/>
          </a:prstGeom>
          <a:noFill/>
        </p:spPr>
        <p:txBody>
          <a:bodyPr wrap="none" rtlCol="0">
            <a:spAutoFit/>
          </a:bodyPr>
          <a:lstStyle/>
          <a:p>
            <a:pPr algn="ctr"/>
            <a:r>
              <a:rPr lang="en-US" sz="2400" b="1" dirty="0">
                <a:solidFill>
                  <a:schemeClr val="bg1"/>
                </a:solidFill>
              </a:rPr>
              <a:t>1</a:t>
            </a:r>
          </a:p>
        </p:txBody>
      </p:sp>
      <p:sp>
        <p:nvSpPr>
          <p:cNvPr id="47" name="Oval 46"/>
          <p:cNvSpPr/>
          <p:nvPr/>
        </p:nvSpPr>
        <p:spPr>
          <a:xfrm>
            <a:off x="4120955" y="5122209"/>
            <a:ext cx="324512" cy="369324"/>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a:off x="3988618" y="1983341"/>
            <a:ext cx="1382568" cy="3554806"/>
          </a:xfrm>
          <a:custGeom>
            <a:avLst/>
            <a:gdLst>
              <a:gd name="connsiteX0" fmla="*/ 469997 w 2728076"/>
              <a:gd name="connsiteY0" fmla="*/ 5443356 h 5457316"/>
              <a:gd name="connsiteX1" fmla="*/ 1084251 w 2728076"/>
              <a:gd name="connsiteY1" fmla="*/ 5345634 h 5457316"/>
              <a:gd name="connsiteX2" fmla="*/ 1147072 w 2728076"/>
              <a:gd name="connsiteY2" fmla="*/ 4773261 h 5457316"/>
              <a:gd name="connsiteX3" fmla="*/ 1272715 w 2728076"/>
              <a:gd name="connsiteY3" fmla="*/ 4256730 h 5457316"/>
              <a:gd name="connsiteX4" fmla="*/ 1684544 w 2728076"/>
              <a:gd name="connsiteY4" fmla="*/ 4333512 h 5457316"/>
              <a:gd name="connsiteX5" fmla="*/ 2019591 w 2728076"/>
              <a:gd name="connsiteY5" fmla="*/ 3607576 h 5457316"/>
              <a:gd name="connsiteX6" fmla="*/ 2354638 w 2728076"/>
              <a:gd name="connsiteY6" fmla="*/ 2923521 h 5457316"/>
              <a:gd name="connsiteX7" fmla="*/ 2675725 w 2728076"/>
              <a:gd name="connsiteY7" fmla="*/ 1925359 h 5457316"/>
              <a:gd name="connsiteX8" fmla="*/ 2668745 w 2728076"/>
              <a:gd name="connsiteY8" fmla="*/ 780614 h 5457316"/>
              <a:gd name="connsiteX9" fmla="*/ 2564043 w 2728076"/>
              <a:gd name="connsiteY9" fmla="*/ 103539 h 5457316"/>
              <a:gd name="connsiteX10" fmla="*/ 2152214 w 2728076"/>
              <a:gd name="connsiteY10" fmla="*/ 159380 h 5457316"/>
              <a:gd name="connsiteX11" fmla="*/ 1063310 w 2728076"/>
              <a:gd name="connsiteY11" fmla="*/ 1003979 h 5457316"/>
              <a:gd name="connsiteX12" fmla="*/ 714303 w 2728076"/>
              <a:gd name="connsiteY12" fmla="*/ 1506550 h 5457316"/>
              <a:gd name="connsiteX13" fmla="*/ 302474 w 2728076"/>
              <a:gd name="connsiteY13" fmla="*/ 2057982 h 5457316"/>
              <a:gd name="connsiteX14" fmla="*/ 16287 w 2728076"/>
              <a:gd name="connsiteY14" fmla="*/ 2832779 h 5457316"/>
              <a:gd name="connsiteX15" fmla="*/ 204751 w 2728076"/>
              <a:gd name="connsiteY15" fmla="*/ 3440052 h 5457316"/>
              <a:gd name="connsiteX16" fmla="*/ 330394 w 2728076"/>
              <a:gd name="connsiteY16" fmla="*/ 3677377 h 5457316"/>
              <a:gd name="connsiteX17" fmla="*/ 211732 w 2728076"/>
              <a:gd name="connsiteY17" fmla="*/ 4082226 h 5457316"/>
              <a:gd name="connsiteX18" fmla="*/ 155890 w 2728076"/>
              <a:gd name="connsiteY18" fmla="*/ 4815142 h 5457316"/>
              <a:gd name="connsiteX19" fmla="*/ 567719 w 2728076"/>
              <a:gd name="connsiteY19" fmla="*/ 4961726 h 5457316"/>
              <a:gd name="connsiteX20" fmla="*/ 1028409 w 2728076"/>
              <a:gd name="connsiteY20" fmla="*/ 4626678 h 5457316"/>
              <a:gd name="connsiteX0" fmla="*/ 1084251 w 2728076"/>
              <a:gd name="connsiteY0" fmla="*/ 5345634 h 5345634"/>
              <a:gd name="connsiteX1" fmla="*/ 1147072 w 2728076"/>
              <a:gd name="connsiteY1" fmla="*/ 4773261 h 5345634"/>
              <a:gd name="connsiteX2" fmla="*/ 1272715 w 2728076"/>
              <a:gd name="connsiteY2" fmla="*/ 4256730 h 5345634"/>
              <a:gd name="connsiteX3" fmla="*/ 1684544 w 2728076"/>
              <a:gd name="connsiteY3" fmla="*/ 4333512 h 5345634"/>
              <a:gd name="connsiteX4" fmla="*/ 2019591 w 2728076"/>
              <a:gd name="connsiteY4" fmla="*/ 3607576 h 5345634"/>
              <a:gd name="connsiteX5" fmla="*/ 2354638 w 2728076"/>
              <a:gd name="connsiteY5" fmla="*/ 2923521 h 5345634"/>
              <a:gd name="connsiteX6" fmla="*/ 2675725 w 2728076"/>
              <a:gd name="connsiteY6" fmla="*/ 1925359 h 5345634"/>
              <a:gd name="connsiteX7" fmla="*/ 2668745 w 2728076"/>
              <a:gd name="connsiteY7" fmla="*/ 780614 h 5345634"/>
              <a:gd name="connsiteX8" fmla="*/ 2564043 w 2728076"/>
              <a:gd name="connsiteY8" fmla="*/ 103539 h 5345634"/>
              <a:gd name="connsiteX9" fmla="*/ 2152214 w 2728076"/>
              <a:gd name="connsiteY9" fmla="*/ 159380 h 5345634"/>
              <a:gd name="connsiteX10" fmla="*/ 1063310 w 2728076"/>
              <a:gd name="connsiteY10" fmla="*/ 1003979 h 5345634"/>
              <a:gd name="connsiteX11" fmla="*/ 714303 w 2728076"/>
              <a:gd name="connsiteY11" fmla="*/ 1506550 h 5345634"/>
              <a:gd name="connsiteX12" fmla="*/ 302474 w 2728076"/>
              <a:gd name="connsiteY12" fmla="*/ 2057982 h 5345634"/>
              <a:gd name="connsiteX13" fmla="*/ 16287 w 2728076"/>
              <a:gd name="connsiteY13" fmla="*/ 2832779 h 5345634"/>
              <a:gd name="connsiteX14" fmla="*/ 204751 w 2728076"/>
              <a:gd name="connsiteY14" fmla="*/ 3440052 h 5345634"/>
              <a:gd name="connsiteX15" fmla="*/ 330394 w 2728076"/>
              <a:gd name="connsiteY15" fmla="*/ 3677377 h 5345634"/>
              <a:gd name="connsiteX16" fmla="*/ 211732 w 2728076"/>
              <a:gd name="connsiteY16" fmla="*/ 4082226 h 5345634"/>
              <a:gd name="connsiteX17" fmla="*/ 155890 w 2728076"/>
              <a:gd name="connsiteY17" fmla="*/ 4815142 h 5345634"/>
              <a:gd name="connsiteX18" fmla="*/ 567719 w 2728076"/>
              <a:gd name="connsiteY18" fmla="*/ 4961726 h 5345634"/>
              <a:gd name="connsiteX19" fmla="*/ 1028409 w 2728076"/>
              <a:gd name="connsiteY19" fmla="*/ 4626678 h 5345634"/>
              <a:gd name="connsiteX0" fmla="*/ 1084251 w 2728076"/>
              <a:gd name="connsiteY0" fmla="*/ 5345634 h 5345634"/>
              <a:gd name="connsiteX1" fmla="*/ 1272715 w 2728076"/>
              <a:gd name="connsiteY1" fmla="*/ 4256730 h 5345634"/>
              <a:gd name="connsiteX2" fmla="*/ 1684544 w 2728076"/>
              <a:gd name="connsiteY2" fmla="*/ 4333512 h 5345634"/>
              <a:gd name="connsiteX3" fmla="*/ 2019591 w 2728076"/>
              <a:gd name="connsiteY3" fmla="*/ 3607576 h 5345634"/>
              <a:gd name="connsiteX4" fmla="*/ 2354638 w 2728076"/>
              <a:gd name="connsiteY4" fmla="*/ 2923521 h 5345634"/>
              <a:gd name="connsiteX5" fmla="*/ 2675725 w 2728076"/>
              <a:gd name="connsiteY5" fmla="*/ 1925359 h 5345634"/>
              <a:gd name="connsiteX6" fmla="*/ 2668745 w 2728076"/>
              <a:gd name="connsiteY6" fmla="*/ 780614 h 5345634"/>
              <a:gd name="connsiteX7" fmla="*/ 2564043 w 2728076"/>
              <a:gd name="connsiteY7" fmla="*/ 103539 h 5345634"/>
              <a:gd name="connsiteX8" fmla="*/ 2152214 w 2728076"/>
              <a:gd name="connsiteY8" fmla="*/ 159380 h 5345634"/>
              <a:gd name="connsiteX9" fmla="*/ 1063310 w 2728076"/>
              <a:gd name="connsiteY9" fmla="*/ 1003979 h 5345634"/>
              <a:gd name="connsiteX10" fmla="*/ 714303 w 2728076"/>
              <a:gd name="connsiteY10" fmla="*/ 1506550 h 5345634"/>
              <a:gd name="connsiteX11" fmla="*/ 302474 w 2728076"/>
              <a:gd name="connsiteY11" fmla="*/ 2057982 h 5345634"/>
              <a:gd name="connsiteX12" fmla="*/ 16287 w 2728076"/>
              <a:gd name="connsiteY12" fmla="*/ 2832779 h 5345634"/>
              <a:gd name="connsiteX13" fmla="*/ 204751 w 2728076"/>
              <a:gd name="connsiteY13" fmla="*/ 3440052 h 5345634"/>
              <a:gd name="connsiteX14" fmla="*/ 330394 w 2728076"/>
              <a:gd name="connsiteY14" fmla="*/ 3677377 h 5345634"/>
              <a:gd name="connsiteX15" fmla="*/ 211732 w 2728076"/>
              <a:gd name="connsiteY15" fmla="*/ 4082226 h 5345634"/>
              <a:gd name="connsiteX16" fmla="*/ 155890 w 2728076"/>
              <a:gd name="connsiteY16" fmla="*/ 4815142 h 5345634"/>
              <a:gd name="connsiteX17" fmla="*/ 567719 w 2728076"/>
              <a:gd name="connsiteY17" fmla="*/ 4961726 h 5345634"/>
              <a:gd name="connsiteX18" fmla="*/ 1028409 w 2728076"/>
              <a:gd name="connsiteY18" fmla="*/ 4626678 h 5345634"/>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18" fmla="*/ 1272715 w 2728076"/>
              <a:gd name="connsiteY18" fmla="*/ 4256730 h 4993137"/>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211732 w 2728076"/>
              <a:gd name="connsiteY14" fmla="*/ 4082226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316019 w 2728076"/>
              <a:gd name="connsiteY14" fmla="*/ 4244660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28076" h="5428212">
                <a:moveTo>
                  <a:pt x="1272715" y="4256730"/>
                </a:moveTo>
                <a:cubicBezTo>
                  <a:pt x="1372764" y="4088043"/>
                  <a:pt x="1560065" y="4441704"/>
                  <a:pt x="1684544" y="4333512"/>
                </a:cubicBezTo>
                <a:cubicBezTo>
                  <a:pt x="1809023" y="4225320"/>
                  <a:pt x="1907909" y="3842574"/>
                  <a:pt x="2019591" y="3607576"/>
                </a:cubicBezTo>
                <a:cubicBezTo>
                  <a:pt x="2131273" y="3372578"/>
                  <a:pt x="2245282" y="3203890"/>
                  <a:pt x="2354638" y="2923521"/>
                </a:cubicBezTo>
                <a:cubicBezTo>
                  <a:pt x="2463994" y="2643152"/>
                  <a:pt x="2623374" y="2282510"/>
                  <a:pt x="2675725" y="1925359"/>
                </a:cubicBezTo>
                <a:cubicBezTo>
                  <a:pt x="2728076" y="1568208"/>
                  <a:pt x="2687359" y="1084251"/>
                  <a:pt x="2668745" y="780614"/>
                </a:cubicBezTo>
                <a:cubicBezTo>
                  <a:pt x="2650131" y="476977"/>
                  <a:pt x="2650131" y="207078"/>
                  <a:pt x="2564043" y="103539"/>
                </a:cubicBezTo>
                <a:cubicBezTo>
                  <a:pt x="2477955" y="0"/>
                  <a:pt x="2402336" y="9307"/>
                  <a:pt x="2152214" y="159380"/>
                </a:cubicBezTo>
                <a:cubicBezTo>
                  <a:pt x="1902092" y="309453"/>
                  <a:pt x="1302962" y="779451"/>
                  <a:pt x="1063310" y="1003979"/>
                </a:cubicBezTo>
                <a:cubicBezTo>
                  <a:pt x="823658" y="1228507"/>
                  <a:pt x="841109" y="1330883"/>
                  <a:pt x="714303" y="1506550"/>
                </a:cubicBezTo>
                <a:cubicBezTo>
                  <a:pt x="587497" y="1682217"/>
                  <a:pt x="418810" y="1836944"/>
                  <a:pt x="302474" y="2057982"/>
                </a:cubicBezTo>
                <a:cubicBezTo>
                  <a:pt x="186138" y="2279020"/>
                  <a:pt x="32574" y="2602434"/>
                  <a:pt x="16287" y="2832779"/>
                </a:cubicBezTo>
                <a:cubicBezTo>
                  <a:pt x="0" y="3063124"/>
                  <a:pt x="152400" y="3299286"/>
                  <a:pt x="204751" y="3440052"/>
                </a:cubicBezTo>
                <a:cubicBezTo>
                  <a:pt x="257102" y="3580818"/>
                  <a:pt x="329231" y="3570348"/>
                  <a:pt x="330394" y="3677377"/>
                </a:cubicBezTo>
                <a:cubicBezTo>
                  <a:pt x="331558" y="3784406"/>
                  <a:pt x="345103" y="4055033"/>
                  <a:pt x="316019" y="4244660"/>
                </a:cubicBezTo>
                <a:cubicBezTo>
                  <a:pt x="286935" y="4434288"/>
                  <a:pt x="98283" y="4623119"/>
                  <a:pt x="155890" y="4815142"/>
                </a:cubicBezTo>
                <a:cubicBezTo>
                  <a:pt x="213497" y="5007165"/>
                  <a:pt x="516241" y="5428212"/>
                  <a:pt x="661661" y="5396801"/>
                </a:cubicBezTo>
                <a:cubicBezTo>
                  <a:pt x="807081" y="5365390"/>
                  <a:pt x="870774" y="4778496"/>
                  <a:pt x="1028409" y="4626678"/>
                </a:cubicBezTo>
                <a:lnTo>
                  <a:pt x="1272715" y="4256730"/>
                </a:lnTo>
                <a:close/>
              </a:path>
            </a:pathLst>
          </a:custGeom>
          <a:ln w="31750">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descr="G:\Land Technical\Maps\Aerial Photos\1931 c-1436_11 Fenn 16-5 Hi Contrast.jpg"/>
          <p:cNvPicPr>
            <a:picLocks noChangeArrowheads="1"/>
          </p:cNvPicPr>
          <p:nvPr/>
        </p:nvPicPr>
        <p:blipFill>
          <a:blip r:embed="rId3" cstate="print"/>
          <a:srcRect t="6622" r="49857" b="26488"/>
          <a:stretch>
            <a:fillRect/>
          </a:stretch>
        </p:blipFill>
        <p:spPr bwMode="auto">
          <a:xfrm>
            <a:off x="-22226" y="-1"/>
            <a:ext cx="10972800" cy="8229600"/>
          </a:xfrm>
          <a:prstGeom prst="rect">
            <a:avLst/>
          </a:prstGeom>
          <a:noFill/>
        </p:spPr>
      </p:pic>
      <p:cxnSp>
        <p:nvCxnSpPr>
          <p:cNvPr id="30" name="Straight Connector 29"/>
          <p:cNvCxnSpPr/>
          <p:nvPr/>
        </p:nvCxnSpPr>
        <p:spPr>
          <a:xfrm flipH="1">
            <a:off x="1857159" y="6764722"/>
            <a:ext cx="7357177"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1857159" y="2847446"/>
            <a:ext cx="576070" cy="3917276"/>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10382995" y="4057193"/>
            <a:ext cx="589805" cy="17395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9403676" y="4230014"/>
            <a:ext cx="431263" cy="840397"/>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9214335" y="5094119"/>
            <a:ext cx="189341" cy="167060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9806925" y="4230014"/>
            <a:ext cx="610108" cy="2"/>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pic>
        <p:nvPicPr>
          <p:cNvPr id="14" name="Picture 3"/>
          <p:cNvPicPr>
            <a:picLocks noChangeAspect="1" noChangeArrowheads="1"/>
          </p:cNvPicPr>
          <p:nvPr/>
        </p:nvPicPr>
        <p:blipFill>
          <a:blip r:embed="rId4" cstate="print"/>
          <a:srcRect/>
          <a:stretch>
            <a:fillRect/>
          </a:stretch>
        </p:blipFill>
        <p:spPr bwMode="auto">
          <a:xfrm>
            <a:off x="10635324" y="7684920"/>
            <a:ext cx="276515" cy="462370"/>
          </a:xfrm>
          <a:prstGeom prst="rect">
            <a:avLst/>
          </a:prstGeom>
          <a:noFill/>
          <a:ln w="9525">
            <a:noFill/>
            <a:miter lim="800000"/>
            <a:headEnd/>
            <a:tailEnd/>
          </a:ln>
          <a:effectLst/>
        </p:spPr>
      </p:pic>
      <p:cxnSp>
        <p:nvCxnSpPr>
          <p:cNvPr id="41" name="Straight Arrow Connector 40"/>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grpSp>
        <p:nvGrpSpPr>
          <p:cNvPr id="2" name="Group 16"/>
          <p:cNvGrpSpPr/>
          <p:nvPr/>
        </p:nvGrpSpPr>
        <p:grpSpPr>
          <a:xfrm rot="459179">
            <a:off x="2024895" y="3528986"/>
            <a:ext cx="1478637" cy="3483108"/>
            <a:chOff x="6436100" y="3198585"/>
            <a:chExt cx="2595073" cy="4487851"/>
          </a:xfrm>
        </p:grpSpPr>
        <p:sp>
          <p:nvSpPr>
            <p:cNvPr id="18" name="Freeform 17"/>
            <p:cNvSpPr/>
            <p:nvPr/>
          </p:nvSpPr>
          <p:spPr>
            <a:xfrm>
              <a:off x="6493707" y="3198585"/>
              <a:ext cx="1049265" cy="1895534"/>
            </a:xfrm>
            <a:custGeom>
              <a:avLst/>
              <a:gdLst>
                <a:gd name="connsiteX0" fmla="*/ 921600 w 1581600"/>
                <a:gd name="connsiteY0" fmla="*/ 2928000 h 3092400"/>
                <a:gd name="connsiteX1" fmla="*/ 201600 w 1581600"/>
                <a:gd name="connsiteY1" fmla="*/ 1920000 h 3092400"/>
                <a:gd name="connsiteX2" fmla="*/ 21600 w 1581600"/>
                <a:gd name="connsiteY2" fmla="*/ 811200 h 3092400"/>
                <a:gd name="connsiteX3" fmla="*/ 72000 w 1581600"/>
                <a:gd name="connsiteY3" fmla="*/ 127200 h 3092400"/>
                <a:gd name="connsiteX4" fmla="*/ 417600 w 1581600"/>
                <a:gd name="connsiteY4" fmla="*/ 48000 h 3092400"/>
                <a:gd name="connsiteX5" fmla="*/ 950400 w 1581600"/>
                <a:gd name="connsiteY5" fmla="*/ 242400 h 3092400"/>
                <a:gd name="connsiteX6" fmla="*/ 1296000 w 1581600"/>
                <a:gd name="connsiteY6" fmla="*/ 408000 h 3092400"/>
                <a:gd name="connsiteX7" fmla="*/ 1281600 w 1581600"/>
                <a:gd name="connsiteY7" fmla="*/ 1308000 h 3092400"/>
                <a:gd name="connsiteX8" fmla="*/ 1209600 w 1581600"/>
                <a:gd name="connsiteY8" fmla="*/ 1740000 h 3092400"/>
                <a:gd name="connsiteX9" fmla="*/ 1411200 w 1581600"/>
                <a:gd name="connsiteY9" fmla="*/ 2042400 h 3092400"/>
                <a:gd name="connsiteX10" fmla="*/ 1569600 w 1581600"/>
                <a:gd name="connsiteY10" fmla="*/ 2409600 h 3092400"/>
                <a:gd name="connsiteX11" fmla="*/ 1483200 w 1581600"/>
                <a:gd name="connsiteY11" fmla="*/ 2769600 h 3092400"/>
                <a:gd name="connsiteX12" fmla="*/ 1065600 w 1581600"/>
                <a:gd name="connsiteY12" fmla="*/ 2906400 h 3092400"/>
                <a:gd name="connsiteX13" fmla="*/ 921600 w 1581600"/>
                <a:gd name="connsiteY13" fmla="*/ 2928000 h 3092400"/>
                <a:gd name="connsiteX0" fmla="*/ 409938 w 1581600"/>
                <a:gd name="connsiteY0" fmla="*/ 2832778 h 2997179"/>
                <a:gd name="connsiteX1" fmla="*/ 201600 w 1581600"/>
                <a:gd name="connsiteY1" fmla="*/ 1920000 h 2997179"/>
                <a:gd name="connsiteX2" fmla="*/ 21600 w 1581600"/>
                <a:gd name="connsiteY2" fmla="*/ 811200 h 2997179"/>
                <a:gd name="connsiteX3" fmla="*/ 72000 w 1581600"/>
                <a:gd name="connsiteY3" fmla="*/ 127200 h 2997179"/>
                <a:gd name="connsiteX4" fmla="*/ 417600 w 1581600"/>
                <a:gd name="connsiteY4" fmla="*/ 48000 h 2997179"/>
                <a:gd name="connsiteX5" fmla="*/ 950400 w 1581600"/>
                <a:gd name="connsiteY5" fmla="*/ 242400 h 2997179"/>
                <a:gd name="connsiteX6" fmla="*/ 1296000 w 1581600"/>
                <a:gd name="connsiteY6" fmla="*/ 408000 h 2997179"/>
                <a:gd name="connsiteX7" fmla="*/ 1281600 w 1581600"/>
                <a:gd name="connsiteY7" fmla="*/ 1308000 h 2997179"/>
                <a:gd name="connsiteX8" fmla="*/ 1209600 w 1581600"/>
                <a:gd name="connsiteY8" fmla="*/ 1740000 h 2997179"/>
                <a:gd name="connsiteX9" fmla="*/ 1411200 w 1581600"/>
                <a:gd name="connsiteY9" fmla="*/ 2042400 h 2997179"/>
                <a:gd name="connsiteX10" fmla="*/ 1569600 w 1581600"/>
                <a:gd name="connsiteY10" fmla="*/ 2409600 h 2997179"/>
                <a:gd name="connsiteX11" fmla="*/ 1483200 w 1581600"/>
                <a:gd name="connsiteY11" fmla="*/ 2769600 h 2997179"/>
                <a:gd name="connsiteX12" fmla="*/ 1065600 w 1581600"/>
                <a:gd name="connsiteY12" fmla="*/ 2906400 h 2997179"/>
                <a:gd name="connsiteX13" fmla="*/ 409938 w 1581600"/>
                <a:gd name="connsiteY13" fmla="*/ 2832778 h 2997179"/>
                <a:gd name="connsiteX0" fmla="*/ 409938 w 1602061"/>
                <a:gd name="connsiteY0" fmla="*/ 2832778 h 2997178"/>
                <a:gd name="connsiteX1" fmla="*/ 201600 w 1602061"/>
                <a:gd name="connsiteY1" fmla="*/ 1920000 h 2997178"/>
                <a:gd name="connsiteX2" fmla="*/ 21600 w 1602061"/>
                <a:gd name="connsiteY2" fmla="*/ 811200 h 2997178"/>
                <a:gd name="connsiteX3" fmla="*/ 72000 w 1602061"/>
                <a:gd name="connsiteY3" fmla="*/ 127200 h 2997178"/>
                <a:gd name="connsiteX4" fmla="*/ 417600 w 1602061"/>
                <a:gd name="connsiteY4" fmla="*/ 48000 h 2997178"/>
                <a:gd name="connsiteX5" fmla="*/ 950400 w 1602061"/>
                <a:gd name="connsiteY5" fmla="*/ 242400 h 2997178"/>
                <a:gd name="connsiteX6" fmla="*/ 1296000 w 1602061"/>
                <a:gd name="connsiteY6" fmla="*/ 408000 h 2997178"/>
                <a:gd name="connsiteX7" fmla="*/ 1281600 w 1602061"/>
                <a:gd name="connsiteY7" fmla="*/ 1308000 h 2997178"/>
                <a:gd name="connsiteX8" fmla="*/ 1209600 w 1602061"/>
                <a:gd name="connsiteY8" fmla="*/ 1740000 h 2997178"/>
                <a:gd name="connsiteX9" fmla="*/ 1411200 w 1602061"/>
                <a:gd name="connsiteY9" fmla="*/ 2042400 h 2997178"/>
                <a:gd name="connsiteX10" fmla="*/ 1569600 w 1602061"/>
                <a:gd name="connsiteY10" fmla="*/ 2409600 h 2997178"/>
                <a:gd name="connsiteX11" fmla="*/ 1216436 w 1602061"/>
                <a:gd name="connsiteY11" fmla="*/ 2767873 h 2997178"/>
                <a:gd name="connsiteX12" fmla="*/ 1065600 w 1602061"/>
                <a:gd name="connsiteY12" fmla="*/ 2906400 h 2997178"/>
                <a:gd name="connsiteX13" fmla="*/ 409938 w 1602061"/>
                <a:gd name="connsiteY13" fmla="*/ 2832778 h 2997178"/>
                <a:gd name="connsiteX0" fmla="*/ 409938 w 1602061"/>
                <a:gd name="connsiteY0" fmla="*/ 2832778 h 2995725"/>
                <a:gd name="connsiteX1" fmla="*/ 201600 w 1602061"/>
                <a:gd name="connsiteY1" fmla="*/ 1920000 h 2995725"/>
                <a:gd name="connsiteX2" fmla="*/ 21600 w 1602061"/>
                <a:gd name="connsiteY2" fmla="*/ 811200 h 2995725"/>
                <a:gd name="connsiteX3" fmla="*/ 72000 w 1602061"/>
                <a:gd name="connsiteY3" fmla="*/ 127200 h 2995725"/>
                <a:gd name="connsiteX4" fmla="*/ 417600 w 1602061"/>
                <a:gd name="connsiteY4" fmla="*/ 48000 h 2995725"/>
                <a:gd name="connsiteX5" fmla="*/ 950400 w 1602061"/>
                <a:gd name="connsiteY5" fmla="*/ 242400 h 2995725"/>
                <a:gd name="connsiteX6" fmla="*/ 1296000 w 1602061"/>
                <a:gd name="connsiteY6" fmla="*/ 408000 h 2995725"/>
                <a:gd name="connsiteX7" fmla="*/ 1281600 w 1602061"/>
                <a:gd name="connsiteY7" fmla="*/ 1308000 h 2995725"/>
                <a:gd name="connsiteX8" fmla="*/ 1209600 w 1602061"/>
                <a:gd name="connsiteY8" fmla="*/ 1740000 h 2995725"/>
                <a:gd name="connsiteX9" fmla="*/ 1411200 w 1602061"/>
                <a:gd name="connsiteY9" fmla="*/ 2042400 h 2995725"/>
                <a:gd name="connsiteX10" fmla="*/ 1569600 w 1602061"/>
                <a:gd name="connsiteY10" fmla="*/ 2409600 h 2995725"/>
                <a:gd name="connsiteX11" fmla="*/ 1216436 w 1602061"/>
                <a:gd name="connsiteY11" fmla="*/ 2767873 h 2995725"/>
                <a:gd name="connsiteX12" fmla="*/ 755580 w 1602061"/>
                <a:gd name="connsiteY12" fmla="*/ 2897685 h 2995725"/>
                <a:gd name="connsiteX13" fmla="*/ 409938 w 1602061"/>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216436 w 1419662"/>
                <a:gd name="connsiteY11" fmla="*/ 2767873 h 2995725"/>
                <a:gd name="connsiteX12" fmla="*/ 755580 w 1419662"/>
                <a:gd name="connsiteY12" fmla="*/ 2897685 h 2995725"/>
                <a:gd name="connsiteX13" fmla="*/ 409938 w 1419662"/>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043615 w 1419662"/>
                <a:gd name="connsiteY11" fmla="*/ 2508253 h 2995725"/>
                <a:gd name="connsiteX12" fmla="*/ 755580 w 1419662"/>
                <a:gd name="connsiteY12" fmla="*/ 2897685 h 2995725"/>
                <a:gd name="connsiteX13" fmla="*/ 409938 w 1419662"/>
                <a:gd name="connsiteY13"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1209600 w 1351200"/>
                <a:gd name="connsiteY8" fmla="*/ 1740000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928401 w 1351200"/>
                <a:gd name="connsiteY8" fmla="*/ 1469764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49940"/>
                <a:gd name="connsiteY0" fmla="*/ 2832778 h 2995725"/>
                <a:gd name="connsiteX1" fmla="*/ 201600 w 1349940"/>
                <a:gd name="connsiteY1" fmla="*/ 1920000 h 2995725"/>
                <a:gd name="connsiteX2" fmla="*/ 21600 w 1349940"/>
                <a:gd name="connsiteY2" fmla="*/ 811200 h 2995725"/>
                <a:gd name="connsiteX3" fmla="*/ 72000 w 1349940"/>
                <a:gd name="connsiteY3" fmla="*/ 127200 h 2995725"/>
                <a:gd name="connsiteX4" fmla="*/ 417600 w 1349940"/>
                <a:gd name="connsiteY4" fmla="*/ 48000 h 2995725"/>
                <a:gd name="connsiteX5" fmla="*/ 950400 w 1349940"/>
                <a:gd name="connsiteY5" fmla="*/ 242400 h 2995725"/>
                <a:gd name="connsiteX6" fmla="*/ 1296000 w 1349940"/>
                <a:gd name="connsiteY6" fmla="*/ 408000 h 2995725"/>
                <a:gd name="connsiteX7" fmla="*/ 1274043 w 1349940"/>
                <a:gd name="connsiteY7" fmla="*/ 1015426 h 2995725"/>
                <a:gd name="connsiteX8" fmla="*/ 928401 w 1349940"/>
                <a:gd name="connsiteY8" fmla="*/ 1469764 h 2995725"/>
                <a:gd name="connsiteX9" fmla="*/ 1158829 w 1349940"/>
                <a:gd name="connsiteY9" fmla="*/ 2118820 h 2995725"/>
                <a:gd name="connsiteX10" fmla="*/ 1043615 w 1349940"/>
                <a:gd name="connsiteY10" fmla="*/ 2508253 h 2995725"/>
                <a:gd name="connsiteX11" fmla="*/ 755580 w 1349940"/>
                <a:gd name="connsiteY11" fmla="*/ 2897685 h 2995725"/>
                <a:gd name="connsiteX12" fmla="*/ 409938 w 1349940"/>
                <a:gd name="connsiteY12" fmla="*/ 2832778 h 2995725"/>
                <a:gd name="connsiteX0" fmla="*/ 409938 w 1322049"/>
                <a:gd name="connsiteY0" fmla="*/ 2832778 h 2995725"/>
                <a:gd name="connsiteX1" fmla="*/ 201600 w 1322049"/>
                <a:gd name="connsiteY1" fmla="*/ 1920000 h 2995725"/>
                <a:gd name="connsiteX2" fmla="*/ 21600 w 1322049"/>
                <a:gd name="connsiteY2" fmla="*/ 811200 h 2995725"/>
                <a:gd name="connsiteX3" fmla="*/ 72000 w 1322049"/>
                <a:gd name="connsiteY3" fmla="*/ 127200 h 2995725"/>
                <a:gd name="connsiteX4" fmla="*/ 417600 w 1322049"/>
                <a:gd name="connsiteY4" fmla="*/ 48000 h 2995725"/>
                <a:gd name="connsiteX5" fmla="*/ 950400 w 1322049"/>
                <a:gd name="connsiteY5" fmla="*/ 242400 h 2995725"/>
                <a:gd name="connsiteX6" fmla="*/ 1216436 w 1322049"/>
                <a:gd name="connsiteY6" fmla="*/ 496182 h 2995725"/>
                <a:gd name="connsiteX7" fmla="*/ 1274043 w 1322049"/>
                <a:gd name="connsiteY7" fmla="*/ 1015426 h 2995725"/>
                <a:gd name="connsiteX8" fmla="*/ 928401 w 1322049"/>
                <a:gd name="connsiteY8" fmla="*/ 1469764 h 2995725"/>
                <a:gd name="connsiteX9" fmla="*/ 1158829 w 1322049"/>
                <a:gd name="connsiteY9" fmla="*/ 2118820 h 2995725"/>
                <a:gd name="connsiteX10" fmla="*/ 1043615 w 1322049"/>
                <a:gd name="connsiteY10" fmla="*/ 2508253 h 2995725"/>
                <a:gd name="connsiteX11" fmla="*/ 755580 w 1322049"/>
                <a:gd name="connsiteY11" fmla="*/ 2897685 h 2995725"/>
                <a:gd name="connsiteX12" fmla="*/ 409938 w 1322049"/>
                <a:gd name="connsiteY12" fmla="*/ 2832778 h 299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2049" h="2995725">
                  <a:moveTo>
                    <a:pt x="409938" y="2832778"/>
                  </a:moveTo>
                  <a:cubicBezTo>
                    <a:pt x="317608" y="2669831"/>
                    <a:pt x="266323" y="2256930"/>
                    <a:pt x="201600" y="1920000"/>
                  </a:cubicBezTo>
                  <a:cubicBezTo>
                    <a:pt x="136877" y="1583070"/>
                    <a:pt x="43200" y="1110000"/>
                    <a:pt x="21600" y="811200"/>
                  </a:cubicBezTo>
                  <a:cubicBezTo>
                    <a:pt x="0" y="512400"/>
                    <a:pt x="6000" y="254400"/>
                    <a:pt x="72000" y="127200"/>
                  </a:cubicBezTo>
                  <a:cubicBezTo>
                    <a:pt x="138000" y="0"/>
                    <a:pt x="271200" y="28800"/>
                    <a:pt x="417600" y="48000"/>
                  </a:cubicBezTo>
                  <a:cubicBezTo>
                    <a:pt x="564000" y="67200"/>
                    <a:pt x="817261" y="167703"/>
                    <a:pt x="950400" y="242400"/>
                  </a:cubicBezTo>
                  <a:cubicBezTo>
                    <a:pt x="1083539" y="317097"/>
                    <a:pt x="1162496" y="367344"/>
                    <a:pt x="1216436" y="496182"/>
                  </a:cubicBezTo>
                  <a:cubicBezTo>
                    <a:pt x="1270376" y="625020"/>
                    <a:pt x="1322049" y="853162"/>
                    <a:pt x="1274043" y="1015426"/>
                  </a:cubicBezTo>
                  <a:cubicBezTo>
                    <a:pt x="1226037" y="1177690"/>
                    <a:pt x="947603" y="1285865"/>
                    <a:pt x="928401" y="1469764"/>
                  </a:cubicBezTo>
                  <a:cubicBezTo>
                    <a:pt x="909199" y="1653663"/>
                    <a:pt x="1139627" y="1945739"/>
                    <a:pt x="1158829" y="2118820"/>
                  </a:cubicBezTo>
                  <a:cubicBezTo>
                    <a:pt x="1178031" y="2291901"/>
                    <a:pt x="1110823" y="2378442"/>
                    <a:pt x="1043615" y="2508253"/>
                  </a:cubicBezTo>
                  <a:cubicBezTo>
                    <a:pt x="976407" y="2638064"/>
                    <a:pt x="861193" y="2843598"/>
                    <a:pt x="755580" y="2897685"/>
                  </a:cubicBezTo>
                  <a:cubicBezTo>
                    <a:pt x="649967" y="2951772"/>
                    <a:pt x="502268" y="2995725"/>
                    <a:pt x="409938" y="2832778"/>
                  </a:cubicBezTo>
                  <a:close/>
                </a:path>
              </a:pathLst>
            </a:custGeom>
            <a:noFill/>
            <a:ln w="508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p:cNvSpPr/>
            <p:nvPr/>
          </p:nvSpPr>
          <p:spPr>
            <a:xfrm>
              <a:off x="6436100" y="6099380"/>
              <a:ext cx="921711" cy="1587056"/>
            </a:xfrm>
            <a:custGeom>
              <a:avLst/>
              <a:gdLst>
                <a:gd name="connsiteX0" fmla="*/ 0 w 1624800"/>
                <a:gd name="connsiteY0" fmla="*/ 1383600 h 1383600"/>
                <a:gd name="connsiteX1" fmla="*/ 187200 w 1624800"/>
                <a:gd name="connsiteY1" fmla="*/ 843600 h 1383600"/>
                <a:gd name="connsiteX2" fmla="*/ 518400 w 1624800"/>
                <a:gd name="connsiteY2" fmla="*/ 282000 h 1383600"/>
                <a:gd name="connsiteX3" fmla="*/ 979200 w 1624800"/>
                <a:gd name="connsiteY3" fmla="*/ 30000 h 1383600"/>
                <a:gd name="connsiteX4" fmla="*/ 1447200 w 1624800"/>
                <a:gd name="connsiteY4" fmla="*/ 462000 h 1383600"/>
                <a:gd name="connsiteX5" fmla="*/ 1533600 w 1624800"/>
                <a:gd name="connsiteY5" fmla="*/ 836400 h 1383600"/>
                <a:gd name="connsiteX6" fmla="*/ 900000 w 1624800"/>
                <a:gd name="connsiteY6" fmla="*/ 1383600 h 1383600"/>
                <a:gd name="connsiteX0" fmla="*/ 0 w 1703636"/>
                <a:gd name="connsiteY0" fmla="*/ 1383600 h 1383600"/>
                <a:gd name="connsiteX1" fmla="*/ 187200 w 1703636"/>
                <a:gd name="connsiteY1" fmla="*/ 843600 h 1383600"/>
                <a:gd name="connsiteX2" fmla="*/ 518400 w 1703636"/>
                <a:gd name="connsiteY2" fmla="*/ 282000 h 1383600"/>
                <a:gd name="connsiteX3" fmla="*/ 979200 w 1703636"/>
                <a:gd name="connsiteY3" fmla="*/ 30000 h 1383600"/>
                <a:gd name="connsiteX4" fmla="*/ 1447200 w 1703636"/>
                <a:gd name="connsiteY4" fmla="*/ 462000 h 1383600"/>
                <a:gd name="connsiteX5" fmla="*/ 1612436 w 1703636"/>
                <a:gd name="connsiteY5" fmla="*/ 898041 h 1383600"/>
                <a:gd name="connsiteX6" fmla="*/ 900000 w 1703636"/>
                <a:gd name="connsiteY6" fmla="*/ 1383600 h 1383600"/>
                <a:gd name="connsiteX0" fmla="*/ 0 w 1588422"/>
                <a:gd name="connsiteY0" fmla="*/ 1383600 h 1383600"/>
                <a:gd name="connsiteX1" fmla="*/ 187200 w 1588422"/>
                <a:gd name="connsiteY1" fmla="*/ 843600 h 1383600"/>
                <a:gd name="connsiteX2" fmla="*/ 518400 w 1588422"/>
                <a:gd name="connsiteY2" fmla="*/ 282000 h 1383600"/>
                <a:gd name="connsiteX3" fmla="*/ 979200 w 1588422"/>
                <a:gd name="connsiteY3" fmla="*/ 30000 h 1383600"/>
                <a:gd name="connsiteX4" fmla="*/ 1447200 w 1588422"/>
                <a:gd name="connsiteY4" fmla="*/ 462000 h 1383600"/>
                <a:gd name="connsiteX5" fmla="*/ 1497222 w 1588422"/>
                <a:gd name="connsiteY5" fmla="*/ 725220 h 1383600"/>
                <a:gd name="connsiteX6" fmla="*/ 900000 w 1588422"/>
                <a:gd name="connsiteY6" fmla="*/ 1383600 h 1383600"/>
                <a:gd name="connsiteX0" fmla="*/ 0 w 1576955"/>
                <a:gd name="connsiteY0" fmla="*/ 1383600 h 1871161"/>
                <a:gd name="connsiteX1" fmla="*/ 187200 w 1576955"/>
                <a:gd name="connsiteY1" fmla="*/ 843600 h 1871161"/>
                <a:gd name="connsiteX2" fmla="*/ 518400 w 1576955"/>
                <a:gd name="connsiteY2" fmla="*/ 282000 h 1871161"/>
                <a:gd name="connsiteX3" fmla="*/ 979200 w 1576955"/>
                <a:gd name="connsiteY3" fmla="*/ 30000 h 1871161"/>
                <a:gd name="connsiteX4" fmla="*/ 1447200 w 1576955"/>
                <a:gd name="connsiteY4" fmla="*/ 462000 h 1871161"/>
                <a:gd name="connsiteX5" fmla="*/ 1497222 w 1576955"/>
                <a:gd name="connsiteY5" fmla="*/ 725220 h 1871161"/>
                <a:gd name="connsiteX6" fmla="*/ 968793 w 1576955"/>
                <a:gd name="connsiteY6" fmla="*/ 1871161 h 1871161"/>
                <a:gd name="connsiteX0" fmla="*/ 0 w 1576956"/>
                <a:gd name="connsiteY0" fmla="*/ 1383600 h 2060803"/>
                <a:gd name="connsiteX1" fmla="*/ 187200 w 1576956"/>
                <a:gd name="connsiteY1" fmla="*/ 843600 h 2060803"/>
                <a:gd name="connsiteX2" fmla="*/ 518400 w 1576956"/>
                <a:gd name="connsiteY2" fmla="*/ 282000 h 2060803"/>
                <a:gd name="connsiteX3" fmla="*/ 979200 w 1576956"/>
                <a:gd name="connsiteY3" fmla="*/ 30000 h 2060803"/>
                <a:gd name="connsiteX4" fmla="*/ 1447200 w 1576956"/>
                <a:gd name="connsiteY4" fmla="*/ 462000 h 2060803"/>
                <a:gd name="connsiteX5" fmla="*/ 1497222 w 1576956"/>
                <a:gd name="connsiteY5" fmla="*/ 725220 h 2060803"/>
                <a:gd name="connsiteX6" fmla="*/ 968793 w 1576956"/>
                <a:gd name="connsiteY6" fmla="*/ 1871161 h 2060803"/>
                <a:gd name="connsiteX7" fmla="*/ 968129 w 1576956"/>
                <a:gd name="connsiteY7" fmla="*/ 1863072 h 2060803"/>
                <a:gd name="connsiteX0" fmla="*/ 58168 w 1635124"/>
                <a:gd name="connsiteY0" fmla="*/ 1383600 h 1989531"/>
                <a:gd name="connsiteX1" fmla="*/ 245368 w 1635124"/>
                <a:gd name="connsiteY1" fmla="*/ 843600 h 1989531"/>
                <a:gd name="connsiteX2" fmla="*/ 576568 w 1635124"/>
                <a:gd name="connsiteY2" fmla="*/ 282000 h 1989531"/>
                <a:gd name="connsiteX3" fmla="*/ 1037368 w 1635124"/>
                <a:gd name="connsiteY3" fmla="*/ 30000 h 1989531"/>
                <a:gd name="connsiteX4" fmla="*/ 1505368 w 1635124"/>
                <a:gd name="connsiteY4" fmla="*/ 462000 h 1989531"/>
                <a:gd name="connsiteX5" fmla="*/ 1555390 w 1635124"/>
                <a:gd name="connsiteY5" fmla="*/ 725220 h 1989531"/>
                <a:gd name="connsiteX6" fmla="*/ 1026961 w 1635124"/>
                <a:gd name="connsiteY6" fmla="*/ 1871161 h 1989531"/>
                <a:gd name="connsiteX7" fmla="*/ 0 w 1635124"/>
                <a:gd name="connsiteY7" fmla="*/ 1435437 h 1989531"/>
                <a:gd name="connsiteX0" fmla="*/ 58168 w 1635124"/>
                <a:gd name="connsiteY0" fmla="*/ 1383600 h 1989531"/>
                <a:gd name="connsiteX1" fmla="*/ 245368 w 1635124"/>
                <a:gd name="connsiteY1" fmla="*/ 843600 h 1989531"/>
                <a:gd name="connsiteX2" fmla="*/ 576568 w 1635124"/>
                <a:gd name="connsiteY2" fmla="*/ 282000 h 1989531"/>
                <a:gd name="connsiteX3" fmla="*/ 1037368 w 1635124"/>
                <a:gd name="connsiteY3" fmla="*/ 30000 h 1989531"/>
                <a:gd name="connsiteX4" fmla="*/ 1505368 w 1635124"/>
                <a:gd name="connsiteY4" fmla="*/ 462000 h 1989531"/>
                <a:gd name="connsiteX5" fmla="*/ 1555390 w 1635124"/>
                <a:gd name="connsiteY5" fmla="*/ 725220 h 1989531"/>
                <a:gd name="connsiteX6" fmla="*/ 1026961 w 1635124"/>
                <a:gd name="connsiteY6" fmla="*/ 1871161 h 1989531"/>
                <a:gd name="connsiteX7" fmla="*/ 0 w 1635124"/>
                <a:gd name="connsiteY7" fmla="*/ 1435437 h 1989531"/>
                <a:gd name="connsiteX8" fmla="*/ 58168 w 1635124"/>
                <a:gd name="connsiteY8" fmla="*/ 1383600 h 1989531"/>
                <a:gd name="connsiteX0" fmla="*/ 58168 w 1635124"/>
                <a:gd name="connsiteY0" fmla="*/ 1383600 h 2045471"/>
                <a:gd name="connsiteX1" fmla="*/ 245368 w 1635124"/>
                <a:gd name="connsiteY1" fmla="*/ 843600 h 2045471"/>
                <a:gd name="connsiteX2" fmla="*/ 576568 w 1635124"/>
                <a:gd name="connsiteY2" fmla="*/ 282000 h 2045471"/>
                <a:gd name="connsiteX3" fmla="*/ 1037368 w 1635124"/>
                <a:gd name="connsiteY3" fmla="*/ 30000 h 2045471"/>
                <a:gd name="connsiteX4" fmla="*/ 1505368 w 1635124"/>
                <a:gd name="connsiteY4" fmla="*/ 462000 h 2045471"/>
                <a:gd name="connsiteX5" fmla="*/ 1555390 w 1635124"/>
                <a:gd name="connsiteY5" fmla="*/ 725220 h 2045471"/>
                <a:gd name="connsiteX6" fmla="*/ 1026961 w 1635124"/>
                <a:gd name="connsiteY6" fmla="*/ 1871161 h 2045471"/>
                <a:gd name="connsiteX7" fmla="*/ 556739 w 1635124"/>
                <a:gd name="connsiteY7" fmla="*/ 1771081 h 2045471"/>
                <a:gd name="connsiteX8" fmla="*/ 0 w 1635124"/>
                <a:gd name="connsiteY8" fmla="*/ 1435437 h 2045471"/>
                <a:gd name="connsiteX9" fmla="*/ 58168 w 1635124"/>
                <a:gd name="connsiteY9" fmla="*/ 1383600 h 2045471"/>
                <a:gd name="connsiteX0" fmla="*/ 58168 w 1635124"/>
                <a:gd name="connsiteY0" fmla="*/ 1383600 h 2234264"/>
                <a:gd name="connsiteX1" fmla="*/ 245368 w 1635124"/>
                <a:gd name="connsiteY1" fmla="*/ 843600 h 2234264"/>
                <a:gd name="connsiteX2" fmla="*/ 576568 w 1635124"/>
                <a:gd name="connsiteY2" fmla="*/ 282000 h 2234264"/>
                <a:gd name="connsiteX3" fmla="*/ 1037368 w 1635124"/>
                <a:gd name="connsiteY3" fmla="*/ 30000 h 2234264"/>
                <a:gd name="connsiteX4" fmla="*/ 1505368 w 1635124"/>
                <a:gd name="connsiteY4" fmla="*/ 462000 h 2234264"/>
                <a:gd name="connsiteX5" fmla="*/ 1555390 w 1635124"/>
                <a:gd name="connsiteY5" fmla="*/ 725220 h 2234264"/>
                <a:gd name="connsiteX6" fmla="*/ 1026961 w 1635124"/>
                <a:gd name="connsiteY6" fmla="*/ 1871161 h 2234264"/>
                <a:gd name="connsiteX7" fmla="*/ 513480 w 1635124"/>
                <a:gd name="connsiteY7" fmla="*/ 2161644 h 2234264"/>
                <a:gd name="connsiteX8" fmla="*/ 0 w 1635124"/>
                <a:gd name="connsiteY8" fmla="*/ 1435437 h 2234264"/>
                <a:gd name="connsiteX9" fmla="*/ 58168 w 1635124"/>
                <a:gd name="connsiteY9" fmla="*/ 1383600 h 2234264"/>
                <a:gd name="connsiteX0" fmla="*/ 71214 w 1648170"/>
                <a:gd name="connsiteY0" fmla="*/ 1383600 h 2234265"/>
                <a:gd name="connsiteX1" fmla="*/ 86400 w 1648170"/>
                <a:gd name="connsiteY1" fmla="*/ 854470 h 2234265"/>
                <a:gd name="connsiteX2" fmla="*/ 589614 w 1648170"/>
                <a:gd name="connsiteY2" fmla="*/ 282000 h 2234265"/>
                <a:gd name="connsiteX3" fmla="*/ 1050414 w 1648170"/>
                <a:gd name="connsiteY3" fmla="*/ 30000 h 2234265"/>
                <a:gd name="connsiteX4" fmla="*/ 1518414 w 1648170"/>
                <a:gd name="connsiteY4" fmla="*/ 462000 h 2234265"/>
                <a:gd name="connsiteX5" fmla="*/ 1568436 w 1648170"/>
                <a:gd name="connsiteY5" fmla="*/ 725220 h 2234265"/>
                <a:gd name="connsiteX6" fmla="*/ 1040007 w 1648170"/>
                <a:gd name="connsiteY6" fmla="*/ 1871161 h 2234265"/>
                <a:gd name="connsiteX7" fmla="*/ 526526 w 1648170"/>
                <a:gd name="connsiteY7" fmla="*/ 2161644 h 2234265"/>
                <a:gd name="connsiteX8" fmla="*/ 13046 w 1648170"/>
                <a:gd name="connsiteY8" fmla="*/ 1435437 h 2234265"/>
                <a:gd name="connsiteX9" fmla="*/ 71214 w 1648170"/>
                <a:gd name="connsiteY9" fmla="*/ 1383600 h 2234265"/>
                <a:gd name="connsiteX0" fmla="*/ 0 w 1635124"/>
                <a:gd name="connsiteY0" fmla="*/ 1435437 h 2234265"/>
                <a:gd name="connsiteX1" fmla="*/ 73354 w 1635124"/>
                <a:gd name="connsiteY1" fmla="*/ 854470 h 2234265"/>
                <a:gd name="connsiteX2" fmla="*/ 576568 w 1635124"/>
                <a:gd name="connsiteY2" fmla="*/ 282000 h 2234265"/>
                <a:gd name="connsiteX3" fmla="*/ 1037368 w 1635124"/>
                <a:gd name="connsiteY3" fmla="*/ 30000 h 2234265"/>
                <a:gd name="connsiteX4" fmla="*/ 1505368 w 1635124"/>
                <a:gd name="connsiteY4" fmla="*/ 462000 h 2234265"/>
                <a:gd name="connsiteX5" fmla="*/ 1555390 w 1635124"/>
                <a:gd name="connsiteY5" fmla="*/ 725220 h 2234265"/>
                <a:gd name="connsiteX6" fmla="*/ 1026961 w 1635124"/>
                <a:gd name="connsiteY6" fmla="*/ 1871161 h 2234265"/>
                <a:gd name="connsiteX7" fmla="*/ 513480 w 1635124"/>
                <a:gd name="connsiteY7" fmla="*/ 2161644 h 2234265"/>
                <a:gd name="connsiteX8" fmla="*/ 0 w 1635124"/>
                <a:gd name="connsiteY8" fmla="*/ 1435437 h 2234265"/>
                <a:gd name="connsiteX0" fmla="*/ 0 w 1708478"/>
                <a:gd name="connsiteY0" fmla="*/ 1435435 h 2234265"/>
                <a:gd name="connsiteX1" fmla="*/ 146708 w 1708478"/>
                <a:gd name="connsiteY1" fmla="*/ 854470 h 2234265"/>
                <a:gd name="connsiteX2" fmla="*/ 649922 w 1708478"/>
                <a:gd name="connsiteY2" fmla="*/ 282000 h 2234265"/>
                <a:gd name="connsiteX3" fmla="*/ 1110722 w 1708478"/>
                <a:gd name="connsiteY3" fmla="*/ 30000 h 2234265"/>
                <a:gd name="connsiteX4" fmla="*/ 1578722 w 1708478"/>
                <a:gd name="connsiteY4" fmla="*/ 462000 h 2234265"/>
                <a:gd name="connsiteX5" fmla="*/ 1628744 w 1708478"/>
                <a:gd name="connsiteY5" fmla="*/ 725220 h 2234265"/>
                <a:gd name="connsiteX6" fmla="*/ 1100315 w 1708478"/>
                <a:gd name="connsiteY6" fmla="*/ 1871161 h 2234265"/>
                <a:gd name="connsiteX7" fmla="*/ 586834 w 1708478"/>
                <a:gd name="connsiteY7" fmla="*/ 2161644 h 2234265"/>
                <a:gd name="connsiteX8" fmla="*/ 0 w 1708478"/>
                <a:gd name="connsiteY8" fmla="*/ 1435435 h 2234265"/>
                <a:gd name="connsiteX0" fmla="*/ 0 w 1708478"/>
                <a:gd name="connsiteY0" fmla="*/ 1201849 h 2000679"/>
                <a:gd name="connsiteX1" fmla="*/ 146708 w 1708478"/>
                <a:gd name="connsiteY1" fmla="*/ 620884 h 2000679"/>
                <a:gd name="connsiteX2" fmla="*/ 649922 w 1708478"/>
                <a:gd name="connsiteY2" fmla="*/ 48414 h 2000679"/>
                <a:gd name="connsiteX3" fmla="*/ 1100316 w 1708478"/>
                <a:gd name="connsiteY3" fmla="*/ 330400 h 2000679"/>
                <a:gd name="connsiteX4" fmla="*/ 1578722 w 1708478"/>
                <a:gd name="connsiteY4" fmla="*/ 228414 h 2000679"/>
                <a:gd name="connsiteX5" fmla="*/ 1628744 w 1708478"/>
                <a:gd name="connsiteY5" fmla="*/ 491634 h 2000679"/>
                <a:gd name="connsiteX6" fmla="*/ 1100315 w 1708478"/>
                <a:gd name="connsiteY6" fmla="*/ 1637575 h 2000679"/>
                <a:gd name="connsiteX7" fmla="*/ 586834 w 1708478"/>
                <a:gd name="connsiteY7" fmla="*/ 1928058 h 2000679"/>
                <a:gd name="connsiteX8" fmla="*/ 0 w 1708478"/>
                <a:gd name="connsiteY8" fmla="*/ 1201849 h 2000679"/>
                <a:gd name="connsiteX0" fmla="*/ 0 w 1628744"/>
                <a:gd name="connsiteY0" fmla="*/ 1201849 h 2000679"/>
                <a:gd name="connsiteX1" fmla="*/ 146708 w 1628744"/>
                <a:gd name="connsiteY1" fmla="*/ 620884 h 2000679"/>
                <a:gd name="connsiteX2" fmla="*/ 649922 w 1628744"/>
                <a:gd name="connsiteY2" fmla="*/ 48414 h 2000679"/>
                <a:gd name="connsiteX3" fmla="*/ 1100316 w 1628744"/>
                <a:gd name="connsiteY3" fmla="*/ 330400 h 2000679"/>
                <a:gd name="connsiteX4" fmla="*/ 1628744 w 1628744"/>
                <a:gd name="connsiteY4" fmla="*/ 491634 h 2000679"/>
                <a:gd name="connsiteX5" fmla="*/ 1100315 w 1628744"/>
                <a:gd name="connsiteY5" fmla="*/ 1637575 h 2000679"/>
                <a:gd name="connsiteX6" fmla="*/ 586834 w 1628744"/>
                <a:gd name="connsiteY6" fmla="*/ 1928058 h 2000679"/>
                <a:gd name="connsiteX7" fmla="*/ 0 w 1628744"/>
                <a:gd name="connsiteY7" fmla="*/ 1201849 h 2000679"/>
                <a:gd name="connsiteX0" fmla="*/ 0 w 1320379"/>
                <a:gd name="connsiteY0" fmla="*/ 1201849 h 2000679"/>
                <a:gd name="connsiteX1" fmla="*/ 146708 w 1320379"/>
                <a:gd name="connsiteY1" fmla="*/ 620884 h 2000679"/>
                <a:gd name="connsiteX2" fmla="*/ 649922 w 1320379"/>
                <a:gd name="connsiteY2" fmla="*/ 48414 h 2000679"/>
                <a:gd name="connsiteX3" fmla="*/ 1100316 w 1320379"/>
                <a:gd name="connsiteY3" fmla="*/ 330400 h 2000679"/>
                <a:gd name="connsiteX4" fmla="*/ 1320379 w 1320379"/>
                <a:gd name="connsiteY4" fmla="*/ 838745 h 2000679"/>
                <a:gd name="connsiteX5" fmla="*/ 1100315 w 1320379"/>
                <a:gd name="connsiteY5" fmla="*/ 1637575 h 2000679"/>
                <a:gd name="connsiteX6" fmla="*/ 586834 w 1320379"/>
                <a:gd name="connsiteY6" fmla="*/ 1928058 h 2000679"/>
                <a:gd name="connsiteX7" fmla="*/ 0 w 1320379"/>
                <a:gd name="connsiteY7" fmla="*/ 1201849 h 2000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0379" h="2000679">
                  <a:moveTo>
                    <a:pt x="0" y="1201849"/>
                  </a:moveTo>
                  <a:lnTo>
                    <a:pt x="146708" y="620884"/>
                  </a:lnTo>
                  <a:cubicBezTo>
                    <a:pt x="233108" y="437284"/>
                    <a:pt x="490987" y="96828"/>
                    <a:pt x="649922" y="48414"/>
                  </a:cubicBezTo>
                  <a:cubicBezTo>
                    <a:pt x="808857" y="0"/>
                    <a:pt x="988573" y="198678"/>
                    <a:pt x="1100316" y="330400"/>
                  </a:cubicBezTo>
                  <a:cubicBezTo>
                    <a:pt x="1212059" y="462122"/>
                    <a:pt x="1320379" y="620883"/>
                    <a:pt x="1320379" y="838745"/>
                  </a:cubicBezTo>
                  <a:cubicBezTo>
                    <a:pt x="1320379" y="1056607"/>
                    <a:pt x="1222572" y="1456023"/>
                    <a:pt x="1100315" y="1637575"/>
                  </a:cubicBezTo>
                  <a:cubicBezTo>
                    <a:pt x="978058" y="1819127"/>
                    <a:pt x="770220" y="2000679"/>
                    <a:pt x="586834" y="1928058"/>
                  </a:cubicBezTo>
                  <a:cubicBezTo>
                    <a:pt x="403448" y="1855437"/>
                    <a:pt x="83095" y="1266429"/>
                    <a:pt x="0" y="1201849"/>
                  </a:cubicBez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Freeform 19"/>
            <p:cNvSpPr/>
            <p:nvPr/>
          </p:nvSpPr>
          <p:spPr>
            <a:xfrm rot="763876">
              <a:off x="8137774" y="5297128"/>
              <a:ext cx="893399" cy="866238"/>
            </a:xfrm>
            <a:custGeom>
              <a:avLst/>
              <a:gdLst>
                <a:gd name="connsiteX0" fmla="*/ 490800 w 1124400"/>
                <a:gd name="connsiteY0" fmla="*/ 0 h 1200000"/>
                <a:gd name="connsiteX1" fmla="*/ 843600 w 1124400"/>
                <a:gd name="connsiteY1" fmla="*/ 360000 h 1200000"/>
                <a:gd name="connsiteX2" fmla="*/ 1102800 w 1124400"/>
                <a:gd name="connsiteY2" fmla="*/ 720000 h 1200000"/>
                <a:gd name="connsiteX3" fmla="*/ 973200 w 1124400"/>
                <a:gd name="connsiteY3" fmla="*/ 1065600 h 1200000"/>
                <a:gd name="connsiteX4" fmla="*/ 217200 w 1124400"/>
                <a:gd name="connsiteY4" fmla="*/ 1123200 h 1200000"/>
                <a:gd name="connsiteX5" fmla="*/ 1200 w 1124400"/>
                <a:gd name="connsiteY5" fmla="*/ 604800 h 1200000"/>
                <a:gd name="connsiteX6" fmla="*/ 210000 w 1124400"/>
                <a:gd name="connsiteY6" fmla="*/ 201600 h 1200000"/>
                <a:gd name="connsiteX7" fmla="*/ 433200 w 1124400"/>
                <a:gd name="connsiteY7" fmla="*/ 108000 h 1200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37618"/>
                <a:gd name="connsiteY0" fmla="*/ 3901 h 1092000"/>
                <a:gd name="connsiteX1" fmla="*/ 764295 w 1137618"/>
                <a:gd name="connsiteY1" fmla="*/ 291936 h 1092000"/>
                <a:gd name="connsiteX2" fmla="*/ 1102800 w 1137618"/>
                <a:gd name="connsiteY2" fmla="*/ 612000 h 1092000"/>
                <a:gd name="connsiteX3" fmla="*/ 973200 w 1137618"/>
                <a:gd name="connsiteY3" fmla="*/ 957600 h 1092000"/>
                <a:gd name="connsiteX4" fmla="*/ 217200 w 1137618"/>
                <a:gd name="connsiteY4" fmla="*/ 1015200 h 1092000"/>
                <a:gd name="connsiteX5" fmla="*/ 1200 w 1137618"/>
                <a:gd name="connsiteY5" fmla="*/ 496800 h 1092000"/>
                <a:gd name="connsiteX6" fmla="*/ 210000 w 1137618"/>
                <a:gd name="connsiteY6" fmla="*/ 93600 h 1092000"/>
                <a:gd name="connsiteX7" fmla="*/ 433200 w 1137618"/>
                <a:gd name="connsiteY7" fmla="*/ 0 h 1092000"/>
                <a:gd name="connsiteX8" fmla="*/ 418653 w 1137618"/>
                <a:gd name="connsiteY8" fmla="*/ 3901 h 10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7618" h="1092000">
                  <a:moveTo>
                    <a:pt x="418653" y="3901"/>
                  </a:moveTo>
                  <a:cubicBezTo>
                    <a:pt x="796312" y="144878"/>
                    <a:pt x="650271" y="190586"/>
                    <a:pt x="764295" y="291936"/>
                  </a:cubicBezTo>
                  <a:cubicBezTo>
                    <a:pt x="878319" y="393286"/>
                    <a:pt x="1067982" y="501056"/>
                    <a:pt x="1102800" y="612000"/>
                  </a:cubicBezTo>
                  <a:cubicBezTo>
                    <a:pt x="1137618" y="722944"/>
                    <a:pt x="1120800" y="890400"/>
                    <a:pt x="973200" y="957600"/>
                  </a:cubicBezTo>
                  <a:cubicBezTo>
                    <a:pt x="825600" y="1024800"/>
                    <a:pt x="379200" y="1092000"/>
                    <a:pt x="217200" y="1015200"/>
                  </a:cubicBezTo>
                  <a:cubicBezTo>
                    <a:pt x="55200" y="938400"/>
                    <a:pt x="2400" y="650400"/>
                    <a:pt x="1200" y="496800"/>
                  </a:cubicBezTo>
                  <a:cubicBezTo>
                    <a:pt x="0" y="343200"/>
                    <a:pt x="138000" y="176400"/>
                    <a:pt x="210000" y="93600"/>
                  </a:cubicBezTo>
                  <a:cubicBezTo>
                    <a:pt x="282000" y="10800"/>
                    <a:pt x="357600" y="5400"/>
                    <a:pt x="433200" y="0"/>
                  </a:cubicBezTo>
                  <a:lnTo>
                    <a:pt x="418653" y="3901"/>
                  </a:ln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Freeform 20"/>
            <p:cNvSpPr/>
            <p:nvPr/>
          </p:nvSpPr>
          <p:spPr>
            <a:xfrm rot="763876">
              <a:off x="6534790" y="5160586"/>
              <a:ext cx="691207" cy="788777"/>
            </a:xfrm>
            <a:custGeom>
              <a:avLst/>
              <a:gdLst>
                <a:gd name="connsiteX0" fmla="*/ 490800 w 1124400"/>
                <a:gd name="connsiteY0" fmla="*/ 0 h 1200000"/>
                <a:gd name="connsiteX1" fmla="*/ 843600 w 1124400"/>
                <a:gd name="connsiteY1" fmla="*/ 360000 h 1200000"/>
                <a:gd name="connsiteX2" fmla="*/ 1102800 w 1124400"/>
                <a:gd name="connsiteY2" fmla="*/ 720000 h 1200000"/>
                <a:gd name="connsiteX3" fmla="*/ 973200 w 1124400"/>
                <a:gd name="connsiteY3" fmla="*/ 1065600 h 1200000"/>
                <a:gd name="connsiteX4" fmla="*/ 217200 w 1124400"/>
                <a:gd name="connsiteY4" fmla="*/ 1123200 h 1200000"/>
                <a:gd name="connsiteX5" fmla="*/ 1200 w 1124400"/>
                <a:gd name="connsiteY5" fmla="*/ 604800 h 1200000"/>
                <a:gd name="connsiteX6" fmla="*/ 210000 w 1124400"/>
                <a:gd name="connsiteY6" fmla="*/ 201600 h 1200000"/>
                <a:gd name="connsiteX7" fmla="*/ 433200 w 1124400"/>
                <a:gd name="connsiteY7" fmla="*/ 108000 h 1200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37618"/>
                <a:gd name="connsiteY0" fmla="*/ 3901 h 1092000"/>
                <a:gd name="connsiteX1" fmla="*/ 764295 w 1137618"/>
                <a:gd name="connsiteY1" fmla="*/ 291936 h 1092000"/>
                <a:gd name="connsiteX2" fmla="*/ 1102800 w 1137618"/>
                <a:gd name="connsiteY2" fmla="*/ 612000 h 1092000"/>
                <a:gd name="connsiteX3" fmla="*/ 973200 w 1137618"/>
                <a:gd name="connsiteY3" fmla="*/ 957600 h 1092000"/>
                <a:gd name="connsiteX4" fmla="*/ 217200 w 1137618"/>
                <a:gd name="connsiteY4" fmla="*/ 1015200 h 1092000"/>
                <a:gd name="connsiteX5" fmla="*/ 1200 w 1137618"/>
                <a:gd name="connsiteY5" fmla="*/ 496800 h 1092000"/>
                <a:gd name="connsiteX6" fmla="*/ 210000 w 1137618"/>
                <a:gd name="connsiteY6" fmla="*/ 93600 h 1092000"/>
                <a:gd name="connsiteX7" fmla="*/ 433200 w 1137618"/>
                <a:gd name="connsiteY7" fmla="*/ 0 h 1092000"/>
                <a:gd name="connsiteX8" fmla="*/ 418653 w 1137618"/>
                <a:gd name="connsiteY8" fmla="*/ 3901 h 10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7618" h="1092000">
                  <a:moveTo>
                    <a:pt x="418653" y="3901"/>
                  </a:moveTo>
                  <a:cubicBezTo>
                    <a:pt x="796312" y="144878"/>
                    <a:pt x="650271" y="190586"/>
                    <a:pt x="764295" y="291936"/>
                  </a:cubicBezTo>
                  <a:cubicBezTo>
                    <a:pt x="878319" y="393286"/>
                    <a:pt x="1067982" y="501056"/>
                    <a:pt x="1102800" y="612000"/>
                  </a:cubicBezTo>
                  <a:cubicBezTo>
                    <a:pt x="1137618" y="722944"/>
                    <a:pt x="1120800" y="890400"/>
                    <a:pt x="973200" y="957600"/>
                  </a:cubicBezTo>
                  <a:cubicBezTo>
                    <a:pt x="825600" y="1024800"/>
                    <a:pt x="379200" y="1092000"/>
                    <a:pt x="217200" y="1015200"/>
                  </a:cubicBezTo>
                  <a:cubicBezTo>
                    <a:pt x="55200" y="938400"/>
                    <a:pt x="2400" y="650400"/>
                    <a:pt x="1200" y="496800"/>
                  </a:cubicBezTo>
                  <a:cubicBezTo>
                    <a:pt x="0" y="343200"/>
                    <a:pt x="138000" y="176400"/>
                    <a:pt x="210000" y="93600"/>
                  </a:cubicBezTo>
                  <a:cubicBezTo>
                    <a:pt x="282000" y="10800"/>
                    <a:pt x="357600" y="5400"/>
                    <a:pt x="433200" y="0"/>
                  </a:cubicBezTo>
                  <a:lnTo>
                    <a:pt x="418653" y="3901"/>
                  </a:ln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 name="Group 56"/>
          <p:cNvGrpSpPr/>
          <p:nvPr/>
        </p:nvGrpSpPr>
        <p:grpSpPr>
          <a:xfrm>
            <a:off x="18324" y="7700602"/>
            <a:ext cx="4454184" cy="491595"/>
            <a:chOff x="15270" y="4888388"/>
            <a:chExt cx="3711820" cy="409662"/>
          </a:xfrm>
        </p:grpSpPr>
        <p:sp>
          <p:nvSpPr>
            <p:cNvPr id="38" name="Rectangle 37"/>
            <p:cNvSpPr/>
            <p:nvPr/>
          </p:nvSpPr>
          <p:spPr>
            <a:xfrm>
              <a:off x="40210" y="4913329"/>
              <a:ext cx="3686880"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39" name="Rectangle 38"/>
            <p:cNvSpPr/>
            <p:nvPr/>
          </p:nvSpPr>
          <p:spPr>
            <a:xfrm>
              <a:off x="15270" y="4888388"/>
              <a:ext cx="3711819"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40" name="Rectangle 39"/>
            <p:cNvSpPr/>
            <p:nvPr/>
          </p:nvSpPr>
          <p:spPr>
            <a:xfrm>
              <a:off x="26336" y="4890980"/>
              <a:ext cx="3623943" cy="384720"/>
            </a:xfrm>
            <a:prstGeom prst="rect">
              <a:avLst/>
            </a:prstGeom>
          </p:spPr>
          <p:txBody>
            <a:bodyPr wrap="square">
              <a:spAutoFit/>
            </a:bodyPr>
            <a:lstStyle/>
            <a:p>
              <a:r>
                <a:rPr lang="en-US" sz="1200" b="1" spc="-6" dirty="0">
                  <a:solidFill>
                    <a:srgbClr val="FFFFFF"/>
                  </a:solidFill>
                  <a:cs typeface="Arial"/>
                </a:rPr>
                <a:t>Image from Flight C-1436 Frame 11, 1931</a:t>
              </a:r>
            </a:p>
            <a:p>
              <a:r>
                <a:rPr lang="en-US" sz="1200" b="1" spc="-6" dirty="0">
                  <a:solidFill>
                    <a:schemeClr val="bg1"/>
                  </a:solidFill>
                  <a:cs typeface="Arial"/>
                </a:rPr>
                <a:t>Courtesy of UCSB Library Geospatial Collection</a:t>
              </a:r>
              <a:endParaRPr lang="en-US" sz="1200" dirty="0">
                <a:solidFill>
                  <a:schemeClr val="bg1"/>
                </a:solidFill>
              </a:endParaRPr>
            </a:p>
          </p:txBody>
        </p:sp>
      </p:grpSp>
      <p:sp>
        <p:nvSpPr>
          <p:cNvPr id="29" name="TextBox 28"/>
          <p:cNvSpPr txBox="1"/>
          <p:nvPr/>
        </p:nvSpPr>
        <p:spPr>
          <a:xfrm>
            <a:off x="2622553" y="4616661"/>
            <a:ext cx="444353" cy="707886"/>
          </a:xfrm>
          <a:prstGeom prst="rect">
            <a:avLst/>
          </a:prstGeom>
          <a:noFill/>
        </p:spPr>
        <p:txBody>
          <a:bodyPr wrap="none" rtlCol="0">
            <a:spAutoFit/>
          </a:bodyPr>
          <a:lstStyle/>
          <a:p>
            <a:pPr algn="ctr"/>
            <a:r>
              <a:rPr lang="en-US" sz="4000" b="1" dirty="0"/>
              <a:t>2</a:t>
            </a:r>
          </a:p>
        </p:txBody>
      </p:sp>
      <p:sp>
        <p:nvSpPr>
          <p:cNvPr id="32" name="TextBox 31"/>
          <p:cNvSpPr txBox="1"/>
          <p:nvPr/>
        </p:nvSpPr>
        <p:spPr>
          <a:xfrm>
            <a:off x="2580913" y="4578016"/>
            <a:ext cx="444353" cy="707886"/>
          </a:xfrm>
          <a:prstGeom prst="rect">
            <a:avLst/>
          </a:prstGeom>
          <a:noFill/>
        </p:spPr>
        <p:txBody>
          <a:bodyPr wrap="none" rtlCol="0">
            <a:spAutoFit/>
          </a:bodyPr>
          <a:lstStyle/>
          <a:p>
            <a:pPr algn="ctr"/>
            <a:r>
              <a:rPr lang="en-US" sz="4000" b="1" dirty="0"/>
              <a:t>2</a:t>
            </a:r>
          </a:p>
        </p:txBody>
      </p:sp>
      <p:sp>
        <p:nvSpPr>
          <p:cNvPr id="33" name="TextBox 32"/>
          <p:cNvSpPr txBox="1"/>
          <p:nvPr/>
        </p:nvSpPr>
        <p:spPr>
          <a:xfrm>
            <a:off x="2610478" y="4597609"/>
            <a:ext cx="444353" cy="707886"/>
          </a:xfrm>
          <a:prstGeom prst="rect">
            <a:avLst/>
          </a:prstGeom>
          <a:noFill/>
        </p:spPr>
        <p:txBody>
          <a:bodyPr wrap="none" rtlCol="0">
            <a:spAutoFit/>
          </a:bodyPr>
          <a:lstStyle/>
          <a:p>
            <a:pPr algn="ctr"/>
            <a:r>
              <a:rPr lang="en-US" sz="4000" b="1" dirty="0">
                <a:solidFill>
                  <a:srgbClr val="00CC99"/>
                </a:solidFill>
              </a:rPr>
              <a:t>2</a:t>
            </a:r>
          </a:p>
        </p:txBody>
      </p:sp>
      <p:sp>
        <p:nvSpPr>
          <p:cNvPr id="42" name="TextBox 41"/>
          <p:cNvSpPr txBox="1"/>
          <p:nvPr/>
        </p:nvSpPr>
        <p:spPr>
          <a:xfrm>
            <a:off x="4123833" y="5093310"/>
            <a:ext cx="340158" cy="461665"/>
          </a:xfrm>
          <a:prstGeom prst="rect">
            <a:avLst/>
          </a:prstGeom>
          <a:noFill/>
        </p:spPr>
        <p:txBody>
          <a:bodyPr wrap="none" rtlCol="0">
            <a:spAutoFit/>
          </a:bodyPr>
          <a:lstStyle/>
          <a:p>
            <a:pPr algn="ctr"/>
            <a:r>
              <a:rPr lang="en-US" sz="2400" b="1" dirty="0"/>
              <a:t>1</a:t>
            </a:r>
          </a:p>
        </p:txBody>
      </p:sp>
      <p:sp>
        <p:nvSpPr>
          <p:cNvPr id="44" name="TextBox 43"/>
          <p:cNvSpPr txBox="1"/>
          <p:nvPr/>
        </p:nvSpPr>
        <p:spPr>
          <a:xfrm>
            <a:off x="4102356" y="5078977"/>
            <a:ext cx="340158" cy="461665"/>
          </a:xfrm>
          <a:prstGeom prst="rect">
            <a:avLst/>
          </a:prstGeom>
          <a:noFill/>
        </p:spPr>
        <p:txBody>
          <a:bodyPr wrap="none" rtlCol="0">
            <a:spAutoFit/>
          </a:bodyPr>
          <a:lstStyle/>
          <a:p>
            <a:pPr algn="ctr"/>
            <a:r>
              <a:rPr lang="en-US" sz="2400" b="1" dirty="0"/>
              <a:t>1</a:t>
            </a:r>
          </a:p>
        </p:txBody>
      </p:sp>
      <p:sp>
        <p:nvSpPr>
          <p:cNvPr id="46" name="TextBox 45"/>
          <p:cNvSpPr txBox="1"/>
          <p:nvPr/>
        </p:nvSpPr>
        <p:spPr>
          <a:xfrm>
            <a:off x="4113456" y="5086652"/>
            <a:ext cx="340158" cy="461665"/>
          </a:xfrm>
          <a:prstGeom prst="rect">
            <a:avLst/>
          </a:prstGeom>
          <a:noFill/>
        </p:spPr>
        <p:txBody>
          <a:bodyPr wrap="none" rtlCol="0">
            <a:spAutoFit/>
          </a:bodyPr>
          <a:lstStyle/>
          <a:p>
            <a:pPr algn="ctr"/>
            <a:r>
              <a:rPr lang="en-US" sz="2400" b="1" dirty="0">
                <a:solidFill>
                  <a:schemeClr val="bg1"/>
                </a:solidFill>
              </a:rPr>
              <a:t>1</a:t>
            </a:r>
          </a:p>
        </p:txBody>
      </p:sp>
      <p:sp>
        <p:nvSpPr>
          <p:cNvPr id="47" name="Oval 46"/>
          <p:cNvSpPr/>
          <p:nvPr/>
        </p:nvSpPr>
        <p:spPr>
          <a:xfrm>
            <a:off x="4120955" y="5122209"/>
            <a:ext cx="324512" cy="369324"/>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a:off x="3988618" y="1983341"/>
            <a:ext cx="1382568" cy="3554806"/>
          </a:xfrm>
          <a:custGeom>
            <a:avLst/>
            <a:gdLst>
              <a:gd name="connsiteX0" fmla="*/ 469997 w 2728076"/>
              <a:gd name="connsiteY0" fmla="*/ 5443356 h 5457316"/>
              <a:gd name="connsiteX1" fmla="*/ 1084251 w 2728076"/>
              <a:gd name="connsiteY1" fmla="*/ 5345634 h 5457316"/>
              <a:gd name="connsiteX2" fmla="*/ 1147072 w 2728076"/>
              <a:gd name="connsiteY2" fmla="*/ 4773261 h 5457316"/>
              <a:gd name="connsiteX3" fmla="*/ 1272715 w 2728076"/>
              <a:gd name="connsiteY3" fmla="*/ 4256730 h 5457316"/>
              <a:gd name="connsiteX4" fmla="*/ 1684544 w 2728076"/>
              <a:gd name="connsiteY4" fmla="*/ 4333512 h 5457316"/>
              <a:gd name="connsiteX5" fmla="*/ 2019591 w 2728076"/>
              <a:gd name="connsiteY5" fmla="*/ 3607576 h 5457316"/>
              <a:gd name="connsiteX6" fmla="*/ 2354638 w 2728076"/>
              <a:gd name="connsiteY6" fmla="*/ 2923521 h 5457316"/>
              <a:gd name="connsiteX7" fmla="*/ 2675725 w 2728076"/>
              <a:gd name="connsiteY7" fmla="*/ 1925359 h 5457316"/>
              <a:gd name="connsiteX8" fmla="*/ 2668745 w 2728076"/>
              <a:gd name="connsiteY8" fmla="*/ 780614 h 5457316"/>
              <a:gd name="connsiteX9" fmla="*/ 2564043 w 2728076"/>
              <a:gd name="connsiteY9" fmla="*/ 103539 h 5457316"/>
              <a:gd name="connsiteX10" fmla="*/ 2152214 w 2728076"/>
              <a:gd name="connsiteY10" fmla="*/ 159380 h 5457316"/>
              <a:gd name="connsiteX11" fmla="*/ 1063310 w 2728076"/>
              <a:gd name="connsiteY11" fmla="*/ 1003979 h 5457316"/>
              <a:gd name="connsiteX12" fmla="*/ 714303 w 2728076"/>
              <a:gd name="connsiteY12" fmla="*/ 1506550 h 5457316"/>
              <a:gd name="connsiteX13" fmla="*/ 302474 w 2728076"/>
              <a:gd name="connsiteY13" fmla="*/ 2057982 h 5457316"/>
              <a:gd name="connsiteX14" fmla="*/ 16287 w 2728076"/>
              <a:gd name="connsiteY14" fmla="*/ 2832779 h 5457316"/>
              <a:gd name="connsiteX15" fmla="*/ 204751 w 2728076"/>
              <a:gd name="connsiteY15" fmla="*/ 3440052 h 5457316"/>
              <a:gd name="connsiteX16" fmla="*/ 330394 w 2728076"/>
              <a:gd name="connsiteY16" fmla="*/ 3677377 h 5457316"/>
              <a:gd name="connsiteX17" fmla="*/ 211732 w 2728076"/>
              <a:gd name="connsiteY17" fmla="*/ 4082226 h 5457316"/>
              <a:gd name="connsiteX18" fmla="*/ 155890 w 2728076"/>
              <a:gd name="connsiteY18" fmla="*/ 4815142 h 5457316"/>
              <a:gd name="connsiteX19" fmla="*/ 567719 w 2728076"/>
              <a:gd name="connsiteY19" fmla="*/ 4961726 h 5457316"/>
              <a:gd name="connsiteX20" fmla="*/ 1028409 w 2728076"/>
              <a:gd name="connsiteY20" fmla="*/ 4626678 h 5457316"/>
              <a:gd name="connsiteX0" fmla="*/ 1084251 w 2728076"/>
              <a:gd name="connsiteY0" fmla="*/ 5345634 h 5345634"/>
              <a:gd name="connsiteX1" fmla="*/ 1147072 w 2728076"/>
              <a:gd name="connsiteY1" fmla="*/ 4773261 h 5345634"/>
              <a:gd name="connsiteX2" fmla="*/ 1272715 w 2728076"/>
              <a:gd name="connsiteY2" fmla="*/ 4256730 h 5345634"/>
              <a:gd name="connsiteX3" fmla="*/ 1684544 w 2728076"/>
              <a:gd name="connsiteY3" fmla="*/ 4333512 h 5345634"/>
              <a:gd name="connsiteX4" fmla="*/ 2019591 w 2728076"/>
              <a:gd name="connsiteY4" fmla="*/ 3607576 h 5345634"/>
              <a:gd name="connsiteX5" fmla="*/ 2354638 w 2728076"/>
              <a:gd name="connsiteY5" fmla="*/ 2923521 h 5345634"/>
              <a:gd name="connsiteX6" fmla="*/ 2675725 w 2728076"/>
              <a:gd name="connsiteY6" fmla="*/ 1925359 h 5345634"/>
              <a:gd name="connsiteX7" fmla="*/ 2668745 w 2728076"/>
              <a:gd name="connsiteY7" fmla="*/ 780614 h 5345634"/>
              <a:gd name="connsiteX8" fmla="*/ 2564043 w 2728076"/>
              <a:gd name="connsiteY8" fmla="*/ 103539 h 5345634"/>
              <a:gd name="connsiteX9" fmla="*/ 2152214 w 2728076"/>
              <a:gd name="connsiteY9" fmla="*/ 159380 h 5345634"/>
              <a:gd name="connsiteX10" fmla="*/ 1063310 w 2728076"/>
              <a:gd name="connsiteY10" fmla="*/ 1003979 h 5345634"/>
              <a:gd name="connsiteX11" fmla="*/ 714303 w 2728076"/>
              <a:gd name="connsiteY11" fmla="*/ 1506550 h 5345634"/>
              <a:gd name="connsiteX12" fmla="*/ 302474 w 2728076"/>
              <a:gd name="connsiteY12" fmla="*/ 2057982 h 5345634"/>
              <a:gd name="connsiteX13" fmla="*/ 16287 w 2728076"/>
              <a:gd name="connsiteY13" fmla="*/ 2832779 h 5345634"/>
              <a:gd name="connsiteX14" fmla="*/ 204751 w 2728076"/>
              <a:gd name="connsiteY14" fmla="*/ 3440052 h 5345634"/>
              <a:gd name="connsiteX15" fmla="*/ 330394 w 2728076"/>
              <a:gd name="connsiteY15" fmla="*/ 3677377 h 5345634"/>
              <a:gd name="connsiteX16" fmla="*/ 211732 w 2728076"/>
              <a:gd name="connsiteY16" fmla="*/ 4082226 h 5345634"/>
              <a:gd name="connsiteX17" fmla="*/ 155890 w 2728076"/>
              <a:gd name="connsiteY17" fmla="*/ 4815142 h 5345634"/>
              <a:gd name="connsiteX18" fmla="*/ 567719 w 2728076"/>
              <a:gd name="connsiteY18" fmla="*/ 4961726 h 5345634"/>
              <a:gd name="connsiteX19" fmla="*/ 1028409 w 2728076"/>
              <a:gd name="connsiteY19" fmla="*/ 4626678 h 5345634"/>
              <a:gd name="connsiteX0" fmla="*/ 1084251 w 2728076"/>
              <a:gd name="connsiteY0" fmla="*/ 5345634 h 5345634"/>
              <a:gd name="connsiteX1" fmla="*/ 1272715 w 2728076"/>
              <a:gd name="connsiteY1" fmla="*/ 4256730 h 5345634"/>
              <a:gd name="connsiteX2" fmla="*/ 1684544 w 2728076"/>
              <a:gd name="connsiteY2" fmla="*/ 4333512 h 5345634"/>
              <a:gd name="connsiteX3" fmla="*/ 2019591 w 2728076"/>
              <a:gd name="connsiteY3" fmla="*/ 3607576 h 5345634"/>
              <a:gd name="connsiteX4" fmla="*/ 2354638 w 2728076"/>
              <a:gd name="connsiteY4" fmla="*/ 2923521 h 5345634"/>
              <a:gd name="connsiteX5" fmla="*/ 2675725 w 2728076"/>
              <a:gd name="connsiteY5" fmla="*/ 1925359 h 5345634"/>
              <a:gd name="connsiteX6" fmla="*/ 2668745 w 2728076"/>
              <a:gd name="connsiteY6" fmla="*/ 780614 h 5345634"/>
              <a:gd name="connsiteX7" fmla="*/ 2564043 w 2728076"/>
              <a:gd name="connsiteY7" fmla="*/ 103539 h 5345634"/>
              <a:gd name="connsiteX8" fmla="*/ 2152214 w 2728076"/>
              <a:gd name="connsiteY8" fmla="*/ 159380 h 5345634"/>
              <a:gd name="connsiteX9" fmla="*/ 1063310 w 2728076"/>
              <a:gd name="connsiteY9" fmla="*/ 1003979 h 5345634"/>
              <a:gd name="connsiteX10" fmla="*/ 714303 w 2728076"/>
              <a:gd name="connsiteY10" fmla="*/ 1506550 h 5345634"/>
              <a:gd name="connsiteX11" fmla="*/ 302474 w 2728076"/>
              <a:gd name="connsiteY11" fmla="*/ 2057982 h 5345634"/>
              <a:gd name="connsiteX12" fmla="*/ 16287 w 2728076"/>
              <a:gd name="connsiteY12" fmla="*/ 2832779 h 5345634"/>
              <a:gd name="connsiteX13" fmla="*/ 204751 w 2728076"/>
              <a:gd name="connsiteY13" fmla="*/ 3440052 h 5345634"/>
              <a:gd name="connsiteX14" fmla="*/ 330394 w 2728076"/>
              <a:gd name="connsiteY14" fmla="*/ 3677377 h 5345634"/>
              <a:gd name="connsiteX15" fmla="*/ 211732 w 2728076"/>
              <a:gd name="connsiteY15" fmla="*/ 4082226 h 5345634"/>
              <a:gd name="connsiteX16" fmla="*/ 155890 w 2728076"/>
              <a:gd name="connsiteY16" fmla="*/ 4815142 h 5345634"/>
              <a:gd name="connsiteX17" fmla="*/ 567719 w 2728076"/>
              <a:gd name="connsiteY17" fmla="*/ 4961726 h 5345634"/>
              <a:gd name="connsiteX18" fmla="*/ 1028409 w 2728076"/>
              <a:gd name="connsiteY18" fmla="*/ 4626678 h 5345634"/>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18" fmla="*/ 1272715 w 2728076"/>
              <a:gd name="connsiteY18" fmla="*/ 4256730 h 4993137"/>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211732 w 2728076"/>
              <a:gd name="connsiteY14" fmla="*/ 4082226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316019 w 2728076"/>
              <a:gd name="connsiteY14" fmla="*/ 4244660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28076" h="5428212">
                <a:moveTo>
                  <a:pt x="1272715" y="4256730"/>
                </a:moveTo>
                <a:cubicBezTo>
                  <a:pt x="1372764" y="4088043"/>
                  <a:pt x="1560065" y="4441704"/>
                  <a:pt x="1684544" y="4333512"/>
                </a:cubicBezTo>
                <a:cubicBezTo>
                  <a:pt x="1809023" y="4225320"/>
                  <a:pt x="1907909" y="3842574"/>
                  <a:pt x="2019591" y="3607576"/>
                </a:cubicBezTo>
                <a:cubicBezTo>
                  <a:pt x="2131273" y="3372578"/>
                  <a:pt x="2245282" y="3203890"/>
                  <a:pt x="2354638" y="2923521"/>
                </a:cubicBezTo>
                <a:cubicBezTo>
                  <a:pt x="2463994" y="2643152"/>
                  <a:pt x="2623374" y="2282510"/>
                  <a:pt x="2675725" y="1925359"/>
                </a:cubicBezTo>
                <a:cubicBezTo>
                  <a:pt x="2728076" y="1568208"/>
                  <a:pt x="2687359" y="1084251"/>
                  <a:pt x="2668745" y="780614"/>
                </a:cubicBezTo>
                <a:cubicBezTo>
                  <a:pt x="2650131" y="476977"/>
                  <a:pt x="2650131" y="207078"/>
                  <a:pt x="2564043" y="103539"/>
                </a:cubicBezTo>
                <a:cubicBezTo>
                  <a:pt x="2477955" y="0"/>
                  <a:pt x="2402336" y="9307"/>
                  <a:pt x="2152214" y="159380"/>
                </a:cubicBezTo>
                <a:cubicBezTo>
                  <a:pt x="1902092" y="309453"/>
                  <a:pt x="1302962" y="779451"/>
                  <a:pt x="1063310" y="1003979"/>
                </a:cubicBezTo>
                <a:cubicBezTo>
                  <a:pt x="823658" y="1228507"/>
                  <a:pt x="841109" y="1330883"/>
                  <a:pt x="714303" y="1506550"/>
                </a:cubicBezTo>
                <a:cubicBezTo>
                  <a:pt x="587497" y="1682217"/>
                  <a:pt x="418810" y="1836944"/>
                  <a:pt x="302474" y="2057982"/>
                </a:cubicBezTo>
                <a:cubicBezTo>
                  <a:pt x="186138" y="2279020"/>
                  <a:pt x="32574" y="2602434"/>
                  <a:pt x="16287" y="2832779"/>
                </a:cubicBezTo>
                <a:cubicBezTo>
                  <a:pt x="0" y="3063124"/>
                  <a:pt x="152400" y="3299286"/>
                  <a:pt x="204751" y="3440052"/>
                </a:cubicBezTo>
                <a:cubicBezTo>
                  <a:pt x="257102" y="3580818"/>
                  <a:pt x="329231" y="3570348"/>
                  <a:pt x="330394" y="3677377"/>
                </a:cubicBezTo>
                <a:cubicBezTo>
                  <a:pt x="331558" y="3784406"/>
                  <a:pt x="345103" y="4055033"/>
                  <a:pt x="316019" y="4244660"/>
                </a:cubicBezTo>
                <a:cubicBezTo>
                  <a:pt x="286935" y="4434288"/>
                  <a:pt x="98283" y="4623119"/>
                  <a:pt x="155890" y="4815142"/>
                </a:cubicBezTo>
                <a:cubicBezTo>
                  <a:pt x="213497" y="5007165"/>
                  <a:pt x="516241" y="5428212"/>
                  <a:pt x="661661" y="5396801"/>
                </a:cubicBezTo>
                <a:cubicBezTo>
                  <a:pt x="807081" y="5365390"/>
                  <a:pt x="870774" y="4778496"/>
                  <a:pt x="1028409" y="4626678"/>
                </a:cubicBezTo>
                <a:lnTo>
                  <a:pt x="1272715" y="4256730"/>
                </a:lnTo>
                <a:close/>
              </a:path>
            </a:pathLst>
          </a:custGeom>
          <a:ln w="31750">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Oval 33"/>
          <p:cNvSpPr/>
          <p:nvPr/>
        </p:nvSpPr>
        <p:spPr>
          <a:xfrm>
            <a:off x="173856" y="2924560"/>
            <a:ext cx="1209747" cy="126735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592683" y="3337010"/>
            <a:ext cx="340158" cy="461665"/>
          </a:xfrm>
          <a:prstGeom prst="rect">
            <a:avLst/>
          </a:prstGeom>
          <a:noFill/>
        </p:spPr>
        <p:txBody>
          <a:bodyPr wrap="none" rtlCol="0">
            <a:spAutoFit/>
          </a:bodyPr>
          <a:lstStyle/>
          <a:p>
            <a:pPr algn="ctr"/>
            <a:r>
              <a:rPr lang="en-US" sz="2400" b="1" dirty="0"/>
              <a:t>1</a:t>
            </a:r>
          </a:p>
        </p:txBody>
      </p:sp>
      <p:sp>
        <p:nvSpPr>
          <p:cNvPr id="50" name="TextBox 49"/>
          <p:cNvSpPr txBox="1"/>
          <p:nvPr/>
        </p:nvSpPr>
        <p:spPr>
          <a:xfrm>
            <a:off x="571206" y="3322677"/>
            <a:ext cx="340158" cy="461665"/>
          </a:xfrm>
          <a:prstGeom prst="rect">
            <a:avLst/>
          </a:prstGeom>
          <a:noFill/>
        </p:spPr>
        <p:txBody>
          <a:bodyPr wrap="none" rtlCol="0">
            <a:spAutoFit/>
          </a:bodyPr>
          <a:lstStyle/>
          <a:p>
            <a:pPr algn="ctr"/>
            <a:r>
              <a:rPr lang="en-US" sz="2400" b="1" dirty="0"/>
              <a:t>1</a:t>
            </a:r>
          </a:p>
        </p:txBody>
      </p:sp>
      <p:sp>
        <p:nvSpPr>
          <p:cNvPr id="51" name="TextBox 50"/>
          <p:cNvSpPr txBox="1"/>
          <p:nvPr/>
        </p:nvSpPr>
        <p:spPr>
          <a:xfrm>
            <a:off x="582306" y="3330352"/>
            <a:ext cx="340158" cy="461665"/>
          </a:xfrm>
          <a:prstGeom prst="rect">
            <a:avLst/>
          </a:prstGeom>
          <a:noFill/>
        </p:spPr>
        <p:txBody>
          <a:bodyPr wrap="none" rtlCol="0">
            <a:spAutoFit/>
          </a:bodyPr>
          <a:lstStyle/>
          <a:p>
            <a:pPr algn="ctr"/>
            <a:r>
              <a:rPr lang="en-US" sz="2400" b="1" dirty="0">
                <a:solidFill>
                  <a:schemeClr val="bg1"/>
                </a:solidFill>
              </a:rPr>
              <a:t>2</a:t>
            </a:r>
          </a:p>
        </p:txBody>
      </p:sp>
      <p:sp>
        <p:nvSpPr>
          <p:cNvPr id="52" name="Oval 51"/>
          <p:cNvSpPr/>
          <p:nvPr/>
        </p:nvSpPr>
        <p:spPr>
          <a:xfrm>
            <a:off x="589805" y="3365909"/>
            <a:ext cx="324512" cy="369324"/>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descr="G:\Land Technical\Maps\Aerial Photos\1931 c-1436_11 Fenn 16-5 Hi Contrast.jpg"/>
          <p:cNvPicPr>
            <a:picLocks noChangeArrowheads="1"/>
          </p:cNvPicPr>
          <p:nvPr/>
        </p:nvPicPr>
        <p:blipFill>
          <a:blip r:embed="rId3" cstate="print"/>
          <a:srcRect t="6622" r="49857" b="26488"/>
          <a:stretch>
            <a:fillRect/>
          </a:stretch>
        </p:blipFill>
        <p:spPr bwMode="auto">
          <a:xfrm>
            <a:off x="-22226" y="-1"/>
            <a:ext cx="10972800" cy="8229600"/>
          </a:xfrm>
          <a:prstGeom prst="rect">
            <a:avLst/>
          </a:prstGeom>
          <a:noFill/>
        </p:spPr>
      </p:pic>
      <p:cxnSp>
        <p:nvCxnSpPr>
          <p:cNvPr id="30" name="Straight Connector 29"/>
          <p:cNvCxnSpPr/>
          <p:nvPr/>
        </p:nvCxnSpPr>
        <p:spPr>
          <a:xfrm flipH="1">
            <a:off x="1857159" y="6764722"/>
            <a:ext cx="7357177"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1857159" y="2847446"/>
            <a:ext cx="576070" cy="3917276"/>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10382995" y="4057193"/>
            <a:ext cx="589805" cy="17395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9403676" y="4230014"/>
            <a:ext cx="431263" cy="840397"/>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9214335" y="5094119"/>
            <a:ext cx="189341" cy="167060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9806925" y="4230014"/>
            <a:ext cx="610108" cy="2"/>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pic>
        <p:nvPicPr>
          <p:cNvPr id="14" name="Picture 3"/>
          <p:cNvPicPr>
            <a:picLocks noChangeAspect="1" noChangeArrowheads="1"/>
          </p:cNvPicPr>
          <p:nvPr/>
        </p:nvPicPr>
        <p:blipFill>
          <a:blip r:embed="rId4" cstate="print"/>
          <a:srcRect/>
          <a:stretch>
            <a:fillRect/>
          </a:stretch>
        </p:blipFill>
        <p:spPr bwMode="auto">
          <a:xfrm>
            <a:off x="10635324" y="7684920"/>
            <a:ext cx="276515" cy="462370"/>
          </a:xfrm>
          <a:prstGeom prst="rect">
            <a:avLst/>
          </a:prstGeom>
          <a:noFill/>
          <a:ln w="9525">
            <a:noFill/>
            <a:miter lim="800000"/>
            <a:headEnd/>
            <a:tailEnd/>
          </a:ln>
          <a:effectLst/>
        </p:spPr>
      </p:pic>
      <p:cxnSp>
        <p:nvCxnSpPr>
          <p:cNvPr id="41" name="Straight Arrow Connector 40"/>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grpSp>
        <p:nvGrpSpPr>
          <p:cNvPr id="2" name="Group 16"/>
          <p:cNvGrpSpPr/>
          <p:nvPr/>
        </p:nvGrpSpPr>
        <p:grpSpPr>
          <a:xfrm rot="459179">
            <a:off x="2024895" y="3528986"/>
            <a:ext cx="1478637" cy="3483108"/>
            <a:chOff x="6436100" y="3198585"/>
            <a:chExt cx="2595073" cy="4487851"/>
          </a:xfrm>
        </p:grpSpPr>
        <p:sp>
          <p:nvSpPr>
            <p:cNvPr id="18" name="Freeform 17"/>
            <p:cNvSpPr/>
            <p:nvPr/>
          </p:nvSpPr>
          <p:spPr>
            <a:xfrm>
              <a:off x="6493707" y="3198585"/>
              <a:ext cx="1049265" cy="1895534"/>
            </a:xfrm>
            <a:custGeom>
              <a:avLst/>
              <a:gdLst>
                <a:gd name="connsiteX0" fmla="*/ 921600 w 1581600"/>
                <a:gd name="connsiteY0" fmla="*/ 2928000 h 3092400"/>
                <a:gd name="connsiteX1" fmla="*/ 201600 w 1581600"/>
                <a:gd name="connsiteY1" fmla="*/ 1920000 h 3092400"/>
                <a:gd name="connsiteX2" fmla="*/ 21600 w 1581600"/>
                <a:gd name="connsiteY2" fmla="*/ 811200 h 3092400"/>
                <a:gd name="connsiteX3" fmla="*/ 72000 w 1581600"/>
                <a:gd name="connsiteY3" fmla="*/ 127200 h 3092400"/>
                <a:gd name="connsiteX4" fmla="*/ 417600 w 1581600"/>
                <a:gd name="connsiteY4" fmla="*/ 48000 h 3092400"/>
                <a:gd name="connsiteX5" fmla="*/ 950400 w 1581600"/>
                <a:gd name="connsiteY5" fmla="*/ 242400 h 3092400"/>
                <a:gd name="connsiteX6" fmla="*/ 1296000 w 1581600"/>
                <a:gd name="connsiteY6" fmla="*/ 408000 h 3092400"/>
                <a:gd name="connsiteX7" fmla="*/ 1281600 w 1581600"/>
                <a:gd name="connsiteY7" fmla="*/ 1308000 h 3092400"/>
                <a:gd name="connsiteX8" fmla="*/ 1209600 w 1581600"/>
                <a:gd name="connsiteY8" fmla="*/ 1740000 h 3092400"/>
                <a:gd name="connsiteX9" fmla="*/ 1411200 w 1581600"/>
                <a:gd name="connsiteY9" fmla="*/ 2042400 h 3092400"/>
                <a:gd name="connsiteX10" fmla="*/ 1569600 w 1581600"/>
                <a:gd name="connsiteY10" fmla="*/ 2409600 h 3092400"/>
                <a:gd name="connsiteX11" fmla="*/ 1483200 w 1581600"/>
                <a:gd name="connsiteY11" fmla="*/ 2769600 h 3092400"/>
                <a:gd name="connsiteX12" fmla="*/ 1065600 w 1581600"/>
                <a:gd name="connsiteY12" fmla="*/ 2906400 h 3092400"/>
                <a:gd name="connsiteX13" fmla="*/ 921600 w 1581600"/>
                <a:gd name="connsiteY13" fmla="*/ 2928000 h 3092400"/>
                <a:gd name="connsiteX0" fmla="*/ 409938 w 1581600"/>
                <a:gd name="connsiteY0" fmla="*/ 2832778 h 2997179"/>
                <a:gd name="connsiteX1" fmla="*/ 201600 w 1581600"/>
                <a:gd name="connsiteY1" fmla="*/ 1920000 h 2997179"/>
                <a:gd name="connsiteX2" fmla="*/ 21600 w 1581600"/>
                <a:gd name="connsiteY2" fmla="*/ 811200 h 2997179"/>
                <a:gd name="connsiteX3" fmla="*/ 72000 w 1581600"/>
                <a:gd name="connsiteY3" fmla="*/ 127200 h 2997179"/>
                <a:gd name="connsiteX4" fmla="*/ 417600 w 1581600"/>
                <a:gd name="connsiteY4" fmla="*/ 48000 h 2997179"/>
                <a:gd name="connsiteX5" fmla="*/ 950400 w 1581600"/>
                <a:gd name="connsiteY5" fmla="*/ 242400 h 2997179"/>
                <a:gd name="connsiteX6" fmla="*/ 1296000 w 1581600"/>
                <a:gd name="connsiteY6" fmla="*/ 408000 h 2997179"/>
                <a:gd name="connsiteX7" fmla="*/ 1281600 w 1581600"/>
                <a:gd name="connsiteY7" fmla="*/ 1308000 h 2997179"/>
                <a:gd name="connsiteX8" fmla="*/ 1209600 w 1581600"/>
                <a:gd name="connsiteY8" fmla="*/ 1740000 h 2997179"/>
                <a:gd name="connsiteX9" fmla="*/ 1411200 w 1581600"/>
                <a:gd name="connsiteY9" fmla="*/ 2042400 h 2997179"/>
                <a:gd name="connsiteX10" fmla="*/ 1569600 w 1581600"/>
                <a:gd name="connsiteY10" fmla="*/ 2409600 h 2997179"/>
                <a:gd name="connsiteX11" fmla="*/ 1483200 w 1581600"/>
                <a:gd name="connsiteY11" fmla="*/ 2769600 h 2997179"/>
                <a:gd name="connsiteX12" fmla="*/ 1065600 w 1581600"/>
                <a:gd name="connsiteY12" fmla="*/ 2906400 h 2997179"/>
                <a:gd name="connsiteX13" fmla="*/ 409938 w 1581600"/>
                <a:gd name="connsiteY13" fmla="*/ 2832778 h 2997179"/>
                <a:gd name="connsiteX0" fmla="*/ 409938 w 1602061"/>
                <a:gd name="connsiteY0" fmla="*/ 2832778 h 2997178"/>
                <a:gd name="connsiteX1" fmla="*/ 201600 w 1602061"/>
                <a:gd name="connsiteY1" fmla="*/ 1920000 h 2997178"/>
                <a:gd name="connsiteX2" fmla="*/ 21600 w 1602061"/>
                <a:gd name="connsiteY2" fmla="*/ 811200 h 2997178"/>
                <a:gd name="connsiteX3" fmla="*/ 72000 w 1602061"/>
                <a:gd name="connsiteY3" fmla="*/ 127200 h 2997178"/>
                <a:gd name="connsiteX4" fmla="*/ 417600 w 1602061"/>
                <a:gd name="connsiteY4" fmla="*/ 48000 h 2997178"/>
                <a:gd name="connsiteX5" fmla="*/ 950400 w 1602061"/>
                <a:gd name="connsiteY5" fmla="*/ 242400 h 2997178"/>
                <a:gd name="connsiteX6" fmla="*/ 1296000 w 1602061"/>
                <a:gd name="connsiteY6" fmla="*/ 408000 h 2997178"/>
                <a:gd name="connsiteX7" fmla="*/ 1281600 w 1602061"/>
                <a:gd name="connsiteY7" fmla="*/ 1308000 h 2997178"/>
                <a:gd name="connsiteX8" fmla="*/ 1209600 w 1602061"/>
                <a:gd name="connsiteY8" fmla="*/ 1740000 h 2997178"/>
                <a:gd name="connsiteX9" fmla="*/ 1411200 w 1602061"/>
                <a:gd name="connsiteY9" fmla="*/ 2042400 h 2997178"/>
                <a:gd name="connsiteX10" fmla="*/ 1569600 w 1602061"/>
                <a:gd name="connsiteY10" fmla="*/ 2409600 h 2997178"/>
                <a:gd name="connsiteX11" fmla="*/ 1216436 w 1602061"/>
                <a:gd name="connsiteY11" fmla="*/ 2767873 h 2997178"/>
                <a:gd name="connsiteX12" fmla="*/ 1065600 w 1602061"/>
                <a:gd name="connsiteY12" fmla="*/ 2906400 h 2997178"/>
                <a:gd name="connsiteX13" fmla="*/ 409938 w 1602061"/>
                <a:gd name="connsiteY13" fmla="*/ 2832778 h 2997178"/>
                <a:gd name="connsiteX0" fmla="*/ 409938 w 1602061"/>
                <a:gd name="connsiteY0" fmla="*/ 2832778 h 2995725"/>
                <a:gd name="connsiteX1" fmla="*/ 201600 w 1602061"/>
                <a:gd name="connsiteY1" fmla="*/ 1920000 h 2995725"/>
                <a:gd name="connsiteX2" fmla="*/ 21600 w 1602061"/>
                <a:gd name="connsiteY2" fmla="*/ 811200 h 2995725"/>
                <a:gd name="connsiteX3" fmla="*/ 72000 w 1602061"/>
                <a:gd name="connsiteY3" fmla="*/ 127200 h 2995725"/>
                <a:gd name="connsiteX4" fmla="*/ 417600 w 1602061"/>
                <a:gd name="connsiteY4" fmla="*/ 48000 h 2995725"/>
                <a:gd name="connsiteX5" fmla="*/ 950400 w 1602061"/>
                <a:gd name="connsiteY5" fmla="*/ 242400 h 2995725"/>
                <a:gd name="connsiteX6" fmla="*/ 1296000 w 1602061"/>
                <a:gd name="connsiteY6" fmla="*/ 408000 h 2995725"/>
                <a:gd name="connsiteX7" fmla="*/ 1281600 w 1602061"/>
                <a:gd name="connsiteY7" fmla="*/ 1308000 h 2995725"/>
                <a:gd name="connsiteX8" fmla="*/ 1209600 w 1602061"/>
                <a:gd name="connsiteY8" fmla="*/ 1740000 h 2995725"/>
                <a:gd name="connsiteX9" fmla="*/ 1411200 w 1602061"/>
                <a:gd name="connsiteY9" fmla="*/ 2042400 h 2995725"/>
                <a:gd name="connsiteX10" fmla="*/ 1569600 w 1602061"/>
                <a:gd name="connsiteY10" fmla="*/ 2409600 h 2995725"/>
                <a:gd name="connsiteX11" fmla="*/ 1216436 w 1602061"/>
                <a:gd name="connsiteY11" fmla="*/ 2767873 h 2995725"/>
                <a:gd name="connsiteX12" fmla="*/ 755580 w 1602061"/>
                <a:gd name="connsiteY12" fmla="*/ 2897685 h 2995725"/>
                <a:gd name="connsiteX13" fmla="*/ 409938 w 1602061"/>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216436 w 1419662"/>
                <a:gd name="connsiteY11" fmla="*/ 2767873 h 2995725"/>
                <a:gd name="connsiteX12" fmla="*/ 755580 w 1419662"/>
                <a:gd name="connsiteY12" fmla="*/ 2897685 h 2995725"/>
                <a:gd name="connsiteX13" fmla="*/ 409938 w 1419662"/>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043615 w 1419662"/>
                <a:gd name="connsiteY11" fmla="*/ 2508253 h 2995725"/>
                <a:gd name="connsiteX12" fmla="*/ 755580 w 1419662"/>
                <a:gd name="connsiteY12" fmla="*/ 2897685 h 2995725"/>
                <a:gd name="connsiteX13" fmla="*/ 409938 w 1419662"/>
                <a:gd name="connsiteY13"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1209600 w 1351200"/>
                <a:gd name="connsiteY8" fmla="*/ 1740000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928401 w 1351200"/>
                <a:gd name="connsiteY8" fmla="*/ 1469764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49940"/>
                <a:gd name="connsiteY0" fmla="*/ 2832778 h 2995725"/>
                <a:gd name="connsiteX1" fmla="*/ 201600 w 1349940"/>
                <a:gd name="connsiteY1" fmla="*/ 1920000 h 2995725"/>
                <a:gd name="connsiteX2" fmla="*/ 21600 w 1349940"/>
                <a:gd name="connsiteY2" fmla="*/ 811200 h 2995725"/>
                <a:gd name="connsiteX3" fmla="*/ 72000 w 1349940"/>
                <a:gd name="connsiteY3" fmla="*/ 127200 h 2995725"/>
                <a:gd name="connsiteX4" fmla="*/ 417600 w 1349940"/>
                <a:gd name="connsiteY4" fmla="*/ 48000 h 2995725"/>
                <a:gd name="connsiteX5" fmla="*/ 950400 w 1349940"/>
                <a:gd name="connsiteY5" fmla="*/ 242400 h 2995725"/>
                <a:gd name="connsiteX6" fmla="*/ 1296000 w 1349940"/>
                <a:gd name="connsiteY6" fmla="*/ 408000 h 2995725"/>
                <a:gd name="connsiteX7" fmla="*/ 1274043 w 1349940"/>
                <a:gd name="connsiteY7" fmla="*/ 1015426 h 2995725"/>
                <a:gd name="connsiteX8" fmla="*/ 928401 w 1349940"/>
                <a:gd name="connsiteY8" fmla="*/ 1469764 h 2995725"/>
                <a:gd name="connsiteX9" fmla="*/ 1158829 w 1349940"/>
                <a:gd name="connsiteY9" fmla="*/ 2118820 h 2995725"/>
                <a:gd name="connsiteX10" fmla="*/ 1043615 w 1349940"/>
                <a:gd name="connsiteY10" fmla="*/ 2508253 h 2995725"/>
                <a:gd name="connsiteX11" fmla="*/ 755580 w 1349940"/>
                <a:gd name="connsiteY11" fmla="*/ 2897685 h 2995725"/>
                <a:gd name="connsiteX12" fmla="*/ 409938 w 1349940"/>
                <a:gd name="connsiteY12" fmla="*/ 2832778 h 2995725"/>
                <a:gd name="connsiteX0" fmla="*/ 409938 w 1322049"/>
                <a:gd name="connsiteY0" fmla="*/ 2832778 h 2995725"/>
                <a:gd name="connsiteX1" fmla="*/ 201600 w 1322049"/>
                <a:gd name="connsiteY1" fmla="*/ 1920000 h 2995725"/>
                <a:gd name="connsiteX2" fmla="*/ 21600 w 1322049"/>
                <a:gd name="connsiteY2" fmla="*/ 811200 h 2995725"/>
                <a:gd name="connsiteX3" fmla="*/ 72000 w 1322049"/>
                <a:gd name="connsiteY3" fmla="*/ 127200 h 2995725"/>
                <a:gd name="connsiteX4" fmla="*/ 417600 w 1322049"/>
                <a:gd name="connsiteY4" fmla="*/ 48000 h 2995725"/>
                <a:gd name="connsiteX5" fmla="*/ 950400 w 1322049"/>
                <a:gd name="connsiteY5" fmla="*/ 242400 h 2995725"/>
                <a:gd name="connsiteX6" fmla="*/ 1216436 w 1322049"/>
                <a:gd name="connsiteY6" fmla="*/ 496182 h 2995725"/>
                <a:gd name="connsiteX7" fmla="*/ 1274043 w 1322049"/>
                <a:gd name="connsiteY7" fmla="*/ 1015426 h 2995725"/>
                <a:gd name="connsiteX8" fmla="*/ 928401 w 1322049"/>
                <a:gd name="connsiteY8" fmla="*/ 1469764 h 2995725"/>
                <a:gd name="connsiteX9" fmla="*/ 1158829 w 1322049"/>
                <a:gd name="connsiteY9" fmla="*/ 2118820 h 2995725"/>
                <a:gd name="connsiteX10" fmla="*/ 1043615 w 1322049"/>
                <a:gd name="connsiteY10" fmla="*/ 2508253 h 2995725"/>
                <a:gd name="connsiteX11" fmla="*/ 755580 w 1322049"/>
                <a:gd name="connsiteY11" fmla="*/ 2897685 h 2995725"/>
                <a:gd name="connsiteX12" fmla="*/ 409938 w 1322049"/>
                <a:gd name="connsiteY12" fmla="*/ 2832778 h 299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2049" h="2995725">
                  <a:moveTo>
                    <a:pt x="409938" y="2832778"/>
                  </a:moveTo>
                  <a:cubicBezTo>
                    <a:pt x="317608" y="2669831"/>
                    <a:pt x="266323" y="2256930"/>
                    <a:pt x="201600" y="1920000"/>
                  </a:cubicBezTo>
                  <a:cubicBezTo>
                    <a:pt x="136877" y="1583070"/>
                    <a:pt x="43200" y="1110000"/>
                    <a:pt x="21600" y="811200"/>
                  </a:cubicBezTo>
                  <a:cubicBezTo>
                    <a:pt x="0" y="512400"/>
                    <a:pt x="6000" y="254400"/>
                    <a:pt x="72000" y="127200"/>
                  </a:cubicBezTo>
                  <a:cubicBezTo>
                    <a:pt x="138000" y="0"/>
                    <a:pt x="271200" y="28800"/>
                    <a:pt x="417600" y="48000"/>
                  </a:cubicBezTo>
                  <a:cubicBezTo>
                    <a:pt x="564000" y="67200"/>
                    <a:pt x="817261" y="167703"/>
                    <a:pt x="950400" y="242400"/>
                  </a:cubicBezTo>
                  <a:cubicBezTo>
                    <a:pt x="1083539" y="317097"/>
                    <a:pt x="1162496" y="367344"/>
                    <a:pt x="1216436" y="496182"/>
                  </a:cubicBezTo>
                  <a:cubicBezTo>
                    <a:pt x="1270376" y="625020"/>
                    <a:pt x="1322049" y="853162"/>
                    <a:pt x="1274043" y="1015426"/>
                  </a:cubicBezTo>
                  <a:cubicBezTo>
                    <a:pt x="1226037" y="1177690"/>
                    <a:pt x="947603" y="1285865"/>
                    <a:pt x="928401" y="1469764"/>
                  </a:cubicBezTo>
                  <a:cubicBezTo>
                    <a:pt x="909199" y="1653663"/>
                    <a:pt x="1139627" y="1945739"/>
                    <a:pt x="1158829" y="2118820"/>
                  </a:cubicBezTo>
                  <a:cubicBezTo>
                    <a:pt x="1178031" y="2291901"/>
                    <a:pt x="1110823" y="2378442"/>
                    <a:pt x="1043615" y="2508253"/>
                  </a:cubicBezTo>
                  <a:cubicBezTo>
                    <a:pt x="976407" y="2638064"/>
                    <a:pt x="861193" y="2843598"/>
                    <a:pt x="755580" y="2897685"/>
                  </a:cubicBezTo>
                  <a:cubicBezTo>
                    <a:pt x="649967" y="2951772"/>
                    <a:pt x="502268" y="2995725"/>
                    <a:pt x="409938" y="2832778"/>
                  </a:cubicBezTo>
                  <a:close/>
                </a:path>
              </a:pathLst>
            </a:custGeom>
            <a:noFill/>
            <a:ln w="508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p:cNvSpPr/>
            <p:nvPr/>
          </p:nvSpPr>
          <p:spPr>
            <a:xfrm>
              <a:off x="6436100" y="6099380"/>
              <a:ext cx="921711" cy="1587056"/>
            </a:xfrm>
            <a:custGeom>
              <a:avLst/>
              <a:gdLst>
                <a:gd name="connsiteX0" fmla="*/ 0 w 1624800"/>
                <a:gd name="connsiteY0" fmla="*/ 1383600 h 1383600"/>
                <a:gd name="connsiteX1" fmla="*/ 187200 w 1624800"/>
                <a:gd name="connsiteY1" fmla="*/ 843600 h 1383600"/>
                <a:gd name="connsiteX2" fmla="*/ 518400 w 1624800"/>
                <a:gd name="connsiteY2" fmla="*/ 282000 h 1383600"/>
                <a:gd name="connsiteX3" fmla="*/ 979200 w 1624800"/>
                <a:gd name="connsiteY3" fmla="*/ 30000 h 1383600"/>
                <a:gd name="connsiteX4" fmla="*/ 1447200 w 1624800"/>
                <a:gd name="connsiteY4" fmla="*/ 462000 h 1383600"/>
                <a:gd name="connsiteX5" fmla="*/ 1533600 w 1624800"/>
                <a:gd name="connsiteY5" fmla="*/ 836400 h 1383600"/>
                <a:gd name="connsiteX6" fmla="*/ 900000 w 1624800"/>
                <a:gd name="connsiteY6" fmla="*/ 1383600 h 1383600"/>
                <a:gd name="connsiteX0" fmla="*/ 0 w 1703636"/>
                <a:gd name="connsiteY0" fmla="*/ 1383600 h 1383600"/>
                <a:gd name="connsiteX1" fmla="*/ 187200 w 1703636"/>
                <a:gd name="connsiteY1" fmla="*/ 843600 h 1383600"/>
                <a:gd name="connsiteX2" fmla="*/ 518400 w 1703636"/>
                <a:gd name="connsiteY2" fmla="*/ 282000 h 1383600"/>
                <a:gd name="connsiteX3" fmla="*/ 979200 w 1703636"/>
                <a:gd name="connsiteY3" fmla="*/ 30000 h 1383600"/>
                <a:gd name="connsiteX4" fmla="*/ 1447200 w 1703636"/>
                <a:gd name="connsiteY4" fmla="*/ 462000 h 1383600"/>
                <a:gd name="connsiteX5" fmla="*/ 1612436 w 1703636"/>
                <a:gd name="connsiteY5" fmla="*/ 898041 h 1383600"/>
                <a:gd name="connsiteX6" fmla="*/ 900000 w 1703636"/>
                <a:gd name="connsiteY6" fmla="*/ 1383600 h 1383600"/>
                <a:gd name="connsiteX0" fmla="*/ 0 w 1588422"/>
                <a:gd name="connsiteY0" fmla="*/ 1383600 h 1383600"/>
                <a:gd name="connsiteX1" fmla="*/ 187200 w 1588422"/>
                <a:gd name="connsiteY1" fmla="*/ 843600 h 1383600"/>
                <a:gd name="connsiteX2" fmla="*/ 518400 w 1588422"/>
                <a:gd name="connsiteY2" fmla="*/ 282000 h 1383600"/>
                <a:gd name="connsiteX3" fmla="*/ 979200 w 1588422"/>
                <a:gd name="connsiteY3" fmla="*/ 30000 h 1383600"/>
                <a:gd name="connsiteX4" fmla="*/ 1447200 w 1588422"/>
                <a:gd name="connsiteY4" fmla="*/ 462000 h 1383600"/>
                <a:gd name="connsiteX5" fmla="*/ 1497222 w 1588422"/>
                <a:gd name="connsiteY5" fmla="*/ 725220 h 1383600"/>
                <a:gd name="connsiteX6" fmla="*/ 900000 w 1588422"/>
                <a:gd name="connsiteY6" fmla="*/ 1383600 h 1383600"/>
                <a:gd name="connsiteX0" fmla="*/ 0 w 1576955"/>
                <a:gd name="connsiteY0" fmla="*/ 1383600 h 1871161"/>
                <a:gd name="connsiteX1" fmla="*/ 187200 w 1576955"/>
                <a:gd name="connsiteY1" fmla="*/ 843600 h 1871161"/>
                <a:gd name="connsiteX2" fmla="*/ 518400 w 1576955"/>
                <a:gd name="connsiteY2" fmla="*/ 282000 h 1871161"/>
                <a:gd name="connsiteX3" fmla="*/ 979200 w 1576955"/>
                <a:gd name="connsiteY3" fmla="*/ 30000 h 1871161"/>
                <a:gd name="connsiteX4" fmla="*/ 1447200 w 1576955"/>
                <a:gd name="connsiteY4" fmla="*/ 462000 h 1871161"/>
                <a:gd name="connsiteX5" fmla="*/ 1497222 w 1576955"/>
                <a:gd name="connsiteY5" fmla="*/ 725220 h 1871161"/>
                <a:gd name="connsiteX6" fmla="*/ 968793 w 1576955"/>
                <a:gd name="connsiteY6" fmla="*/ 1871161 h 1871161"/>
                <a:gd name="connsiteX0" fmla="*/ 0 w 1576956"/>
                <a:gd name="connsiteY0" fmla="*/ 1383600 h 2060803"/>
                <a:gd name="connsiteX1" fmla="*/ 187200 w 1576956"/>
                <a:gd name="connsiteY1" fmla="*/ 843600 h 2060803"/>
                <a:gd name="connsiteX2" fmla="*/ 518400 w 1576956"/>
                <a:gd name="connsiteY2" fmla="*/ 282000 h 2060803"/>
                <a:gd name="connsiteX3" fmla="*/ 979200 w 1576956"/>
                <a:gd name="connsiteY3" fmla="*/ 30000 h 2060803"/>
                <a:gd name="connsiteX4" fmla="*/ 1447200 w 1576956"/>
                <a:gd name="connsiteY4" fmla="*/ 462000 h 2060803"/>
                <a:gd name="connsiteX5" fmla="*/ 1497222 w 1576956"/>
                <a:gd name="connsiteY5" fmla="*/ 725220 h 2060803"/>
                <a:gd name="connsiteX6" fmla="*/ 968793 w 1576956"/>
                <a:gd name="connsiteY6" fmla="*/ 1871161 h 2060803"/>
                <a:gd name="connsiteX7" fmla="*/ 968129 w 1576956"/>
                <a:gd name="connsiteY7" fmla="*/ 1863072 h 2060803"/>
                <a:gd name="connsiteX0" fmla="*/ 58168 w 1635124"/>
                <a:gd name="connsiteY0" fmla="*/ 1383600 h 1989531"/>
                <a:gd name="connsiteX1" fmla="*/ 245368 w 1635124"/>
                <a:gd name="connsiteY1" fmla="*/ 843600 h 1989531"/>
                <a:gd name="connsiteX2" fmla="*/ 576568 w 1635124"/>
                <a:gd name="connsiteY2" fmla="*/ 282000 h 1989531"/>
                <a:gd name="connsiteX3" fmla="*/ 1037368 w 1635124"/>
                <a:gd name="connsiteY3" fmla="*/ 30000 h 1989531"/>
                <a:gd name="connsiteX4" fmla="*/ 1505368 w 1635124"/>
                <a:gd name="connsiteY4" fmla="*/ 462000 h 1989531"/>
                <a:gd name="connsiteX5" fmla="*/ 1555390 w 1635124"/>
                <a:gd name="connsiteY5" fmla="*/ 725220 h 1989531"/>
                <a:gd name="connsiteX6" fmla="*/ 1026961 w 1635124"/>
                <a:gd name="connsiteY6" fmla="*/ 1871161 h 1989531"/>
                <a:gd name="connsiteX7" fmla="*/ 0 w 1635124"/>
                <a:gd name="connsiteY7" fmla="*/ 1435437 h 1989531"/>
                <a:gd name="connsiteX0" fmla="*/ 58168 w 1635124"/>
                <a:gd name="connsiteY0" fmla="*/ 1383600 h 1989531"/>
                <a:gd name="connsiteX1" fmla="*/ 245368 w 1635124"/>
                <a:gd name="connsiteY1" fmla="*/ 843600 h 1989531"/>
                <a:gd name="connsiteX2" fmla="*/ 576568 w 1635124"/>
                <a:gd name="connsiteY2" fmla="*/ 282000 h 1989531"/>
                <a:gd name="connsiteX3" fmla="*/ 1037368 w 1635124"/>
                <a:gd name="connsiteY3" fmla="*/ 30000 h 1989531"/>
                <a:gd name="connsiteX4" fmla="*/ 1505368 w 1635124"/>
                <a:gd name="connsiteY4" fmla="*/ 462000 h 1989531"/>
                <a:gd name="connsiteX5" fmla="*/ 1555390 w 1635124"/>
                <a:gd name="connsiteY5" fmla="*/ 725220 h 1989531"/>
                <a:gd name="connsiteX6" fmla="*/ 1026961 w 1635124"/>
                <a:gd name="connsiteY6" fmla="*/ 1871161 h 1989531"/>
                <a:gd name="connsiteX7" fmla="*/ 0 w 1635124"/>
                <a:gd name="connsiteY7" fmla="*/ 1435437 h 1989531"/>
                <a:gd name="connsiteX8" fmla="*/ 58168 w 1635124"/>
                <a:gd name="connsiteY8" fmla="*/ 1383600 h 1989531"/>
                <a:gd name="connsiteX0" fmla="*/ 58168 w 1635124"/>
                <a:gd name="connsiteY0" fmla="*/ 1383600 h 2045471"/>
                <a:gd name="connsiteX1" fmla="*/ 245368 w 1635124"/>
                <a:gd name="connsiteY1" fmla="*/ 843600 h 2045471"/>
                <a:gd name="connsiteX2" fmla="*/ 576568 w 1635124"/>
                <a:gd name="connsiteY2" fmla="*/ 282000 h 2045471"/>
                <a:gd name="connsiteX3" fmla="*/ 1037368 w 1635124"/>
                <a:gd name="connsiteY3" fmla="*/ 30000 h 2045471"/>
                <a:gd name="connsiteX4" fmla="*/ 1505368 w 1635124"/>
                <a:gd name="connsiteY4" fmla="*/ 462000 h 2045471"/>
                <a:gd name="connsiteX5" fmla="*/ 1555390 w 1635124"/>
                <a:gd name="connsiteY5" fmla="*/ 725220 h 2045471"/>
                <a:gd name="connsiteX6" fmla="*/ 1026961 w 1635124"/>
                <a:gd name="connsiteY6" fmla="*/ 1871161 h 2045471"/>
                <a:gd name="connsiteX7" fmla="*/ 556739 w 1635124"/>
                <a:gd name="connsiteY7" fmla="*/ 1771081 h 2045471"/>
                <a:gd name="connsiteX8" fmla="*/ 0 w 1635124"/>
                <a:gd name="connsiteY8" fmla="*/ 1435437 h 2045471"/>
                <a:gd name="connsiteX9" fmla="*/ 58168 w 1635124"/>
                <a:gd name="connsiteY9" fmla="*/ 1383600 h 2045471"/>
                <a:gd name="connsiteX0" fmla="*/ 58168 w 1635124"/>
                <a:gd name="connsiteY0" fmla="*/ 1383600 h 2234264"/>
                <a:gd name="connsiteX1" fmla="*/ 245368 w 1635124"/>
                <a:gd name="connsiteY1" fmla="*/ 843600 h 2234264"/>
                <a:gd name="connsiteX2" fmla="*/ 576568 w 1635124"/>
                <a:gd name="connsiteY2" fmla="*/ 282000 h 2234264"/>
                <a:gd name="connsiteX3" fmla="*/ 1037368 w 1635124"/>
                <a:gd name="connsiteY3" fmla="*/ 30000 h 2234264"/>
                <a:gd name="connsiteX4" fmla="*/ 1505368 w 1635124"/>
                <a:gd name="connsiteY4" fmla="*/ 462000 h 2234264"/>
                <a:gd name="connsiteX5" fmla="*/ 1555390 w 1635124"/>
                <a:gd name="connsiteY5" fmla="*/ 725220 h 2234264"/>
                <a:gd name="connsiteX6" fmla="*/ 1026961 w 1635124"/>
                <a:gd name="connsiteY6" fmla="*/ 1871161 h 2234264"/>
                <a:gd name="connsiteX7" fmla="*/ 513480 w 1635124"/>
                <a:gd name="connsiteY7" fmla="*/ 2161644 h 2234264"/>
                <a:gd name="connsiteX8" fmla="*/ 0 w 1635124"/>
                <a:gd name="connsiteY8" fmla="*/ 1435437 h 2234264"/>
                <a:gd name="connsiteX9" fmla="*/ 58168 w 1635124"/>
                <a:gd name="connsiteY9" fmla="*/ 1383600 h 2234264"/>
                <a:gd name="connsiteX0" fmla="*/ 71214 w 1648170"/>
                <a:gd name="connsiteY0" fmla="*/ 1383600 h 2234265"/>
                <a:gd name="connsiteX1" fmla="*/ 86400 w 1648170"/>
                <a:gd name="connsiteY1" fmla="*/ 854470 h 2234265"/>
                <a:gd name="connsiteX2" fmla="*/ 589614 w 1648170"/>
                <a:gd name="connsiteY2" fmla="*/ 282000 h 2234265"/>
                <a:gd name="connsiteX3" fmla="*/ 1050414 w 1648170"/>
                <a:gd name="connsiteY3" fmla="*/ 30000 h 2234265"/>
                <a:gd name="connsiteX4" fmla="*/ 1518414 w 1648170"/>
                <a:gd name="connsiteY4" fmla="*/ 462000 h 2234265"/>
                <a:gd name="connsiteX5" fmla="*/ 1568436 w 1648170"/>
                <a:gd name="connsiteY5" fmla="*/ 725220 h 2234265"/>
                <a:gd name="connsiteX6" fmla="*/ 1040007 w 1648170"/>
                <a:gd name="connsiteY6" fmla="*/ 1871161 h 2234265"/>
                <a:gd name="connsiteX7" fmla="*/ 526526 w 1648170"/>
                <a:gd name="connsiteY7" fmla="*/ 2161644 h 2234265"/>
                <a:gd name="connsiteX8" fmla="*/ 13046 w 1648170"/>
                <a:gd name="connsiteY8" fmla="*/ 1435437 h 2234265"/>
                <a:gd name="connsiteX9" fmla="*/ 71214 w 1648170"/>
                <a:gd name="connsiteY9" fmla="*/ 1383600 h 2234265"/>
                <a:gd name="connsiteX0" fmla="*/ 0 w 1635124"/>
                <a:gd name="connsiteY0" fmla="*/ 1435437 h 2234265"/>
                <a:gd name="connsiteX1" fmla="*/ 73354 w 1635124"/>
                <a:gd name="connsiteY1" fmla="*/ 854470 h 2234265"/>
                <a:gd name="connsiteX2" fmla="*/ 576568 w 1635124"/>
                <a:gd name="connsiteY2" fmla="*/ 282000 h 2234265"/>
                <a:gd name="connsiteX3" fmla="*/ 1037368 w 1635124"/>
                <a:gd name="connsiteY3" fmla="*/ 30000 h 2234265"/>
                <a:gd name="connsiteX4" fmla="*/ 1505368 w 1635124"/>
                <a:gd name="connsiteY4" fmla="*/ 462000 h 2234265"/>
                <a:gd name="connsiteX5" fmla="*/ 1555390 w 1635124"/>
                <a:gd name="connsiteY5" fmla="*/ 725220 h 2234265"/>
                <a:gd name="connsiteX6" fmla="*/ 1026961 w 1635124"/>
                <a:gd name="connsiteY6" fmla="*/ 1871161 h 2234265"/>
                <a:gd name="connsiteX7" fmla="*/ 513480 w 1635124"/>
                <a:gd name="connsiteY7" fmla="*/ 2161644 h 2234265"/>
                <a:gd name="connsiteX8" fmla="*/ 0 w 1635124"/>
                <a:gd name="connsiteY8" fmla="*/ 1435437 h 2234265"/>
                <a:gd name="connsiteX0" fmla="*/ 0 w 1708478"/>
                <a:gd name="connsiteY0" fmla="*/ 1435435 h 2234265"/>
                <a:gd name="connsiteX1" fmla="*/ 146708 w 1708478"/>
                <a:gd name="connsiteY1" fmla="*/ 854470 h 2234265"/>
                <a:gd name="connsiteX2" fmla="*/ 649922 w 1708478"/>
                <a:gd name="connsiteY2" fmla="*/ 282000 h 2234265"/>
                <a:gd name="connsiteX3" fmla="*/ 1110722 w 1708478"/>
                <a:gd name="connsiteY3" fmla="*/ 30000 h 2234265"/>
                <a:gd name="connsiteX4" fmla="*/ 1578722 w 1708478"/>
                <a:gd name="connsiteY4" fmla="*/ 462000 h 2234265"/>
                <a:gd name="connsiteX5" fmla="*/ 1628744 w 1708478"/>
                <a:gd name="connsiteY5" fmla="*/ 725220 h 2234265"/>
                <a:gd name="connsiteX6" fmla="*/ 1100315 w 1708478"/>
                <a:gd name="connsiteY6" fmla="*/ 1871161 h 2234265"/>
                <a:gd name="connsiteX7" fmla="*/ 586834 w 1708478"/>
                <a:gd name="connsiteY7" fmla="*/ 2161644 h 2234265"/>
                <a:gd name="connsiteX8" fmla="*/ 0 w 1708478"/>
                <a:gd name="connsiteY8" fmla="*/ 1435435 h 2234265"/>
                <a:gd name="connsiteX0" fmla="*/ 0 w 1708478"/>
                <a:gd name="connsiteY0" fmla="*/ 1201849 h 2000679"/>
                <a:gd name="connsiteX1" fmla="*/ 146708 w 1708478"/>
                <a:gd name="connsiteY1" fmla="*/ 620884 h 2000679"/>
                <a:gd name="connsiteX2" fmla="*/ 649922 w 1708478"/>
                <a:gd name="connsiteY2" fmla="*/ 48414 h 2000679"/>
                <a:gd name="connsiteX3" fmla="*/ 1100316 w 1708478"/>
                <a:gd name="connsiteY3" fmla="*/ 330400 h 2000679"/>
                <a:gd name="connsiteX4" fmla="*/ 1578722 w 1708478"/>
                <a:gd name="connsiteY4" fmla="*/ 228414 h 2000679"/>
                <a:gd name="connsiteX5" fmla="*/ 1628744 w 1708478"/>
                <a:gd name="connsiteY5" fmla="*/ 491634 h 2000679"/>
                <a:gd name="connsiteX6" fmla="*/ 1100315 w 1708478"/>
                <a:gd name="connsiteY6" fmla="*/ 1637575 h 2000679"/>
                <a:gd name="connsiteX7" fmla="*/ 586834 w 1708478"/>
                <a:gd name="connsiteY7" fmla="*/ 1928058 h 2000679"/>
                <a:gd name="connsiteX8" fmla="*/ 0 w 1708478"/>
                <a:gd name="connsiteY8" fmla="*/ 1201849 h 2000679"/>
                <a:gd name="connsiteX0" fmla="*/ 0 w 1628744"/>
                <a:gd name="connsiteY0" fmla="*/ 1201849 h 2000679"/>
                <a:gd name="connsiteX1" fmla="*/ 146708 w 1628744"/>
                <a:gd name="connsiteY1" fmla="*/ 620884 h 2000679"/>
                <a:gd name="connsiteX2" fmla="*/ 649922 w 1628744"/>
                <a:gd name="connsiteY2" fmla="*/ 48414 h 2000679"/>
                <a:gd name="connsiteX3" fmla="*/ 1100316 w 1628744"/>
                <a:gd name="connsiteY3" fmla="*/ 330400 h 2000679"/>
                <a:gd name="connsiteX4" fmla="*/ 1628744 w 1628744"/>
                <a:gd name="connsiteY4" fmla="*/ 491634 h 2000679"/>
                <a:gd name="connsiteX5" fmla="*/ 1100315 w 1628744"/>
                <a:gd name="connsiteY5" fmla="*/ 1637575 h 2000679"/>
                <a:gd name="connsiteX6" fmla="*/ 586834 w 1628744"/>
                <a:gd name="connsiteY6" fmla="*/ 1928058 h 2000679"/>
                <a:gd name="connsiteX7" fmla="*/ 0 w 1628744"/>
                <a:gd name="connsiteY7" fmla="*/ 1201849 h 2000679"/>
                <a:gd name="connsiteX0" fmla="*/ 0 w 1320379"/>
                <a:gd name="connsiteY0" fmla="*/ 1201849 h 2000679"/>
                <a:gd name="connsiteX1" fmla="*/ 146708 w 1320379"/>
                <a:gd name="connsiteY1" fmla="*/ 620884 h 2000679"/>
                <a:gd name="connsiteX2" fmla="*/ 649922 w 1320379"/>
                <a:gd name="connsiteY2" fmla="*/ 48414 h 2000679"/>
                <a:gd name="connsiteX3" fmla="*/ 1100316 w 1320379"/>
                <a:gd name="connsiteY3" fmla="*/ 330400 h 2000679"/>
                <a:gd name="connsiteX4" fmla="*/ 1320379 w 1320379"/>
                <a:gd name="connsiteY4" fmla="*/ 838745 h 2000679"/>
                <a:gd name="connsiteX5" fmla="*/ 1100315 w 1320379"/>
                <a:gd name="connsiteY5" fmla="*/ 1637575 h 2000679"/>
                <a:gd name="connsiteX6" fmla="*/ 586834 w 1320379"/>
                <a:gd name="connsiteY6" fmla="*/ 1928058 h 2000679"/>
                <a:gd name="connsiteX7" fmla="*/ 0 w 1320379"/>
                <a:gd name="connsiteY7" fmla="*/ 1201849 h 2000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0379" h="2000679">
                  <a:moveTo>
                    <a:pt x="0" y="1201849"/>
                  </a:moveTo>
                  <a:lnTo>
                    <a:pt x="146708" y="620884"/>
                  </a:lnTo>
                  <a:cubicBezTo>
                    <a:pt x="233108" y="437284"/>
                    <a:pt x="490987" y="96828"/>
                    <a:pt x="649922" y="48414"/>
                  </a:cubicBezTo>
                  <a:cubicBezTo>
                    <a:pt x="808857" y="0"/>
                    <a:pt x="988573" y="198678"/>
                    <a:pt x="1100316" y="330400"/>
                  </a:cubicBezTo>
                  <a:cubicBezTo>
                    <a:pt x="1212059" y="462122"/>
                    <a:pt x="1320379" y="620883"/>
                    <a:pt x="1320379" y="838745"/>
                  </a:cubicBezTo>
                  <a:cubicBezTo>
                    <a:pt x="1320379" y="1056607"/>
                    <a:pt x="1222572" y="1456023"/>
                    <a:pt x="1100315" y="1637575"/>
                  </a:cubicBezTo>
                  <a:cubicBezTo>
                    <a:pt x="978058" y="1819127"/>
                    <a:pt x="770220" y="2000679"/>
                    <a:pt x="586834" y="1928058"/>
                  </a:cubicBezTo>
                  <a:cubicBezTo>
                    <a:pt x="403448" y="1855437"/>
                    <a:pt x="83095" y="1266429"/>
                    <a:pt x="0" y="1201849"/>
                  </a:cubicBez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Freeform 19"/>
            <p:cNvSpPr/>
            <p:nvPr/>
          </p:nvSpPr>
          <p:spPr>
            <a:xfrm rot="763876">
              <a:off x="8137774" y="5297128"/>
              <a:ext cx="893399" cy="866238"/>
            </a:xfrm>
            <a:custGeom>
              <a:avLst/>
              <a:gdLst>
                <a:gd name="connsiteX0" fmla="*/ 490800 w 1124400"/>
                <a:gd name="connsiteY0" fmla="*/ 0 h 1200000"/>
                <a:gd name="connsiteX1" fmla="*/ 843600 w 1124400"/>
                <a:gd name="connsiteY1" fmla="*/ 360000 h 1200000"/>
                <a:gd name="connsiteX2" fmla="*/ 1102800 w 1124400"/>
                <a:gd name="connsiteY2" fmla="*/ 720000 h 1200000"/>
                <a:gd name="connsiteX3" fmla="*/ 973200 w 1124400"/>
                <a:gd name="connsiteY3" fmla="*/ 1065600 h 1200000"/>
                <a:gd name="connsiteX4" fmla="*/ 217200 w 1124400"/>
                <a:gd name="connsiteY4" fmla="*/ 1123200 h 1200000"/>
                <a:gd name="connsiteX5" fmla="*/ 1200 w 1124400"/>
                <a:gd name="connsiteY5" fmla="*/ 604800 h 1200000"/>
                <a:gd name="connsiteX6" fmla="*/ 210000 w 1124400"/>
                <a:gd name="connsiteY6" fmla="*/ 201600 h 1200000"/>
                <a:gd name="connsiteX7" fmla="*/ 433200 w 1124400"/>
                <a:gd name="connsiteY7" fmla="*/ 108000 h 1200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37618"/>
                <a:gd name="connsiteY0" fmla="*/ 3901 h 1092000"/>
                <a:gd name="connsiteX1" fmla="*/ 764295 w 1137618"/>
                <a:gd name="connsiteY1" fmla="*/ 291936 h 1092000"/>
                <a:gd name="connsiteX2" fmla="*/ 1102800 w 1137618"/>
                <a:gd name="connsiteY2" fmla="*/ 612000 h 1092000"/>
                <a:gd name="connsiteX3" fmla="*/ 973200 w 1137618"/>
                <a:gd name="connsiteY3" fmla="*/ 957600 h 1092000"/>
                <a:gd name="connsiteX4" fmla="*/ 217200 w 1137618"/>
                <a:gd name="connsiteY4" fmla="*/ 1015200 h 1092000"/>
                <a:gd name="connsiteX5" fmla="*/ 1200 w 1137618"/>
                <a:gd name="connsiteY5" fmla="*/ 496800 h 1092000"/>
                <a:gd name="connsiteX6" fmla="*/ 210000 w 1137618"/>
                <a:gd name="connsiteY6" fmla="*/ 93600 h 1092000"/>
                <a:gd name="connsiteX7" fmla="*/ 433200 w 1137618"/>
                <a:gd name="connsiteY7" fmla="*/ 0 h 1092000"/>
                <a:gd name="connsiteX8" fmla="*/ 418653 w 1137618"/>
                <a:gd name="connsiteY8" fmla="*/ 3901 h 10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7618" h="1092000">
                  <a:moveTo>
                    <a:pt x="418653" y="3901"/>
                  </a:moveTo>
                  <a:cubicBezTo>
                    <a:pt x="796312" y="144878"/>
                    <a:pt x="650271" y="190586"/>
                    <a:pt x="764295" y="291936"/>
                  </a:cubicBezTo>
                  <a:cubicBezTo>
                    <a:pt x="878319" y="393286"/>
                    <a:pt x="1067982" y="501056"/>
                    <a:pt x="1102800" y="612000"/>
                  </a:cubicBezTo>
                  <a:cubicBezTo>
                    <a:pt x="1137618" y="722944"/>
                    <a:pt x="1120800" y="890400"/>
                    <a:pt x="973200" y="957600"/>
                  </a:cubicBezTo>
                  <a:cubicBezTo>
                    <a:pt x="825600" y="1024800"/>
                    <a:pt x="379200" y="1092000"/>
                    <a:pt x="217200" y="1015200"/>
                  </a:cubicBezTo>
                  <a:cubicBezTo>
                    <a:pt x="55200" y="938400"/>
                    <a:pt x="2400" y="650400"/>
                    <a:pt x="1200" y="496800"/>
                  </a:cubicBezTo>
                  <a:cubicBezTo>
                    <a:pt x="0" y="343200"/>
                    <a:pt x="138000" y="176400"/>
                    <a:pt x="210000" y="93600"/>
                  </a:cubicBezTo>
                  <a:cubicBezTo>
                    <a:pt x="282000" y="10800"/>
                    <a:pt x="357600" y="5400"/>
                    <a:pt x="433200" y="0"/>
                  </a:cubicBezTo>
                  <a:lnTo>
                    <a:pt x="418653" y="3901"/>
                  </a:ln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Freeform 20"/>
            <p:cNvSpPr/>
            <p:nvPr/>
          </p:nvSpPr>
          <p:spPr>
            <a:xfrm rot="763876">
              <a:off x="6534790" y="5160586"/>
              <a:ext cx="691207" cy="788777"/>
            </a:xfrm>
            <a:custGeom>
              <a:avLst/>
              <a:gdLst>
                <a:gd name="connsiteX0" fmla="*/ 490800 w 1124400"/>
                <a:gd name="connsiteY0" fmla="*/ 0 h 1200000"/>
                <a:gd name="connsiteX1" fmla="*/ 843600 w 1124400"/>
                <a:gd name="connsiteY1" fmla="*/ 360000 h 1200000"/>
                <a:gd name="connsiteX2" fmla="*/ 1102800 w 1124400"/>
                <a:gd name="connsiteY2" fmla="*/ 720000 h 1200000"/>
                <a:gd name="connsiteX3" fmla="*/ 973200 w 1124400"/>
                <a:gd name="connsiteY3" fmla="*/ 1065600 h 1200000"/>
                <a:gd name="connsiteX4" fmla="*/ 217200 w 1124400"/>
                <a:gd name="connsiteY4" fmla="*/ 1123200 h 1200000"/>
                <a:gd name="connsiteX5" fmla="*/ 1200 w 1124400"/>
                <a:gd name="connsiteY5" fmla="*/ 604800 h 1200000"/>
                <a:gd name="connsiteX6" fmla="*/ 210000 w 1124400"/>
                <a:gd name="connsiteY6" fmla="*/ 201600 h 1200000"/>
                <a:gd name="connsiteX7" fmla="*/ 433200 w 1124400"/>
                <a:gd name="connsiteY7" fmla="*/ 108000 h 1200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37618"/>
                <a:gd name="connsiteY0" fmla="*/ 3901 h 1092000"/>
                <a:gd name="connsiteX1" fmla="*/ 764295 w 1137618"/>
                <a:gd name="connsiteY1" fmla="*/ 291936 h 1092000"/>
                <a:gd name="connsiteX2" fmla="*/ 1102800 w 1137618"/>
                <a:gd name="connsiteY2" fmla="*/ 612000 h 1092000"/>
                <a:gd name="connsiteX3" fmla="*/ 973200 w 1137618"/>
                <a:gd name="connsiteY3" fmla="*/ 957600 h 1092000"/>
                <a:gd name="connsiteX4" fmla="*/ 217200 w 1137618"/>
                <a:gd name="connsiteY4" fmla="*/ 1015200 h 1092000"/>
                <a:gd name="connsiteX5" fmla="*/ 1200 w 1137618"/>
                <a:gd name="connsiteY5" fmla="*/ 496800 h 1092000"/>
                <a:gd name="connsiteX6" fmla="*/ 210000 w 1137618"/>
                <a:gd name="connsiteY6" fmla="*/ 93600 h 1092000"/>
                <a:gd name="connsiteX7" fmla="*/ 433200 w 1137618"/>
                <a:gd name="connsiteY7" fmla="*/ 0 h 1092000"/>
                <a:gd name="connsiteX8" fmla="*/ 418653 w 1137618"/>
                <a:gd name="connsiteY8" fmla="*/ 3901 h 10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7618" h="1092000">
                  <a:moveTo>
                    <a:pt x="418653" y="3901"/>
                  </a:moveTo>
                  <a:cubicBezTo>
                    <a:pt x="796312" y="144878"/>
                    <a:pt x="650271" y="190586"/>
                    <a:pt x="764295" y="291936"/>
                  </a:cubicBezTo>
                  <a:cubicBezTo>
                    <a:pt x="878319" y="393286"/>
                    <a:pt x="1067982" y="501056"/>
                    <a:pt x="1102800" y="612000"/>
                  </a:cubicBezTo>
                  <a:cubicBezTo>
                    <a:pt x="1137618" y="722944"/>
                    <a:pt x="1120800" y="890400"/>
                    <a:pt x="973200" y="957600"/>
                  </a:cubicBezTo>
                  <a:cubicBezTo>
                    <a:pt x="825600" y="1024800"/>
                    <a:pt x="379200" y="1092000"/>
                    <a:pt x="217200" y="1015200"/>
                  </a:cubicBezTo>
                  <a:cubicBezTo>
                    <a:pt x="55200" y="938400"/>
                    <a:pt x="2400" y="650400"/>
                    <a:pt x="1200" y="496800"/>
                  </a:cubicBezTo>
                  <a:cubicBezTo>
                    <a:pt x="0" y="343200"/>
                    <a:pt x="138000" y="176400"/>
                    <a:pt x="210000" y="93600"/>
                  </a:cubicBezTo>
                  <a:cubicBezTo>
                    <a:pt x="282000" y="10800"/>
                    <a:pt x="357600" y="5400"/>
                    <a:pt x="433200" y="0"/>
                  </a:cubicBezTo>
                  <a:lnTo>
                    <a:pt x="418653" y="3901"/>
                  </a:ln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51" name="Straight Connector 50"/>
          <p:cNvCxnSpPr/>
          <p:nvPr/>
        </p:nvCxnSpPr>
        <p:spPr>
          <a:xfrm>
            <a:off x="935447" y="3538730"/>
            <a:ext cx="1555389" cy="288035"/>
          </a:xfrm>
          <a:prstGeom prst="line">
            <a:avLst/>
          </a:prstGeom>
          <a:ln w="6350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2" name="object 8"/>
          <p:cNvSpPr txBox="1"/>
          <p:nvPr/>
        </p:nvSpPr>
        <p:spPr>
          <a:xfrm rot="480194">
            <a:off x="1276472" y="3315917"/>
            <a:ext cx="1106738" cy="693010"/>
          </a:xfrm>
          <a:prstGeom prst="rect">
            <a:avLst/>
          </a:prstGeom>
        </p:spPr>
        <p:txBody>
          <a:bodyPr vert="horz" wrap="square" lIns="0" tIns="0" rIns="0" bIns="0" rtlCol="0">
            <a:spAutoFit/>
          </a:bodyPr>
          <a:lstStyle/>
          <a:p>
            <a:pPr marL="12700" algn="ctr">
              <a:lnSpc>
                <a:spcPct val="150000"/>
              </a:lnSpc>
            </a:pPr>
            <a:r>
              <a:rPr lang="en-US" sz="1600" b="1" dirty="0">
                <a:solidFill>
                  <a:srgbClr val="FFFFFF"/>
                </a:solidFill>
                <a:effectLst>
                  <a:outerShdw blurRad="38100" dist="38100" dir="2700000" algn="tl">
                    <a:srgbClr val="000000">
                      <a:alpha val="43137"/>
                    </a:srgbClr>
                  </a:outerShdw>
                </a:effectLst>
                <a:latin typeface="Arial"/>
                <a:cs typeface="Arial"/>
              </a:rPr>
              <a:t>150 feet</a:t>
            </a:r>
          </a:p>
          <a:p>
            <a:pPr marL="12700" algn="ctr">
              <a:lnSpc>
                <a:spcPct val="150000"/>
              </a:lnSpc>
            </a:pPr>
            <a:r>
              <a:rPr lang="en-US" sz="1600" b="1" spc="-10" dirty="0">
                <a:solidFill>
                  <a:srgbClr val="FFFFFF"/>
                </a:solidFill>
                <a:effectLst>
                  <a:outerShdw blurRad="38100" dist="38100" dir="2700000" algn="tl">
                    <a:srgbClr val="000000">
                      <a:alpha val="43137"/>
                    </a:srgbClr>
                  </a:outerShdw>
                </a:effectLst>
                <a:latin typeface="Arial"/>
                <a:cs typeface="Arial"/>
              </a:rPr>
              <a:t>DOWNHILL</a:t>
            </a:r>
          </a:p>
        </p:txBody>
      </p:sp>
      <p:cxnSp>
        <p:nvCxnSpPr>
          <p:cNvPr id="27" name="Straight Connector 26"/>
          <p:cNvCxnSpPr/>
          <p:nvPr/>
        </p:nvCxnSpPr>
        <p:spPr>
          <a:xfrm>
            <a:off x="2433229" y="3826765"/>
            <a:ext cx="1497782" cy="1324961"/>
          </a:xfrm>
          <a:prstGeom prst="line">
            <a:avLst/>
          </a:prstGeom>
          <a:ln w="6350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8" name="object 8"/>
          <p:cNvSpPr txBox="1"/>
          <p:nvPr/>
        </p:nvSpPr>
        <p:spPr>
          <a:xfrm rot="2534228">
            <a:off x="2998948" y="4257458"/>
            <a:ext cx="821036" cy="738664"/>
          </a:xfrm>
          <a:prstGeom prst="rect">
            <a:avLst/>
          </a:prstGeom>
        </p:spPr>
        <p:txBody>
          <a:bodyPr vert="horz" wrap="square" lIns="0" tIns="0" rIns="0" bIns="0" rtlCol="0">
            <a:spAutoFit/>
          </a:bodyPr>
          <a:lstStyle/>
          <a:p>
            <a:pPr marL="12700" algn="r">
              <a:lnSpc>
                <a:spcPct val="150000"/>
              </a:lnSpc>
            </a:pPr>
            <a:r>
              <a:rPr lang="en-US" sz="1600" b="1" dirty="0">
                <a:solidFill>
                  <a:srgbClr val="FFFFFF"/>
                </a:solidFill>
                <a:effectLst>
                  <a:outerShdw blurRad="38100" dist="38100" dir="2700000" algn="tl">
                    <a:srgbClr val="000000">
                      <a:alpha val="43137"/>
                    </a:srgbClr>
                  </a:outerShdw>
                </a:effectLst>
                <a:latin typeface="Arial"/>
                <a:cs typeface="Arial"/>
              </a:rPr>
              <a:t>220 feet UPHILL</a:t>
            </a:r>
            <a:endParaRPr lang="en-US" sz="1600" b="1" spc="-10" dirty="0">
              <a:solidFill>
                <a:srgbClr val="FFFFFF"/>
              </a:solidFill>
              <a:effectLst>
                <a:outerShdw blurRad="38100" dist="38100" dir="2700000" algn="tl">
                  <a:srgbClr val="000000">
                    <a:alpha val="43137"/>
                  </a:srgbClr>
                </a:outerShdw>
              </a:effectLst>
              <a:latin typeface="Arial"/>
              <a:cs typeface="Arial"/>
            </a:endParaRPr>
          </a:p>
        </p:txBody>
      </p:sp>
      <p:grpSp>
        <p:nvGrpSpPr>
          <p:cNvPr id="3" name="Group 56"/>
          <p:cNvGrpSpPr/>
          <p:nvPr/>
        </p:nvGrpSpPr>
        <p:grpSpPr>
          <a:xfrm>
            <a:off x="18324" y="7700602"/>
            <a:ext cx="4454184" cy="491595"/>
            <a:chOff x="15270" y="4888388"/>
            <a:chExt cx="3711820" cy="409662"/>
          </a:xfrm>
        </p:grpSpPr>
        <p:sp>
          <p:nvSpPr>
            <p:cNvPr id="38" name="Rectangle 37"/>
            <p:cNvSpPr/>
            <p:nvPr/>
          </p:nvSpPr>
          <p:spPr>
            <a:xfrm>
              <a:off x="40210" y="4913329"/>
              <a:ext cx="3686880"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39" name="Rectangle 38"/>
            <p:cNvSpPr/>
            <p:nvPr/>
          </p:nvSpPr>
          <p:spPr>
            <a:xfrm>
              <a:off x="15270" y="4888388"/>
              <a:ext cx="3711819"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40" name="Rectangle 39"/>
            <p:cNvSpPr/>
            <p:nvPr/>
          </p:nvSpPr>
          <p:spPr>
            <a:xfrm>
              <a:off x="26336" y="4890980"/>
              <a:ext cx="3623943" cy="384720"/>
            </a:xfrm>
            <a:prstGeom prst="rect">
              <a:avLst/>
            </a:prstGeom>
          </p:spPr>
          <p:txBody>
            <a:bodyPr wrap="square">
              <a:spAutoFit/>
            </a:bodyPr>
            <a:lstStyle/>
            <a:p>
              <a:r>
                <a:rPr lang="en-US" sz="1200" b="1" spc="-6" dirty="0">
                  <a:solidFill>
                    <a:srgbClr val="FFFFFF"/>
                  </a:solidFill>
                  <a:cs typeface="Arial"/>
                </a:rPr>
                <a:t>Image from Flight C-1436 Frame 11, 1931</a:t>
              </a:r>
            </a:p>
            <a:p>
              <a:r>
                <a:rPr lang="en-US" sz="1200" b="1" spc="-6" dirty="0">
                  <a:solidFill>
                    <a:schemeClr val="bg1"/>
                  </a:solidFill>
                  <a:cs typeface="Arial"/>
                </a:rPr>
                <a:t>Courtesy of UCSB Library Geospatial Collection</a:t>
              </a:r>
              <a:endParaRPr lang="en-US" sz="1200" dirty="0">
                <a:solidFill>
                  <a:schemeClr val="bg1"/>
                </a:solidFill>
              </a:endParaRPr>
            </a:p>
          </p:txBody>
        </p:sp>
      </p:grpSp>
      <p:sp>
        <p:nvSpPr>
          <p:cNvPr id="29" name="TextBox 28"/>
          <p:cNvSpPr txBox="1"/>
          <p:nvPr/>
        </p:nvSpPr>
        <p:spPr>
          <a:xfrm>
            <a:off x="2622553" y="4616661"/>
            <a:ext cx="444353" cy="707886"/>
          </a:xfrm>
          <a:prstGeom prst="rect">
            <a:avLst/>
          </a:prstGeom>
          <a:noFill/>
        </p:spPr>
        <p:txBody>
          <a:bodyPr wrap="none" rtlCol="0">
            <a:spAutoFit/>
          </a:bodyPr>
          <a:lstStyle/>
          <a:p>
            <a:pPr algn="ctr"/>
            <a:r>
              <a:rPr lang="en-US" sz="4000" b="1" dirty="0"/>
              <a:t>2</a:t>
            </a:r>
          </a:p>
        </p:txBody>
      </p:sp>
      <p:sp>
        <p:nvSpPr>
          <p:cNvPr id="32" name="TextBox 31"/>
          <p:cNvSpPr txBox="1"/>
          <p:nvPr/>
        </p:nvSpPr>
        <p:spPr>
          <a:xfrm>
            <a:off x="2580913" y="4578016"/>
            <a:ext cx="444353" cy="707886"/>
          </a:xfrm>
          <a:prstGeom prst="rect">
            <a:avLst/>
          </a:prstGeom>
          <a:noFill/>
        </p:spPr>
        <p:txBody>
          <a:bodyPr wrap="none" rtlCol="0">
            <a:spAutoFit/>
          </a:bodyPr>
          <a:lstStyle/>
          <a:p>
            <a:pPr algn="ctr"/>
            <a:r>
              <a:rPr lang="en-US" sz="4000" b="1" dirty="0"/>
              <a:t>2</a:t>
            </a:r>
          </a:p>
        </p:txBody>
      </p:sp>
      <p:sp>
        <p:nvSpPr>
          <p:cNvPr id="33" name="TextBox 32"/>
          <p:cNvSpPr txBox="1"/>
          <p:nvPr/>
        </p:nvSpPr>
        <p:spPr>
          <a:xfrm>
            <a:off x="2610478" y="4597609"/>
            <a:ext cx="444353" cy="707886"/>
          </a:xfrm>
          <a:prstGeom prst="rect">
            <a:avLst/>
          </a:prstGeom>
          <a:noFill/>
        </p:spPr>
        <p:txBody>
          <a:bodyPr wrap="none" rtlCol="0">
            <a:spAutoFit/>
          </a:bodyPr>
          <a:lstStyle/>
          <a:p>
            <a:pPr algn="ctr"/>
            <a:r>
              <a:rPr lang="en-US" sz="4000" b="1" dirty="0">
                <a:solidFill>
                  <a:srgbClr val="00CC99"/>
                </a:solidFill>
              </a:rPr>
              <a:t>2</a:t>
            </a:r>
          </a:p>
        </p:txBody>
      </p:sp>
      <p:sp>
        <p:nvSpPr>
          <p:cNvPr id="34" name="TextBox 33"/>
          <p:cNvSpPr txBox="1"/>
          <p:nvPr/>
        </p:nvSpPr>
        <p:spPr>
          <a:xfrm>
            <a:off x="4085233" y="5281315"/>
            <a:ext cx="340158" cy="461665"/>
          </a:xfrm>
          <a:prstGeom prst="rect">
            <a:avLst/>
          </a:prstGeom>
          <a:noFill/>
        </p:spPr>
        <p:txBody>
          <a:bodyPr wrap="none" rtlCol="0">
            <a:spAutoFit/>
          </a:bodyPr>
          <a:lstStyle/>
          <a:p>
            <a:pPr algn="ctr"/>
            <a:r>
              <a:rPr lang="en-US" sz="2400" b="1" dirty="0"/>
              <a:t>1</a:t>
            </a:r>
          </a:p>
        </p:txBody>
      </p:sp>
      <p:sp>
        <p:nvSpPr>
          <p:cNvPr id="42" name="TextBox 41"/>
          <p:cNvSpPr txBox="1"/>
          <p:nvPr/>
        </p:nvSpPr>
        <p:spPr>
          <a:xfrm>
            <a:off x="3931011" y="5094119"/>
            <a:ext cx="340158" cy="461665"/>
          </a:xfrm>
          <a:prstGeom prst="rect">
            <a:avLst/>
          </a:prstGeom>
          <a:noFill/>
        </p:spPr>
        <p:txBody>
          <a:bodyPr wrap="none" rtlCol="0">
            <a:spAutoFit/>
          </a:bodyPr>
          <a:lstStyle/>
          <a:p>
            <a:pPr algn="ctr"/>
            <a:r>
              <a:rPr lang="en-US" sz="2400" b="1" dirty="0">
                <a:solidFill>
                  <a:schemeClr val="bg1"/>
                </a:solidFill>
              </a:rPr>
              <a:t>1</a:t>
            </a:r>
          </a:p>
        </p:txBody>
      </p:sp>
      <p:sp>
        <p:nvSpPr>
          <p:cNvPr id="44" name="Oval 43"/>
          <p:cNvSpPr/>
          <p:nvPr/>
        </p:nvSpPr>
        <p:spPr>
          <a:xfrm>
            <a:off x="3938510" y="5129676"/>
            <a:ext cx="324512" cy="369324"/>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p:cNvCxnSpPr/>
          <p:nvPr/>
        </p:nvCxnSpPr>
        <p:spPr>
          <a:xfrm>
            <a:off x="1511517" y="2501804"/>
            <a:ext cx="2534708" cy="518463"/>
          </a:xfrm>
          <a:prstGeom prst="line">
            <a:avLst/>
          </a:prstGeom>
          <a:ln w="127000">
            <a:solidFill>
              <a:srgbClr val="00B0F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9" name="object 8"/>
          <p:cNvSpPr txBox="1"/>
          <p:nvPr/>
        </p:nvSpPr>
        <p:spPr>
          <a:xfrm>
            <a:off x="3931011" y="2328983"/>
            <a:ext cx="1843424" cy="1292662"/>
          </a:xfrm>
          <a:prstGeom prst="rect">
            <a:avLst/>
          </a:prstGeom>
        </p:spPr>
        <p:txBody>
          <a:bodyPr vert="horz" wrap="square" lIns="0" tIns="0" rIns="0" bIns="0" rtlCol="0">
            <a:spAutoFit/>
          </a:bodyPr>
          <a:lstStyle/>
          <a:p>
            <a:pPr marL="12700" algn="ctr">
              <a:lnSpc>
                <a:spcPct val="100000"/>
              </a:lnSpc>
            </a:pPr>
            <a:r>
              <a:rPr lang="en-US" sz="2800" b="1" dirty="0">
                <a:solidFill>
                  <a:srgbClr val="FFFFFF"/>
                </a:solidFill>
                <a:effectLst>
                  <a:outerShdw blurRad="38100" dist="38100" dir="2700000" algn="tl">
                    <a:srgbClr val="000000">
                      <a:alpha val="43137"/>
                    </a:srgbClr>
                  </a:outerShdw>
                </a:effectLst>
                <a:latin typeface="Arial"/>
                <a:cs typeface="Arial"/>
              </a:rPr>
              <a:t>Typical</a:t>
            </a:r>
          </a:p>
          <a:p>
            <a:pPr marL="12700" algn="ctr">
              <a:lnSpc>
                <a:spcPct val="100000"/>
              </a:lnSpc>
            </a:pPr>
            <a:r>
              <a:rPr lang="en-US" sz="2800" b="1" dirty="0">
                <a:solidFill>
                  <a:srgbClr val="FFFFFF"/>
                </a:solidFill>
                <a:effectLst>
                  <a:outerShdw blurRad="38100" dist="38100" dir="2700000" algn="tl">
                    <a:srgbClr val="000000">
                      <a:alpha val="43137"/>
                    </a:srgbClr>
                  </a:outerShdw>
                </a:effectLst>
                <a:latin typeface="Arial"/>
                <a:cs typeface="Arial"/>
              </a:rPr>
              <a:t>Storm  </a:t>
            </a:r>
            <a:br>
              <a:rPr lang="en-US" sz="2800" b="1" spc="-10" dirty="0">
                <a:solidFill>
                  <a:srgbClr val="FFFFFF"/>
                </a:solidFill>
                <a:effectLst>
                  <a:outerShdw blurRad="38100" dist="38100" dir="2700000" algn="tl">
                    <a:srgbClr val="000000">
                      <a:alpha val="43137"/>
                    </a:srgbClr>
                  </a:outerShdw>
                </a:effectLst>
                <a:latin typeface="Arial"/>
                <a:cs typeface="Arial"/>
              </a:rPr>
            </a:br>
            <a:r>
              <a:rPr lang="en-US" sz="2800" b="1" spc="-10" dirty="0">
                <a:solidFill>
                  <a:srgbClr val="FFFFFF"/>
                </a:solidFill>
                <a:effectLst>
                  <a:outerShdw blurRad="38100" dist="38100" dir="2700000" algn="tl">
                    <a:srgbClr val="000000">
                      <a:alpha val="43137"/>
                    </a:srgbClr>
                  </a:outerShdw>
                </a:effectLst>
                <a:latin typeface="Arial"/>
                <a:cs typeface="Arial"/>
              </a:rPr>
              <a:t>Winds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3" cstate="print"/>
          <a:srcRect l="8575" t="6594" r="14811" b="23080"/>
          <a:stretch>
            <a:fillRect/>
          </a:stretch>
        </p:blipFill>
        <p:spPr bwMode="auto">
          <a:xfrm>
            <a:off x="0" y="0"/>
            <a:ext cx="10972800" cy="8209363"/>
          </a:xfrm>
          <a:prstGeom prst="rect">
            <a:avLst/>
          </a:prstGeom>
          <a:noFill/>
          <a:ln w="9525">
            <a:noFill/>
            <a:miter lim="800000"/>
            <a:headEnd/>
            <a:tailEnd/>
          </a:ln>
        </p:spPr>
      </p:pic>
      <p:cxnSp>
        <p:nvCxnSpPr>
          <p:cNvPr id="30" name="Straight Connector 29"/>
          <p:cNvCxnSpPr/>
          <p:nvPr/>
        </p:nvCxnSpPr>
        <p:spPr>
          <a:xfrm flipH="1">
            <a:off x="2433229" y="6822329"/>
            <a:ext cx="7126750"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10728638" y="4172407"/>
            <a:ext cx="244162" cy="116344"/>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9749318" y="4287621"/>
            <a:ext cx="431263" cy="840397"/>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9559977" y="5151726"/>
            <a:ext cx="189341" cy="167060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10152567" y="4287621"/>
            <a:ext cx="610108" cy="2"/>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cxnSp>
        <p:nvCxnSpPr>
          <p:cNvPr id="12" name="Straight Connector 11"/>
          <p:cNvCxnSpPr/>
          <p:nvPr/>
        </p:nvCxnSpPr>
        <p:spPr>
          <a:xfrm flipH="1">
            <a:off x="2445929" y="2943153"/>
            <a:ext cx="409652" cy="385966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359377" y="2789839"/>
            <a:ext cx="1209747" cy="126735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3"/>
          <p:cNvPicPr>
            <a:picLocks noChangeAspect="1" noChangeArrowheads="1"/>
          </p:cNvPicPr>
          <p:nvPr/>
        </p:nvPicPr>
        <p:blipFill>
          <a:blip r:embed="rId4" cstate="print"/>
          <a:srcRect/>
          <a:stretch>
            <a:fillRect/>
          </a:stretch>
        </p:blipFill>
        <p:spPr bwMode="auto">
          <a:xfrm>
            <a:off x="10635324" y="7684920"/>
            <a:ext cx="276515" cy="462370"/>
          </a:xfrm>
          <a:prstGeom prst="rect">
            <a:avLst/>
          </a:prstGeom>
          <a:noFill/>
          <a:ln w="9525">
            <a:noFill/>
            <a:miter lim="800000"/>
            <a:headEnd/>
            <a:tailEnd/>
          </a:ln>
          <a:effectLst/>
        </p:spPr>
      </p:pic>
      <p:sp>
        <p:nvSpPr>
          <p:cNvPr id="14" name="Freeform 13"/>
          <p:cNvSpPr/>
          <p:nvPr/>
        </p:nvSpPr>
        <p:spPr>
          <a:xfrm rot="459179">
            <a:off x="2685488" y="3483670"/>
            <a:ext cx="597857" cy="1471161"/>
          </a:xfrm>
          <a:custGeom>
            <a:avLst/>
            <a:gdLst>
              <a:gd name="connsiteX0" fmla="*/ 921600 w 1581600"/>
              <a:gd name="connsiteY0" fmla="*/ 2928000 h 3092400"/>
              <a:gd name="connsiteX1" fmla="*/ 201600 w 1581600"/>
              <a:gd name="connsiteY1" fmla="*/ 1920000 h 3092400"/>
              <a:gd name="connsiteX2" fmla="*/ 21600 w 1581600"/>
              <a:gd name="connsiteY2" fmla="*/ 811200 h 3092400"/>
              <a:gd name="connsiteX3" fmla="*/ 72000 w 1581600"/>
              <a:gd name="connsiteY3" fmla="*/ 127200 h 3092400"/>
              <a:gd name="connsiteX4" fmla="*/ 417600 w 1581600"/>
              <a:gd name="connsiteY4" fmla="*/ 48000 h 3092400"/>
              <a:gd name="connsiteX5" fmla="*/ 950400 w 1581600"/>
              <a:gd name="connsiteY5" fmla="*/ 242400 h 3092400"/>
              <a:gd name="connsiteX6" fmla="*/ 1296000 w 1581600"/>
              <a:gd name="connsiteY6" fmla="*/ 408000 h 3092400"/>
              <a:gd name="connsiteX7" fmla="*/ 1281600 w 1581600"/>
              <a:gd name="connsiteY7" fmla="*/ 1308000 h 3092400"/>
              <a:gd name="connsiteX8" fmla="*/ 1209600 w 1581600"/>
              <a:gd name="connsiteY8" fmla="*/ 1740000 h 3092400"/>
              <a:gd name="connsiteX9" fmla="*/ 1411200 w 1581600"/>
              <a:gd name="connsiteY9" fmla="*/ 2042400 h 3092400"/>
              <a:gd name="connsiteX10" fmla="*/ 1569600 w 1581600"/>
              <a:gd name="connsiteY10" fmla="*/ 2409600 h 3092400"/>
              <a:gd name="connsiteX11" fmla="*/ 1483200 w 1581600"/>
              <a:gd name="connsiteY11" fmla="*/ 2769600 h 3092400"/>
              <a:gd name="connsiteX12" fmla="*/ 1065600 w 1581600"/>
              <a:gd name="connsiteY12" fmla="*/ 2906400 h 3092400"/>
              <a:gd name="connsiteX13" fmla="*/ 921600 w 1581600"/>
              <a:gd name="connsiteY13" fmla="*/ 2928000 h 3092400"/>
              <a:gd name="connsiteX0" fmla="*/ 409938 w 1581600"/>
              <a:gd name="connsiteY0" fmla="*/ 2832778 h 2997179"/>
              <a:gd name="connsiteX1" fmla="*/ 201600 w 1581600"/>
              <a:gd name="connsiteY1" fmla="*/ 1920000 h 2997179"/>
              <a:gd name="connsiteX2" fmla="*/ 21600 w 1581600"/>
              <a:gd name="connsiteY2" fmla="*/ 811200 h 2997179"/>
              <a:gd name="connsiteX3" fmla="*/ 72000 w 1581600"/>
              <a:gd name="connsiteY3" fmla="*/ 127200 h 2997179"/>
              <a:gd name="connsiteX4" fmla="*/ 417600 w 1581600"/>
              <a:gd name="connsiteY4" fmla="*/ 48000 h 2997179"/>
              <a:gd name="connsiteX5" fmla="*/ 950400 w 1581600"/>
              <a:gd name="connsiteY5" fmla="*/ 242400 h 2997179"/>
              <a:gd name="connsiteX6" fmla="*/ 1296000 w 1581600"/>
              <a:gd name="connsiteY6" fmla="*/ 408000 h 2997179"/>
              <a:gd name="connsiteX7" fmla="*/ 1281600 w 1581600"/>
              <a:gd name="connsiteY7" fmla="*/ 1308000 h 2997179"/>
              <a:gd name="connsiteX8" fmla="*/ 1209600 w 1581600"/>
              <a:gd name="connsiteY8" fmla="*/ 1740000 h 2997179"/>
              <a:gd name="connsiteX9" fmla="*/ 1411200 w 1581600"/>
              <a:gd name="connsiteY9" fmla="*/ 2042400 h 2997179"/>
              <a:gd name="connsiteX10" fmla="*/ 1569600 w 1581600"/>
              <a:gd name="connsiteY10" fmla="*/ 2409600 h 2997179"/>
              <a:gd name="connsiteX11" fmla="*/ 1483200 w 1581600"/>
              <a:gd name="connsiteY11" fmla="*/ 2769600 h 2997179"/>
              <a:gd name="connsiteX12" fmla="*/ 1065600 w 1581600"/>
              <a:gd name="connsiteY12" fmla="*/ 2906400 h 2997179"/>
              <a:gd name="connsiteX13" fmla="*/ 409938 w 1581600"/>
              <a:gd name="connsiteY13" fmla="*/ 2832778 h 2997179"/>
              <a:gd name="connsiteX0" fmla="*/ 409938 w 1602061"/>
              <a:gd name="connsiteY0" fmla="*/ 2832778 h 2997178"/>
              <a:gd name="connsiteX1" fmla="*/ 201600 w 1602061"/>
              <a:gd name="connsiteY1" fmla="*/ 1920000 h 2997178"/>
              <a:gd name="connsiteX2" fmla="*/ 21600 w 1602061"/>
              <a:gd name="connsiteY2" fmla="*/ 811200 h 2997178"/>
              <a:gd name="connsiteX3" fmla="*/ 72000 w 1602061"/>
              <a:gd name="connsiteY3" fmla="*/ 127200 h 2997178"/>
              <a:gd name="connsiteX4" fmla="*/ 417600 w 1602061"/>
              <a:gd name="connsiteY4" fmla="*/ 48000 h 2997178"/>
              <a:gd name="connsiteX5" fmla="*/ 950400 w 1602061"/>
              <a:gd name="connsiteY5" fmla="*/ 242400 h 2997178"/>
              <a:gd name="connsiteX6" fmla="*/ 1296000 w 1602061"/>
              <a:gd name="connsiteY6" fmla="*/ 408000 h 2997178"/>
              <a:gd name="connsiteX7" fmla="*/ 1281600 w 1602061"/>
              <a:gd name="connsiteY7" fmla="*/ 1308000 h 2997178"/>
              <a:gd name="connsiteX8" fmla="*/ 1209600 w 1602061"/>
              <a:gd name="connsiteY8" fmla="*/ 1740000 h 2997178"/>
              <a:gd name="connsiteX9" fmla="*/ 1411200 w 1602061"/>
              <a:gd name="connsiteY9" fmla="*/ 2042400 h 2997178"/>
              <a:gd name="connsiteX10" fmla="*/ 1569600 w 1602061"/>
              <a:gd name="connsiteY10" fmla="*/ 2409600 h 2997178"/>
              <a:gd name="connsiteX11" fmla="*/ 1216436 w 1602061"/>
              <a:gd name="connsiteY11" fmla="*/ 2767873 h 2997178"/>
              <a:gd name="connsiteX12" fmla="*/ 1065600 w 1602061"/>
              <a:gd name="connsiteY12" fmla="*/ 2906400 h 2997178"/>
              <a:gd name="connsiteX13" fmla="*/ 409938 w 1602061"/>
              <a:gd name="connsiteY13" fmla="*/ 2832778 h 2997178"/>
              <a:gd name="connsiteX0" fmla="*/ 409938 w 1602061"/>
              <a:gd name="connsiteY0" fmla="*/ 2832778 h 2995725"/>
              <a:gd name="connsiteX1" fmla="*/ 201600 w 1602061"/>
              <a:gd name="connsiteY1" fmla="*/ 1920000 h 2995725"/>
              <a:gd name="connsiteX2" fmla="*/ 21600 w 1602061"/>
              <a:gd name="connsiteY2" fmla="*/ 811200 h 2995725"/>
              <a:gd name="connsiteX3" fmla="*/ 72000 w 1602061"/>
              <a:gd name="connsiteY3" fmla="*/ 127200 h 2995725"/>
              <a:gd name="connsiteX4" fmla="*/ 417600 w 1602061"/>
              <a:gd name="connsiteY4" fmla="*/ 48000 h 2995725"/>
              <a:gd name="connsiteX5" fmla="*/ 950400 w 1602061"/>
              <a:gd name="connsiteY5" fmla="*/ 242400 h 2995725"/>
              <a:gd name="connsiteX6" fmla="*/ 1296000 w 1602061"/>
              <a:gd name="connsiteY6" fmla="*/ 408000 h 2995725"/>
              <a:gd name="connsiteX7" fmla="*/ 1281600 w 1602061"/>
              <a:gd name="connsiteY7" fmla="*/ 1308000 h 2995725"/>
              <a:gd name="connsiteX8" fmla="*/ 1209600 w 1602061"/>
              <a:gd name="connsiteY8" fmla="*/ 1740000 h 2995725"/>
              <a:gd name="connsiteX9" fmla="*/ 1411200 w 1602061"/>
              <a:gd name="connsiteY9" fmla="*/ 2042400 h 2995725"/>
              <a:gd name="connsiteX10" fmla="*/ 1569600 w 1602061"/>
              <a:gd name="connsiteY10" fmla="*/ 2409600 h 2995725"/>
              <a:gd name="connsiteX11" fmla="*/ 1216436 w 1602061"/>
              <a:gd name="connsiteY11" fmla="*/ 2767873 h 2995725"/>
              <a:gd name="connsiteX12" fmla="*/ 755580 w 1602061"/>
              <a:gd name="connsiteY12" fmla="*/ 2897685 h 2995725"/>
              <a:gd name="connsiteX13" fmla="*/ 409938 w 1602061"/>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216436 w 1419662"/>
              <a:gd name="connsiteY11" fmla="*/ 2767873 h 2995725"/>
              <a:gd name="connsiteX12" fmla="*/ 755580 w 1419662"/>
              <a:gd name="connsiteY12" fmla="*/ 2897685 h 2995725"/>
              <a:gd name="connsiteX13" fmla="*/ 409938 w 1419662"/>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043615 w 1419662"/>
              <a:gd name="connsiteY11" fmla="*/ 2508253 h 2995725"/>
              <a:gd name="connsiteX12" fmla="*/ 755580 w 1419662"/>
              <a:gd name="connsiteY12" fmla="*/ 2897685 h 2995725"/>
              <a:gd name="connsiteX13" fmla="*/ 409938 w 1419662"/>
              <a:gd name="connsiteY13"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1209600 w 1351200"/>
              <a:gd name="connsiteY8" fmla="*/ 1740000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928401 w 1351200"/>
              <a:gd name="connsiteY8" fmla="*/ 1469764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49940"/>
              <a:gd name="connsiteY0" fmla="*/ 2832778 h 2995725"/>
              <a:gd name="connsiteX1" fmla="*/ 201600 w 1349940"/>
              <a:gd name="connsiteY1" fmla="*/ 1920000 h 2995725"/>
              <a:gd name="connsiteX2" fmla="*/ 21600 w 1349940"/>
              <a:gd name="connsiteY2" fmla="*/ 811200 h 2995725"/>
              <a:gd name="connsiteX3" fmla="*/ 72000 w 1349940"/>
              <a:gd name="connsiteY3" fmla="*/ 127200 h 2995725"/>
              <a:gd name="connsiteX4" fmla="*/ 417600 w 1349940"/>
              <a:gd name="connsiteY4" fmla="*/ 48000 h 2995725"/>
              <a:gd name="connsiteX5" fmla="*/ 950400 w 1349940"/>
              <a:gd name="connsiteY5" fmla="*/ 242400 h 2995725"/>
              <a:gd name="connsiteX6" fmla="*/ 1296000 w 1349940"/>
              <a:gd name="connsiteY6" fmla="*/ 408000 h 2995725"/>
              <a:gd name="connsiteX7" fmla="*/ 1274043 w 1349940"/>
              <a:gd name="connsiteY7" fmla="*/ 1015426 h 2995725"/>
              <a:gd name="connsiteX8" fmla="*/ 928401 w 1349940"/>
              <a:gd name="connsiteY8" fmla="*/ 1469764 h 2995725"/>
              <a:gd name="connsiteX9" fmla="*/ 1158829 w 1349940"/>
              <a:gd name="connsiteY9" fmla="*/ 2118820 h 2995725"/>
              <a:gd name="connsiteX10" fmla="*/ 1043615 w 1349940"/>
              <a:gd name="connsiteY10" fmla="*/ 2508253 h 2995725"/>
              <a:gd name="connsiteX11" fmla="*/ 755580 w 1349940"/>
              <a:gd name="connsiteY11" fmla="*/ 2897685 h 2995725"/>
              <a:gd name="connsiteX12" fmla="*/ 409938 w 1349940"/>
              <a:gd name="connsiteY12" fmla="*/ 2832778 h 2995725"/>
              <a:gd name="connsiteX0" fmla="*/ 409938 w 1322049"/>
              <a:gd name="connsiteY0" fmla="*/ 2832778 h 2995725"/>
              <a:gd name="connsiteX1" fmla="*/ 201600 w 1322049"/>
              <a:gd name="connsiteY1" fmla="*/ 1920000 h 2995725"/>
              <a:gd name="connsiteX2" fmla="*/ 21600 w 1322049"/>
              <a:gd name="connsiteY2" fmla="*/ 811200 h 2995725"/>
              <a:gd name="connsiteX3" fmla="*/ 72000 w 1322049"/>
              <a:gd name="connsiteY3" fmla="*/ 127200 h 2995725"/>
              <a:gd name="connsiteX4" fmla="*/ 417600 w 1322049"/>
              <a:gd name="connsiteY4" fmla="*/ 48000 h 2995725"/>
              <a:gd name="connsiteX5" fmla="*/ 950400 w 1322049"/>
              <a:gd name="connsiteY5" fmla="*/ 242400 h 2995725"/>
              <a:gd name="connsiteX6" fmla="*/ 1216436 w 1322049"/>
              <a:gd name="connsiteY6" fmla="*/ 496182 h 2995725"/>
              <a:gd name="connsiteX7" fmla="*/ 1274043 w 1322049"/>
              <a:gd name="connsiteY7" fmla="*/ 1015426 h 2995725"/>
              <a:gd name="connsiteX8" fmla="*/ 928401 w 1322049"/>
              <a:gd name="connsiteY8" fmla="*/ 1469764 h 2995725"/>
              <a:gd name="connsiteX9" fmla="*/ 1158829 w 1322049"/>
              <a:gd name="connsiteY9" fmla="*/ 2118820 h 2995725"/>
              <a:gd name="connsiteX10" fmla="*/ 1043615 w 1322049"/>
              <a:gd name="connsiteY10" fmla="*/ 2508253 h 2995725"/>
              <a:gd name="connsiteX11" fmla="*/ 755580 w 1322049"/>
              <a:gd name="connsiteY11" fmla="*/ 2897685 h 2995725"/>
              <a:gd name="connsiteX12" fmla="*/ 409938 w 1322049"/>
              <a:gd name="connsiteY12" fmla="*/ 2832778 h 299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2049" h="2995725">
                <a:moveTo>
                  <a:pt x="409938" y="2832778"/>
                </a:moveTo>
                <a:cubicBezTo>
                  <a:pt x="317608" y="2669831"/>
                  <a:pt x="266323" y="2256930"/>
                  <a:pt x="201600" y="1920000"/>
                </a:cubicBezTo>
                <a:cubicBezTo>
                  <a:pt x="136877" y="1583070"/>
                  <a:pt x="43200" y="1110000"/>
                  <a:pt x="21600" y="811200"/>
                </a:cubicBezTo>
                <a:cubicBezTo>
                  <a:pt x="0" y="512400"/>
                  <a:pt x="6000" y="254400"/>
                  <a:pt x="72000" y="127200"/>
                </a:cubicBezTo>
                <a:cubicBezTo>
                  <a:pt x="138000" y="0"/>
                  <a:pt x="271200" y="28800"/>
                  <a:pt x="417600" y="48000"/>
                </a:cubicBezTo>
                <a:cubicBezTo>
                  <a:pt x="564000" y="67200"/>
                  <a:pt x="817261" y="167703"/>
                  <a:pt x="950400" y="242400"/>
                </a:cubicBezTo>
                <a:cubicBezTo>
                  <a:pt x="1083539" y="317097"/>
                  <a:pt x="1162496" y="367344"/>
                  <a:pt x="1216436" y="496182"/>
                </a:cubicBezTo>
                <a:cubicBezTo>
                  <a:pt x="1270376" y="625020"/>
                  <a:pt x="1322049" y="853162"/>
                  <a:pt x="1274043" y="1015426"/>
                </a:cubicBezTo>
                <a:cubicBezTo>
                  <a:pt x="1226037" y="1177690"/>
                  <a:pt x="947603" y="1285865"/>
                  <a:pt x="928401" y="1469764"/>
                </a:cubicBezTo>
                <a:cubicBezTo>
                  <a:pt x="909199" y="1653663"/>
                  <a:pt x="1139627" y="1945739"/>
                  <a:pt x="1158829" y="2118820"/>
                </a:cubicBezTo>
                <a:cubicBezTo>
                  <a:pt x="1178031" y="2291901"/>
                  <a:pt x="1110823" y="2378442"/>
                  <a:pt x="1043615" y="2508253"/>
                </a:cubicBezTo>
                <a:cubicBezTo>
                  <a:pt x="976407" y="2638064"/>
                  <a:pt x="861193" y="2843598"/>
                  <a:pt x="755580" y="2897685"/>
                </a:cubicBezTo>
                <a:cubicBezTo>
                  <a:pt x="649967" y="2951772"/>
                  <a:pt x="502268" y="2995725"/>
                  <a:pt x="409938" y="2832778"/>
                </a:cubicBezTo>
                <a:close/>
              </a:path>
            </a:pathLst>
          </a:custGeom>
          <a:noFill/>
          <a:ln w="508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166153" y="4443840"/>
            <a:ext cx="444353" cy="707886"/>
          </a:xfrm>
          <a:prstGeom prst="rect">
            <a:avLst/>
          </a:prstGeom>
          <a:noFill/>
        </p:spPr>
        <p:txBody>
          <a:bodyPr wrap="none" rtlCol="0">
            <a:spAutoFit/>
          </a:bodyPr>
          <a:lstStyle/>
          <a:p>
            <a:pPr algn="ctr"/>
            <a:r>
              <a:rPr lang="en-US" sz="4000" b="1" dirty="0"/>
              <a:t>2</a:t>
            </a:r>
          </a:p>
        </p:txBody>
      </p:sp>
      <p:sp>
        <p:nvSpPr>
          <p:cNvPr id="21" name="TextBox 20"/>
          <p:cNvSpPr txBox="1"/>
          <p:nvPr/>
        </p:nvSpPr>
        <p:spPr>
          <a:xfrm>
            <a:off x="3124513" y="4405195"/>
            <a:ext cx="444353" cy="707886"/>
          </a:xfrm>
          <a:prstGeom prst="rect">
            <a:avLst/>
          </a:prstGeom>
          <a:noFill/>
        </p:spPr>
        <p:txBody>
          <a:bodyPr wrap="none" rtlCol="0">
            <a:spAutoFit/>
          </a:bodyPr>
          <a:lstStyle/>
          <a:p>
            <a:pPr algn="ctr"/>
            <a:r>
              <a:rPr lang="en-US" sz="4000" b="1" dirty="0"/>
              <a:t>2</a:t>
            </a:r>
          </a:p>
        </p:txBody>
      </p:sp>
      <p:sp>
        <p:nvSpPr>
          <p:cNvPr id="22" name="TextBox 21"/>
          <p:cNvSpPr txBox="1"/>
          <p:nvPr/>
        </p:nvSpPr>
        <p:spPr>
          <a:xfrm>
            <a:off x="3154078" y="4424788"/>
            <a:ext cx="444353" cy="707886"/>
          </a:xfrm>
          <a:prstGeom prst="rect">
            <a:avLst/>
          </a:prstGeom>
          <a:noFill/>
        </p:spPr>
        <p:txBody>
          <a:bodyPr wrap="none" rtlCol="0">
            <a:spAutoFit/>
          </a:bodyPr>
          <a:lstStyle/>
          <a:p>
            <a:pPr algn="ctr"/>
            <a:r>
              <a:rPr lang="en-US" sz="4000" b="1" dirty="0">
                <a:solidFill>
                  <a:srgbClr val="00CC99"/>
                </a:solidFill>
              </a:rPr>
              <a:t>2</a:t>
            </a:r>
          </a:p>
        </p:txBody>
      </p:sp>
      <p:sp>
        <p:nvSpPr>
          <p:cNvPr id="27" name="Freeform 26"/>
          <p:cNvSpPr/>
          <p:nvPr/>
        </p:nvSpPr>
        <p:spPr>
          <a:xfrm rot="21218537">
            <a:off x="2658439" y="2575247"/>
            <a:ext cx="1621736" cy="3117163"/>
          </a:xfrm>
          <a:custGeom>
            <a:avLst/>
            <a:gdLst>
              <a:gd name="connsiteX0" fmla="*/ 213360 w 1706880"/>
              <a:gd name="connsiteY0" fmla="*/ 288544 h 2227749"/>
              <a:gd name="connsiteX1" fmla="*/ 75184 w 1706880"/>
              <a:gd name="connsiteY1" fmla="*/ 967232 h 2227749"/>
              <a:gd name="connsiteX2" fmla="*/ 38608 w 1706880"/>
              <a:gd name="connsiteY2" fmla="*/ 1463040 h 2227749"/>
              <a:gd name="connsiteX3" fmla="*/ 306832 w 1706880"/>
              <a:gd name="connsiteY3" fmla="*/ 1828800 h 2227749"/>
              <a:gd name="connsiteX4" fmla="*/ 810768 w 1706880"/>
              <a:gd name="connsiteY4" fmla="*/ 2190496 h 2227749"/>
              <a:gd name="connsiteX5" fmla="*/ 1119632 w 1706880"/>
              <a:gd name="connsiteY5" fmla="*/ 2052320 h 2227749"/>
              <a:gd name="connsiteX6" fmla="*/ 1542288 w 1706880"/>
              <a:gd name="connsiteY6" fmla="*/ 1954784 h 2227749"/>
              <a:gd name="connsiteX7" fmla="*/ 1700784 w 1706880"/>
              <a:gd name="connsiteY7" fmla="*/ 1678432 h 2227749"/>
              <a:gd name="connsiteX8" fmla="*/ 1505712 w 1706880"/>
              <a:gd name="connsiteY8" fmla="*/ 1141984 h 2227749"/>
              <a:gd name="connsiteX9" fmla="*/ 1156208 w 1706880"/>
              <a:gd name="connsiteY9" fmla="*/ 898144 h 2227749"/>
              <a:gd name="connsiteX10" fmla="*/ 1005840 w 1706880"/>
              <a:gd name="connsiteY10" fmla="*/ 642112 h 2227749"/>
              <a:gd name="connsiteX11" fmla="*/ 1018032 w 1706880"/>
              <a:gd name="connsiteY11" fmla="*/ 203200 h 2227749"/>
              <a:gd name="connsiteX12" fmla="*/ 948944 w 1706880"/>
              <a:gd name="connsiteY12" fmla="*/ 0 h 2227749"/>
              <a:gd name="connsiteX13" fmla="*/ 948944 w 1706880"/>
              <a:gd name="connsiteY13" fmla="*/ 0 h 2227749"/>
              <a:gd name="connsiteX0" fmla="*/ 213360 w 1706880"/>
              <a:gd name="connsiteY0" fmla="*/ 288544 h 2227749"/>
              <a:gd name="connsiteX1" fmla="*/ 148336 w 1706880"/>
              <a:gd name="connsiteY1" fmla="*/ 581152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29026 w 1722546"/>
              <a:gd name="connsiteY0" fmla="*/ 288544 h 2257440"/>
              <a:gd name="connsiteX1" fmla="*/ 237154 w 1722546"/>
              <a:gd name="connsiteY1" fmla="*/ 597408 h 2257440"/>
              <a:gd name="connsiteX2" fmla="*/ 90850 w 1722546"/>
              <a:gd name="connsiteY2" fmla="*/ 967232 h 2257440"/>
              <a:gd name="connsiteX3" fmla="*/ 54274 w 1722546"/>
              <a:gd name="connsiteY3" fmla="*/ 1463040 h 2257440"/>
              <a:gd name="connsiteX4" fmla="*/ 416492 w 1722546"/>
              <a:gd name="connsiteY4" fmla="*/ 1650653 h 2257440"/>
              <a:gd name="connsiteX5" fmla="*/ 826434 w 1722546"/>
              <a:gd name="connsiteY5" fmla="*/ 2190496 h 2257440"/>
              <a:gd name="connsiteX6" fmla="*/ 1135298 w 1722546"/>
              <a:gd name="connsiteY6" fmla="*/ 2052320 h 2257440"/>
              <a:gd name="connsiteX7" fmla="*/ 1557954 w 1722546"/>
              <a:gd name="connsiteY7" fmla="*/ 1954784 h 2257440"/>
              <a:gd name="connsiteX8" fmla="*/ 1716450 w 1722546"/>
              <a:gd name="connsiteY8" fmla="*/ 1678432 h 2257440"/>
              <a:gd name="connsiteX9" fmla="*/ 1521378 w 1722546"/>
              <a:gd name="connsiteY9" fmla="*/ 1141984 h 2257440"/>
              <a:gd name="connsiteX10" fmla="*/ 1171874 w 1722546"/>
              <a:gd name="connsiteY10" fmla="*/ 898144 h 2257440"/>
              <a:gd name="connsiteX11" fmla="*/ 1021506 w 1722546"/>
              <a:gd name="connsiteY11" fmla="*/ 642112 h 2257440"/>
              <a:gd name="connsiteX12" fmla="*/ 1033698 w 1722546"/>
              <a:gd name="connsiteY12" fmla="*/ 203200 h 2257440"/>
              <a:gd name="connsiteX13" fmla="*/ 964610 w 1722546"/>
              <a:gd name="connsiteY13" fmla="*/ 0 h 2257440"/>
              <a:gd name="connsiteX14" fmla="*/ 964610 w 1722546"/>
              <a:gd name="connsiteY14" fmla="*/ 0 h 2257440"/>
              <a:gd name="connsiteX0" fmla="*/ 148291 w 1641811"/>
              <a:gd name="connsiteY0" fmla="*/ 288544 h 2257440"/>
              <a:gd name="connsiteX1" fmla="*/ 156419 w 1641811"/>
              <a:gd name="connsiteY1" fmla="*/ 597408 h 2257440"/>
              <a:gd name="connsiteX2" fmla="*/ 10115 w 1641811"/>
              <a:gd name="connsiteY2" fmla="*/ 967232 h 2257440"/>
              <a:gd name="connsiteX3" fmla="*/ 95728 w 1641811"/>
              <a:gd name="connsiteY3" fmla="*/ 1362618 h 2257440"/>
              <a:gd name="connsiteX4" fmla="*/ 335757 w 1641811"/>
              <a:gd name="connsiteY4" fmla="*/ 1650653 h 2257440"/>
              <a:gd name="connsiteX5" fmla="*/ 745699 w 1641811"/>
              <a:gd name="connsiteY5" fmla="*/ 2190496 h 2257440"/>
              <a:gd name="connsiteX6" fmla="*/ 1054563 w 1641811"/>
              <a:gd name="connsiteY6" fmla="*/ 2052320 h 2257440"/>
              <a:gd name="connsiteX7" fmla="*/ 1477219 w 1641811"/>
              <a:gd name="connsiteY7" fmla="*/ 1954784 h 2257440"/>
              <a:gd name="connsiteX8" fmla="*/ 1635715 w 1641811"/>
              <a:gd name="connsiteY8" fmla="*/ 1678432 h 2257440"/>
              <a:gd name="connsiteX9" fmla="*/ 1440643 w 1641811"/>
              <a:gd name="connsiteY9" fmla="*/ 1141984 h 2257440"/>
              <a:gd name="connsiteX10" fmla="*/ 1091139 w 1641811"/>
              <a:gd name="connsiteY10" fmla="*/ 898144 h 2257440"/>
              <a:gd name="connsiteX11" fmla="*/ 940771 w 1641811"/>
              <a:gd name="connsiteY11" fmla="*/ 642112 h 2257440"/>
              <a:gd name="connsiteX12" fmla="*/ 952963 w 1641811"/>
              <a:gd name="connsiteY12" fmla="*/ 203200 h 2257440"/>
              <a:gd name="connsiteX13" fmla="*/ 883875 w 1641811"/>
              <a:gd name="connsiteY13" fmla="*/ 0 h 2257440"/>
              <a:gd name="connsiteX14" fmla="*/ 883875 w 1641811"/>
              <a:gd name="connsiteY14" fmla="*/ 0 h 2257440"/>
              <a:gd name="connsiteX0" fmla="*/ 148291 w 1641811"/>
              <a:gd name="connsiteY0" fmla="*/ 288544 h 2265442"/>
              <a:gd name="connsiteX1" fmla="*/ 156419 w 1641811"/>
              <a:gd name="connsiteY1" fmla="*/ 597408 h 2265442"/>
              <a:gd name="connsiteX2" fmla="*/ 10115 w 1641811"/>
              <a:gd name="connsiteY2" fmla="*/ 967232 h 2265442"/>
              <a:gd name="connsiteX3" fmla="*/ 95728 w 1641811"/>
              <a:gd name="connsiteY3" fmla="*/ 1362618 h 2265442"/>
              <a:gd name="connsiteX4" fmla="*/ 383763 w 1641811"/>
              <a:gd name="connsiteY4" fmla="*/ 1602647 h 2265442"/>
              <a:gd name="connsiteX5" fmla="*/ 745699 w 1641811"/>
              <a:gd name="connsiteY5" fmla="*/ 2190496 h 2265442"/>
              <a:gd name="connsiteX6" fmla="*/ 1054563 w 1641811"/>
              <a:gd name="connsiteY6" fmla="*/ 2052320 h 2265442"/>
              <a:gd name="connsiteX7" fmla="*/ 1477219 w 1641811"/>
              <a:gd name="connsiteY7" fmla="*/ 1954784 h 2265442"/>
              <a:gd name="connsiteX8" fmla="*/ 1635715 w 1641811"/>
              <a:gd name="connsiteY8" fmla="*/ 1678432 h 2265442"/>
              <a:gd name="connsiteX9" fmla="*/ 1440643 w 1641811"/>
              <a:gd name="connsiteY9" fmla="*/ 1141984 h 2265442"/>
              <a:gd name="connsiteX10" fmla="*/ 1091139 w 1641811"/>
              <a:gd name="connsiteY10" fmla="*/ 898144 h 2265442"/>
              <a:gd name="connsiteX11" fmla="*/ 940771 w 1641811"/>
              <a:gd name="connsiteY11" fmla="*/ 642112 h 2265442"/>
              <a:gd name="connsiteX12" fmla="*/ 952963 w 1641811"/>
              <a:gd name="connsiteY12" fmla="*/ 203200 h 2265442"/>
              <a:gd name="connsiteX13" fmla="*/ 883875 w 1641811"/>
              <a:gd name="connsiteY13" fmla="*/ 0 h 2265442"/>
              <a:gd name="connsiteX14" fmla="*/ 883875 w 1641811"/>
              <a:gd name="connsiteY14" fmla="*/ 0 h 2265442"/>
              <a:gd name="connsiteX0" fmla="*/ 162843 w 1656363"/>
              <a:gd name="connsiteY0" fmla="*/ 288544 h 2265442"/>
              <a:gd name="connsiteX1" fmla="*/ 170971 w 1656363"/>
              <a:gd name="connsiteY1" fmla="*/ 597408 h 2265442"/>
              <a:gd name="connsiteX2" fmla="*/ 24667 w 1656363"/>
              <a:gd name="connsiteY2" fmla="*/ 967232 h 2265442"/>
              <a:gd name="connsiteX3" fmla="*/ 62275 w 1656363"/>
              <a:gd name="connsiteY3" fmla="*/ 1362618 h 2265442"/>
              <a:gd name="connsiteX4" fmla="*/ 398315 w 1656363"/>
              <a:gd name="connsiteY4" fmla="*/ 1602647 h 2265442"/>
              <a:gd name="connsiteX5" fmla="*/ 760251 w 1656363"/>
              <a:gd name="connsiteY5" fmla="*/ 2190496 h 2265442"/>
              <a:gd name="connsiteX6" fmla="*/ 1069115 w 1656363"/>
              <a:gd name="connsiteY6" fmla="*/ 2052320 h 2265442"/>
              <a:gd name="connsiteX7" fmla="*/ 1491771 w 1656363"/>
              <a:gd name="connsiteY7" fmla="*/ 1954784 h 2265442"/>
              <a:gd name="connsiteX8" fmla="*/ 1650267 w 1656363"/>
              <a:gd name="connsiteY8" fmla="*/ 1678432 h 2265442"/>
              <a:gd name="connsiteX9" fmla="*/ 1455195 w 1656363"/>
              <a:gd name="connsiteY9" fmla="*/ 1141984 h 2265442"/>
              <a:gd name="connsiteX10" fmla="*/ 1105691 w 1656363"/>
              <a:gd name="connsiteY10" fmla="*/ 898144 h 2265442"/>
              <a:gd name="connsiteX11" fmla="*/ 955323 w 1656363"/>
              <a:gd name="connsiteY11" fmla="*/ 642112 h 2265442"/>
              <a:gd name="connsiteX12" fmla="*/ 967515 w 1656363"/>
              <a:gd name="connsiteY12" fmla="*/ 203200 h 2265442"/>
              <a:gd name="connsiteX13" fmla="*/ 898427 w 1656363"/>
              <a:gd name="connsiteY13" fmla="*/ 0 h 2265442"/>
              <a:gd name="connsiteX14" fmla="*/ 898427 w 1656363"/>
              <a:gd name="connsiteY14" fmla="*/ 0 h 2265442"/>
              <a:gd name="connsiteX0" fmla="*/ 156292 w 1649812"/>
              <a:gd name="connsiteY0" fmla="*/ 288544 h 2217436"/>
              <a:gd name="connsiteX1" fmla="*/ 164420 w 1649812"/>
              <a:gd name="connsiteY1" fmla="*/ 597408 h 2217436"/>
              <a:gd name="connsiteX2" fmla="*/ 18116 w 1649812"/>
              <a:gd name="connsiteY2" fmla="*/ 967232 h 2217436"/>
              <a:gd name="connsiteX3" fmla="*/ 55724 w 1649812"/>
              <a:gd name="connsiteY3" fmla="*/ 1362618 h 2217436"/>
              <a:gd name="connsiteX4" fmla="*/ 247747 w 1649812"/>
              <a:gd name="connsiteY4" fmla="*/ 1890682 h 2217436"/>
              <a:gd name="connsiteX5" fmla="*/ 753700 w 1649812"/>
              <a:gd name="connsiteY5" fmla="*/ 2190496 h 2217436"/>
              <a:gd name="connsiteX6" fmla="*/ 1062564 w 1649812"/>
              <a:gd name="connsiteY6" fmla="*/ 2052320 h 2217436"/>
              <a:gd name="connsiteX7" fmla="*/ 1485220 w 1649812"/>
              <a:gd name="connsiteY7" fmla="*/ 1954784 h 2217436"/>
              <a:gd name="connsiteX8" fmla="*/ 1643716 w 1649812"/>
              <a:gd name="connsiteY8" fmla="*/ 1678432 h 2217436"/>
              <a:gd name="connsiteX9" fmla="*/ 1448644 w 1649812"/>
              <a:gd name="connsiteY9" fmla="*/ 1141984 h 2217436"/>
              <a:gd name="connsiteX10" fmla="*/ 1099140 w 1649812"/>
              <a:gd name="connsiteY10" fmla="*/ 898144 h 2217436"/>
              <a:gd name="connsiteX11" fmla="*/ 948772 w 1649812"/>
              <a:gd name="connsiteY11" fmla="*/ 642112 h 2217436"/>
              <a:gd name="connsiteX12" fmla="*/ 960964 w 1649812"/>
              <a:gd name="connsiteY12" fmla="*/ 203200 h 2217436"/>
              <a:gd name="connsiteX13" fmla="*/ 891876 w 1649812"/>
              <a:gd name="connsiteY13" fmla="*/ 0 h 2217436"/>
              <a:gd name="connsiteX14" fmla="*/ 891876 w 1649812"/>
              <a:gd name="connsiteY14" fmla="*/ 0 h 2217436"/>
              <a:gd name="connsiteX0" fmla="*/ 124571 w 1618091"/>
              <a:gd name="connsiteY0" fmla="*/ 288544 h 2217436"/>
              <a:gd name="connsiteX1" fmla="*/ 132699 w 1618091"/>
              <a:gd name="connsiteY1" fmla="*/ 597408 h 2217436"/>
              <a:gd name="connsiteX2" fmla="*/ 72007 w 1618091"/>
              <a:gd name="connsiteY2" fmla="*/ 930566 h 2217436"/>
              <a:gd name="connsiteX3" fmla="*/ 24003 w 1618091"/>
              <a:gd name="connsiteY3" fmla="*/ 1362618 h 2217436"/>
              <a:gd name="connsiteX4" fmla="*/ 216026 w 1618091"/>
              <a:gd name="connsiteY4" fmla="*/ 1890682 h 2217436"/>
              <a:gd name="connsiteX5" fmla="*/ 721979 w 1618091"/>
              <a:gd name="connsiteY5" fmla="*/ 2190496 h 2217436"/>
              <a:gd name="connsiteX6" fmla="*/ 1030843 w 1618091"/>
              <a:gd name="connsiteY6" fmla="*/ 2052320 h 2217436"/>
              <a:gd name="connsiteX7" fmla="*/ 1453499 w 1618091"/>
              <a:gd name="connsiteY7" fmla="*/ 1954784 h 2217436"/>
              <a:gd name="connsiteX8" fmla="*/ 1611995 w 1618091"/>
              <a:gd name="connsiteY8" fmla="*/ 1678432 h 2217436"/>
              <a:gd name="connsiteX9" fmla="*/ 1416923 w 1618091"/>
              <a:gd name="connsiteY9" fmla="*/ 1141984 h 2217436"/>
              <a:gd name="connsiteX10" fmla="*/ 1067419 w 1618091"/>
              <a:gd name="connsiteY10" fmla="*/ 898144 h 2217436"/>
              <a:gd name="connsiteX11" fmla="*/ 917051 w 1618091"/>
              <a:gd name="connsiteY11" fmla="*/ 642112 h 2217436"/>
              <a:gd name="connsiteX12" fmla="*/ 929243 w 1618091"/>
              <a:gd name="connsiteY12" fmla="*/ 203200 h 2217436"/>
              <a:gd name="connsiteX13" fmla="*/ 860155 w 1618091"/>
              <a:gd name="connsiteY13" fmla="*/ 0 h 2217436"/>
              <a:gd name="connsiteX14" fmla="*/ 860155 w 1618091"/>
              <a:gd name="connsiteY14" fmla="*/ 0 h 2217436"/>
              <a:gd name="connsiteX0" fmla="*/ 124572 w 1618092"/>
              <a:gd name="connsiteY0" fmla="*/ 288544 h 2217436"/>
              <a:gd name="connsiteX1" fmla="*/ 132700 w 1618092"/>
              <a:gd name="connsiteY1" fmla="*/ 597408 h 2217436"/>
              <a:gd name="connsiteX2" fmla="*/ 72008 w 1618092"/>
              <a:gd name="connsiteY2" fmla="*/ 930566 h 2217436"/>
              <a:gd name="connsiteX3" fmla="*/ 24003 w 1618092"/>
              <a:gd name="connsiteY3" fmla="*/ 1314613 h 2217436"/>
              <a:gd name="connsiteX4" fmla="*/ 216027 w 1618092"/>
              <a:gd name="connsiteY4" fmla="*/ 1890682 h 2217436"/>
              <a:gd name="connsiteX5" fmla="*/ 721980 w 1618092"/>
              <a:gd name="connsiteY5" fmla="*/ 2190496 h 2217436"/>
              <a:gd name="connsiteX6" fmla="*/ 1030844 w 1618092"/>
              <a:gd name="connsiteY6" fmla="*/ 2052320 h 2217436"/>
              <a:gd name="connsiteX7" fmla="*/ 1453500 w 1618092"/>
              <a:gd name="connsiteY7" fmla="*/ 1954784 h 2217436"/>
              <a:gd name="connsiteX8" fmla="*/ 1611996 w 1618092"/>
              <a:gd name="connsiteY8" fmla="*/ 1678432 h 2217436"/>
              <a:gd name="connsiteX9" fmla="*/ 1416924 w 1618092"/>
              <a:gd name="connsiteY9" fmla="*/ 1141984 h 2217436"/>
              <a:gd name="connsiteX10" fmla="*/ 1067420 w 1618092"/>
              <a:gd name="connsiteY10" fmla="*/ 898144 h 2217436"/>
              <a:gd name="connsiteX11" fmla="*/ 917052 w 1618092"/>
              <a:gd name="connsiteY11" fmla="*/ 642112 h 2217436"/>
              <a:gd name="connsiteX12" fmla="*/ 929244 w 1618092"/>
              <a:gd name="connsiteY12" fmla="*/ 203200 h 2217436"/>
              <a:gd name="connsiteX13" fmla="*/ 860156 w 1618092"/>
              <a:gd name="connsiteY13" fmla="*/ 0 h 2217436"/>
              <a:gd name="connsiteX14" fmla="*/ 860156 w 1618092"/>
              <a:gd name="connsiteY14" fmla="*/ 0 h 2217436"/>
              <a:gd name="connsiteX0" fmla="*/ 124572 w 1650221"/>
              <a:gd name="connsiteY0" fmla="*/ 288544 h 2217436"/>
              <a:gd name="connsiteX1" fmla="*/ 132700 w 1650221"/>
              <a:gd name="connsiteY1" fmla="*/ 597408 h 2217436"/>
              <a:gd name="connsiteX2" fmla="*/ 72008 w 1650221"/>
              <a:gd name="connsiteY2" fmla="*/ 930566 h 2217436"/>
              <a:gd name="connsiteX3" fmla="*/ 24003 w 1650221"/>
              <a:gd name="connsiteY3" fmla="*/ 1314613 h 2217436"/>
              <a:gd name="connsiteX4" fmla="*/ 216027 w 1650221"/>
              <a:gd name="connsiteY4" fmla="*/ 1890682 h 2217436"/>
              <a:gd name="connsiteX5" fmla="*/ 721980 w 1650221"/>
              <a:gd name="connsiteY5" fmla="*/ 2190496 h 2217436"/>
              <a:gd name="connsiteX6" fmla="*/ 1030844 w 1650221"/>
              <a:gd name="connsiteY6" fmla="*/ 2052320 h 2217436"/>
              <a:gd name="connsiteX7" fmla="*/ 1453500 w 1650221"/>
              <a:gd name="connsiteY7" fmla="*/ 1954784 h 2217436"/>
              <a:gd name="connsiteX8" fmla="*/ 1611996 w 1650221"/>
              <a:gd name="connsiteY8" fmla="*/ 1678432 h 2217436"/>
              <a:gd name="connsiteX9" fmla="*/ 1224149 w 1650221"/>
              <a:gd name="connsiteY9" fmla="*/ 1218601 h 2217436"/>
              <a:gd name="connsiteX10" fmla="*/ 1067420 w 1650221"/>
              <a:gd name="connsiteY10" fmla="*/ 898144 h 2217436"/>
              <a:gd name="connsiteX11" fmla="*/ 917052 w 1650221"/>
              <a:gd name="connsiteY11" fmla="*/ 642112 h 2217436"/>
              <a:gd name="connsiteX12" fmla="*/ 929244 w 1650221"/>
              <a:gd name="connsiteY12" fmla="*/ 203200 h 2217436"/>
              <a:gd name="connsiteX13" fmla="*/ 860156 w 1650221"/>
              <a:gd name="connsiteY13" fmla="*/ 0 h 2217436"/>
              <a:gd name="connsiteX14" fmla="*/ 860156 w 1650221"/>
              <a:gd name="connsiteY14" fmla="*/ 0 h 2217436"/>
              <a:gd name="connsiteX0" fmla="*/ 124572 w 1525722"/>
              <a:gd name="connsiteY0" fmla="*/ 288544 h 2217436"/>
              <a:gd name="connsiteX1" fmla="*/ 132700 w 1525722"/>
              <a:gd name="connsiteY1" fmla="*/ 597408 h 2217436"/>
              <a:gd name="connsiteX2" fmla="*/ 72008 w 1525722"/>
              <a:gd name="connsiteY2" fmla="*/ 930566 h 2217436"/>
              <a:gd name="connsiteX3" fmla="*/ 24003 w 1525722"/>
              <a:gd name="connsiteY3" fmla="*/ 1314613 h 2217436"/>
              <a:gd name="connsiteX4" fmla="*/ 216027 w 1525722"/>
              <a:gd name="connsiteY4" fmla="*/ 1890682 h 2217436"/>
              <a:gd name="connsiteX5" fmla="*/ 721980 w 1525722"/>
              <a:gd name="connsiteY5" fmla="*/ 2190496 h 2217436"/>
              <a:gd name="connsiteX6" fmla="*/ 1030844 w 1525722"/>
              <a:gd name="connsiteY6" fmla="*/ 2052320 h 2217436"/>
              <a:gd name="connsiteX7" fmla="*/ 1453500 w 1525722"/>
              <a:gd name="connsiteY7" fmla="*/ 1954784 h 2217436"/>
              <a:gd name="connsiteX8" fmla="*/ 1464178 w 1525722"/>
              <a:gd name="connsiteY8" fmla="*/ 1698659 h 2217436"/>
              <a:gd name="connsiteX9" fmla="*/ 1224149 w 1525722"/>
              <a:gd name="connsiteY9" fmla="*/ 1218601 h 2217436"/>
              <a:gd name="connsiteX10" fmla="*/ 1067420 w 1525722"/>
              <a:gd name="connsiteY10" fmla="*/ 898144 h 2217436"/>
              <a:gd name="connsiteX11" fmla="*/ 917052 w 1525722"/>
              <a:gd name="connsiteY11" fmla="*/ 642112 h 2217436"/>
              <a:gd name="connsiteX12" fmla="*/ 929244 w 1525722"/>
              <a:gd name="connsiteY12" fmla="*/ 203200 h 2217436"/>
              <a:gd name="connsiteX13" fmla="*/ 860156 w 1525722"/>
              <a:gd name="connsiteY13" fmla="*/ 0 h 2217436"/>
              <a:gd name="connsiteX14" fmla="*/ 860156 w 1525722"/>
              <a:gd name="connsiteY14" fmla="*/ 0 h 2217436"/>
              <a:gd name="connsiteX0" fmla="*/ 124572 w 1484934"/>
              <a:gd name="connsiteY0" fmla="*/ 288544 h 2217436"/>
              <a:gd name="connsiteX1" fmla="*/ 132700 w 1484934"/>
              <a:gd name="connsiteY1" fmla="*/ 597408 h 2217436"/>
              <a:gd name="connsiteX2" fmla="*/ 72008 w 1484934"/>
              <a:gd name="connsiteY2" fmla="*/ 930566 h 2217436"/>
              <a:gd name="connsiteX3" fmla="*/ 24003 w 1484934"/>
              <a:gd name="connsiteY3" fmla="*/ 1314613 h 2217436"/>
              <a:gd name="connsiteX4" fmla="*/ 216027 w 1484934"/>
              <a:gd name="connsiteY4" fmla="*/ 1890682 h 2217436"/>
              <a:gd name="connsiteX5" fmla="*/ 721980 w 1484934"/>
              <a:gd name="connsiteY5" fmla="*/ 2190496 h 2217436"/>
              <a:gd name="connsiteX6" fmla="*/ 1030844 w 1484934"/>
              <a:gd name="connsiteY6" fmla="*/ 2052320 h 2217436"/>
              <a:gd name="connsiteX7" fmla="*/ 1348684 w 1484934"/>
              <a:gd name="connsiteY7" fmla="*/ 1920636 h 2217436"/>
              <a:gd name="connsiteX8" fmla="*/ 1464178 w 1484934"/>
              <a:gd name="connsiteY8" fmla="*/ 1698659 h 2217436"/>
              <a:gd name="connsiteX9" fmla="*/ 1224149 w 1484934"/>
              <a:gd name="connsiteY9" fmla="*/ 1218601 h 2217436"/>
              <a:gd name="connsiteX10" fmla="*/ 1067420 w 1484934"/>
              <a:gd name="connsiteY10" fmla="*/ 898144 h 2217436"/>
              <a:gd name="connsiteX11" fmla="*/ 917052 w 1484934"/>
              <a:gd name="connsiteY11" fmla="*/ 642112 h 2217436"/>
              <a:gd name="connsiteX12" fmla="*/ 929244 w 1484934"/>
              <a:gd name="connsiteY12" fmla="*/ 203200 h 2217436"/>
              <a:gd name="connsiteX13" fmla="*/ 860156 w 1484934"/>
              <a:gd name="connsiteY13" fmla="*/ 0 h 2217436"/>
              <a:gd name="connsiteX14" fmla="*/ 860156 w 1484934"/>
              <a:gd name="connsiteY14" fmla="*/ 0 h 221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84934" h="2217436">
                <a:moveTo>
                  <a:pt x="124572" y="288544"/>
                </a:moveTo>
                <a:cubicBezTo>
                  <a:pt x="186887" y="247904"/>
                  <a:pt x="141461" y="490404"/>
                  <a:pt x="132700" y="597408"/>
                </a:cubicBezTo>
                <a:cubicBezTo>
                  <a:pt x="123939" y="704412"/>
                  <a:pt x="90124" y="811032"/>
                  <a:pt x="72008" y="930566"/>
                </a:cubicBezTo>
                <a:cubicBezTo>
                  <a:pt x="53892" y="1050100"/>
                  <a:pt x="0" y="1154594"/>
                  <a:pt x="24003" y="1314613"/>
                </a:cubicBezTo>
                <a:cubicBezTo>
                  <a:pt x="48006" y="1474632"/>
                  <a:pt x="99698" y="1744702"/>
                  <a:pt x="216027" y="1890682"/>
                </a:cubicBezTo>
                <a:cubicBezTo>
                  <a:pt x="332356" y="2036662"/>
                  <a:pt x="586177" y="2163556"/>
                  <a:pt x="721980" y="2190496"/>
                </a:cubicBezTo>
                <a:cubicBezTo>
                  <a:pt x="857783" y="2217436"/>
                  <a:pt x="926393" y="2097297"/>
                  <a:pt x="1030844" y="2052320"/>
                </a:cubicBezTo>
                <a:cubicBezTo>
                  <a:pt x="1135295" y="2007343"/>
                  <a:pt x="1276462" y="1979579"/>
                  <a:pt x="1348684" y="1920636"/>
                </a:cubicBezTo>
                <a:cubicBezTo>
                  <a:pt x="1420906" y="1861693"/>
                  <a:pt x="1484934" y="1815665"/>
                  <a:pt x="1464178" y="1698659"/>
                </a:cubicBezTo>
                <a:cubicBezTo>
                  <a:pt x="1443422" y="1581653"/>
                  <a:pt x="1290275" y="1352020"/>
                  <a:pt x="1224149" y="1218601"/>
                </a:cubicBezTo>
                <a:cubicBezTo>
                  <a:pt x="1158023" y="1085182"/>
                  <a:pt x="1118603" y="994225"/>
                  <a:pt x="1067420" y="898144"/>
                </a:cubicBezTo>
                <a:cubicBezTo>
                  <a:pt x="1016237" y="802063"/>
                  <a:pt x="940081" y="757936"/>
                  <a:pt x="917052" y="642112"/>
                </a:cubicBezTo>
                <a:cubicBezTo>
                  <a:pt x="894023" y="526288"/>
                  <a:pt x="938727" y="310219"/>
                  <a:pt x="929244" y="203200"/>
                </a:cubicBezTo>
                <a:cubicBezTo>
                  <a:pt x="919761" y="96181"/>
                  <a:pt x="860156" y="0"/>
                  <a:pt x="860156" y="0"/>
                </a:cubicBezTo>
                <a:lnTo>
                  <a:pt x="860156" y="0"/>
                </a:lnTo>
              </a:path>
            </a:pathLst>
          </a:custGeom>
          <a:ln w="44450">
            <a:solidFill>
              <a:schemeClr val="bg1"/>
            </a:solidFill>
            <a:prstDash val="sysDot"/>
            <a:tailEnd type="none"/>
          </a:ln>
        </p:spPr>
        <p:style>
          <a:lnRef idx="1">
            <a:schemeClr val="accent1"/>
          </a:lnRef>
          <a:fillRef idx="0">
            <a:schemeClr val="accent1"/>
          </a:fillRef>
          <a:effectRef idx="0">
            <a:schemeClr val="accent1"/>
          </a:effectRef>
          <a:fontRef idx="minor">
            <a:schemeClr val="tx1"/>
          </a:fontRef>
        </p:style>
        <p:txBody>
          <a:bodyPr lIns="109728" tIns="54864" rIns="109728" bIns="54864" rtlCol="0" anchor="ctr"/>
          <a:lstStyle/>
          <a:p>
            <a:pPr algn="ctr"/>
            <a:endParaRPr lang="en-US"/>
          </a:p>
        </p:txBody>
      </p:sp>
      <p:sp>
        <p:nvSpPr>
          <p:cNvPr id="15" name="Freeform 14"/>
          <p:cNvSpPr/>
          <p:nvPr/>
        </p:nvSpPr>
        <p:spPr>
          <a:xfrm rot="459179">
            <a:off x="2369402" y="5706835"/>
            <a:ext cx="525178" cy="1231745"/>
          </a:xfrm>
          <a:custGeom>
            <a:avLst/>
            <a:gdLst>
              <a:gd name="connsiteX0" fmla="*/ 0 w 1624800"/>
              <a:gd name="connsiteY0" fmla="*/ 1383600 h 1383600"/>
              <a:gd name="connsiteX1" fmla="*/ 187200 w 1624800"/>
              <a:gd name="connsiteY1" fmla="*/ 843600 h 1383600"/>
              <a:gd name="connsiteX2" fmla="*/ 518400 w 1624800"/>
              <a:gd name="connsiteY2" fmla="*/ 282000 h 1383600"/>
              <a:gd name="connsiteX3" fmla="*/ 979200 w 1624800"/>
              <a:gd name="connsiteY3" fmla="*/ 30000 h 1383600"/>
              <a:gd name="connsiteX4" fmla="*/ 1447200 w 1624800"/>
              <a:gd name="connsiteY4" fmla="*/ 462000 h 1383600"/>
              <a:gd name="connsiteX5" fmla="*/ 1533600 w 1624800"/>
              <a:gd name="connsiteY5" fmla="*/ 836400 h 1383600"/>
              <a:gd name="connsiteX6" fmla="*/ 900000 w 1624800"/>
              <a:gd name="connsiteY6" fmla="*/ 1383600 h 1383600"/>
              <a:gd name="connsiteX0" fmla="*/ 0 w 1703636"/>
              <a:gd name="connsiteY0" fmla="*/ 1383600 h 1383600"/>
              <a:gd name="connsiteX1" fmla="*/ 187200 w 1703636"/>
              <a:gd name="connsiteY1" fmla="*/ 843600 h 1383600"/>
              <a:gd name="connsiteX2" fmla="*/ 518400 w 1703636"/>
              <a:gd name="connsiteY2" fmla="*/ 282000 h 1383600"/>
              <a:gd name="connsiteX3" fmla="*/ 979200 w 1703636"/>
              <a:gd name="connsiteY3" fmla="*/ 30000 h 1383600"/>
              <a:gd name="connsiteX4" fmla="*/ 1447200 w 1703636"/>
              <a:gd name="connsiteY4" fmla="*/ 462000 h 1383600"/>
              <a:gd name="connsiteX5" fmla="*/ 1612436 w 1703636"/>
              <a:gd name="connsiteY5" fmla="*/ 898041 h 1383600"/>
              <a:gd name="connsiteX6" fmla="*/ 900000 w 1703636"/>
              <a:gd name="connsiteY6" fmla="*/ 1383600 h 1383600"/>
              <a:gd name="connsiteX0" fmla="*/ 0 w 1588422"/>
              <a:gd name="connsiteY0" fmla="*/ 1383600 h 1383600"/>
              <a:gd name="connsiteX1" fmla="*/ 187200 w 1588422"/>
              <a:gd name="connsiteY1" fmla="*/ 843600 h 1383600"/>
              <a:gd name="connsiteX2" fmla="*/ 518400 w 1588422"/>
              <a:gd name="connsiteY2" fmla="*/ 282000 h 1383600"/>
              <a:gd name="connsiteX3" fmla="*/ 979200 w 1588422"/>
              <a:gd name="connsiteY3" fmla="*/ 30000 h 1383600"/>
              <a:gd name="connsiteX4" fmla="*/ 1447200 w 1588422"/>
              <a:gd name="connsiteY4" fmla="*/ 462000 h 1383600"/>
              <a:gd name="connsiteX5" fmla="*/ 1497222 w 1588422"/>
              <a:gd name="connsiteY5" fmla="*/ 725220 h 1383600"/>
              <a:gd name="connsiteX6" fmla="*/ 900000 w 1588422"/>
              <a:gd name="connsiteY6" fmla="*/ 1383600 h 1383600"/>
              <a:gd name="connsiteX0" fmla="*/ 0 w 1576955"/>
              <a:gd name="connsiteY0" fmla="*/ 1383600 h 1871161"/>
              <a:gd name="connsiteX1" fmla="*/ 187200 w 1576955"/>
              <a:gd name="connsiteY1" fmla="*/ 843600 h 1871161"/>
              <a:gd name="connsiteX2" fmla="*/ 518400 w 1576955"/>
              <a:gd name="connsiteY2" fmla="*/ 282000 h 1871161"/>
              <a:gd name="connsiteX3" fmla="*/ 979200 w 1576955"/>
              <a:gd name="connsiteY3" fmla="*/ 30000 h 1871161"/>
              <a:gd name="connsiteX4" fmla="*/ 1447200 w 1576955"/>
              <a:gd name="connsiteY4" fmla="*/ 462000 h 1871161"/>
              <a:gd name="connsiteX5" fmla="*/ 1497222 w 1576955"/>
              <a:gd name="connsiteY5" fmla="*/ 725220 h 1871161"/>
              <a:gd name="connsiteX6" fmla="*/ 968793 w 1576955"/>
              <a:gd name="connsiteY6" fmla="*/ 1871161 h 1871161"/>
              <a:gd name="connsiteX0" fmla="*/ 0 w 1576956"/>
              <a:gd name="connsiteY0" fmla="*/ 1383600 h 2060803"/>
              <a:gd name="connsiteX1" fmla="*/ 187200 w 1576956"/>
              <a:gd name="connsiteY1" fmla="*/ 843600 h 2060803"/>
              <a:gd name="connsiteX2" fmla="*/ 518400 w 1576956"/>
              <a:gd name="connsiteY2" fmla="*/ 282000 h 2060803"/>
              <a:gd name="connsiteX3" fmla="*/ 979200 w 1576956"/>
              <a:gd name="connsiteY3" fmla="*/ 30000 h 2060803"/>
              <a:gd name="connsiteX4" fmla="*/ 1447200 w 1576956"/>
              <a:gd name="connsiteY4" fmla="*/ 462000 h 2060803"/>
              <a:gd name="connsiteX5" fmla="*/ 1497222 w 1576956"/>
              <a:gd name="connsiteY5" fmla="*/ 725220 h 2060803"/>
              <a:gd name="connsiteX6" fmla="*/ 968793 w 1576956"/>
              <a:gd name="connsiteY6" fmla="*/ 1871161 h 2060803"/>
              <a:gd name="connsiteX7" fmla="*/ 968129 w 1576956"/>
              <a:gd name="connsiteY7" fmla="*/ 1863072 h 2060803"/>
              <a:gd name="connsiteX0" fmla="*/ 58168 w 1635124"/>
              <a:gd name="connsiteY0" fmla="*/ 1383600 h 1989531"/>
              <a:gd name="connsiteX1" fmla="*/ 245368 w 1635124"/>
              <a:gd name="connsiteY1" fmla="*/ 843600 h 1989531"/>
              <a:gd name="connsiteX2" fmla="*/ 576568 w 1635124"/>
              <a:gd name="connsiteY2" fmla="*/ 282000 h 1989531"/>
              <a:gd name="connsiteX3" fmla="*/ 1037368 w 1635124"/>
              <a:gd name="connsiteY3" fmla="*/ 30000 h 1989531"/>
              <a:gd name="connsiteX4" fmla="*/ 1505368 w 1635124"/>
              <a:gd name="connsiteY4" fmla="*/ 462000 h 1989531"/>
              <a:gd name="connsiteX5" fmla="*/ 1555390 w 1635124"/>
              <a:gd name="connsiteY5" fmla="*/ 725220 h 1989531"/>
              <a:gd name="connsiteX6" fmla="*/ 1026961 w 1635124"/>
              <a:gd name="connsiteY6" fmla="*/ 1871161 h 1989531"/>
              <a:gd name="connsiteX7" fmla="*/ 0 w 1635124"/>
              <a:gd name="connsiteY7" fmla="*/ 1435437 h 1989531"/>
              <a:gd name="connsiteX0" fmla="*/ 58168 w 1635124"/>
              <a:gd name="connsiteY0" fmla="*/ 1383600 h 1989531"/>
              <a:gd name="connsiteX1" fmla="*/ 245368 w 1635124"/>
              <a:gd name="connsiteY1" fmla="*/ 843600 h 1989531"/>
              <a:gd name="connsiteX2" fmla="*/ 576568 w 1635124"/>
              <a:gd name="connsiteY2" fmla="*/ 282000 h 1989531"/>
              <a:gd name="connsiteX3" fmla="*/ 1037368 w 1635124"/>
              <a:gd name="connsiteY3" fmla="*/ 30000 h 1989531"/>
              <a:gd name="connsiteX4" fmla="*/ 1505368 w 1635124"/>
              <a:gd name="connsiteY4" fmla="*/ 462000 h 1989531"/>
              <a:gd name="connsiteX5" fmla="*/ 1555390 w 1635124"/>
              <a:gd name="connsiteY5" fmla="*/ 725220 h 1989531"/>
              <a:gd name="connsiteX6" fmla="*/ 1026961 w 1635124"/>
              <a:gd name="connsiteY6" fmla="*/ 1871161 h 1989531"/>
              <a:gd name="connsiteX7" fmla="*/ 0 w 1635124"/>
              <a:gd name="connsiteY7" fmla="*/ 1435437 h 1989531"/>
              <a:gd name="connsiteX8" fmla="*/ 58168 w 1635124"/>
              <a:gd name="connsiteY8" fmla="*/ 1383600 h 1989531"/>
              <a:gd name="connsiteX0" fmla="*/ 58168 w 1635124"/>
              <a:gd name="connsiteY0" fmla="*/ 1383600 h 2045471"/>
              <a:gd name="connsiteX1" fmla="*/ 245368 w 1635124"/>
              <a:gd name="connsiteY1" fmla="*/ 843600 h 2045471"/>
              <a:gd name="connsiteX2" fmla="*/ 576568 w 1635124"/>
              <a:gd name="connsiteY2" fmla="*/ 282000 h 2045471"/>
              <a:gd name="connsiteX3" fmla="*/ 1037368 w 1635124"/>
              <a:gd name="connsiteY3" fmla="*/ 30000 h 2045471"/>
              <a:gd name="connsiteX4" fmla="*/ 1505368 w 1635124"/>
              <a:gd name="connsiteY4" fmla="*/ 462000 h 2045471"/>
              <a:gd name="connsiteX5" fmla="*/ 1555390 w 1635124"/>
              <a:gd name="connsiteY5" fmla="*/ 725220 h 2045471"/>
              <a:gd name="connsiteX6" fmla="*/ 1026961 w 1635124"/>
              <a:gd name="connsiteY6" fmla="*/ 1871161 h 2045471"/>
              <a:gd name="connsiteX7" fmla="*/ 556739 w 1635124"/>
              <a:gd name="connsiteY7" fmla="*/ 1771081 h 2045471"/>
              <a:gd name="connsiteX8" fmla="*/ 0 w 1635124"/>
              <a:gd name="connsiteY8" fmla="*/ 1435437 h 2045471"/>
              <a:gd name="connsiteX9" fmla="*/ 58168 w 1635124"/>
              <a:gd name="connsiteY9" fmla="*/ 1383600 h 2045471"/>
              <a:gd name="connsiteX0" fmla="*/ 58168 w 1635124"/>
              <a:gd name="connsiteY0" fmla="*/ 1383600 h 2234264"/>
              <a:gd name="connsiteX1" fmla="*/ 245368 w 1635124"/>
              <a:gd name="connsiteY1" fmla="*/ 843600 h 2234264"/>
              <a:gd name="connsiteX2" fmla="*/ 576568 w 1635124"/>
              <a:gd name="connsiteY2" fmla="*/ 282000 h 2234264"/>
              <a:gd name="connsiteX3" fmla="*/ 1037368 w 1635124"/>
              <a:gd name="connsiteY3" fmla="*/ 30000 h 2234264"/>
              <a:gd name="connsiteX4" fmla="*/ 1505368 w 1635124"/>
              <a:gd name="connsiteY4" fmla="*/ 462000 h 2234264"/>
              <a:gd name="connsiteX5" fmla="*/ 1555390 w 1635124"/>
              <a:gd name="connsiteY5" fmla="*/ 725220 h 2234264"/>
              <a:gd name="connsiteX6" fmla="*/ 1026961 w 1635124"/>
              <a:gd name="connsiteY6" fmla="*/ 1871161 h 2234264"/>
              <a:gd name="connsiteX7" fmla="*/ 513480 w 1635124"/>
              <a:gd name="connsiteY7" fmla="*/ 2161644 h 2234264"/>
              <a:gd name="connsiteX8" fmla="*/ 0 w 1635124"/>
              <a:gd name="connsiteY8" fmla="*/ 1435437 h 2234264"/>
              <a:gd name="connsiteX9" fmla="*/ 58168 w 1635124"/>
              <a:gd name="connsiteY9" fmla="*/ 1383600 h 2234264"/>
              <a:gd name="connsiteX0" fmla="*/ 71214 w 1648170"/>
              <a:gd name="connsiteY0" fmla="*/ 1383600 h 2234265"/>
              <a:gd name="connsiteX1" fmla="*/ 86400 w 1648170"/>
              <a:gd name="connsiteY1" fmla="*/ 854470 h 2234265"/>
              <a:gd name="connsiteX2" fmla="*/ 589614 w 1648170"/>
              <a:gd name="connsiteY2" fmla="*/ 282000 h 2234265"/>
              <a:gd name="connsiteX3" fmla="*/ 1050414 w 1648170"/>
              <a:gd name="connsiteY3" fmla="*/ 30000 h 2234265"/>
              <a:gd name="connsiteX4" fmla="*/ 1518414 w 1648170"/>
              <a:gd name="connsiteY4" fmla="*/ 462000 h 2234265"/>
              <a:gd name="connsiteX5" fmla="*/ 1568436 w 1648170"/>
              <a:gd name="connsiteY5" fmla="*/ 725220 h 2234265"/>
              <a:gd name="connsiteX6" fmla="*/ 1040007 w 1648170"/>
              <a:gd name="connsiteY6" fmla="*/ 1871161 h 2234265"/>
              <a:gd name="connsiteX7" fmla="*/ 526526 w 1648170"/>
              <a:gd name="connsiteY7" fmla="*/ 2161644 h 2234265"/>
              <a:gd name="connsiteX8" fmla="*/ 13046 w 1648170"/>
              <a:gd name="connsiteY8" fmla="*/ 1435437 h 2234265"/>
              <a:gd name="connsiteX9" fmla="*/ 71214 w 1648170"/>
              <a:gd name="connsiteY9" fmla="*/ 1383600 h 2234265"/>
              <a:gd name="connsiteX0" fmla="*/ 0 w 1635124"/>
              <a:gd name="connsiteY0" fmla="*/ 1435437 h 2234265"/>
              <a:gd name="connsiteX1" fmla="*/ 73354 w 1635124"/>
              <a:gd name="connsiteY1" fmla="*/ 854470 h 2234265"/>
              <a:gd name="connsiteX2" fmla="*/ 576568 w 1635124"/>
              <a:gd name="connsiteY2" fmla="*/ 282000 h 2234265"/>
              <a:gd name="connsiteX3" fmla="*/ 1037368 w 1635124"/>
              <a:gd name="connsiteY3" fmla="*/ 30000 h 2234265"/>
              <a:gd name="connsiteX4" fmla="*/ 1505368 w 1635124"/>
              <a:gd name="connsiteY4" fmla="*/ 462000 h 2234265"/>
              <a:gd name="connsiteX5" fmla="*/ 1555390 w 1635124"/>
              <a:gd name="connsiteY5" fmla="*/ 725220 h 2234265"/>
              <a:gd name="connsiteX6" fmla="*/ 1026961 w 1635124"/>
              <a:gd name="connsiteY6" fmla="*/ 1871161 h 2234265"/>
              <a:gd name="connsiteX7" fmla="*/ 513480 w 1635124"/>
              <a:gd name="connsiteY7" fmla="*/ 2161644 h 2234265"/>
              <a:gd name="connsiteX8" fmla="*/ 0 w 1635124"/>
              <a:gd name="connsiteY8" fmla="*/ 1435437 h 2234265"/>
              <a:gd name="connsiteX0" fmla="*/ 0 w 1708478"/>
              <a:gd name="connsiteY0" fmla="*/ 1435435 h 2234265"/>
              <a:gd name="connsiteX1" fmla="*/ 146708 w 1708478"/>
              <a:gd name="connsiteY1" fmla="*/ 854470 h 2234265"/>
              <a:gd name="connsiteX2" fmla="*/ 649922 w 1708478"/>
              <a:gd name="connsiteY2" fmla="*/ 282000 h 2234265"/>
              <a:gd name="connsiteX3" fmla="*/ 1110722 w 1708478"/>
              <a:gd name="connsiteY3" fmla="*/ 30000 h 2234265"/>
              <a:gd name="connsiteX4" fmla="*/ 1578722 w 1708478"/>
              <a:gd name="connsiteY4" fmla="*/ 462000 h 2234265"/>
              <a:gd name="connsiteX5" fmla="*/ 1628744 w 1708478"/>
              <a:gd name="connsiteY5" fmla="*/ 725220 h 2234265"/>
              <a:gd name="connsiteX6" fmla="*/ 1100315 w 1708478"/>
              <a:gd name="connsiteY6" fmla="*/ 1871161 h 2234265"/>
              <a:gd name="connsiteX7" fmla="*/ 586834 w 1708478"/>
              <a:gd name="connsiteY7" fmla="*/ 2161644 h 2234265"/>
              <a:gd name="connsiteX8" fmla="*/ 0 w 1708478"/>
              <a:gd name="connsiteY8" fmla="*/ 1435435 h 2234265"/>
              <a:gd name="connsiteX0" fmla="*/ 0 w 1708478"/>
              <a:gd name="connsiteY0" fmla="*/ 1201849 h 2000679"/>
              <a:gd name="connsiteX1" fmla="*/ 146708 w 1708478"/>
              <a:gd name="connsiteY1" fmla="*/ 620884 h 2000679"/>
              <a:gd name="connsiteX2" fmla="*/ 649922 w 1708478"/>
              <a:gd name="connsiteY2" fmla="*/ 48414 h 2000679"/>
              <a:gd name="connsiteX3" fmla="*/ 1100316 w 1708478"/>
              <a:gd name="connsiteY3" fmla="*/ 330400 h 2000679"/>
              <a:gd name="connsiteX4" fmla="*/ 1578722 w 1708478"/>
              <a:gd name="connsiteY4" fmla="*/ 228414 h 2000679"/>
              <a:gd name="connsiteX5" fmla="*/ 1628744 w 1708478"/>
              <a:gd name="connsiteY5" fmla="*/ 491634 h 2000679"/>
              <a:gd name="connsiteX6" fmla="*/ 1100315 w 1708478"/>
              <a:gd name="connsiteY6" fmla="*/ 1637575 h 2000679"/>
              <a:gd name="connsiteX7" fmla="*/ 586834 w 1708478"/>
              <a:gd name="connsiteY7" fmla="*/ 1928058 h 2000679"/>
              <a:gd name="connsiteX8" fmla="*/ 0 w 1708478"/>
              <a:gd name="connsiteY8" fmla="*/ 1201849 h 2000679"/>
              <a:gd name="connsiteX0" fmla="*/ 0 w 1628744"/>
              <a:gd name="connsiteY0" fmla="*/ 1201849 h 2000679"/>
              <a:gd name="connsiteX1" fmla="*/ 146708 w 1628744"/>
              <a:gd name="connsiteY1" fmla="*/ 620884 h 2000679"/>
              <a:gd name="connsiteX2" fmla="*/ 649922 w 1628744"/>
              <a:gd name="connsiteY2" fmla="*/ 48414 h 2000679"/>
              <a:gd name="connsiteX3" fmla="*/ 1100316 w 1628744"/>
              <a:gd name="connsiteY3" fmla="*/ 330400 h 2000679"/>
              <a:gd name="connsiteX4" fmla="*/ 1628744 w 1628744"/>
              <a:gd name="connsiteY4" fmla="*/ 491634 h 2000679"/>
              <a:gd name="connsiteX5" fmla="*/ 1100315 w 1628744"/>
              <a:gd name="connsiteY5" fmla="*/ 1637575 h 2000679"/>
              <a:gd name="connsiteX6" fmla="*/ 586834 w 1628744"/>
              <a:gd name="connsiteY6" fmla="*/ 1928058 h 2000679"/>
              <a:gd name="connsiteX7" fmla="*/ 0 w 1628744"/>
              <a:gd name="connsiteY7" fmla="*/ 1201849 h 2000679"/>
              <a:gd name="connsiteX0" fmla="*/ 0 w 1320379"/>
              <a:gd name="connsiteY0" fmla="*/ 1201849 h 2000679"/>
              <a:gd name="connsiteX1" fmla="*/ 146708 w 1320379"/>
              <a:gd name="connsiteY1" fmla="*/ 620884 h 2000679"/>
              <a:gd name="connsiteX2" fmla="*/ 649922 w 1320379"/>
              <a:gd name="connsiteY2" fmla="*/ 48414 h 2000679"/>
              <a:gd name="connsiteX3" fmla="*/ 1100316 w 1320379"/>
              <a:gd name="connsiteY3" fmla="*/ 330400 h 2000679"/>
              <a:gd name="connsiteX4" fmla="*/ 1320379 w 1320379"/>
              <a:gd name="connsiteY4" fmla="*/ 838745 h 2000679"/>
              <a:gd name="connsiteX5" fmla="*/ 1100315 w 1320379"/>
              <a:gd name="connsiteY5" fmla="*/ 1637575 h 2000679"/>
              <a:gd name="connsiteX6" fmla="*/ 586834 w 1320379"/>
              <a:gd name="connsiteY6" fmla="*/ 1928058 h 2000679"/>
              <a:gd name="connsiteX7" fmla="*/ 0 w 1320379"/>
              <a:gd name="connsiteY7" fmla="*/ 1201849 h 2000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0379" h="2000679">
                <a:moveTo>
                  <a:pt x="0" y="1201849"/>
                </a:moveTo>
                <a:lnTo>
                  <a:pt x="146708" y="620884"/>
                </a:lnTo>
                <a:cubicBezTo>
                  <a:pt x="233108" y="437284"/>
                  <a:pt x="490987" y="96828"/>
                  <a:pt x="649922" y="48414"/>
                </a:cubicBezTo>
                <a:cubicBezTo>
                  <a:pt x="808857" y="0"/>
                  <a:pt x="988573" y="198678"/>
                  <a:pt x="1100316" y="330400"/>
                </a:cubicBezTo>
                <a:cubicBezTo>
                  <a:pt x="1212059" y="462122"/>
                  <a:pt x="1320379" y="620883"/>
                  <a:pt x="1320379" y="838745"/>
                </a:cubicBezTo>
                <a:cubicBezTo>
                  <a:pt x="1320379" y="1056607"/>
                  <a:pt x="1222572" y="1456023"/>
                  <a:pt x="1100315" y="1637575"/>
                </a:cubicBezTo>
                <a:cubicBezTo>
                  <a:pt x="978058" y="1819127"/>
                  <a:pt x="770220" y="2000679"/>
                  <a:pt x="586834" y="1928058"/>
                </a:cubicBezTo>
                <a:cubicBezTo>
                  <a:pt x="403448" y="1855437"/>
                  <a:pt x="83095" y="1266429"/>
                  <a:pt x="0" y="1201849"/>
                </a:cubicBezTo>
                <a:close/>
              </a:path>
            </a:pathLst>
          </a:custGeom>
          <a:ln w="50800">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Freeform 15"/>
          <p:cNvSpPr/>
          <p:nvPr/>
        </p:nvSpPr>
        <p:spPr>
          <a:xfrm rot="1223055">
            <a:off x="3340875" y="5104116"/>
            <a:ext cx="509046" cy="672304"/>
          </a:xfrm>
          <a:custGeom>
            <a:avLst/>
            <a:gdLst>
              <a:gd name="connsiteX0" fmla="*/ 490800 w 1124400"/>
              <a:gd name="connsiteY0" fmla="*/ 0 h 1200000"/>
              <a:gd name="connsiteX1" fmla="*/ 843600 w 1124400"/>
              <a:gd name="connsiteY1" fmla="*/ 360000 h 1200000"/>
              <a:gd name="connsiteX2" fmla="*/ 1102800 w 1124400"/>
              <a:gd name="connsiteY2" fmla="*/ 720000 h 1200000"/>
              <a:gd name="connsiteX3" fmla="*/ 973200 w 1124400"/>
              <a:gd name="connsiteY3" fmla="*/ 1065600 h 1200000"/>
              <a:gd name="connsiteX4" fmla="*/ 217200 w 1124400"/>
              <a:gd name="connsiteY4" fmla="*/ 1123200 h 1200000"/>
              <a:gd name="connsiteX5" fmla="*/ 1200 w 1124400"/>
              <a:gd name="connsiteY5" fmla="*/ 604800 h 1200000"/>
              <a:gd name="connsiteX6" fmla="*/ 210000 w 1124400"/>
              <a:gd name="connsiteY6" fmla="*/ 201600 h 1200000"/>
              <a:gd name="connsiteX7" fmla="*/ 433200 w 1124400"/>
              <a:gd name="connsiteY7" fmla="*/ 108000 h 1200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37618"/>
              <a:gd name="connsiteY0" fmla="*/ 3901 h 1092000"/>
              <a:gd name="connsiteX1" fmla="*/ 764295 w 1137618"/>
              <a:gd name="connsiteY1" fmla="*/ 291936 h 1092000"/>
              <a:gd name="connsiteX2" fmla="*/ 1102800 w 1137618"/>
              <a:gd name="connsiteY2" fmla="*/ 612000 h 1092000"/>
              <a:gd name="connsiteX3" fmla="*/ 973200 w 1137618"/>
              <a:gd name="connsiteY3" fmla="*/ 957600 h 1092000"/>
              <a:gd name="connsiteX4" fmla="*/ 217200 w 1137618"/>
              <a:gd name="connsiteY4" fmla="*/ 1015200 h 1092000"/>
              <a:gd name="connsiteX5" fmla="*/ 1200 w 1137618"/>
              <a:gd name="connsiteY5" fmla="*/ 496800 h 1092000"/>
              <a:gd name="connsiteX6" fmla="*/ 210000 w 1137618"/>
              <a:gd name="connsiteY6" fmla="*/ 93600 h 1092000"/>
              <a:gd name="connsiteX7" fmla="*/ 433200 w 1137618"/>
              <a:gd name="connsiteY7" fmla="*/ 0 h 1092000"/>
              <a:gd name="connsiteX8" fmla="*/ 418653 w 1137618"/>
              <a:gd name="connsiteY8" fmla="*/ 3901 h 10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7618" h="1092000">
                <a:moveTo>
                  <a:pt x="418653" y="3901"/>
                </a:moveTo>
                <a:cubicBezTo>
                  <a:pt x="796312" y="144878"/>
                  <a:pt x="650271" y="190586"/>
                  <a:pt x="764295" y="291936"/>
                </a:cubicBezTo>
                <a:cubicBezTo>
                  <a:pt x="878319" y="393286"/>
                  <a:pt x="1067982" y="501056"/>
                  <a:pt x="1102800" y="612000"/>
                </a:cubicBezTo>
                <a:cubicBezTo>
                  <a:pt x="1137618" y="722944"/>
                  <a:pt x="1120800" y="890400"/>
                  <a:pt x="973200" y="957600"/>
                </a:cubicBezTo>
                <a:cubicBezTo>
                  <a:pt x="825600" y="1024800"/>
                  <a:pt x="379200" y="1092000"/>
                  <a:pt x="217200" y="1015200"/>
                </a:cubicBezTo>
                <a:cubicBezTo>
                  <a:pt x="55200" y="938400"/>
                  <a:pt x="2400" y="650400"/>
                  <a:pt x="1200" y="496800"/>
                </a:cubicBezTo>
                <a:cubicBezTo>
                  <a:pt x="0" y="343200"/>
                  <a:pt x="138000" y="176400"/>
                  <a:pt x="210000" y="93600"/>
                </a:cubicBezTo>
                <a:cubicBezTo>
                  <a:pt x="282000" y="10800"/>
                  <a:pt x="357600" y="5400"/>
                  <a:pt x="433200" y="0"/>
                </a:cubicBezTo>
                <a:lnTo>
                  <a:pt x="418653" y="3901"/>
                </a:lnTo>
                <a:close/>
              </a:path>
            </a:pathLst>
          </a:custGeom>
          <a:ln w="50800">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p:cNvSpPr/>
          <p:nvPr/>
        </p:nvSpPr>
        <p:spPr>
          <a:xfrm rot="1223055">
            <a:off x="2564005" y="4986211"/>
            <a:ext cx="393840" cy="612185"/>
          </a:xfrm>
          <a:custGeom>
            <a:avLst/>
            <a:gdLst>
              <a:gd name="connsiteX0" fmla="*/ 490800 w 1124400"/>
              <a:gd name="connsiteY0" fmla="*/ 0 h 1200000"/>
              <a:gd name="connsiteX1" fmla="*/ 843600 w 1124400"/>
              <a:gd name="connsiteY1" fmla="*/ 360000 h 1200000"/>
              <a:gd name="connsiteX2" fmla="*/ 1102800 w 1124400"/>
              <a:gd name="connsiteY2" fmla="*/ 720000 h 1200000"/>
              <a:gd name="connsiteX3" fmla="*/ 973200 w 1124400"/>
              <a:gd name="connsiteY3" fmla="*/ 1065600 h 1200000"/>
              <a:gd name="connsiteX4" fmla="*/ 217200 w 1124400"/>
              <a:gd name="connsiteY4" fmla="*/ 1123200 h 1200000"/>
              <a:gd name="connsiteX5" fmla="*/ 1200 w 1124400"/>
              <a:gd name="connsiteY5" fmla="*/ 604800 h 1200000"/>
              <a:gd name="connsiteX6" fmla="*/ 210000 w 1124400"/>
              <a:gd name="connsiteY6" fmla="*/ 201600 h 1200000"/>
              <a:gd name="connsiteX7" fmla="*/ 433200 w 1124400"/>
              <a:gd name="connsiteY7" fmla="*/ 108000 h 1200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37618"/>
              <a:gd name="connsiteY0" fmla="*/ 3901 h 1092000"/>
              <a:gd name="connsiteX1" fmla="*/ 764295 w 1137618"/>
              <a:gd name="connsiteY1" fmla="*/ 291936 h 1092000"/>
              <a:gd name="connsiteX2" fmla="*/ 1102800 w 1137618"/>
              <a:gd name="connsiteY2" fmla="*/ 612000 h 1092000"/>
              <a:gd name="connsiteX3" fmla="*/ 973200 w 1137618"/>
              <a:gd name="connsiteY3" fmla="*/ 957600 h 1092000"/>
              <a:gd name="connsiteX4" fmla="*/ 217200 w 1137618"/>
              <a:gd name="connsiteY4" fmla="*/ 1015200 h 1092000"/>
              <a:gd name="connsiteX5" fmla="*/ 1200 w 1137618"/>
              <a:gd name="connsiteY5" fmla="*/ 496800 h 1092000"/>
              <a:gd name="connsiteX6" fmla="*/ 210000 w 1137618"/>
              <a:gd name="connsiteY6" fmla="*/ 93600 h 1092000"/>
              <a:gd name="connsiteX7" fmla="*/ 433200 w 1137618"/>
              <a:gd name="connsiteY7" fmla="*/ 0 h 1092000"/>
              <a:gd name="connsiteX8" fmla="*/ 418653 w 1137618"/>
              <a:gd name="connsiteY8" fmla="*/ 3901 h 10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7618" h="1092000">
                <a:moveTo>
                  <a:pt x="418653" y="3901"/>
                </a:moveTo>
                <a:cubicBezTo>
                  <a:pt x="796312" y="144878"/>
                  <a:pt x="650271" y="190586"/>
                  <a:pt x="764295" y="291936"/>
                </a:cubicBezTo>
                <a:cubicBezTo>
                  <a:pt x="878319" y="393286"/>
                  <a:pt x="1067982" y="501056"/>
                  <a:pt x="1102800" y="612000"/>
                </a:cubicBezTo>
                <a:cubicBezTo>
                  <a:pt x="1137618" y="722944"/>
                  <a:pt x="1120800" y="890400"/>
                  <a:pt x="973200" y="957600"/>
                </a:cubicBezTo>
                <a:cubicBezTo>
                  <a:pt x="825600" y="1024800"/>
                  <a:pt x="379200" y="1092000"/>
                  <a:pt x="217200" y="1015200"/>
                </a:cubicBezTo>
                <a:cubicBezTo>
                  <a:pt x="55200" y="938400"/>
                  <a:pt x="2400" y="650400"/>
                  <a:pt x="1200" y="496800"/>
                </a:cubicBezTo>
                <a:cubicBezTo>
                  <a:pt x="0" y="343200"/>
                  <a:pt x="138000" y="176400"/>
                  <a:pt x="210000" y="93600"/>
                </a:cubicBezTo>
                <a:cubicBezTo>
                  <a:pt x="282000" y="10800"/>
                  <a:pt x="357600" y="5400"/>
                  <a:pt x="433200" y="0"/>
                </a:cubicBezTo>
                <a:lnTo>
                  <a:pt x="418653" y="3901"/>
                </a:lnTo>
                <a:close/>
              </a:path>
            </a:pathLst>
          </a:custGeom>
          <a:ln w="50800">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p:cNvSpPr txBox="1"/>
          <p:nvPr/>
        </p:nvSpPr>
        <p:spPr>
          <a:xfrm>
            <a:off x="3309938" y="5209333"/>
            <a:ext cx="513282" cy="461665"/>
          </a:xfrm>
          <a:prstGeom prst="rect">
            <a:avLst/>
          </a:prstGeom>
          <a:noFill/>
        </p:spPr>
        <p:txBody>
          <a:bodyPr wrap="none" rtlCol="0">
            <a:spAutoFit/>
          </a:bodyPr>
          <a:lstStyle/>
          <a:p>
            <a:pPr algn="ctr"/>
            <a:r>
              <a:rPr lang="en-US" sz="2400" b="1" dirty="0">
                <a:solidFill>
                  <a:srgbClr val="00CC99"/>
                </a:solidFill>
              </a:rPr>
              <a:t>2B</a:t>
            </a:r>
          </a:p>
        </p:txBody>
      </p:sp>
      <p:sp>
        <p:nvSpPr>
          <p:cNvPr id="25" name="TextBox 24"/>
          <p:cNvSpPr txBox="1"/>
          <p:nvPr/>
        </p:nvSpPr>
        <p:spPr>
          <a:xfrm>
            <a:off x="2433229" y="6015831"/>
            <a:ext cx="513282" cy="461665"/>
          </a:xfrm>
          <a:prstGeom prst="rect">
            <a:avLst/>
          </a:prstGeom>
          <a:noFill/>
        </p:spPr>
        <p:txBody>
          <a:bodyPr wrap="none" rtlCol="0">
            <a:spAutoFit/>
          </a:bodyPr>
          <a:lstStyle/>
          <a:p>
            <a:pPr algn="ctr"/>
            <a:r>
              <a:rPr lang="en-US" sz="2400" b="1" dirty="0">
                <a:solidFill>
                  <a:srgbClr val="00CC99"/>
                </a:solidFill>
              </a:rPr>
              <a:t>2C</a:t>
            </a:r>
          </a:p>
        </p:txBody>
      </p:sp>
      <p:sp>
        <p:nvSpPr>
          <p:cNvPr id="26" name="TextBox 25"/>
          <p:cNvSpPr txBox="1"/>
          <p:nvPr/>
        </p:nvSpPr>
        <p:spPr>
          <a:xfrm>
            <a:off x="2484424" y="5036512"/>
            <a:ext cx="526106" cy="461665"/>
          </a:xfrm>
          <a:prstGeom prst="rect">
            <a:avLst/>
          </a:prstGeom>
          <a:noFill/>
        </p:spPr>
        <p:txBody>
          <a:bodyPr wrap="none" rtlCol="0">
            <a:spAutoFit/>
          </a:bodyPr>
          <a:lstStyle/>
          <a:p>
            <a:pPr algn="ctr"/>
            <a:r>
              <a:rPr lang="en-US" sz="2400" b="1" dirty="0">
                <a:solidFill>
                  <a:srgbClr val="00CC99"/>
                </a:solidFill>
              </a:rPr>
              <a:t>2A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G:\Photos\Incoming 22\Incoming 3-22\3-7-22\DSCN4432.JPG"/>
          <p:cNvPicPr>
            <a:picLocks noChangeAspect="1" noChangeArrowheads="1"/>
          </p:cNvPicPr>
          <p:nvPr/>
        </p:nvPicPr>
        <p:blipFill>
          <a:blip r:embed="rId3" cstate="print"/>
          <a:srcRect b="-2667"/>
          <a:stretch>
            <a:fillRect/>
          </a:stretch>
        </p:blipFill>
        <p:spPr bwMode="auto">
          <a:xfrm>
            <a:off x="0" y="0"/>
            <a:ext cx="10972800" cy="8449108"/>
          </a:xfrm>
          <a:prstGeom prst="rect">
            <a:avLst/>
          </a:prstGeom>
          <a:noFill/>
        </p:spPr>
      </p:pic>
      <p:sp>
        <p:nvSpPr>
          <p:cNvPr id="9" name="object 8"/>
          <p:cNvSpPr txBox="1"/>
          <p:nvPr/>
        </p:nvSpPr>
        <p:spPr>
          <a:xfrm>
            <a:off x="80708" y="7915350"/>
            <a:ext cx="3101392" cy="184666"/>
          </a:xfrm>
          <a:prstGeom prst="rect">
            <a:avLst/>
          </a:prstGeom>
        </p:spPr>
        <p:txBody>
          <a:bodyPr vert="horz" wrap="square" lIns="0" tIns="0" rIns="0" bIns="0" rtlCol="0">
            <a:spAutoFit/>
          </a:bodyPr>
          <a:lstStyle/>
          <a:p>
            <a:pPr marL="15240"/>
            <a:r>
              <a:rPr lang="en-US" sz="1200" b="1" dirty="0">
                <a:solidFill>
                  <a:srgbClr val="FFFFFF"/>
                </a:solidFill>
                <a:latin typeface="Arial"/>
                <a:cs typeface="Arial"/>
              </a:rPr>
              <a:t>February 2022</a:t>
            </a:r>
            <a:endParaRPr sz="1200" dirty="0">
              <a:latin typeface="Arial"/>
              <a:cs typeface="Arial"/>
            </a:endParaRPr>
          </a:p>
        </p:txBody>
      </p:sp>
      <p:pic>
        <p:nvPicPr>
          <p:cNvPr id="6" name="Picture 3"/>
          <p:cNvPicPr>
            <a:picLocks noChangeAspect="1" noChangeArrowheads="1"/>
          </p:cNvPicPr>
          <p:nvPr/>
        </p:nvPicPr>
        <p:blipFill>
          <a:blip r:embed="rId4" cstate="print"/>
          <a:srcRect/>
          <a:stretch>
            <a:fillRect/>
          </a:stretch>
        </p:blipFill>
        <p:spPr bwMode="auto">
          <a:xfrm>
            <a:off x="10627712" y="7684920"/>
            <a:ext cx="276515" cy="462370"/>
          </a:xfrm>
          <a:prstGeom prst="rect">
            <a:avLst/>
          </a:prstGeom>
          <a:noFill/>
          <a:ln w="9525">
            <a:noFill/>
            <a:miter lim="800000"/>
            <a:headEnd/>
            <a:tailEnd/>
          </a:ln>
          <a:effectLst/>
        </p:spPr>
      </p:pic>
      <p:sp>
        <p:nvSpPr>
          <p:cNvPr id="5" name="Freeform 4"/>
          <p:cNvSpPr/>
          <p:nvPr/>
        </p:nvSpPr>
        <p:spPr>
          <a:xfrm>
            <a:off x="82550" y="5930900"/>
            <a:ext cx="3414063" cy="1803400"/>
          </a:xfrm>
          <a:custGeom>
            <a:avLst/>
            <a:gdLst>
              <a:gd name="connsiteX0" fmla="*/ 0 w 3288242"/>
              <a:gd name="connsiteY0" fmla="*/ 1803400 h 1803400"/>
              <a:gd name="connsiteX1" fmla="*/ 685800 w 3288242"/>
              <a:gd name="connsiteY1" fmla="*/ 1060450 h 1803400"/>
              <a:gd name="connsiteX2" fmla="*/ 1619250 w 3288242"/>
              <a:gd name="connsiteY2" fmla="*/ 914400 h 1803400"/>
              <a:gd name="connsiteX3" fmla="*/ 2559050 w 3288242"/>
              <a:gd name="connsiteY3" fmla="*/ 831850 h 1803400"/>
              <a:gd name="connsiteX4" fmla="*/ 3206750 w 3288242"/>
              <a:gd name="connsiteY4" fmla="*/ 742950 h 1803400"/>
              <a:gd name="connsiteX5" fmla="*/ 3048000 w 3288242"/>
              <a:gd name="connsiteY5" fmla="*/ 0 h 1803400"/>
              <a:gd name="connsiteX6" fmla="*/ 3048000 w 3288242"/>
              <a:gd name="connsiteY6" fmla="*/ 0 h 1803400"/>
              <a:gd name="connsiteX0" fmla="*/ 0 w 3313642"/>
              <a:gd name="connsiteY0" fmla="*/ 1803400 h 1803400"/>
              <a:gd name="connsiteX1" fmla="*/ 685800 w 3313642"/>
              <a:gd name="connsiteY1" fmla="*/ 1060450 h 1803400"/>
              <a:gd name="connsiteX2" fmla="*/ 1619250 w 3313642"/>
              <a:gd name="connsiteY2" fmla="*/ 914400 h 1803400"/>
              <a:gd name="connsiteX3" fmla="*/ 2559050 w 3313642"/>
              <a:gd name="connsiteY3" fmla="*/ 831850 h 1803400"/>
              <a:gd name="connsiteX4" fmla="*/ 3206750 w 3313642"/>
              <a:gd name="connsiteY4" fmla="*/ 742950 h 1803400"/>
              <a:gd name="connsiteX5" fmla="*/ 3200400 w 3313642"/>
              <a:gd name="connsiteY5" fmla="*/ 463550 h 1803400"/>
              <a:gd name="connsiteX6" fmla="*/ 3048000 w 3313642"/>
              <a:gd name="connsiteY6" fmla="*/ 0 h 1803400"/>
              <a:gd name="connsiteX7" fmla="*/ 3048000 w 3313642"/>
              <a:gd name="connsiteY7" fmla="*/ 0 h 1803400"/>
              <a:gd name="connsiteX0" fmla="*/ 0 w 3414063"/>
              <a:gd name="connsiteY0" fmla="*/ 1803400 h 1803400"/>
              <a:gd name="connsiteX1" fmla="*/ 685800 w 3414063"/>
              <a:gd name="connsiteY1" fmla="*/ 1060450 h 1803400"/>
              <a:gd name="connsiteX2" fmla="*/ 1619250 w 3414063"/>
              <a:gd name="connsiteY2" fmla="*/ 914400 h 1803400"/>
              <a:gd name="connsiteX3" fmla="*/ 2559050 w 3414063"/>
              <a:gd name="connsiteY3" fmla="*/ 831850 h 1803400"/>
              <a:gd name="connsiteX4" fmla="*/ 3206750 w 3414063"/>
              <a:gd name="connsiteY4" fmla="*/ 742950 h 1803400"/>
              <a:gd name="connsiteX5" fmla="*/ 3387605 w 3414063"/>
              <a:gd name="connsiteY5" fmla="*/ 372966 h 1803400"/>
              <a:gd name="connsiteX6" fmla="*/ 3048000 w 3414063"/>
              <a:gd name="connsiteY6" fmla="*/ 0 h 1803400"/>
              <a:gd name="connsiteX7" fmla="*/ 3048000 w 3414063"/>
              <a:gd name="connsiteY7" fmla="*/ 0 h 180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14063" h="1803400">
                <a:moveTo>
                  <a:pt x="0" y="1803400"/>
                </a:moveTo>
                <a:cubicBezTo>
                  <a:pt x="207962" y="1506008"/>
                  <a:pt x="415925" y="1208617"/>
                  <a:pt x="685800" y="1060450"/>
                </a:cubicBezTo>
                <a:cubicBezTo>
                  <a:pt x="955675" y="912283"/>
                  <a:pt x="1307042" y="952500"/>
                  <a:pt x="1619250" y="914400"/>
                </a:cubicBezTo>
                <a:cubicBezTo>
                  <a:pt x="1931458" y="876300"/>
                  <a:pt x="2294467" y="860425"/>
                  <a:pt x="2559050" y="831850"/>
                </a:cubicBezTo>
                <a:cubicBezTo>
                  <a:pt x="2823633" y="803275"/>
                  <a:pt x="3068658" y="819431"/>
                  <a:pt x="3206750" y="742950"/>
                </a:cubicBezTo>
                <a:cubicBezTo>
                  <a:pt x="3344842" y="666469"/>
                  <a:pt x="3414063" y="496791"/>
                  <a:pt x="3387605" y="372966"/>
                </a:cubicBezTo>
                <a:cubicBezTo>
                  <a:pt x="3361147" y="249141"/>
                  <a:pt x="3073400" y="77258"/>
                  <a:pt x="3048000" y="0"/>
                </a:cubicBezTo>
                <a:lnTo>
                  <a:pt x="3048000" y="0"/>
                </a:lnTo>
              </a:path>
            </a:pathLst>
          </a:custGeom>
          <a:ln w="76200">
            <a:solidFill>
              <a:srgbClr val="00B0F0"/>
            </a:solidFill>
            <a:prstDash val="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4365748" y="4613091"/>
            <a:ext cx="715260" cy="707886"/>
          </a:xfrm>
          <a:prstGeom prst="rect">
            <a:avLst/>
          </a:prstGeom>
          <a:noFill/>
        </p:spPr>
        <p:txBody>
          <a:bodyPr wrap="none" rtlCol="0">
            <a:spAutoFit/>
          </a:bodyPr>
          <a:lstStyle/>
          <a:p>
            <a:pPr algn="ctr"/>
            <a:r>
              <a:rPr lang="en-US" sz="4000" b="1" dirty="0">
                <a:solidFill>
                  <a:srgbClr val="00CC99"/>
                </a:solidFill>
              </a:rPr>
              <a:t>2C</a:t>
            </a:r>
          </a:p>
        </p:txBody>
      </p:sp>
      <p:cxnSp>
        <p:nvCxnSpPr>
          <p:cNvPr id="10" name="Straight Arrow Connector 9"/>
          <p:cNvCxnSpPr/>
          <p:nvPr/>
        </p:nvCxnSpPr>
        <p:spPr>
          <a:xfrm flipH="1">
            <a:off x="3182120" y="4978905"/>
            <a:ext cx="1209747" cy="0"/>
          </a:xfrm>
          <a:prstGeom prst="straightConnector1">
            <a:avLst/>
          </a:prstGeom>
          <a:ln w="412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5025544" y="4978905"/>
            <a:ext cx="2304280" cy="0"/>
          </a:xfrm>
          <a:prstGeom prst="straightConnector1">
            <a:avLst/>
          </a:prstGeom>
          <a:ln w="41275">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TRP\2trp-forestry\4-drainage\IMGP7686.JPG"/>
          <p:cNvPicPr>
            <a:picLocks noChangeArrowheads="1"/>
          </p:cNvPicPr>
          <p:nvPr/>
        </p:nvPicPr>
        <p:blipFill>
          <a:blip r:embed="rId3" cstate="print"/>
          <a:srcRect r="12000"/>
          <a:stretch>
            <a:fillRect/>
          </a:stretch>
        </p:blipFill>
        <p:spPr bwMode="auto">
          <a:xfrm>
            <a:off x="-6" y="-2"/>
            <a:ext cx="10972805" cy="8229601"/>
          </a:xfrm>
          <a:prstGeom prst="rect">
            <a:avLst/>
          </a:prstGeom>
          <a:noFill/>
        </p:spPr>
      </p:pic>
      <p:sp>
        <p:nvSpPr>
          <p:cNvPr id="9" name="object 8"/>
          <p:cNvSpPr txBox="1"/>
          <p:nvPr/>
        </p:nvSpPr>
        <p:spPr>
          <a:xfrm>
            <a:off x="90334" y="7962624"/>
            <a:ext cx="1202240" cy="184666"/>
          </a:xfrm>
          <a:prstGeom prst="rect">
            <a:avLst/>
          </a:prstGeom>
        </p:spPr>
        <p:txBody>
          <a:bodyPr vert="horz" wrap="square" lIns="0" tIns="0" rIns="0" bIns="0" rtlCol="0">
            <a:spAutoFit/>
          </a:bodyPr>
          <a:lstStyle/>
          <a:p>
            <a:pPr marL="15240"/>
            <a:r>
              <a:rPr lang="en-US" sz="1200" b="1" dirty="0">
                <a:solidFill>
                  <a:srgbClr val="FFFFFF"/>
                </a:solidFill>
                <a:latin typeface="Arial"/>
                <a:cs typeface="Arial"/>
              </a:rPr>
              <a:t>October 2013</a:t>
            </a:r>
            <a:endParaRPr sz="1200" dirty="0">
              <a:latin typeface="Arial"/>
              <a:cs typeface="Arial"/>
            </a:endParaRPr>
          </a:p>
        </p:txBody>
      </p:sp>
      <p:pic>
        <p:nvPicPr>
          <p:cNvPr id="7" name="Picture 3"/>
          <p:cNvPicPr>
            <a:picLocks noChangeAspect="1" noChangeArrowheads="1"/>
          </p:cNvPicPr>
          <p:nvPr/>
        </p:nvPicPr>
        <p:blipFill>
          <a:blip r:embed="rId4" cstate="print"/>
          <a:srcRect/>
          <a:stretch>
            <a:fillRect/>
          </a:stretch>
        </p:blipFill>
        <p:spPr bwMode="auto">
          <a:xfrm>
            <a:off x="10627712" y="7684920"/>
            <a:ext cx="276515" cy="462370"/>
          </a:xfrm>
          <a:prstGeom prst="rect">
            <a:avLst/>
          </a:prstGeom>
          <a:noFill/>
          <a:ln w="9525">
            <a:noFill/>
            <a:miter lim="800000"/>
            <a:headEnd/>
            <a:tailEnd/>
          </a:ln>
          <a:effectLst/>
        </p:spPr>
      </p:pic>
      <p:cxnSp>
        <p:nvCxnSpPr>
          <p:cNvPr id="5" name="Straight Connector 4"/>
          <p:cNvCxnSpPr/>
          <p:nvPr/>
        </p:nvCxnSpPr>
        <p:spPr>
          <a:xfrm>
            <a:off x="4276653" y="3884372"/>
            <a:ext cx="691284" cy="748891"/>
          </a:xfrm>
          <a:prstGeom prst="line">
            <a:avLst/>
          </a:prstGeom>
          <a:ln w="127000">
            <a:solidFill>
              <a:srgbClr val="FFFF0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713533" y="139917"/>
            <a:ext cx="715260" cy="707886"/>
          </a:xfrm>
          <a:prstGeom prst="rect">
            <a:avLst/>
          </a:prstGeom>
          <a:noFill/>
        </p:spPr>
        <p:txBody>
          <a:bodyPr wrap="none" rtlCol="0">
            <a:spAutoFit/>
          </a:bodyPr>
          <a:lstStyle/>
          <a:p>
            <a:pPr algn="ctr"/>
            <a:r>
              <a:rPr lang="en-US" sz="4000" b="1" dirty="0">
                <a:solidFill>
                  <a:srgbClr val="00CC99"/>
                </a:solidFill>
              </a:rPr>
              <a:t>2C</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RP\2trp-forestry\6-aerials\Vande Pol Hillshade No Property Lines 01.jpg"/>
          <p:cNvPicPr preferRelativeResize="0">
            <a:picLocks noChangeArrowheads="1"/>
          </p:cNvPicPr>
          <p:nvPr/>
        </p:nvPicPr>
        <p:blipFill>
          <a:blip r:embed="rId3" cstate="print"/>
          <a:srcRect l="21818" t="10588" r="3636" b="6118"/>
          <a:stretch>
            <a:fillRect/>
          </a:stretch>
        </p:blipFill>
        <p:spPr bwMode="auto">
          <a:xfrm>
            <a:off x="0" y="5653"/>
            <a:ext cx="10972800" cy="8226021"/>
          </a:xfrm>
          <a:prstGeom prst="rect">
            <a:avLst/>
          </a:prstGeom>
          <a:noFill/>
        </p:spPr>
      </p:pic>
      <p:grpSp>
        <p:nvGrpSpPr>
          <p:cNvPr id="2" name="Group 91"/>
          <p:cNvGrpSpPr/>
          <p:nvPr/>
        </p:nvGrpSpPr>
        <p:grpSpPr>
          <a:xfrm>
            <a:off x="354030" y="2351691"/>
            <a:ext cx="10231092" cy="4331696"/>
            <a:chOff x="232234" y="1585560"/>
            <a:chExt cx="8641125" cy="3264425"/>
          </a:xfrm>
        </p:grpSpPr>
        <p:cxnSp>
          <p:nvCxnSpPr>
            <p:cNvPr id="30" name="Straight Connector 29"/>
            <p:cNvCxnSpPr/>
            <p:nvPr/>
          </p:nvCxnSpPr>
          <p:spPr>
            <a:xfrm flipH="1">
              <a:off x="232235" y="4849985"/>
              <a:ext cx="5707898"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232234" y="2046420"/>
              <a:ext cx="1" cy="280356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642931" y="1585560"/>
              <a:ext cx="230428" cy="3129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8040958" y="2134609"/>
              <a:ext cx="792763" cy="27547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7705639" y="2410082"/>
              <a:ext cx="335319" cy="6686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810388" y="3078702"/>
              <a:ext cx="910249" cy="17365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5940134" y="3252357"/>
              <a:ext cx="364242" cy="53508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940133" y="3787447"/>
              <a:ext cx="0" cy="106253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8833721" y="1898490"/>
              <a:ext cx="39638" cy="2361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6296879" y="3252357"/>
              <a:ext cx="515294"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pic>
        <p:nvPicPr>
          <p:cNvPr id="14" name="Picture 3"/>
          <p:cNvPicPr>
            <a:picLocks noChangeAspect="1" noChangeArrowheads="1"/>
          </p:cNvPicPr>
          <p:nvPr/>
        </p:nvPicPr>
        <p:blipFill>
          <a:blip r:embed="rId4" cstate="print"/>
          <a:srcRect/>
          <a:stretch>
            <a:fillRect/>
          </a:stretch>
        </p:blipFill>
        <p:spPr bwMode="auto">
          <a:xfrm>
            <a:off x="10635324" y="7684920"/>
            <a:ext cx="276515" cy="462370"/>
          </a:xfrm>
          <a:prstGeom prst="rect">
            <a:avLst/>
          </a:prstGeom>
          <a:noFill/>
          <a:ln w="9525">
            <a:noFill/>
            <a:miter lim="800000"/>
            <a:headEnd/>
            <a:tailEnd/>
          </a:ln>
          <a:effectLst/>
        </p:spPr>
      </p:pic>
      <p:cxnSp>
        <p:nvCxnSpPr>
          <p:cNvPr id="22" name="Straight Arrow Connector 21"/>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cxnSp>
        <p:nvCxnSpPr>
          <p:cNvPr id="19" name="Straight Connector 18"/>
          <p:cNvCxnSpPr/>
          <p:nvPr/>
        </p:nvCxnSpPr>
        <p:spPr>
          <a:xfrm flipH="1">
            <a:off x="589805" y="139917"/>
            <a:ext cx="1728210" cy="2246673"/>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H="1">
            <a:off x="1684338" y="4806084"/>
            <a:ext cx="1209747" cy="1728210"/>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sp>
        <p:nvSpPr>
          <p:cNvPr id="24" name="Arc 23"/>
          <p:cNvSpPr/>
          <p:nvPr/>
        </p:nvSpPr>
        <p:spPr>
          <a:xfrm rot="15473282">
            <a:off x="130553" y="6079170"/>
            <a:ext cx="2419494" cy="1958638"/>
          </a:xfrm>
          <a:prstGeom prst="arc">
            <a:avLst>
              <a:gd name="adj1" fmla="val 11826734"/>
              <a:gd name="adj2" fmla="val 20193224"/>
            </a:avLst>
          </a:prstGeom>
          <a:ln w="508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Arc 24"/>
          <p:cNvSpPr/>
          <p:nvPr/>
        </p:nvSpPr>
        <p:spPr>
          <a:xfrm rot="7411888">
            <a:off x="979874" y="6297872"/>
            <a:ext cx="2419494" cy="1958638"/>
          </a:xfrm>
          <a:prstGeom prst="arc">
            <a:avLst>
              <a:gd name="adj1" fmla="val 11826734"/>
              <a:gd name="adj2" fmla="val 18108352"/>
            </a:avLst>
          </a:prstGeom>
          <a:ln w="508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Arc 27"/>
          <p:cNvSpPr/>
          <p:nvPr/>
        </p:nvSpPr>
        <p:spPr>
          <a:xfrm rot="10800000">
            <a:off x="3456975" y="5837016"/>
            <a:ext cx="2419494" cy="1958638"/>
          </a:xfrm>
          <a:prstGeom prst="arc">
            <a:avLst>
              <a:gd name="adj1" fmla="val 11826734"/>
              <a:gd name="adj2" fmla="val 14910223"/>
            </a:avLst>
          </a:prstGeom>
          <a:ln w="508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Arc 37"/>
          <p:cNvSpPr/>
          <p:nvPr/>
        </p:nvSpPr>
        <p:spPr>
          <a:xfrm rot="16200000">
            <a:off x="3786994" y="6102240"/>
            <a:ext cx="1958637" cy="1555389"/>
          </a:xfrm>
          <a:prstGeom prst="arc">
            <a:avLst>
              <a:gd name="adj1" fmla="val 9254946"/>
              <a:gd name="adj2" fmla="val 17609558"/>
            </a:avLst>
          </a:prstGeom>
          <a:ln w="508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Arc 38"/>
          <p:cNvSpPr/>
          <p:nvPr/>
        </p:nvSpPr>
        <p:spPr>
          <a:xfrm rot="16200000">
            <a:off x="5515204" y="7023953"/>
            <a:ext cx="1958637" cy="1555389"/>
          </a:xfrm>
          <a:prstGeom prst="arc">
            <a:avLst>
              <a:gd name="adj1" fmla="val 14330581"/>
              <a:gd name="adj2" fmla="val 17609558"/>
            </a:avLst>
          </a:prstGeom>
          <a:ln w="508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Arc 39"/>
          <p:cNvSpPr/>
          <p:nvPr/>
        </p:nvSpPr>
        <p:spPr>
          <a:xfrm rot="7411888">
            <a:off x="6279717" y="6355479"/>
            <a:ext cx="2419494" cy="1958638"/>
          </a:xfrm>
          <a:prstGeom prst="arc">
            <a:avLst>
              <a:gd name="adj1" fmla="val 11826734"/>
              <a:gd name="adj2" fmla="val 18108352"/>
            </a:avLst>
          </a:prstGeom>
          <a:ln w="508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Arc 40"/>
          <p:cNvSpPr/>
          <p:nvPr/>
        </p:nvSpPr>
        <p:spPr>
          <a:xfrm rot="10255095">
            <a:off x="-990610" y="3616347"/>
            <a:ext cx="3338335" cy="2078449"/>
          </a:xfrm>
          <a:prstGeom prst="arc">
            <a:avLst>
              <a:gd name="adj1" fmla="val 11826734"/>
              <a:gd name="adj2" fmla="val 18722221"/>
            </a:avLst>
          </a:prstGeom>
          <a:ln w="508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6" name="Straight Connector 45"/>
          <p:cNvCxnSpPr/>
          <p:nvPr/>
        </p:nvCxnSpPr>
        <p:spPr>
          <a:xfrm flipH="1">
            <a:off x="3297334" y="2789839"/>
            <a:ext cx="691285" cy="1094533"/>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5428794" y="4806084"/>
            <a:ext cx="864104" cy="1612996"/>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6445298" y="4958484"/>
            <a:ext cx="711705" cy="2209487"/>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589805" y="139917"/>
            <a:ext cx="1728210" cy="2246673"/>
          </a:xfrm>
          <a:prstGeom prst="line">
            <a:avLst/>
          </a:prstGeom>
          <a:ln w="1270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4046225" y="255131"/>
            <a:ext cx="806501" cy="2361887"/>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6350507" y="0"/>
            <a:ext cx="748889" cy="4748477"/>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4910330" y="139917"/>
            <a:ext cx="3974883" cy="2822743"/>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9000427" y="2098555"/>
            <a:ext cx="2073852" cy="806498"/>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H="1">
            <a:off x="3009299" y="3884372"/>
            <a:ext cx="288037" cy="748891"/>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9000427" y="3077874"/>
            <a:ext cx="711705" cy="2209487"/>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sp>
        <p:nvSpPr>
          <p:cNvPr id="51" name="Freeform 50"/>
          <p:cNvSpPr/>
          <p:nvPr/>
        </p:nvSpPr>
        <p:spPr>
          <a:xfrm>
            <a:off x="8726400" y="5594400"/>
            <a:ext cx="1564718" cy="565445"/>
          </a:xfrm>
          <a:custGeom>
            <a:avLst/>
            <a:gdLst>
              <a:gd name="connsiteX0" fmla="*/ 1519200 w 1621200"/>
              <a:gd name="connsiteY0" fmla="*/ 0 h 913200"/>
              <a:gd name="connsiteX1" fmla="*/ 1454400 w 1621200"/>
              <a:gd name="connsiteY1" fmla="*/ 770400 h 913200"/>
              <a:gd name="connsiteX2" fmla="*/ 1454400 w 1621200"/>
              <a:gd name="connsiteY2" fmla="*/ 856800 h 913200"/>
              <a:gd name="connsiteX3" fmla="*/ 453600 w 1621200"/>
              <a:gd name="connsiteY3" fmla="*/ 871200 h 913200"/>
              <a:gd name="connsiteX4" fmla="*/ 194400 w 1621200"/>
              <a:gd name="connsiteY4" fmla="*/ 684000 h 913200"/>
              <a:gd name="connsiteX5" fmla="*/ 0 w 1621200"/>
              <a:gd name="connsiteY5" fmla="*/ 388800 h 913200"/>
              <a:gd name="connsiteX0" fmla="*/ 1519200 w 1564718"/>
              <a:gd name="connsiteY0" fmla="*/ 0 h 954245"/>
              <a:gd name="connsiteX1" fmla="*/ 1454400 w 1564718"/>
              <a:gd name="connsiteY1" fmla="*/ 770400 h 954245"/>
              <a:gd name="connsiteX2" fmla="*/ 1454400 w 1564718"/>
              <a:gd name="connsiteY2" fmla="*/ 856800 h 954245"/>
              <a:gd name="connsiteX3" fmla="*/ 792490 w 1564718"/>
              <a:gd name="connsiteY3" fmla="*/ 925445 h 954245"/>
              <a:gd name="connsiteX4" fmla="*/ 194400 w 1564718"/>
              <a:gd name="connsiteY4" fmla="*/ 684000 h 954245"/>
              <a:gd name="connsiteX5" fmla="*/ 0 w 1564718"/>
              <a:gd name="connsiteY5" fmla="*/ 388800 h 954245"/>
              <a:gd name="connsiteX0" fmla="*/ 1454400 w 1564718"/>
              <a:gd name="connsiteY0" fmla="*/ 381600 h 565445"/>
              <a:gd name="connsiteX1" fmla="*/ 1454400 w 1564718"/>
              <a:gd name="connsiteY1" fmla="*/ 468000 h 565445"/>
              <a:gd name="connsiteX2" fmla="*/ 792490 w 1564718"/>
              <a:gd name="connsiteY2" fmla="*/ 536645 h 565445"/>
              <a:gd name="connsiteX3" fmla="*/ 194400 w 1564718"/>
              <a:gd name="connsiteY3" fmla="*/ 295200 h 565445"/>
              <a:gd name="connsiteX4" fmla="*/ 0 w 1564718"/>
              <a:gd name="connsiteY4" fmla="*/ 0 h 565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4718" h="565445">
                <a:moveTo>
                  <a:pt x="1454400" y="381600"/>
                </a:moveTo>
                <a:cubicBezTo>
                  <a:pt x="1443600" y="524400"/>
                  <a:pt x="1564718" y="442159"/>
                  <a:pt x="1454400" y="468000"/>
                </a:cubicBezTo>
                <a:cubicBezTo>
                  <a:pt x="1344082" y="493841"/>
                  <a:pt x="1002490" y="565445"/>
                  <a:pt x="792490" y="536645"/>
                </a:cubicBezTo>
                <a:cubicBezTo>
                  <a:pt x="582490" y="507845"/>
                  <a:pt x="326482" y="384641"/>
                  <a:pt x="194400" y="295200"/>
                </a:cubicBezTo>
                <a:cubicBezTo>
                  <a:pt x="62318" y="205759"/>
                  <a:pt x="59400" y="107400"/>
                  <a:pt x="0" y="0"/>
                </a:cubicBezTo>
              </a:path>
            </a:pathLst>
          </a:custGeom>
          <a:ln w="508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Freeform 52"/>
          <p:cNvSpPr/>
          <p:nvPr/>
        </p:nvSpPr>
        <p:spPr>
          <a:xfrm>
            <a:off x="7502400" y="3686400"/>
            <a:ext cx="1351200" cy="4564800"/>
          </a:xfrm>
          <a:custGeom>
            <a:avLst/>
            <a:gdLst>
              <a:gd name="connsiteX0" fmla="*/ 0 w 1351200"/>
              <a:gd name="connsiteY0" fmla="*/ 0 h 4564800"/>
              <a:gd name="connsiteX1" fmla="*/ 115200 w 1351200"/>
              <a:gd name="connsiteY1" fmla="*/ 403200 h 4564800"/>
              <a:gd name="connsiteX2" fmla="*/ 79200 w 1351200"/>
              <a:gd name="connsiteY2" fmla="*/ 669600 h 4564800"/>
              <a:gd name="connsiteX3" fmla="*/ 201600 w 1351200"/>
              <a:gd name="connsiteY3" fmla="*/ 1166400 h 4564800"/>
              <a:gd name="connsiteX4" fmla="*/ 381600 w 1351200"/>
              <a:gd name="connsiteY4" fmla="*/ 1512000 h 4564800"/>
              <a:gd name="connsiteX5" fmla="*/ 532800 w 1351200"/>
              <a:gd name="connsiteY5" fmla="*/ 1944000 h 4564800"/>
              <a:gd name="connsiteX6" fmla="*/ 799200 w 1351200"/>
              <a:gd name="connsiteY6" fmla="*/ 2340000 h 4564800"/>
              <a:gd name="connsiteX7" fmla="*/ 878400 w 1351200"/>
              <a:gd name="connsiteY7" fmla="*/ 2851200 h 4564800"/>
              <a:gd name="connsiteX8" fmla="*/ 1108800 w 1351200"/>
              <a:gd name="connsiteY8" fmla="*/ 3816000 h 4564800"/>
              <a:gd name="connsiteX9" fmla="*/ 1324800 w 1351200"/>
              <a:gd name="connsiteY9" fmla="*/ 4226400 h 4564800"/>
              <a:gd name="connsiteX10" fmla="*/ 1267200 w 1351200"/>
              <a:gd name="connsiteY10" fmla="*/ 4564800 h 456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51200" h="4564800">
                <a:moveTo>
                  <a:pt x="0" y="0"/>
                </a:moveTo>
                <a:cubicBezTo>
                  <a:pt x="51000" y="145800"/>
                  <a:pt x="102000" y="291600"/>
                  <a:pt x="115200" y="403200"/>
                </a:cubicBezTo>
                <a:cubicBezTo>
                  <a:pt x="128400" y="514800"/>
                  <a:pt x="64800" y="542400"/>
                  <a:pt x="79200" y="669600"/>
                </a:cubicBezTo>
                <a:cubicBezTo>
                  <a:pt x="93600" y="796800"/>
                  <a:pt x="151200" y="1026000"/>
                  <a:pt x="201600" y="1166400"/>
                </a:cubicBezTo>
                <a:cubicBezTo>
                  <a:pt x="252000" y="1306800"/>
                  <a:pt x="326400" y="1382400"/>
                  <a:pt x="381600" y="1512000"/>
                </a:cubicBezTo>
                <a:cubicBezTo>
                  <a:pt x="436800" y="1641600"/>
                  <a:pt x="463200" y="1806000"/>
                  <a:pt x="532800" y="1944000"/>
                </a:cubicBezTo>
                <a:cubicBezTo>
                  <a:pt x="602400" y="2082000"/>
                  <a:pt x="741600" y="2188800"/>
                  <a:pt x="799200" y="2340000"/>
                </a:cubicBezTo>
                <a:cubicBezTo>
                  <a:pt x="856800" y="2491200"/>
                  <a:pt x="826800" y="2605200"/>
                  <a:pt x="878400" y="2851200"/>
                </a:cubicBezTo>
                <a:cubicBezTo>
                  <a:pt x="930000" y="3097200"/>
                  <a:pt x="1034400" y="3586800"/>
                  <a:pt x="1108800" y="3816000"/>
                </a:cubicBezTo>
                <a:cubicBezTo>
                  <a:pt x="1183200" y="4045200"/>
                  <a:pt x="1298400" y="4101600"/>
                  <a:pt x="1324800" y="4226400"/>
                </a:cubicBezTo>
                <a:cubicBezTo>
                  <a:pt x="1351200" y="4351200"/>
                  <a:pt x="1309200" y="4458000"/>
                  <a:pt x="1267200" y="456480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Freeform 53"/>
          <p:cNvSpPr/>
          <p:nvPr/>
        </p:nvSpPr>
        <p:spPr>
          <a:xfrm>
            <a:off x="8913600" y="4017600"/>
            <a:ext cx="1422000" cy="4190400"/>
          </a:xfrm>
          <a:custGeom>
            <a:avLst/>
            <a:gdLst>
              <a:gd name="connsiteX0" fmla="*/ 1123200 w 1548000"/>
              <a:gd name="connsiteY0" fmla="*/ 0 h 4190400"/>
              <a:gd name="connsiteX1" fmla="*/ 1245600 w 1548000"/>
              <a:gd name="connsiteY1" fmla="*/ 885600 h 4190400"/>
              <a:gd name="connsiteX2" fmla="*/ 1526400 w 1548000"/>
              <a:gd name="connsiteY2" fmla="*/ 1332000 h 4190400"/>
              <a:gd name="connsiteX3" fmla="*/ 1375200 w 1548000"/>
              <a:gd name="connsiteY3" fmla="*/ 1936800 h 4190400"/>
              <a:gd name="connsiteX4" fmla="*/ 1324800 w 1548000"/>
              <a:gd name="connsiteY4" fmla="*/ 2073600 h 4190400"/>
              <a:gd name="connsiteX5" fmla="*/ 1411200 w 1548000"/>
              <a:gd name="connsiteY5" fmla="*/ 2296800 h 4190400"/>
              <a:gd name="connsiteX6" fmla="*/ 1260000 w 1548000"/>
              <a:gd name="connsiteY6" fmla="*/ 2707200 h 4190400"/>
              <a:gd name="connsiteX7" fmla="*/ 885600 w 1548000"/>
              <a:gd name="connsiteY7" fmla="*/ 2973600 h 4190400"/>
              <a:gd name="connsiteX8" fmla="*/ 777600 w 1548000"/>
              <a:gd name="connsiteY8" fmla="*/ 3132000 h 4190400"/>
              <a:gd name="connsiteX9" fmla="*/ 871200 w 1548000"/>
              <a:gd name="connsiteY9" fmla="*/ 3268800 h 4190400"/>
              <a:gd name="connsiteX10" fmla="*/ 540000 w 1548000"/>
              <a:gd name="connsiteY10" fmla="*/ 3578400 h 4190400"/>
              <a:gd name="connsiteX11" fmla="*/ 158400 w 1548000"/>
              <a:gd name="connsiteY11" fmla="*/ 3960000 h 4190400"/>
              <a:gd name="connsiteX12" fmla="*/ 0 w 1548000"/>
              <a:gd name="connsiteY12" fmla="*/ 4190400 h 4190400"/>
              <a:gd name="connsiteX0" fmla="*/ 1123200 w 1422000"/>
              <a:gd name="connsiteY0" fmla="*/ 0 h 4190400"/>
              <a:gd name="connsiteX1" fmla="*/ 1245600 w 1422000"/>
              <a:gd name="connsiteY1" fmla="*/ 885600 h 4190400"/>
              <a:gd name="connsiteX2" fmla="*/ 1296574 w 1422000"/>
              <a:gd name="connsiteY2" fmla="*/ 1364554 h 4190400"/>
              <a:gd name="connsiteX3" fmla="*/ 1375200 w 1422000"/>
              <a:gd name="connsiteY3" fmla="*/ 1936800 h 4190400"/>
              <a:gd name="connsiteX4" fmla="*/ 1324800 w 1422000"/>
              <a:gd name="connsiteY4" fmla="*/ 2073600 h 4190400"/>
              <a:gd name="connsiteX5" fmla="*/ 1411200 w 1422000"/>
              <a:gd name="connsiteY5" fmla="*/ 2296800 h 4190400"/>
              <a:gd name="connsiteX6" fmla="*/ 1260000 w 1422000"/>
              <a:gd name="connsiteY6" fmla="*/ 2707200 h 4190400"/>
              <a:gd name="connsiteX7" fmla="*/ 885600 w 1422000"/>
              <a:gd name="connsiteY7" fmla="*/ 2973600 h 4190400"/>
              <a:gd name="connsiteX8" fmla="*/ 777600 w 1422000"/>
              <a:gd name="connsiteY8" fmla="*/ 3132000 h 4190400"/>
              <a:gd name="connsiteX9" fmla="*/ 871200 w 1422000"/>
              <a:gd name="connsiteY9" fmla="*/ 3268800 h 4190400"/>
              <a:gd name="connsiteX10" fmla="*/ 540000 w 1422000"/>
              <a:gd name="connsiteY10" fmla="*/ 3578400 h 4190400"/>
              <a:gd name="connsiteX11" fmla="*/ 158400 w 1422000"/>
              <a:gd name="connsiteY11" fmla="*/ 3960000 h 4190400"/>
              <a:gd name="connsiteX12" fmla="*/ 0 w 1422000"/>
              <a:gd name="connsiteY12" fmla="*/ 4190400 h 41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2000" h="4190400">
                <a:moveTo>
                  <a:pt x="1123200" y="0"/>
                </a:moveTo>
                <a:cubicBezTo>
                  <a:pt x="1150800" y="331800"/>
                  <a:pt x="1216704" y="658174"/>
                  <a:pt x="1245600" y="885600"/>
                </a:cubicBezTo>
                <a:cubicBezTo>
                  <a:pt x="1274496" y="1113026"/>
                  <a:pt x="1274974" y="1189354"/>
                  <a:pt x="1296574" y="1364554"/>
                </a:cubicBezTo>
                <a:cubicBezTo>
                  <a:pt x="1318174" y="1539754"/>
                  <a:pt x="1370496" y="1818626"/>
                  <a:pt x="1375200" y="1936800"/>
                </a:cubicBezTo>
                <a:cubicBezTo>
                  <a:pt x="1379904" y="2054974"/>
                  <a:pt x="1318800" y="2013600"/>
                  <a:pt x="1324800" y="2073600"/>
                </a:cubicBezTo>
                <a:cubicBezTo>
                  <a:pt x="1330800" y="2133600"/>
                  <a:pt x="1422000" y="2191200"/>
                  <a:pt x="1411200" y="2296800"/>
                </a:cubicBezTo>
                <a:cubicBezTo>
                  <a:pt x="1400400" y="2402400"/>
                  <a:pt x="1347600" y="2594400"/>
                  <a:pt x="1260000" y="2707200"/>
                </a:cubicBezTo>
                <a:cubicBezTo>
                  <a:pt x="1172400" y="2820000"/>
                  <a:pt x="966000" y="2902800"/>
                  <a:pt x="885600" y="2973600"/>
                </a:cubicBezTo>
                <a:cubicBezTo>
                  <a:pt x="805200" y="3044400"/>
                  <a:pt x="780000" y="3082800"/>
                  <a:pt x="777600" y="3132000"/>
                </a:cubicBezTo>
                <a:cubicBezTo>
                  <a:pt x="775200" y="3181200"/>
                  <a:pt x="910800" y="3194400"/>
                  <a:pt x="871200" y="3268800"/>
                </a:cubicBezTo>
                <a:cubicBezTo>
                  <a:pt x="831600" y="3343200"/>
                  <a:pt x="658800" y="3463200"/>
                  <a:pt x="540000" y="3578400"/>
                </a:cubicBezTo>
                <a:cubicBezTo>
                  <a:pt x="421200" y="3693600"/>
                  <a:pt x="248400" y="3858000"/>
                  <a:pt x="158400" y="3960000"/>
                </a:cubicBezTo>
                <a:cubicBezTo>
                  <a:pt x="68400" y="4062000"/>
                  <a:pt x="34200" y="4126200"/>
                  <a:pt x="0" y="419040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Freeform 54"/>
          <p:cNvSpPr/>
          <p:nvPr/>
        </p:nvSpPr>
        <p:spPr>
          <a:xfrm>
            <a:off x="3279600" y="3146400"/>
            <a:ext cx="1062000" cy="5068800"/>
          </a:xfrm>
          <a:custGeom>
            <a:avLst/>
            <a:gdLst>
              <a:gd name="connsiteX0" fmla="*/ 1062000 w 1062000"/>
              <a:gd name="connsiteY0" fmla="*/ 0 h 5068800"/>
              <a:gd name="connsiteX1" fmla="*/ 774000 w 1062000"/>
              <a:gd name="connsiteY1" fmla="*/ 892800 h 5068800"/>
              <a:gd name="connsiteX2" fmla="*/ 572400 w 1062000"/>
              <a:gd name="connsiteY2" fmla="*/ 1598400 h 5068800"/>
              <a:gd name="connsiteX3" fmla="*/ 493200 w 1062000"/>
              <a:gd name="connsiteY3" fmla="*/ 2282400 h 5068800"/>
              <a:gd name="connsiteX4" fmla="*/ 248400 w 1062000"/>
              <a:gd name="connsiteY4" fmla="*/ 2858400 h 5068800"/>
              <a:gd name="connsiteX5" fmla="*/ 270000 w 1062000"/>
              <a:gd name="connsiteY5" fmla="*/ 3268800 h 5068800"/>
              <a:gd name="connsiteX6" fmla="*/ 61200 w 1062000"/>
              <a:gd name="connsiteY6" fmla="*/ 3441600 h 5068800"/>
              <a:gd name="connsiteX7" fmla="*/ 25200 w 1062000"/>
              <a:gd name="connsiteY7" fmla="*/ 3751200 h 5068800"/>
              <a:gd name="connsiteX8" fmla="*/ 212400 w 1062000"/>
              <a:gd name="connsiteY8" fmla="*/ 4204800 h 5068800"/>
              <a:gd name="connsiteX9" fmla="*/ 241200 w 1062000"/>
              <a:gd name="connsiteY9" fmla="*/ 4816800 h 5068800"/>
              <a:gd name="connsiteX10" fmla="*/ 219600 w 1062000"/>
              <a:gd name="connsiteY10" fmla="*/ 5068800 h 5068800"/>
              <a:gd name="connsiteX11" fmla="*/ 219600 w 1062000"/>
              <a:gd name="connsiteY11" fmla="*/ 5068800 h 506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2000" h="5068800">
                <a:moveTo>
                  <a:pt x="1062000" y="0"/>
                </a:moveTo>
                <a:cubicBezTo>
                  <a:pt x="958800" y="313200"/>
                  <a:pt x="855600" y="626400"/>
                  <a:pt x="774000" y="892800"/>
                </a:cubicBezTo>
                <a:cubicBezTo>
                  <a:pt x="692400" y="1159200"/>
                  <a:pt x="619200" y="1366800"/>
                  <a:pt x="572400" y="1598400"/>
                </a:cubicBezTo>
                <a:cubicBezTo>
                  <a:pt x="525600" y="1830000"/>
                  <a:pt x="547200" y="2072400"/>
                  <a:pt x="493200" y="2282400"/>
                </a:cubicBezTo>
                <a:cubicBezTo>
                  <a:pt x="439200" y="2492400"/>
                  <a:pt x="285600" y="2694000"/>
                  <a:pt x="248400" y="2858400"/>
                </a:cubicBezTo>
                <a:cubicBezTo>
                  <a:pt x="211200" y="3022800"/>
                  <a:pt x="301200" y="3171600"/>
                  <a:pt x="270000" y="3268800"/>
                </a:cubicBezTo>
                <a:cubicBezTo>
                  <a:pt x="238800" y="3366000"/>
                  <a:pt x="102000" y="3361200"/>
                  <a:pt x="61200" y="3441600"/>
                </a:cubicBezTo>
                <a:cubicBezTo>
                  <a:pt x="20400" y="3522000"/>
                  <a:pt x="0" y="3624000"/>
                  <a:pt x="25200" y="3751200"/>
                </a:cubicBezTo>
                <a:cubicBezTo>
                  <a:pt x="50400" y="3878400"/>
                  <a:pt x="176400" y="4027200"/>
                  <a:pt x="212400" y="4204800"/>
                </a:cubicBezTo>
                <a:cubicBezTo>
                  <a:pt x="248400" y="4382400"/>
                  <a:pt x="240000" y="4672800"/>
                  <a:pt x="241200" y="4816800"/>
                </a:cubicBezTo>
                <a:cubicBezTo>
                  <a:pt x="242400" y="4960800"/>
                  <a:pt x="219600" y="5068800"/>
                  <a:pt x="219600" y="5068800"/>
                </a:cubicBezTo>
                <a:lnTo>
                  <a:pt x="219600" y="5068800"/>
                </a:ln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 name="Freeform 55"/>
          <p:cNvSpPr/>
          <p:nvPr/>
        </p:nvSpPr>
        <p:spPr>
          <a:xfrm>
            <a:off x="3816000" y="5284800"/>
            <a:ext cx="1022400" cy="69600"/>
          </a:xfrm>
          <a:custGeom>
            <a:avLst/>
            <a:gdLst>
              <a:gd name="connsiteX0" fmla="*/ 1022400 w 1022400"/>
              <a:gd name="connsiteY0" fmla="*/ 0 h 69600"/>
              <a:gd name="connsiteX1" fmla="*/ 547200 w 1022400"/>
              <a:gd name="connsiteY1" fmla="*/ 64800 h 69600"/>
              <a:gd name="connsiteX2" fmla="*/ 0 w 1022400"/>
              <a:gd name="connsiteY2" fmla="*/ 28800 h 69600"/>
            </a:gdLst>
            <a:ahLst/>
            <a:cxnLst>
              <a:cxn ang="0">
                <a:pos x="connsiteX0" y="connsiteY0"/>
              </a:cxn>
              <a:cxn ang="0">
                <a:pos x="connsiteX1" y="connsiteY1"/>
              </a:cxn>
              <a:cxn ang="0">
                <a:pos x="connsiteX2" y="connsiteY2"/>
              </a:cxn>
            </a:cxnLst>
            <a:rect l="l" t="t" r="r" b="b"/>
            <a:pathLst>
              <a:path w="1022400" h="69600">
                <a:moveTo>
                  <a:pt x="1022400" y="0"/>
                </a:moveTo>
                <a:cubicBezTo>
                  <a:pt x="870000" y="30000"/>
                  <a:pt x="717600" y="60000"/>
                  <a:pt x="547200" y="64800"/>
                </a:cubicBezTo>
                <a:cubicBezTo>
                  <a:pt x="376800" y="69600"/>
                  <a:pt x="188400" y="49200"/>
                  <a:pt x="0" y="2880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 name="Freeform 56"/>
          <p:cNvSpPr/>
          <p:nvPr/>
        </p:nvSpPr>
        <p:spPr>
          <a:xfrm>
            <a:off x="3549600" y="6091200"/>
            <a:ext cx="1461600" cy="337200"/>
          </a:xfrm>
          <a:custGeom>
            <a:avLst/>
            <a:gdLst>
              <a:gd name="connsiteX0" fmla="*/ 1461600 w 1461600"/>
              <a:gd name="connsiteY0" fmla="*/ 129600 h 337200"/>
              <a:gd name="connsiteX1" fmla="*/ 1087200 w 1461600"/>
              <a:gd name="connsiteY1" fmla="*/ 151200 h 337200"/>
              <a:gd name="connsiteX2" fmla="*/ 957600 w 1461600"/>
              <a:gd name="connsiteY2" fmla="*/ 237600 h 337200"/>
              <a:gd name="connsiteX3" fmla="*/ 554400 w 1461600"/>
              <a:gd name="connsiteY3" fmla="*/ 309600 h 337200"/>
              <a:gd name="connsiteX4" fmla="*/ 223200 w 1461600"/>
              <a:gd name="connsiteY4" fmla="*/ 72000 h 337200"/>
              <a:gd name="connsiteX5" fmla="*/ 0 w 1461600"/>
              <a:gd name="connsiteY5" fmla="*/ 0 h 33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1600" h="337200">
                <a:moveTo>
                  <a:pt x="1461600" y="129600"/>
                </a:moveTo>
                <a:cubicBezTo>
                  <a:pt x="1316400" y="131400"/>
                  <a:pt x="1171200" y="133200"/>
                  <a:pt x="1087200" y="151200"/>
                </a:cubicBezTo>
                <a:cubicBezTo>
                  <a:pt x="1003200" y="169200"/>
                  <a:pt x="1046400" y="211200"/>
                  <a:pt x="957600" y="237600"/>
                </a:cubicBezTo>
                <a:cubicBezTo>
                  <a:pt x="868800" y="264000"/>
                  <a:pt x="676800" y="337200"/>
                  <a:pt x="554400" y="309600"/>
                </a:cubicBezTo>
                <a:cubicBezTo>
                  <a:pt x="432000" y="282000"/>
                  <a:pt x="315600" y="123600"/>
                  <a:pt x="223200" y="72000"/>
                </a:cubicBezTo>
                <a:cubicBezTo>
                  <a:pt x="130800" y="20400"/>
                  <a:pt x="65400" y="10200"/>
                  <a:pt x="0" y="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Freeform 58"/>
          <p:cNvSpPr/>
          <p:nvPr/>
        </p:nvSpPr>
        <p:spPr>
          <a:xfrm>
            <a:off x="4960800" y="1188000"/>
            <a:ext cx="1179600" cy="5296800"/>
          </a:xfrm>
          <a:custGeom>
            <a:avLst/>
            <a:gdLst>
              <a:gd name="connsiteX0" fmla="*/ 842400 w 1179600"/>
              <a:gd name="connsiteY0" fmla="*/ 0 h 5296800"/>
              <a:gd name="connsiteX1" fmla="*/ 1137600 w 1179600"/>
              <a:gd name="connsiteY1" fmla="*/ 784800 h 5296800"/>
              <a:gd name="connsiteX2" fmla="*/ 1094400 w 1179600"/>
              <a:gd name="connsiteY2" fmla="*/ 1720800 h 5296800"/>
              <a:gd name="connsiteX3" fmla="*/ 856800 w 1179600"/>
              <a:gd name="connsiteY3" fmla="*/ 2347200 h 5296800"/>
              <a:gd name="connsiteX4" fmla="*/ 741600 w 1179600"/>
              <a:gd name="connsiteY4" fmla="*/ 2613600 h 5296800"/>
              <a:gd name="connsiteX5" fmla="*/ 964800 w 1179600"/>
              <a:gd name="connsiteY5" fmla="*/ 3304800 h 5296800"/>
              <a:gd name="connsiteX6" fmla="*/ 928800 w 1179600"/>
              <a:gd name="connsiteY6" fmla="*/ 3931200 h 5296800"/>
              <a:gd name="connsiteX7" fmla="*/ 842400 w 1179600"/>
              <a:gd name="connsiteY7" fmla="*/ 3888000 h 5296800"/>
              <a:gd name="connsiteX8" fmla="*/ 504000 w 1179600"/>
              <a:gd name="connsiteY8" fmla="*/ 3794400 h 5296800"/>
              <a:gd name="connsiteX9" fmla="*/ 360000 w 1179600"/>
              <a:gd name="connsiteY9" fmla="*/ 3888000 h 5296800"/>
              <a:gd name="connsiteX10" fmla="*/ 496800 w 1179600"/>
              <a:gd name="connsiteY10" fmla="*/ 4312800 h 5296800"/>
              <a:gd name="connsiteX11" fmla="*/ 648000 w 1179600"/>
              <a:gd name="connsiteY11" fmla="*/ 4651200 h 5296800"/>
              <a:gd name="connsiteX12" fmla="*/ 1051200 w 1179600"/>
              <a:gd name="connsiteY12" fmla="*/ 4939200 h 5296800"/>
              <a:gd name="connsiteX13" fmla="*/ 1152000 w 1179600"/>
              <a:gd name="connsiteY13" fmla="*/ 5155200 h 5296800"/>
              <a:gd name="connsiteX14" fmla="*/ 1108800 w 1179600"/>
              <a:gd name="connsiteY14" fmla="*/ 5270400 h 5296800"/>
              <a:gd name="connsiteX15" fmla="*/ 1087200 w 1179600"/>
              <a:gd name="connsiteY15" fmla="*/ 5263200 h 5296800"/>
              <a:gd name="connsiteX16" fmla="*/ 741600 w 1179600"/>
              <a:gd name="connsiteY16" fmla="*/ 5292000 h 5296800"/>
              <a:gd name="connsiteX17" fmla="*/ 489600 w 1179600"/>
              <a:gd name="connsiteY17" fmla="*/ 5234400 h 5296800"/>
              <a:gd name="connsiteX18" fmla="*/ 273600 w 1179600"/>
              <a:gd name="connsiteY18" fmla="*/ 5068800 h 5296800"/>
              <a:gd name="connsiteX19" fmla="*/ 0 w 1179600"/>
              <a:gd name="connsiteY19" fmla="*/ 5025600 h 529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79600" h="5296800">
                <a:moveTo>
                  <a:pt x="842400" y="0"/>
                </a:moveTo>
                <a:cubicBezTo>
                  <a:pt x="969000" y="249000"/>
                  <a:pt x="1095600" y="498000"/>
                  <a:pt x="1137600" y="784800"/>
                </a:cubicBezTo>
                <a:cubicBezTo>
                  <a:pt x="1179600" y="1071600"/>
                  <a:pt x="1141200" y="1460400"/>
                  <a:pt x="1094400" y="1720800"/>
                </a:cubicBezTo>
                <a:cubicBezTo>
                  <a:pt x="1047600" y="1981200"/>
                  <a:pt x="915600" y="2198400"/>
                  <a:pt x="856800" y="2347200"/>
                </a:cubicBezTo>
                <a:cubicBezTo>
                  <a:pt x="798000" y="2496000"/>
                  <a:pt x="723600" y="2454000"/>
                  <a:pt x="741600" y="2613600"/>
                </a:cubicBezTo>
                <a:cubicBezTo>
                  <a:pt x="759600" y="2773200"/>
                  <a:pt x="933600" y="3085200"/>
                  <a:pt x="964800" y="3304800"/>
                </a:cubicBezTo>
                <a:cubicBezTo>
                  <a:pt x="996000" y="3524400"/>
                  <a:pt x="949200" y="3834000"/>
                  <a:pt x="928800" y="3931200"/>
                </a:cubicBezTo>
                <a:cubicBezTo>
                  <a:pt x="908400" y="4028400"/>
                  <a:pt x="913200" y="3910800"/>
                  <a:pt x="842400" y="3888000"/>
                </a:cubicBezTo>
                <a:cubicBezTo>
                  <a:pt x="771600" y="3865200"/>
                  <a:pt x="584400" y="3794400"/>
                  <a:pt x="504000" y="3794400"/>
                </a:cubicBezTo>
                <a:cubicBezTo>
                  <a:pt x="423600" y="3794400"/>
                  <a:pt x="361200" y="3801600"/>
                  <a:pt x="360000" y="3888000"/>
                </a:cubicBezTo>
                <a:cubicBezTo>
                  <a:pt x="358800" y="3974400"/>
                  <a:pt x="448800" y="4185600"/>
                  <a:pt x="496800" y="4312800"/>
                </a:cubicBezTo>
                <a:cubicBezTo>
                  <a:pt x="544800" y="4440000"/>
                  <a:pt x="555600" y="4546800"/>
                  <a:pt x="648000" y="4651200"/>
                </a:cubicBezTo>
                <a:cubicBezTo>
                  <a:pt x="740400" y="4755600"/>
                  <a:pt x="967200" y="4855200"/>
                  <a:pt x="1051200" y="4939200"/>
                </a:cubicBezTo>
                <a:cubicBezTo>
                  <a:pt x="1135200" y="5023200"/>
                  <a:pt x="1142400" y="5100000"/>
                  <a:pt x="1152000" y="5155200"/>
                </a:cubicBezTo>
                <a:cubicBezTo>
                  <a:pt x="1161600" y="5210400"/>
                  <a:pt x="1119600" y="5252400"/>
                  <a:pt x="1108800" y="5270400"/>
                </a:cubicBezTo>
                <a:cubicBezTo>
                  <a:pt x="1098000" y="5288400"/>
                  <a:pt x="1148400" y="5259600"/>
                  <a:pt x="1087200" y="5263200"/>
                </a:cubicBezTo>
                <a:cubicBezTo>
                  <a:pt x="1026000" y="5266800"/>
                  <a:pt x="841200" y="5296800"/>
                  <a:pt x="741600" y="5292000"/>
                </a:cubicBezTo>
                <a:cubicBezTo>
                  <a:pt x="642000" y="5287200"/>
                  <a:pt x="567600" y="5271600"/>
                  <a:pt x="489600" y="5234400"/>
                </a:cubicBezTo>
                <a:cubicBezTo>
                  <a:pt x="411600" y="5197200"/>
                  <a:pt x="355200" y="5103600"/>
                  <a:pt x="273600" y="5068800"/>
                </a:cubicBezTo>
                <a:cubicBezTo>
                  <a:pt x="192000" y="5034000"/>
                  <a:pt x="96000" y="5029800"/>
                  <a:pt x="0" y="502560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Freeform 60"/>
          <p:cNvSpPr/>
          <p:nvPr/>
        </p:nvSpPr>
        <p:spPr>
          <a:xfrm>
            <a:off x="4708800" y="4161600"/>
            <a:ext cx="454800" cy="1142400"/>
          </a:xfrm>
          <a:custGeom>
            <a:avLst/>
            <a:gdLst>
              <a:gd name="connsiteX0" fmla="*/ 0 w 454800"/>
              <a:gd name="connsiteY0" fmla="*/ 0 h 1142400"/>
              <a:gd name="connsiteX1" fmla="*/ 144000 w 454800"/>
              <a:gd name="connsiteY1" fmla="*/ 424800 h 1142400"/>
              <a:gd name="connsiteX2" fmla="*/ 208800 w 454800"/>
              <a:gd name="connsiteY2" fmla="*/ 741600 h 1142400"/>
              <a:gd name="connsiteX3" fmla="*/ 374400 w 454800"/>
              <a:gd name="connsiteY3" fmla="*/ 964800 h 1142400"/>
              <a:gd name="connsiteX4" fmla="*/ 403200 w 454800"/>
              <a:gd name="connsiteY4" fmla="*/ 1116000 h 1142400"/>
              <a:gd name="connsiteX5" fmla="*/ 64800 w 454800"/>
              <a:gd name="connsiteY5" fmla="*/ 1123200 h 114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4800" h="1142400">
                <a:moveTo>
                  <a:pt x="0" y="0"/>
                </a:moveTo>
                <a:cubicBezTo>
                  <a:pt x="54600" y="150600"/>
                  <a:pt x="109200" y="301200"/>
                  <a:pt x="144000" y="424800"/>
                </a:cubicBezTo>
                <a:cubicBezTo>
                  <a:pt x="178800" y="548400"/>
                  <a:pt x="170400" y="651600"/>
                  <a:pt x="208800" y="741600"/>
                </a:cubicBezTo>
                <a:cubicBezTo>
                  <a:pt x="247200" y="831600"/>
                  <a:pt x="342000" y="902400"/>
                  <a:pt x="374400" y="964800"/>
                </a:cubicBezTo>
                <a:cubicBezTo>
                  <a:pt x="406800" y="1027200"/>
                  <a:pt x="454800" y="1089600"/>
                  <a:pt x="403200" y="1116000"/>
                </a:cubicBezTo>
                <a:cubicBezTo>
                  <a:pt x="351600" y="1142400"/>
                  <a:pt x="208200" y="1132800"/>
                  <a:pt x="64800" y="112320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 name="Freeform 62"/>
          <p:cNvSpPr/>
          <p:nvPr/>
        </p:nvSpPr>
        <p:spPr>
          <a:xfrm>
            <a:off x="4305600" y="2365200"/>
            <a:ext cx="1742400" cy="838800"/>
          </a:xfrm>
          <a:custGeom>
            <a:avLst/>
            <a:gdLst>
              <a:gd name="connsiteX0" fmla="*/ 1742400 w 1742400"/>
              <a:gd name="connsiteY0" fmla="*/ 594000 h 838800"/>
              <a:gd name="connsiteX1" fmla="*/ 1512000 w 1742400"/>
              <a:gd name="connsiteY1" fmla="*/ 673200 h 838800"/>
              <a:gd name="connsiteX2" fmla="*/ 1353600 w 1742400"/>
              <a:gd name="connsiteY2" fmla="*/ 378000 h 838800"/>
              <a:gd name="connsiteX3" fmla="*/ 1108800 w 1742400"/>
              <a:gd name="connsiteY3" fmla="*/ 54000 h 838800"/>
              <a:gd name="connsiteX4" fmla="*/ 756000 w 1742400"/>
              <a:gd name="connsiteY4" fmla="*/ 54000 h 838800"/>
              <a:gd name="connsiteX5" fmla="*/ 273600 w 1742400"/>
              <a:gd name="connsiteY5" fmla="*/ 334800 h 838800"/>
              <a:gd name="connsiteX6" fmla="*/ 72000 w 1742400"/>
              <a:gd name="connsiteY6" fmla="*/ 565200 h 838800"/>
              <a:gd name="connsiteX7" fmla="*/ 0 w 1742400"/>
              <a:gd name="connsiteY7" fmla="*/ 838800 h 8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42400" h="838800">
                <a:moveTo>
                  <a:pt x="1742400" y="594000"/>
                </a:moveTo>
                <a:cubicBezTo>
                  <a:pt x="1659600" y="651600"/>
                  <a:pt x="1576800" y="709200"/>
                  <a:pt x="1512000" y="673200"/>
                </a:cubicBezTo>
                <a:cubicBezTo>
                  <a:pt x="1447200" y="637200"/>
                  <a:pt x="1420800" y="481200"/>
                  <a:pt x="1353600" y="378000"/>
                </a:cubicBezTo>
                <a:cubicBezTo>
                  <a:pt x="1286400" y="274800"/>
                  <a:pt x="1208400" y="108000"/>
                  <a:pt x="1108800" y="54000"/>
                </a:cubicBezTo>
                <a:cubicBezTo>
                  <a:pt x="1009200" y="0"/>
                  <a:pt x="895200" y="7200"/>
                  <a:pt x="756000" y="54000"/>
                </a:cubicBezTo>
                <a:cubicBezTo>
                  <a:pt x="616800" y="100800"/>
                  <a:pt x="387600" y="249600"/>
                  <a:pt x="273600" y="334800"/>
                </a:cubicBezTo>
                <a:cubicBezTo>
                  <a:pt x="159600" y="420000"/>
                  <a:pt x="117600" y="481200"/>
                  <a:pt x="72000" y="565200"/>
                </a:cubicBezTo>
                <a:cubicBezTo>
                  <a:pt x="26400" y="649200"/>
                  <a:pt x="13200" y="744000"/>
                  <a:pt x="0" y="83880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 name="Freeform 63"/>
          <p:cNvSpPr/>
          <p:nvPr/>
        </p:nvSpPr>
        <p:spPr>
          <a:xfrm>
            <a:off x="3002400" y="1812000"/>
            <a:ext cx="1188000" cy="751200"/>
          </a:xfrm>
          <a:custGeom>
            <a:avLst/>
            <a:gdLst>
              <a:gd name="connsiteX0" fmla="*/ 1188000 w 1188000"/>
              <a:gd name="connsiteY0" fmla="*/ 751200 h 751200"/>
              <a:gd name="connsiteX1" fmla="*/ 871200 w 1188000"/>
              <a:gd name="connsiteY1" fmla="*/ 441600 h 751200"/>
              <a:gd name="connsiteX2" fmla="*/ 626400 w 1188000"/>
              <a:gd name="connsiteY2" fmla="*/ 211200 h 751200"/>
              <a:gd name="connsiteX3" fmla="*/ 374400 w 1188000"/>
              <a:gd name="connsiteY3" fmla="*/ 67200 h 751200"/>
              <a:gd name="connsiteX4" fmla="*/ 151200 w 1188000"/>
              <a:gd name="connsiteY4" fmla="*/ 9600 h 751200"/>
              <a:gd name="connsiteX5" fmla="*/ 0 w 1188000"/>
              <a:gd name="connsiteY5" fmla="*/ 9600 h 7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8000" h="751200">
                <a:moveTo>
                  <a:pt x="1188000" y="751200"/>
                </a:moveTo>
                <a:lnTo>
                  <a:pt x="871200" y="441600"/>
                </a:lnTo>
                <a:cubicBezTo>
                  <a:pt x="777600" y="351600"/>
                  <a:pt x="709200" y="273600"/>
                  <a:pt x="626400" y="211200"/>
                </a:cubicBezTo>
                <a:cubicBezTo>
                  <a:pt x="543600" y="148800"/>
                  <a:pt x="453600" y="100800"/>
                  <a:pt x="374400" y="67200"/>
                </a:cubicBezTo>
                <a:cubicBezTo>
                  <a:pt x="295200" y="33600"/>
                  <a:pt x="213600" y="19200"/>
                  <a:pt x="151200" y="9600"/>
                </a:cubicBezTo>
                <a:cubicBezTo>
                  <a:pt x="88800" y="0"/>
                  <a:pt x="44400" y="4800"/>
                  <a:pt x="0" y="960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Freeform 64"/>
          <p:cNvSpPr/>
          <p:nvPr/>
        </p:nvSpPr>
        <p:spPr>
          <a:xfrm>
            <a:off x="2973600" y="3081600"/>
            <a:ext cx="1245600" cy="172800"/>
          </a:xfrm>
          <a:custGeom>
            <a:avLst/>
            <a:gdLst>
              <a:gd name="connsiteX0" fmla="*/ 1245600 w 1245600"/>
              <a:gd name="connsiteY0" fmla="*/ 0 h 172800"/>
              <a:gd name="connsiteX1" fmla="*/ 1015200 w 1245600"/>
              <a:gd name="connsiteY1" fmla="*/ 136800 h 172800"/>
              <a:gd name="connsiteX2" fmla="*/ 748800 w 1245600"/>
              <a:gd name="connsiteY2" fmla="*/ 158400 h 172800"/>
              <a:gd name="connsiteX3" fmla="*/ 496800 w 1245600"/>
              <a:gd name="connsiteY3" fmla="*/ 144000 h 172800"/>
              <a:gd name="connsiteX4" fmla="*/ 432000 w 1245600"/>
              <a:gd name="connsiteY4" fmla="*/ 93600 h 172800"/>
              <a:gd name="connsiteX5" fmla="*/ 0 w 1245600"/>
              <a:gd name="connsiteY5" fmla="*/ 172800 h 17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5600" h="172800">
                <a:moveTo>
                  <a:pt x="1245600" y="0"/>
                </a:moveTo>
                <a:cubicBezTo>
                  <a:pt x="1171800" y="55200"/>
                  <a:pt x="1098000" y="110400"/>
                  <a:pt x="1015200" y="136800"/>
                </a:cubicBezTo>
                <a:cubicBezTo>
                  <a:pt x="932400" y="163200"/>
                  <a:pt x="835200" y="157200"/>
                  <a:pt x="748800" y="158400"/>
                </a:cubicBezTo>
                <a:cubicBezTo>
                  <a:pt x="662400" y="159600"/>
                  <a:pt x="549600" y="154800"/>
                  <a:pt x="496800" y="144000"/>
                </a:cubicBezTo>
                <a:cubicBezTo>
                  <a:pt x="444000" y="133200"/>
                  <a:pt x="514800" y="88800"/>
                  <a:pt x="432000" y="93600"/>
                </a:cubicBezTo>
                <a:cubicBezTo>
                  <a:pt x="349200" y="98400"/>
                  <a:pt x="174600" y="135600"/>
                  <a:pt x="0" y="17280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8" name="Freeform 67"/>
          <p:cNvSpPr/>
          <p:nvPr/>
        </p:nvSpPr>
        <p:spPr>
          <a:xfrm>
            <a:off x="10339200" y="2462400"/>
            <a:ext cx="576000" cy="914400"/>
          </a:xfrm>
          <a:custGeom>
            <a:avLst/>
            <a:gdLst>
              <a:gd name="connsiteX0" fmla="*/ 0 w 576000"/>
              <a:gd name="connsiteY0" fmla="*/ 0 h 914400"/>
              <a:gd name="connsiteX1" fmla="*/ 223200 w 576000"/>
              <a:gd name="connsiteY1" fmla="*/ 439200 h 914400"/>
              <a:gd name="connsiteX2" fmla="*/ 446400 w 576000"/>
              <a:gd name="connsiteY2" fmla="*/ 799200 h 914400"/>
              <a:gd name="connsiteX3" fmla="*/ 576000 w 576000"/>
              <a:gd name="connsiteY3" fmla="*/ 914400 h 914400"/>
            </a:gdLst>
            <a:ahLst/>
            <a:cxnLst>
              <a:cxn ang="0">
                <a:pos x="connsiteX0" y="connsiteY0"/>
              </a:cxn>
              <a:cxn ang="0">
                <a:pos x="connsiteX1" y="connsiteY1"/>
              </a:cxn>
              <a:cxn ang="0">
                <a:pos x="connsiteX2" y="connsiteY2"/>
              </a:cxn>
              <a:cxn ang="0">
                <a:pos x="connsiteX3" y="connsiteY3"/>
              </a:cxn>
            </a:cxnLst>
            <a:rect l="l" t="t" r="r" b="b"/>
            <a:pathLst>
              <a:path w="576000" h="914400">
                <a:moveTo>
                  <a:pt x="0" y="0"/>
                </a:moveTo>
                <a:cubicBezTo>
                  <a:pt x="74400" y="153000"/>
                  <a:pt x="148800" y="306000"/>
                  <a:pt x="223200" y="439200"/>
                </a:cubicBezTo>
                <a:cubicBezTo>
                  <a:pt x="297600" y="572400"/>
                  <a:pt x="387600" y="720000"/>
                  <a:pt x="446400" y="799200"/>
                </a:cubicBezTo>
                <a:cubicBezTo>
                  <a:pt x="505200" y="878400"/>
                  <a:pt x="540600" y="896400"/>
                  <a:pt x="576000" y="91440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Freeform 68"/>
          <p:cNvSpPr/>
          <p:nvPr/>
        </p:nvSpPr>
        <p:spPr>
          <a:xfrm>
            <a:off x="6811200" y="957600"/>
            <a:ext cx="3235200" cy="3132000"/>
          </a:xfrm>
          <a:custGeom>
            <a:avLst/>
            <a:gdLst>
              <a:gd name="connsiteX0" fmla="*/ 0 w 3235200"/>
              <a:gd name="connsiteY0" fmla="*/ 0 h 3132000"/>
              <a:gd name="connsiteX1" fmla="*/ 367200 w 3235200"/>
              <a:gd name="connsiteY1" fmla="*/ 468000 h 3132000"/>
              <a:gd name="connsiteX2" fmla="*/ 676800 w 3235200"/>
              <a:gd name="connsiteY2" fmla="*/ 885600 h 3132000"/>
              <a:gd name="connsiteX3" fmla="*/ 1152000 w 3235200"/>
              <a:gd name="connsiteY3" fmla="*/ 1288800 h 3132000"/>
              <a:gd name="connsiteX4" fmla="*/ 1864800 w 3235200"/>
              <a:gd name="connsiteY4" fmla="*/ 1548000 h 3132000"/>
              <a:gd name="connsiteX5" fmla="*/ 2296800 w 3235200"/>
              <a:gd name="connsiteY5" fmla="*/ 1713600 h 3132000"/>
              <a:gd name="connsiteX6" fmla="*/ 2685600 w 3235200"/>
              <a:gd name="connsiteY6" fmla="*/ 1785600 h 3132000"/>
              <a:gd name="connsiteX7" fmla="*/ 2959200 w 3235200"/>
              <a:gd name="connsiteY7" fmla="*/ 2116800 h 3132000"/>
              <a:gd name="connsiteX8" fmla="*/ 2988000 w 3235200"/>
              <a:gd name="connsiteY8" fmla="*/ 2275200 h 3132000"/>
              <a:gd name="connsiteX9" fmla="*/ 3196800 w 3235200"/>
              <a:gd name="connsiteY9" fmla="*/ 2736000 h 3132000"/>
              <a:gd name="connsiteX10" fmla="*/ 3218400 w 3235200"/>
              <a:gd name="connsiteY10" fmla="*/ 3132000 h 31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35200" h="3132000">
                <a:moveTo>
                  <a:pt x="0" y="0"/>
                </a:moveTo>
                <a:cubicBezTo>
                  <a:pt x="127200" y="160200"/>
                  <a:pt x="254400" y="320400"/>
                  <a:pt x="367200" y="468000"/>
                </a:cubicBezTo>
                <a:cubicBezTo>
                  <a:pt x="480000" y="615600"/>
                  <a:pt x="546000" y="748800"/>
                  <a:pt x="676800" y="885600"/>
                </a:cubicBezTo>
                <a:cubicBezTo>
                  <a:pt x="807600" y="1022400"/>
                  <a:pt x="954000" y="1178400"/>
                  <a:pt x="1152000" y="1288800"/>
                </a:cubicBezTo>
                <a:cubicBezTo>
                  <a:pt x="1350000" y="1399200"/>
                  <a:pt x="1674000" y="1477200"/>
                  <a:pt x="1864800" y="1548000"/>
                </a:cubicBezTo>
                <a:cubicBezTo>
                  <a:pt x="2055600" y="1618800"/>
                  <a:pt x="2160000" y="1674000"/>
                  <a:pt x="2296800" y="1713600"/>
                </a:cubicBezTo>
                <a:cubicBezTo>
                  <a:pt x="2433600" y="1753200"/>
                  <a:pt x="2575200" y="1718400"/>
                  <a:pt x="2685600" y="1785600"/>
                </a:cubicBezTo>
                <a:cubicBezTo>
                  <a:pt x="2796000" y="1852800"/>
                  <a:pt x="2908800" y="2035200"/>
                  <a:pt x="2959200" y="2116800"/>
                </a:cubicBezTo>
                <a:cubicBezTo>
                  <a:pt x="3009600" y="2198400"/>
                  <a:pt x="2948400" y="2172000"/>
                  <a:pt x="2988000" y="2275200"/>
                </a:cubicBezTo>
                <a:cubicBezTo>
                  <a:pt x="3027600" y="2378400"/>
                  <a:pt x="3158400" y="2593200"/>
                  <a:pt x="3196800" y="2736000"/>
                </a:cubicBezTo>
                <a:cubicBezTo>
                  <a:pt x="3235200" y="2878800"/>
                  <a:pt x="3226800" y="3005400"/>
                  <a:pt x="3218400" y="313200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7" name="Freeform 66"/>
          <p:cNvSpPr/>
          <p:nvPr/>
        </p:nvSpPr>
        <p:spPr>
          <a:xfrm>
            <a:off x="6458400" y="5457600"/>
            <a:ext cx="1461600" cy="1902000"/>
          </a:xfrm>
          <a:custGeom>
            <a:avLst/>
            <a:gdLst>
              <a:gd name="connsiteX0" fmla="*/ 0 w 1461600"/>
              <a:gd name="connsiteY0" fmla="*/ 1648800 h 1902000"/>
              <a:gd name="connsiteX1" fmla="*/ 208800 w 1461600"/>
              <a:gd name="connsiteY1" fmla="*/ 1879200 h 1902000"/>
              <a:gd name="connsiteX2" fmla="*/ 662400 w 1461600"/>
              <a:gd name="connsiteY2" fmla="*/ 1785600 h 1902000"/>
              <a:gd name="connsiteX3" fmla="*/ 957600 w 1461600"/>
              <a:gd name="connsiteY3" fmla="*/ 1310400 h 1902000"/>
              <a:gd name="connsiteX4" fmla="*/ 1188000 w 1461600"/>
              <a:gd name="connsiteY4" fmla="*/ 1000800 h 1902000"/>
              <a:gd name="connsiteX5" fmla="*/ 1324800 w 1461600"/>
              <a:gd name="connsiteY5" fmla="*/ 360000 h 1902000"/>
              <a:gd name="connsiteX6" fmla="*/ 1461600 w 1461600"/>
              <a:gd name="connsiteY6" fmla="*/ 0 h 190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1600" h="1902000">
                <a:moveTo>
                  <a:pt x="0" y="1648800"/>
                </a:moveTo>
                <a:cubicBezTo>
                  <a:pt x="49200" y="1752600"/>
                  <a:pt x="98400" y="1856400"/>
                  <a:pt x="208800" y="1879200"/>
                </a:cubicBezTo>
                <a:cubicBezTo>
                  <a:pt x="319200" y="1902000"/>
                  <a:pt x="537600" y="1880400"/>
                  <a:pt x="662400" y="1785600"/>
                </a:cubicBezTo>
                <a:cubicBezTo>
                  <a:pt x="787200" y="1690800"/>
                  <a:pt x="870000" y="1441200"/>
                  <a:pt x="957600" y="1310400"/>
                </a:cubicBezTo>
                <a:cubicBezTo>
                  <a:pt x="1045200" y="1179600"/>
                  <a:pt x="1126800" y="1159200"/>
                  <a:pt x="1188000" y="1000800"/>
                </a:cubicBezTo>
                <a:cubicBezTo>
                  <a:pt x="1249200" y="842400"/>
                  <a:pt x="1279200" y="526800"/>
                  <a:pt x="1324800" y="360000"/>
                </a:cubicBezTo>
                <a:cubicBezTo>
                  <a:pt x="1370400" y="193200"/>
                  <a:pt x="1416000" y="96600"/>
                  <a:pt x="1461600" y="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0" name="Freeform 69"/>
          <p:cNvSpPr/>
          <p:nvPr/>
        </p:nvSpPr>
        <p:spPr>
          <a:xfrm>
            <a:off x="8136000" y="5457600"/>
            <a:ext cx="2095200" cy="789600"/>
          </a:xfrm>
          <a:custGeom>
            <a:avLst/>
            <a:gdLst>
              <a:gd name="connsiteX0" fmla="*/ 0 w 2095200"/>
              <a:gd name="connsiteY0" fmla="*/ 0 h 789600"/>
              <a:gd name="connsiteX1" fmla="*/ 338400 w 2095200"/>
              <a:gd name="connsiteY1" fmla="*/ 165600 h 789600"/>
              <a:gd name="connsiteX2" fmla="*/ 583200 w 2095200"/>
              <a:gd name="connsiteY2" fmla="*/ 460800 h 789600"/>
              <a:gd name="connsiteX3" fmla="*/ 979200 w 2095200"/>
              <a:gd name="connsiteY3" fmla="*/ 741600 h 789600"/>
              <a:gd name="connsiteX4" fmla="*/ 1713600 w 2095200"/>
              <a:gd name="connsiteY4" fmla="*/ 748800 h 789600"/>
              <a:gd name="connsiteX5" fmla="*/ 2095200 w 2095200"/>
              <a:gd name="connsiteY5" fmla="*/ 698400 h 78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5200" h="789600">
                <a:moveTo>
                  <a:pt x="0" y="0"/>
                </a:moveTo>
                <a:cubicBezTo>
                  <a:pt x="120600" y="44400"/>
                  <a:pt x="241200" y="88800"/>
                  <a:pt x="338400" y="165600"/>
                </a:cubicBezTo>
                <a:cubicBezTo>
                  <a:pt x="435600" y="242400"/>
                  <a:pt x="476400" y="364800"/>
                  <a:pt x="583200" y="460800"/>
                </a:cubicBezTo>
                <a:cubicBezTo>
                  <a:pt x="690000" y="556800"/>
                  <a:pt x="790800" y="693600"/>
                  <a:pt x="979200" y="741600"/>
                </a:cubicBezTo>
                <a:cubicBezTo>
                  <a:pt x="1167600" y="789600"/>
                  <a:pt x="1527600" y="756000"/>
                  <a:pt x="1713600" y="748800"/>
                </a:cubicBezTo>
                <a:cubicBezTo>
                  <a:pt x="1899600" y="741600"/>
                  <a:pt x="1997400" y="720000"/>
                  <a:pt x="2095200" y="69840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1" name="Freeform 70"/>
          <p:cNvSpPr/>
          <p:nvPr/>
        </p:nvSpPr>
        <p:spPr>
          <a:xfrm>
            <a:off x="9180000" y="3254400"/>
            <a:ext cx="496800" cy="1044000"/>
          </a:xfrm>
          <a:custGeom>
            <a:avLst/>
            <a:gdLst>
              <a:gd name="connsiteX0" fmla="*/ 496800 w 496800"/>
              <a:gd name="connsiteY0" fmla="*/ 0 h 1044000"/>
              <a:gd name="connsiteX1" fmla="*/ 360000 w 496800"/>
              <a:gd name="connsiteY1" fmla="*/ 360000 h 1044000"/>
              <a:gd name="connsiteX2" fmla="*/ 374400 w 496800"/>
              <a:gd name="connsiteY2" fmla="*/ 669600 h 1044000"/>
              <a:gd name="connsiteX3" fmla="*/ 230400 w 496800"/>
              <a:gd name="connsiteY3" fmla="*/ 878400 h 1044000"/>
              <a:gd name="connsiteX4" fmla="*/ 0 w 496800"/>
              <a:gd name="connsiteY4" fmla="*/ 1044000 h 104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800" h="1044000">
                <a:moveTo>
                  <a:pt x="496800" y="0"/>
                </a:moveTo>
                <a:cubicBezTo>
                  <a:pt x="438600" y="124200"/>
                  <a:pt x="380400" y="248400"/>
                  <a:pt x="360000" y="360000"/>
                </a:cubicBezTo>
                <a:cubicBezTo>
                  <a:pt x="339600" y="471600"/>
                  <a:pt x="396000" y="583200"/>
                  <a:pt x="374400" y="669600"/>
                </a:cubicBezTo>
                <a:cubicBezTo>
                  <a:pt x="352800" y="756000"/>
                  <a:pt x="292800" y="816000"/>
                  <a:pt x="230400" y="878400"/>
                </a:cubicBezTo>
                <a:cubicBezTo>
                  <a:pt x="168000" y="940800"/>
                  <a:pt x="84000" y="992400"/>
                  <a:pt x="0" y="104400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3" name="Freeform 72"/>
          <p:cNvSpPr/>
          <p:nvPr/>
        </p:nvSpPr>
        <p:spPr>
          <a:xfrm>
            <a:off x="8696400" y="4348800"/>
            <a:ext cx="375600" cy="856800"/>
          </a:xfrm>
          <a:custGeom>
            <a:avLst/>
            <a:gdLst>
              <a:gd name="connsiteX0" fmla="*/ 375600 w 375600"/>
              <a:gd name="connsiteY0" fmla="*/ 0 h 856800"/>
              <a:gd name="connsiteX1" fmla="*/ 217200 w 375600"/>
              <a:gd name="connsiteY1" fmla="*/ 72000 h 856800"/>
              <a:gd name="connsiteX2" fmla="*/ 15600 w 375600"/>
              <a:gd name="connsiteY2" fmla="*/ 194400 h 856800"/>
              <a:gd name="connsiteX3" fmla="*/ 123600 w 375600"/>
              <a:gd name="connsiteY3" fmla="*/ 403200 h 856800"/>
              <a:gd name="connsiteX4" fmla="*/ 130800 w 375600"/>
              <a:gd name="connsiteY4" fmla="*/ 590400 h 856800"/>
              <a:gd name="connsiteX5" fmla="*/ 274800 w 375600"/>
              <a:gd name="connsiteY5" fmla="*/ 856800 h 85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5600" h="856800">
                <a:moveTo>
                  <a:pt x="375600" y="0"/>
                </a:moveTo>
                <a:cubicBezTo>
                  <a:pt x="326400" y="19800"/>
                  <a:pt x="277200" y="39600"/>
                  <a:pt x="217200" y="72000"/>
                </a:cubicBezTo>
                <a:cubicBezTo>
                  <a:pt x="157200" y="104400"/>
                  <a:pt x="31200" y="139200"/>
                  <a:pt x="15600" y="194400"/>
                </a:cubicBezTo>
                <a:cubicBezTo>
                  <a:pt x="0" y="249600"/>
                  <a:pt x="104400" y="337200"/>
                  <a:pt x="123600" y="403200"/>
                </a:cubicBezTo>
                <a:cubicBezTo>
                  <a:pt x="142800" y="469200"/>
                  <a:pt x="105600" y="514800"/>
                  <a:pt x="130800" y="590400"/>
                </a:cubicBezTo>
                <a:cubicBezTo>
                  <a:pt x="156000" y="666000"/>
                  <a:pt x="215400" y="761400"/>
                  <a:pt x="274800" y="85680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4" name="Freeform 73"/>
          <p:cNvSpPr/>
          <p:nvPr/>
        </p:nvSpPr>
        <p:spPr>
          <a:xfrm>
            <a:off x="8311200" y="4501200"/>
            <a:ext cx="199200" cy="481200"/>
          </a:xfrm>
          <a:custGeom>
            <a:avLst/>
            <a:gdLst>
              <a:gd name="connsiteX0" fmla="*/ 199200 w 199200"/>
              <a:gd name="connsiteY0" fmla="*/ 13200 h 481200"/>
              <a:gd name="connsiteX1" fmla="*/ 12000 w 199200"/>
              <a:gd name="connsiteY1" fmla="*/ 78000 h 481200"/>
              <a:gd name="connsiteX2" fmla="*/ 127200 w 199200"/>
              <a:gd name="connsiteY2" fmla="*/ 481200 h 481200"/>
            </a:gdLst>
            <a:ahLst/>
            <a:cxnLst>
              <a:cxn ang="0">
                <a:pos x="connsiteX0" y="connsiteY0"/>
              </a:cxn>
              <a:cxn ang="0">
                <a:pos x="connsiteX1" y="connsiteY1"/>
              </a:cxn>
              <a:cxn ang="0">
                <a:pos x="connsiteX2" y="connsiteY2"/>
              </a:cxn>
            </a:cxnLst>
            <a:rect l="l" t="t" r="r" b="b"/>
            <a:pathLst>
              <a:path w="199200" h="481200">
                <a:moveTo>
                  <a:pt x="199200" y="13200"/>
                </a:moveTo>
                <a:cubicBezTo>
                  <a:pt x="111600" y="6600"/>
                  <a:pt x="24000" y="0"/>
                  <a:pt x="12000" y="78000"/>
                </a:cubicBezTo>
                <a:cubicBezTo>
                  <a:pt x="0" y="156000"/>
                  <a:pt x="63600" y="318600"/>
                  <a:pt x="127200" y="48120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 name="Freeform 74"/>
          <p:cNvSpPr/>
          <p:nvPr/>
        </p:nvSpPr>
        <p:spPr>
          <a:xfrm>
            <a:off x="7704000" y="4424400"/>
            <a:ext cx="374400" cy="183600"/>
          </a:xfrm>
          <a:custGeom>
            <a:avLst/>
            <a:gdLst>
              <a:gd name="connsiteX0" fmla="*/ 374400 w 374400"/>
              <a:gd name="connsiteY0" fmla="*/ 118800 h 183600"/>
              <a:gd name="connsiteX1" fmla="*/ 180000 w 374400"/>
              <a:gd name="connsiteY1" fmla="*/ 10800 h 183600"/>
              <a:gd name="connsiteX2" fmla="*/ 0 w 374400"/>
              <a:gd name="connsiteY2" fmla="*/ 183600 h 183600"/>
            </a:gdLst>
            <a:ahLst/>
            <a:cxnLst>
              <a:cxn ang="0">
                <a:pos x="connsiteX0" y="connsiteY0"/>
              </a:cxn>
              <a:cxn ang="0">
                <a:pos x="connsiteX1" y="connsiteY1"/>
              </a:cxn>
              <a:cxn ang="0">
                <a:pos x="connsiteX2" y="connsiteY2"/>
              </a:cxn>
            </a:cxnLst>
            <a:rect l="l" t="t" r="r" b="b"/>
            <a:pathLst>
              <a:path w="374400" h="183600">
                <a:moveTo>
                  <a:pt x="374400" y="118800"/>
                </a:moveTo>
                <a:cubicBezTo>
                  <a:pt x="308400" y="59400"/>
                  <a:pt x="242400" y="0"/>
                  <a:pt x="180000" y="10800"/>
                </a:cubicBezTo>
                <a:cubicBezTo>
                  <a:pt x="117600" y="21600"/>
                  <a:pt x="58800" y="102600"/>
                  <a:pt x="0" y="18360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6" name="Freeform 75"/>
          <p:cNvSpPr/>
          <p:nvPr/>
        </p:nvSpPr>
        <p:spPr>
          <a:xfrm>
            <a:off x="7396800" y="4687200"/>
            <a:ext cx="199200" cy="561600"/>
          </a:xfrm>
          <a:custGeom>
            <a:avLst/>
            <a:gdLst>
              <a:gd name="connsiteX0" fmla="*/ 170400 w 199200"/>
              <a:gd name="connsiteY0" fmla="*/ 0 h 561600"/>
              <a:gd name="connsiteX1" fmla="*/ 4800 w 199200"/>
              <a:gd name="connsiteY1" fmla="*/ 266400 h 561600"/>
              <a:gd name="connsiteX2" fmla="*/ 199200 w 199200"/>
              <a:gd name="connsiteY2" fmla="*/ 561600 h 561600"/>
            </a:gdLst>
            <a:ahLst/>
            <a:cxnLst>
              <a:cxn ang="0">
                <a:pos x="connsiteX0" y="connsiteY0"/>
              </a:cxn>
              <a:cxn ang="0">
                <a:pos x="connsiteX1" y="connsiteY1"/>
              </a:cxn>
              <a:cxn ang="0">
                <a:pos x="connsiteX2" y="connsiteY2"/>
              </a:cxn>
            </a:cxnLst>
            <a:rect l="l" t="t" r="r" b="b"/>
            <a:pathLst>
              <a:path w="199200" h="561600">
                <a:moveTo>
                  <a:pt x="170400" y="0"/>
                </a:moveTo>
                <a:cubicBezTo>
                  <a:pt x="85200" y="86400"/>
                  <a:pt x="0" y="172800"/>
                  <a:pt x="4800" y="266400"/>
                </a:cubicBezTo>
                <a:cubicBezTo>
                  <a:pt x="9600" y="360000"/>
                  <a:pt x="104400" y="460800"/>
                  <a:pt x="199200" y="56160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7" name="Freeform 76"/>
          <p:cNvSpPr/>
          <p:nvPr/>
        </p:nvSpPr>
        <p:spPr>
          <a:xfrm>
            <a:off x="7152000" y="5191200"/>
            <a:ext cx="314400" cy="1242556"/>
          </a:xfrm>
          <a:custGeom>
            <a:avLst/>
            <a:gdLst>
              <a:gd name="connsiteX0" fmla="*/ 177600 w 408000"/>
              <a:gd name="connsiteY0" fmla="*/ 0 h 1248000"/>
              <a:gd name="connsiteX1" fmla="*/ 105600 w 408000"/>
              <a:gd name="connsiteY1" fmla="*/ 237600 h 1248000"/>
              <a:gd name="connsiteX2" fmla="*/ 105600 w 408000"/>
              <a:gd name="connsiteY2" fmla="*/ 504000 h 1248000"/>
              <a:gd name="connsiteX3" fmla="*/ 148800 w 408000"/>
              <a:gd name="connsiteY3" fmla="*/ 871200 h 1248000"/>
              <a:gd name="connsiteX4" fmla="*/ 4800 w 408000"/>
              <a:gd name="connsiteY4" fmla="*/ 1080000 h 1248000"/>
              <a:gd name="connsiteX5" fmla="*/ 177600 w 408000"/>
              <a:gd name="connsiteY5" fmla="*/ 1224000 h 1248000"/>
              <a:gd name="connsiteX6" fmla="*/ 408000 w 408000"/>
              <a:gd name="connsiteY6" fmla="*/ 1224000 h 1248000"/>
              <a:gd name="connsiteX0" fmla="*/ 84000 w 314400"/>
              <a:gd name="connsiteY0" fmla="*/ 0 h 1242556"/>
              <a:gd name="connsiteX1" fmla="*/ 12000 w 314400"/>
              <a:gd name="connsiteY1" fmla="*/ 237600 h 1242556"/>
              <a:gd name="connsiteX2" fmla="*/ 12000 w 314400"/>
              <a:gd name="connsiteY2" fmla="*/ 504000 h 1242556"/>
              <a:gd name="connsiteX3" fmla="*/ 55200 w 314400"/>
              <a:gd name="connsiteY3" fmla="*/ 871200 h 1242556"/>
              <a:gd name="connsiteX4" fmla="*/ 5003 w 314400"/>
              <a:gd name="connsiteY4" fmla="*/ 1112666 h 1242556"/>
              <a:gd name="connsiteX5" fmla="*/ 84000 w 314400"/>
              <a:gd name="connsiteY5" fmla="*/ 1224000 h 1242556"/>
              <a:gd name="connsiteX6" fmla="*/ 314400 w 314400"/>
              <a:gd name="connsiteY6" fmla="*/ 1224000 h 1242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400" h="1242556">
                <a:moveTo>
                  <a:pt x="84000" y="0"/>
                </a:moveTo>
                <a:cubicBezTo>
                  <a:pt x="54000" y="76800"/>
                  <a:pt x="24000" y="153600"/>
                  <a:pt x="12000" y="237600"/>
                </a:cubicBezTo>
                <a:cubicBezTo>
                  <a:pt x="0" y="321600"/>
                  <a:pt x="4800" y="398400"/>
                  <a:pt x="12000" y="504000"/>
                </a:cubicBezTo>
                <a:cubicBezTo>
                  <a:pt x="19200" y="609600"/>
                  <a:pt x="56366" y="769756"/>
                  <a:pt x="55200" y="871200"/>
                </a:cubicBezTo>
                <a:cubicBezTo>
                  <a:pt x="54034" y="972644"/>
                  <a:pt x="203" y="1053866"/>
                  <a:pt x="5003" y="1112666"/>
                </a:cubicBezTo>
                <a:cubicBezTo>
                  <a:pt x="9803" y="1171466"/>
                  <a:pt x="32434" y="1205444"/>
                  <a:pt x="84000" y="1224000"/>
                </a:cubicBezTo>
                <a:cubicBezTo>
                  <a:pt x="135566" y="1242556"/>
                  <a:pt x="232800" y="1236000"/>
                  <a:pt x="314400" y="122400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8" name="Freeform 77"/>
          <p:cNvSpPr/>
          <p:nvPr/>
        </p:nvSpPr>
        <p:spPr>
          <a:xfrm>
            <a:off x="6523200" y="6559200"/>
            <a:ext cx="540000" cy="554400"/>
          </a:xfrm>
          <a:custGeom>
            <a:avLst/>
            <a:gdLst>
              <a:gd name="connsiteX0" fmla="*/ 540000 w 540000"/>
              <a:gd name="connsiteY0" fmla="*/ 0 h 554400"/>
              <a:gd name="connsiteX1" fmla="*/ 273600 w 540000"/>
              <a:gd name="connsiteY1" fmla="*/ 158400 h 554400"/>
              <a:gd name="connsiteX2" fmla="*/ 144000 w 540000"/>
              <a:gd name="connsiteY2" fmla="*/ 172800 h 554400"/>
              <a:gd name="connsiteX3" fmla="*/ 7200 w 540000"/>
              <a:gd name="connsiteY3" fmla="*/ 453600 h 554400"/>
              <a:gd name="connsiteX4" fmla="*/ 100800 w 540000"/>
              <a:gd name="connsiteY4" fmla="*/ 554400 h 55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 h="554400">
                <a:moveTo>
                  <a:pt x="540000" y="0"/>
                </a:moveTo>
                <a:cubicBezTo>
                  <a:pt x="439800" y="64800"/>
                  <a:pt x="339600" y="129600"/>
                  <a:pt x="273600" y="158400"/>
                </a:cubicBezTo>
                <a:cubicBezTo>
                  <a:pt x="207600" y="187200"/>
                  <a:pt x="188400" y="123600"/>
                  <a:pt x="144000" y="172800"/>
                </a:cubicBezTo>
                <a:cubicBezTo>
                  <a:pt x="99600" y="222000"/>
                  <a:pt x="14400" y="390000"/>
                  <a:pt x="7200" y="453600"/>
                </a:cubicBezTo>
                <a:cubicBezTo>
                  <a:pt x="0" y="517200"/>
                  <a:pt x="50400" y="535800"/>
                  <a:pt x="100800" y="55440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 name="Freeform 78"/>
          <p:cNvSpPr/>
          <p:nvPr/>
        </p:nvSpPr>
        <p:spPr>
          <a:xfrm>
            <a:off x="80319" y="2564027"/>
            <a:ext cx="957649" cy="310979"/>
          </a:xfrm>
          <a:custGeom>
            <a:avLst/>
            <a:gdLst>
              <a:gd name="connsiteX0" fmla="*/ 957649 w 957649"/>
              <a:gd name="connsiteY0" fmla="*/ 55605 h 310979"/>
              <a:gd name="connsiteX1" fmla="*/ 673443 w 957649"/>
              <a:gd name="connsiteY1" fmla="*/ 228600 h 310979"/>
              <a:gd name="connsiteX2" fmla="*/ 370703 w 957649"/>
              <a:gd name="connsiteY2" fmla="*/ 296562 h 310979"/>
              <a:gd name="connsiteX3" fmla="*/ 240957 w 957649"/>
              <a:gd name="connsiteY3" fmla="*/ 302741 h 310979"/>
              <a:gd name="connsiteX4" fmla="*/ 111211 w 957649"/>
              <a:gd name="connsiteY4" fmla="*/ 247135 h 310979"/>
              <a:gd name="connsiteX5" fmla="*/ 0 w 957649"/>
              <a:gd name="connsiteY5" fmla="*/ 0 h 3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7649" h="310979">
                <a:moveTo>
                  <a:pt x="957649" y="55605"/>
                </a:moveTo>
                <a:cubicBezTo>
                  <a:pt x="864458" y="122023"/>
                  <a:pt x="771267" y="188441"/>
                  <a:pt x="673443" y="228600"/>
                </a:cubicBezTo>
                <a:cubicBezTo>
                  <a:pt x="575619" y="268760"/>
                  <a:pt x="442784" y="284205"/>
                  <a:pt x="370703" y="296562"/>
                </a:cubicBezTo>
                <a:cubicBezTo>
                  <a:pt x="298622" y="308919"/>
                  <a:pt x="284205" y="310979"/>
                  <a:pt x="240957" y="302741"/>
                </a:cubicBezTo>
                <a:cubicBezTo>
                  <a:pt x="197709" y="294503"/>
                  <a:pt x="151370" y="297592"/>
                  <a:pt x="111211" y="247135"/>
                </a:cubicBezTo>
                <a:cubicBezTo>
                  <a:pt x="71052" y="196678"/>
                  <a:pt x="35526" y="98339"/>
                  <a:pt x="0" y="0"/>
                </a:cubicBezTo>
              </a:path>
            </a:pathLst>
          </a:custGeom>
          <a:ln w="63500">
            <a:solidFill>
              <a:srgbClr val="00B0F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0" name="Freeform 79"/>
          <p:cNvSpPr/>
          <p:nvPr/>
        </p:nvSpPr>
        <p:spPr>
          <a:xfrm>
            <a:off x="47625" y="1319215"/>
            <a:ext cx="3043238" cy="5300662"/>
          </a:xfrm>
          <a:custGeom>
            <a:avLst/>
            <a:gdLst>
              <a:gd name="connsiteX0" fmla="*/ 985838 w 3043238"/>
              <a:gd name="connsiteY0" fmla="*/ 2323306 h 6314281"/>
              <a:gd name="connsiteX1" fmla="*/ 1319213 w 3043238"/>
              <a:gd name="connsiteY1" fmla="*/ 1918494 h 6314281"/>
              <a:gd name="connsiteX2" fmla="*/ 1490663 w 3043238"/>
              <a:gd name="connsiteY2" fmla="*/ 1542256 h 6314281"/>
              <a:gd name="connsiteX3" fmla="*/ 1800225 w 3043238"/>
              <a:gd name="connsiteY3" fmla="*/ 1051719 h 6314281"/>
              <a:gd name="connsiteX4" fmla="*/ 2124075 w 3043238"/>
              <a:gd name="connsiteY4" fmla="*/ 518319 h 6314281"/>
              <a:gd name="connsiteX5" fmla="*/ 2338388 w 3043238"/>
              <a:gd name="connsiteY5" fmla="*/ 208756 h 6314281"/>
              <a:gd name="connsiteX6" fmla="*/ 2586038 w 3043238"/>
              <a:gd name="connsiteY6" fmla="*/ 61119 h 6314281"/>
              <a:gd name="connsiteX7" fmla="*/ 2781300 w 3043238"/>
              <a:gd name="connsiteY7" fmla="*/ 42069 h 6314281"/>
              <a:gd name="connsiteX8" fmla="*/ 2828925 w 3043238"/>
              <a:gd name="connsiteY8" fmla="*/ 313531 h 6314281"/>
              <a:gd name="connsiteX9" fmla="*/ 2809875 w 3043238"/>
              <a:gd name="connsiteY9" fmla="*/ 670719 h 6314281"/>
              <a:gd name="connsiteX10" fmla="*/ 2857500 w 3043238"/>
              <a:gd name="connsiteY10" fmla="*/ 832644 h 6314281"/>
              <a:gd name="connsiteX11" fmla="*/ 2800350 w 3043238"/>
              <a:gd name="connsiteY11" fmla="*/ 1013619 h 6314281"/>
              <a:gd name="connsiteX12" fmla="*/ 2967038 w 3043238"/>
              <a:gd name="connsiteY12" fmla="*/ 1466056 h 6314281"/>
              <a:gd name="connsiteX13" fmla="*/ 2947988 w 3043238"/>
              <a:gd name="connsiteY13" fmla="*/ 1613694 h 6314281"/>
              <a:gd name="connsiteX14" fmla="*/ 2905125 w 3043238"/>
              <a:gd name="connsiteY14" fmla="*/ 1847056 h 6314281"/>
              <a:gd name="connsiteX15" fmla="*/ 2919413 w 3043238"/>
              <a:gd name="connsiteY15" fmla="*/ 2080419 h 6314281"/>
              <a:gd name="connsiteX16" fmla="*/ 2990850 w 3043238"/>
              <a:gd name="connsiteY16" fmla="*/ 2318544 h 6314281"/>
              <a:gd name="connsiteX17" fmla="*/ 3033713 w 3043238"/>
              <a:gd name="connsiteY17" fmla="*/ 2561431 h 6314281"/>
              <a:gd name="connsiteX18" fmla="*/ 2933700 w 3043238"/>
              <a:gd name="connsiteY18" fmla="*/ 2956719 h 6314281"/>
              <a:gd name="connsiteX19" fmla="*/ 2767013 w 3043238"/>
              <a:gd name="connsiteY19" fmla="*/ 3318669 h 6314281"/>
              <a:gd name="connsiteX20" fmla="*/ 2671763 w 3043238"/>
              <a:gd name="connsiteY20" fmla="*/ 3928269 h 6314281"/>
              <a:gd name="connsiteX21" fmla="*/ 2605088 w 3043238"/>
              <a:gd name="connsiteY21" fmla="*/ 4194969 h 6314281"/>
              <a:gd name="connsiteX22" fmla="*/ 2295525 w 3043238"/>
              <a:gd name="connsiteY22" fmla="*/ 4518819 h 6314281"/>
              <a:gd name="connsiteX23" fmla="*/ 2143125 w 3043238"/>
              <a:gd name="connsiteY23" fmla="*/ 4742656 h 6314281"/>
              <a:gd name="connsiteX24" fmla="*/ 1781175 w 3043238"/>
              <a:gd name="connsiteY24" fmla="*/ 4866481 h 6314281"/>
              <a:gd name="connsiteX25" fmla="*/ 1338263 w 3043238"/>
              <a:gd name="connsiteY25" fmla="*/ 4952206 h 6314281"/>
              <a:gd name="connsiteX26" fmla="*/ 1047750 w 3043238"/>
              <a:gd name="connsiteY26" fmla="*/ 5118894 h 6314281"/>
              <a:gd name="connsiteX27" fmla="*/ 757238 w 3043238"/>
              <a:gd name="connsiteY27" fmla="*/ 5252244 h 6314281"/>
              <a:gd name="connsiteX28" fmla="*/ 666750 w 3043238"/>
              <a:gd name="connsiteY28" fmla="*/ 5476081 h 6314281"/>
              <a:gd name="connsiteX29" fmla="*/ 428625 w 3043238"/>
              <a:gd name="connsiteY29" fmla="*/ 5914231 h 6314281"/>
              <a:gd name="connsiteX30" fmla="*/ 0 w 3043238"/>
              <a:gd name="connsiteY30" fmla="*/ 6314281 h 6314281"/>
              <a:gd name="connsiteX0" fmla="*/ 985838 w 3043238"/>
              <a:gd name="connsiteY0" fmla="*/ 2300624 h 6291599"/>
              <a:gd name="connsiteX1" fmla="*/ 1319213 w 3043238"/>
              <a:gd name="connsiteY1" fmla="*/ 1895812 h 6291599"/>
              <a:gd name="connsiteX2" fmla="*/ 1490663 w 3043238"/>
              <a:gd name="connsiteY2" fmla="*/ 1519574 h 6291599"/>
              <a:gd name="connsiteX3" fmla="*/ 1800225 w 3043238"/>
              <a:gd name="connsiteY3" fmla="*/ 1029037 h 6291599"/>
              <a:gd name="connsiteX4" fmla="*/ 2124075 w 3043238"/>
              <a:gd name="connsiteY4" fmla="*/ 495637 h 6291599"/>
              <a:gd name="connsiteX5" fmla="*/ 2338388 w 3043238"/>
              <a:gd name="connsiteY5" fmla="*/ 186074 h 6291599"/>
              <a:gd name="connsiteX6" fmla="*/ 2586038 w 3043238"/>
              <a:gd name="connsiteY6" fmla="*/ 38437 h 6291599"/>
              <a:gd name="connsiteX7" fmla="*/ 2788853 w 3043238"/>
              <a:gd name="connsiteY7" fmla="*/ 42069 h 6291599"/>
              <a:gd name="connsiteX8" fmla="*/ 2828925 w 3043238"/>
              <a:gd name="connsiteY8" fmla="*/ 290849 h 6291599"/>
              <a:gd name="connsiteX9" fmla="*/ 2809875 w 3043238"/>
              <a:gd name="connsiteY9" fmla="*/ 648037 h 6291599"/>
              <a:gd name="connsiteX10" fmla="*/ 2857500 w 3043238"/>
              <a:gd name="connsiteY10" fmla="*/ 809962 h 6291599"/>
              <a:gd name="connsiteX11" fmla="*/ 2800350 w 3043238"/>
              <a:gd name="connsiteY11" fmla="*/ 990937 h 6291599"/>
              <a:gd name="connsiteX12" fmla="*/ 2967038 w 3043238"/>
              <a:gd name="connsiteY12" fmla="*/ 1443374 h 6291599"/>
              <a:gd name="connsiteX13" fmla="*/ 2947988 w 3043238"/>
              <a:gd name="connsiteY13" fmla="*/ 1591012 h 6291599"/>
              <a:gd name="connsiteX14" fmla="*/ 2905125 w 3043238"/>
              <a:gd name="connsiteY14" fmla="*/ 1824374 h 6291599"/>
              <a:gd name="connsiteX15" fmla="*/ 2919413 w 3043238"/>
              <a:gd name="connsiteY15" fmla="*/ 2057737 h 6291599"/>
              <a:gd name="connsiteX16" fmla="*/ 2990850 w 3043238"/>
              <a:gd name="connsiteY16" fmla="*/ 2295862 h 6291599"/>
              <a:gd name="connsiteX17" fmla="*/ 3033713 w 3043238"/>
              <a:gd name="connsiteY17" fmla="*/ 2538749 h 6291599"/>
              <a:gd name="connsiteX18" fmla="*/ 2933700 w 3043238"/>
              <a:gd name="connsiteY18" fmla="*/ 2934037 h 6291599"/>
              <a:gd name="connsiteX19" fmla="*/ 2767013 w 3043238"/>
              <a:gd name="connsiteY19" fmla="*/ 3295987 h 6291599"/>
              <a:gd name="connsiteX20" fmla="*/ 2671763 w 3043238"/>
              <a:gd name="connsiteY20" fmla="*/ 3905587 h 6291599"/>
              <a:gd name="connsiteX21" fmla="*/ 2605088 w 3043238"/>
              <a:gd name="connsiteY21" fmla="*/ 4172287 h 6291599"/>
              <a:gd name="connsiteX22" fmla="*/ 2295525 w 3043238"/>
              <a:gd name="connsiteY22" fmla="*/ 4496137 h 6291599"/>
              <a:gd name="connsiteX23" fmla="*/ 2143125 w 3043238"/>
              <a:gd name="connsiteY23" fmla="*/ 4719974 h 6291599"/>
              <a:gd name="connsiteX24" fmla="*/ 1781175 w 3043238"/>
              <a:gd name="connsiteY24" fmla="*/ 4843799 h 6291599"/>
              <a:gd name="connsiteX25" fmla="*/ 1338263 w 3043238"/>
              <a:gd name="connsiteY25" fmla="*/ 4929524 h 6291599"/>
              <a:gd name="connsiteX26" fmla="*/ 1047750 w 3043238"/>
              <a:gd name="connsiteY26" fmla="*/ 5096212 h 6291599"/>
              <a:gd name="connsiteX27" fmla="*/ 757238 w 3043238"/>
              <a:gd name="connsiteY27" fmla="*/ 5229562 h 6291599"/>
              <a:gd name="connsiteX28" fmla="*/ 666750 w 3043238"/>
              <a:gd name="connsiteY28" fmla="*/ 5453399 h 6291599"/>
              <a:gd name="connsiteX29" fmla="*/ 428625 w 3043238"/>
              <a:gd name="connsiteY29" fmla="*/ 5891549 h 6291599"/>
              <a:gd name="connsiteX30" fmla="*/ 0 w 3043238"/>
              <a:gd name="connsiteY30" fmla="*/ 6291599 h 6291599"/>
              <a:gd name="connsiteX0" fmla="*/ 1175857 w 3043238"/>
              <a:gd name="connsiteY0" fmla="*/ 2058314 h 6291599"/>
              <a:gd name="connsiteX1" fmla="*/ 1319213 w 3043238"/>
              <a:gd name="connsiteY1" fmla="*/ 1895812 h 6291599"/>
              <a:gd name="connsiteX2" fmla="*/ 1490663 w 3043238"/>
              <a:gd name="connsiteY2" fmla="*/ 1519574 h 6291599"/>
              <a:gd name="connsiteX3" fmla="*/ 1800225 w 3043238"/>
              <a:gd name="connsiteY3" fmla="*/ 1029037 h 6291599"/>
              <a:gd name="connsiteX4" fmla="*/ 2124075 w 3043238"/>
              <a:gd name="connsiteY4" fmla="*/ 495637 h 6291599"/>
              <a:gd name="connsiteX5" fmla="*/ 2338388 w 3043238"/>
              <a:gd name="connsiteY5" fmla="*/ 186074 h 6291599"/>
              <a:gd name="connsiteX6" fmla="*/ 2586038 w 3043238"/>
              <a:gd name="connsiteY6" fmla="*/ 38437 h 6291599"/>
              <a:gd name="connsiteX7" fmla="*/ 2788853 w 3043238"/>
              <a:gd name="connsiteY7" fmla="*/ 42069 h 6291599"/>
              <a:gd name="connsiteX8" fmla="*/ 2828925 w 3043238"/>
              <a:gd name="connsiteY8" fmla="*/ 290849 h 6291599"/>
              <a:gd name="connsiteX9" fmla="*/ 2809875 w 3043238"/>
              <a:gd name="connsiteY9" fmla="*/ 648037 h 6291599"/>
              <a:gd name="connsiteX10" fmla="*/ 2857500 w 3043238"/>
              <a:gd name="connsiteY10" fmla="*/ 809962 h 6291599"/>
              <a:gd name="connsiteX11" fmla="*/ 2800350 w 3043238"/>
              <a:gd name="connsiteY11" fmla="*/ 990937 h 6291599"/>
              <a:gd name="connsiteX12" fmla="*/ 2967038 w 3043238"/>
              <a:gd name="connsiteY12" fmla="*/ 1443374 h 6291599"/>
              <a:gd name="connsiteX13" fmla="*/ 2947988 w 3043238"/>
              <a:gd name="connsiteY13" fmla="*/ 1591012 h 6291599"/>
              <a:gd name="connsiteX14" fmla="*/ 2905125 w 3043238"/>
              <a:gd name="connsiteY14" fmla="*/ 1824374 h 6291599"/>
              <a:gd name="connsiteX15" fmla="*/ 2919413 w 3043238"/>
              <a:gd name="connsiteY15" fmla="*/ 2057737 h 6291599"/>
              <a:gd name="connsiteX16" fmla="*/ 2990850 w 3043238"/>
              <a:gd name="connsiteY16" fmla="*/ 2295862 h 6291599"/>
              <a:gd name="connsiteX17" fmla="*/ 3033713 w 3043238"/>
              <a:gd name="connsiteY17" fmla="*/ 2538749 h 6291599"/>
              <a:gd name="connsiteX18" fmla="*/ 2933700 w 3043238"/>
              <a:gd name="connsiteY18" fmla="*/ 2934037 h 6291599"/>
              <a:gd name="connsiteX19" fmla="*/ 2767013 w 3043238"/>
              <a:gd name="connsiteY19" fmla="*/ 3295987 h 6291599"/>
              <a:gd name="connsiteX20" fmla="*/ 2671763 w 3043238"/>
              <a:gd name="connsiteY20" fmla="*/ 3905587 h 6291599"/>
              <a:gd name="connsiteX21" fmla="*/ 2605088 w 3043238"/>
              <a:gd name="connsiteY21" fmla="*/ 4172287 h 6291599"/>
              <a:gd name="connsiteX22" fmla="*/ 2295525 w 3043238"/>
              <a:gd name="connsiteY22" fmla="*/ 4496137 h 6291599"/>
              <a:gd name="connsiteX23" fmla="*/ 2143125 w 3043238"/>
              <a:gd name="connsiteY23" fmla="*/ 4719974 h 6291599"/>
              <a:gd name="connsiteX24" fmla="*/ 1781175 w 3043238"/>
              <a:gd name="connsiteY24" fmla="*/ 4843799 h 6291599"/>
              <a:gd name="connsiteX25" fmla="*/ 1338263 w 3043238"/>
              <a:gd name="connsiteY25" fmla="*/ 4929524 h 6291599"/>
              <a:gd name="connsiteX26" fmla="*/ 1047750 w 3043238"/>
              <a:gd name="connsiteY26" fmla="*/ 5096212 h 6291599"/>
              <a:gd name="connsiteX27" fmla="*/ 757238 w 3043238"/>
              <a:gd name="connsiteY27" fmla="*/ 5229562 h 6291599"/>
              <a:gd name="connsiteX28" fmla="*/ 666750 w 3043238"/>
              <a:gd name="connsiteY28" fmla="*/ 5453399 h 6291599"/>
              <a:gd name="connsiteX29" fmla="*/ 428625 w 3043238"/>
              <a:gd name="connsiteY29" fmla="*/ 5891549 h 6291599"/>
              <a:gd name="connsiteX30" fmla="*/ 0 w 3043238"/>
              <a:gd name="connsiteY30" fmla="*/ 6291599 h 6291599"/>
              <a:gd name="connsiteX0" fmla="*/ 1319213 w 3043238"/>
              <a:gd name="connsiteY0" fmla="*/ 1895812 h 6291599"/>
              <a:gd name="connsiteX1" fmla="*/ 1490663 w 3043238"/>
              <a:gd name="connsiteY1" fmla="*/ 1519574 h 6291599"/>
              <a:gd name="connsiteX2" fmla="*/ 1800225 w 3043238"/>
              <a:gd name="connsiteY2" fmla="*/ 1029037 h 6291599"/>
              <a:gd name="connsiteX3" fmla="*/ 2124075 w 3043238"/>
              <a:gd name="connsiteY3" fmla="*/ 495637 h 6291599"/>
              <a:gd name="connsiteX4" fmla="*/ 2338388 w 3043238"/>
              <a:gd name="connsiteY4" fmla="*/ 186074 h 6291599"/>
              <a:gd name="connsiteX5" fmla="*/ 2586038 w 3043238"/>
              <a:gd name="connsiteY5" fmla="*/ 38437 h 6291599"/>
              <a:gd name="connsiteX6" fmla="*/ 2788853 w 3043238"/>
              <a:gd name="connsiteY6" fmla="*/ 42069 h 6291599"/>
              <a:gd name="connsiteX7" fmla="*/ 2828925 w 3043238"/>
              <a:gd name="connsiteY7" fmla="*/ 290849 h 6291599"/>
              <a:gd name="connsiteX8" fmla="*/ 2809875 w 3043238"/>
              <a:gd name="connsiteY8" fmla="*/ 648037 h 6291599"/>
              <a:gd name="connsiteX9" fmla="*/ 2857500 w 3043238"/>
              <a:gd name="connsiteY9" fmla="*/ 809962 h 6291599"/>
              <a:gd name="connsiteX10" fmla="*/ 2800350 w 3043238"/>
              <a:gd name="connsiteY10" fmla="*/ 990937 h 6291599"/>
              <a:gd name="connsiteX11" fmla="*/ 2967038 w 3043238"/>
              <a:gd name="connsiteY11" fmla="*/ 1443374 h 6291599"/>
              <a:gd name="connsiteX12" fmla="*/ 2947988 w 3043238"/>
              <a:gd name="connsiteY12" fmla="*/ 1591012 h 6291599"/>
              <a:gd name="connsiteX13" fmla="*/ 2905125 w 3043238"/>
              <a:gd name="connsiteY13" fmla="*/ 1824374 h 6291599"/>
              <a:gd name="connsiteX14" fmla="*/ 2919413 w 3043238"/>
              <a:gd name="connsiteY14" fmla="*/ 2057737 h 6291599"/>
              <a:gd name="connsiteX15" fmla="*/ 2990850 w 3043238"/>
              <a:gd name="connsiteY15" fmla="*/ 2295862 h 6291599"/>
              <a:gd name="connsiteX16" fmla="*/ 3033713 w 3043238"/>
              <a:gd name="connsiteY16" fmla="*/ 2538749 h 6291599"/>
              <a:gd name="connsiteX17" fmla="*/ 2933700 w 3043238"/>
              <a:gd name="connsiteY17" fmla="*/ 2934037 h 6291599"/>
              <a:gd name="connsiteX18" fmla="*/ 2767013 w 3043238"/>
              <a:gd name="connsiteY18" fmla="*/ 3295987 h 6291599"/>
              <a:gd name="connsiteX19" fmla="*/ 2671763 w 3043238"/>
              <a:gd name="connsiteY19" fmla="*/ 3905587 h 6291599"/>
              <a:gd name="connsiteX20" fmla="*/ 2605088 w 3043238"/>
              <a:gd name="connsiteY20" fmla="*/ 4172287 h 6291599"/>
              <a:gd name="connsiteX21" fmla="*/ 2295525 w 3043238"/>
              <a:gd name="connsiteY21" fmla="*/ 4496137 h 6291599"/>
              <a:gd name="connsiteX22" fmla="*/ 2143125 w 3043238"/>
              <a:gd name="connsiteY22" fmla="*/ 4719974 h 6291599"/>
              <a:gd name="connsiteX23" fmla="*/ 1781175 w 3043238"/>
              <a:gd name="connsiteY23" fmla="*/ 4843799 h 6291599"/>
              <a:gd name="connsiteX24" fmla="*/ 1338263 w 3043238"/>
              <a:gd name="connsiteY24" fmla="*/ 4929524 h 6291599"/>
              <a:gd name="connsiteX25" fmla="*/ 1047750 w 3043238"/>
              <a:gd name="connsiteY25" fmla="*/ 5096212 h 6291599"/>
              <a:gd name="connsiteX26" fmla="*/ 757238 w 3043238"/>
              <a:gd name="connsiteY26" fmla="*/ 5229562 h 6291599"/>
              <a:gd name="connsiteX27" fmla="*/ 666750 w 3043238"/>
              <a:gd name="connsiteY27" fmla="*/ 5453399 h 6291599"/>
              <a:gd name="connsiteX28" fmla="*/ 428625 w 3043238"/>
              <a:gd name="connsiteY28" fmla="*/ 5891549 h 6291599"/>
              <a:gd name="connsiteX29" fmla="*/ 0 w 3043238"/>
              <a:gd name="connsiteY29" fmla="*/ 6291599 h 6291599"/>
              <a:gd name="connsiteX0" fmla="*/ 1490663 w 3043238"/>
              <a:gd name="connsiteY0" fmla="*/ 1519574 h 6291599"/>
              <a:gd name="connsiteX1" fmla="*/ 1800225 w 3043238"/>
              <a:gd name="connsiteY1" fmla="*/ 1029037 h 6291599"/>
              <a:gd name="connsiteX2" fmla="*/ 2124075 w 3043238"/>
              <a:gd name="connsiteY2" fmla="*/ 495637 h 6291599"/>
              <a:gd name="connsiteX3" fmla="*/ 2338388 w 3043238"/>
              <a:gd name="connsiteY3" fmla="*/ 186074 h 6291599"/>
              <a:gd name="connsiteX4" fmla="*/ 2586038 w 3043238"/>
              <a:gd name="connsiteY4" fmla="*/ 38437 h 6291599"/>
              <a:gd name="connsiteX5" fmla="*/ 2788853 w 3043238"/>
              <a:gd name="connsiteY5" fmla="*/ 42069 h 6291599"/>
              <a:gd name="connsiteX6" fmla="*/ 2828925 w 3043238"/>
              <a:gd name="connsiteY6" fmla="*/ 290849 h 6291599"/>
              <a:gd name="connsiteX7" fmla="*/ 2809875 w 3043238"/>
              <a:gd name="connsiteY7" fmla="*/ 648037 h 6291599"/>
              <a:gd name="connsiteX8" fmla="*/ 2857500 w 3043238"/>
              <a:gd name="connsiteY8" fmla="*/ 809962 h 6291599"/>
              <a:gd name="connsiteX9" fmla="*/ 2800350 w 3043238"/>
              <a:gd name="connsiteY9" fmla="*/ 990937 h 6291599"/>
              <a:gd name="connsiteX10" fmla="*/ 2967038 w 3043238"/>
              <a:gd name="connsiteY10" fmla="*/ 1443374 h 6291599"/>
              <a:gd name="connsiteX11" fmla="*/ 2947988 w 3043238"/>
              <a:gd name="connsiteY11" fmla="*/ 1591012 h 6291599"/>
              <a:gd name="connsiteX12" fmla="*/ 2905125 w 3043238"/>
              <a:gd name="connsiteY12" fmla="*/ 1824374 h 6291599"/>
              <a:gd name="connsiteX13" fmla="*/ 2919413 w 3043238"/>
              <a:gd name="connsiteY13" fmla="*/ 2057737 h 6291599"/>
              <a:gd name="connsiteX14" fmla="*/ 2990850 w 3043238"/>
              <a:gd name="connsiteY14" fmla="*/ 2295862 h 6291599"/>
              <a:gd name="connsiteX15" fmla="*/ 3033713 w 3043238"/>
              <a:gd name="connsiteY15" fmla="*/ 2538749 h 6291599"/>
              <a:gd name="connsiteX16" fmla="*/ 2933700 w 3043238"/>
              <a:gd name="connsiteY16" fmla="*/ 2934037 h 6291599"/>
              <a:gd name="connsiteX17" fmla="*/ 2767013 w 3043238"/>
              <a:gd name="connsiteY17" fmla="*/ 3295987 h 6291599"/>
              <a:gd name="connsiteX18" fmla="*/ 2671763 w 3043238"/>
              <a:gd name="connsiteY18" fmla="*/ 3905587 h 6291599"/>
              <a:gd name="connsiteX19" fmla="*/ 2605088 w 3043238"/>
              <a:gd name="connsiteY19" fmla="*/ 4172287 h 6291599"/>
              <a:gd name="connsiteX20" fmla="*/ 2295525 w 3043238"/>
              <a:gd name="connsiteY20" fmla="*/ 4496137 h 6291599"/>
              <a:gd name="connsiteX21" fmla="*/ 2143125 w 3043238"/>
              <a:gd name="connsiteY21" fmla="*/ 4719974 h 6291599"/>
              <a:gd name="connsiteX22" fmla="*/ 1781175 w 3043238"/>
              <a:gd name="connsiteY22" fmla="*/ 4843799 h 6291599"/>
              <a:gd name="connsiteX23" fmla="*/ 1338263 w 3043238"/>
              <a:gd name="connsiteY23" fmla="*/ 4929524 h 6291599"/>
              <a:gd name="connsiteX24" fmla="*/ 1047750 w 3043238"/>
              <a:gd name="connsiteY24" fmla="*/ 5096212 h 6291599"/>
              <a:gd name="connsiteX25" fmla="*/ 757238 w 3043238"/>
              <a:gd name="connsiteY25" fmla="*/ 5229562 h 6291599"/>
              <a:gd name="connsiteX26" fmla="*/ 666750 w 3043238"/>
              <a:gd name="connsiteY26" fmla="*/ 5453399 h 6291599"/>
              <a:gd name="connsiteX27" fmla="*/ 428625 w 3043238"/>
              <a:gd name="connsiteY27" fmla="*/ 5891549 h 6291599"/>
              <a:gd name="connsiteX28" fmla="*/ 0 w 3043238"/>
              <a:gd name="connsiteY28" fmla="*/ 6291599 h 6291599"/>
              <a:gd name="connsiteX0" fmla="*/ 1800225 w 3043238"/>
              <a:gd name="connsiteY0" fmla="*/ 1029037 h 6291599"/>
              <a:gd name="connsiteX1" fmla="*/ 2124075 w 3043238"/>
              <a:gd name="connsiteY1" fmla="*/ 495637 h 6291599"/>
              <a:gd name="connsiteX2" fmla="*/ 2338388 w 3043238"/>
              <a:gd name="connsiteY2" fmla="*/ 186074 h 6291599"/>
              <a:gd name="connsiteX3" fmla="*/ 2586038 w 3043238"/>
              <a:gd name="connsiteY3" fmla="*/ 38437 h 6291599"/>
              <a:gd name="connsiteX4" fmla="*/ 2788853 w 3043238"/>
              <a:gd name="connsiteY4" fmla="*/ 42069 h 6291599"/>
              <a:gd name="connsiteX5" fmla="*/ 2828925 w 3043238"/>
              <a:gd name="connsiteY5" fmla="*/ 290849 h 6291599"/>
              <a:gd name="connsiteX6" fmla="*/ 2809875 w 3043238"/>
              <a:gd name="connsiteY6" fmla="*/ 648037 h 6291599"/>
              <a:gd name="connsiteX7" fmla="*/ 2857500 w 3043238"/>
              <a:gd name="connsiteY7" fmla="*/ 809962 h 6291599"/>
              <a:gd name="connsiteX8" fmla="*/ 2800350 w 3043238"/>
              <a:gd name="connsiteY8" fmla="*/ 990937 h 6291599"/>
              <a:gd name="connsiteX9" fmla="*/ 2967038 w 3043238"/>
              <a:gd name="connsiteY9" fmla="*/ 1443374 h 6291599"/>
              <a:gd name="connsiteX10" fmla="*/ 2947988 w 3043238"/>
              <a:gd name="connsiteY10" fmla="*/ 1591012 h 6291599"/>
              <a:gd name="connsiteX11" fmla="*/ 2905125 w 3043238"/>
              <a:gd name="connsiteY11" fmla="*/ 1824374 h 6291599"/>
              <a:gd name="connsiteX12" fmla="*/ 2919413 w 3043238"/>
              <a:gd name="connsiteY12" fmla="*/ 2057737 h 6291599"/>
              <a:gd name="connsiteX13" fmla="*/ 2990850 w 3043238"/>
              <a:gd name="connsiteY13" fmla="*/ 2295862 h 6291599"/>
              <a:gd name="connsiteX14" fmla="*/ 3033713 w 3043238"/>
              <a:gd name="connsiteY14" fmla="*/ 2538749 h 6291599"/>
              <a:gd name="connsiteX15" fmla="*/ 2933700 w 3043238"/>
              <a:gd name="connsiteY15" fmla="*/ 2934037 h 6291599"/>
              <a:gd name="connsiteX16" fmla="*/ 2767013 w 3043238"/>
              <a:gd name="connsiteY16" fmla="*/ 3295987 h 6291599"/>
              <a:gd name="connsiteX17" fmla="*/ 2671763 w 3043238"/>
              <a:gd name="connsiteY17" fmla="*/ 3905587 h 6291599"/>
              <a:gd name="connsiteX18" fmla="*/ 2605088 w 3043238"/>
              <a:gd name="connsiteY18" fmla="*/ 4172287 h 6291599"/>
              <a:gd name="connsiteX19" fmla="*/ 2295525 w 3043238"/>
              <a:gd name="connsiteY19" fmla="*/ 4496137 h 6291599"/>
              <a:gd name="connsiteX20" fmla="*/ 2143125 w 3043238"/>
              <a:gd name="connsiteY20" fmla="*/ 4719974 h 6291599"/>
              <a:gd name="connsiteX21" fmla="*/ 1781175 w 3043238"/>
              <a:gd name="connsiteY21" fmla="*/ 4843799 h 6291599"/>
              <a:gd name="connsiteX22" fmla="*/ 1338263 w 3043238"/>
              <a:gd name="connsiteY22" fmla="*/ 4929524 h 6291599"/>
              <a:gd name="connsiteX23" fmla="*/ 1047750 w 3043238"/>
              <a:gd name="connsiteY23" fmla="*/ 5096212 h 6291599"/>
              <a:gd name="connsiteX24" fmla="*/ 757238 w 3043238"/>
              <a:gd name="connsiteY24" fmla="*/ 5229562 h 6291599"/>
              <a:gd name="connsiteX25" fmla="*/ 666750 w 3043238"/>
              <a:gd name="connsiteY25" fmla="*/ 5453399 h 6291599"/>
              <a:gd name="connsiteX26" fmla="*/ 428625 w 3043238"/>
              <a:gd name="connsiteY26" fmla="*/ 5891549 h 6291599"/>
              <a:gd name="connsiteX27" fmla="*/ 0 w 3043238"/>
              <a:gd name="connsiteY27" fmla="*/ 6291599 h 6291599"/>
              <a:gd name="connsiteX0" fmla="*/ 2124075 w 3043238"/>
              <a:gd name="connsiteY0" fmla="*/ 495637 h 6291599"/>
              <a:gd name="connsiteX1" fmla="*/ 2338388 w 3043238"/>
              <a:gd name="connsiteY1" fmla="*/ 186074 h 6291599"/>
              <a:gd name="connsiteX2" fmla="*/ 2586038 w 3043238"/>
              <a:gd name="connsiteY2" fmla="*/ 38437 h 6291599"/>
              <a:gd name="connsiteX3" fmla="*/ 2788853 w 3043238"/>
              <a:gd name="connsiteY3" fmla="*/ 42069 h 6291599"/>
              <a:gd name="connsiteX4" fmla="*/ 2828925 w 3043238"/>
              <a:gd name="connsiteY4" fmla="*/ 290849 h 6291599"/>
              <a:gd name="connsiteX5" fmla="*/ 2809875 w 3043238"/>
              <a:gd name="connsiteY5" fmla="*/ 648037 h 6291599"/>
              <a:gd name="connsiteX6" fmla="*/ 2857500 w 3043238"/>
              <a:gd name="connsiteY6" fmla="*/ 809962 h 6291599"/>
              <a:gd name="connsiteX7" fmla="*/ 2800350 w 3043238"/>
              <a:gd name="connsiteY7" fmla="*/ 990937 h 6291599"/>
              <a:gd name="connsiteX8" fmla="*/ 2967038 w 3043238"/>
              <a:gd name="connsiteY8" fmla="*/ 1443374 h 6291599"/>
              <a:gd name="connsiteX9" fmla="*/ 2947988 w 3043238"/>
              <a:gd name="connsiteY9" fmla="*/ 1591012 h 6291599"/>
              <a:gd name="connsiteX10" fmla="*/ 2905125 w 3043238"/>
              <a:gd name="connsiteY10" fmla="*/ 1824374 h 6291599"/>
              <a:gd name="connsiteX11" fmla="*/ 2919413 w 3043238"/>
              <a:gd name="connsiteY11" fmla="*/ 2057737 h 6291599"/>
              <a:gd name="connsiteX12" fmla="*/ 2990850 w 3043238"/>
              <a:gd name="connsiteY12" fmla="*/ 2295862 h 6291599"/>
              <a:gd name="connsiteX13" fmla="*/ 3033713 w 3043238"/>
              <a:gd name="connsiteY13" fmla="*/ 2538749 h 6291599"/>
              <a:gd name="connsiteX14" fmla="*/ 2933700 w 3043238"/>
              <a:gd name="connsiteY14" fmla="*/ 2934037 h 6291599"/>
              <a:gd name="connsiteX15" fmla="*/ 2767013 w 3043238"/>
              <a:gd name="connsiteY15" fmla="*/ 3295987 h 6291599"/>
              <a:gd name="connsiteX16" fmla="*/ 2671763 w 3043238"/>
              <a:gd name="connsiteY16" fmla="*/ 3905587 h 6291599"/>
              <a:gd name="connsiteX17" fmla="*/ 2605088 w 3043238"/>
              <a:gd name="connsiteY17" fmla="*/ 4172287 h 6291599"/>
              <a:gd name="connsiteX18" fmla="*/ 2295525 w 3043238"/>
              <a:gd name="connsiteY18" fmla="*/ 4496137 h 6291599"/>
              <a:gd name="connsiteX19" fmla="*/ 2143125 w 3043238"/>
              <a:gd name="connsiteY19" fmla="*/ 4719974 h 6291599"/>
              <a:gd name="connsiteX20" fmla="*/ 1781175 w 3043238"/>
              <a:gd name="connsiteY20" fmla="*/ 4843799 h 6291599"/>
              <a:gd name="connsiteX21" fmla="*/ 1338263 w 3043238"/>
              <a:gd name="connsiteY21" fmla="*/ 4929524 h 6291599"/>
              <a:gd name="connsiteX22" fmla="*/ 1047750 w 3043238"/>
              <a:gd name="connsiteY22" fmla="*/ 5096212 h 6291599"/>
              <a:gd name="connsiteX23" fmla="*/ 757238 w 3043238"/>
              <a:gd name="connsiteY23" fmla="*/ 5229562 h 6291599"/>
              <a:gd name="connsiteX24" fmla="*/ 666750 w 3043238"/>
              <a:gd name="connsiteY24" fmla="*/ 5453399 h 6291599"/>
              <a:gd name="connsiteX25" fmla="*/ 428625 w 3043238"/>
              <a:gd name="connsiteY25" fmla="*/ 5891549 h 6291599"/>
              <a:gd name="connsiteX26" fmla="*/ 0 w 3043238"/>
              <a:gd name="connsiteY26" fmla="*/ 6291599 h 6291599"/>
              <a:gd name="connsiteX0" fmla="*/ 2338388 w 3043238"/>
              <a:gd name="connsiteY0" fmla="*/ 186074 h 6291599"/>
              <a:gd name="connsiteX1" fmla="*/ 2586038 w 3043238"/>
              <a:gd name="connsiteY1" fmla="*/ 38437 h 6291599"/>
              <a:gd name="connsiteX2" fmla="*/ 2788853 w 3043238"/>
              <a:gd name="connsiteY2" fmla="*/ 42069 h 6291599"/>
              <a:gd name="connsiteX3" fmla="*/ 2828925 w 3043238"/>
              <a:gd name="connsiteY3" fmla="*/ 290849 h 6291599"/>
              <a:gd name="connsiteX4" fmla="*/ 2809875 w 3043238"/>
              <a:gd name="connsiteY4" fmla="*/ 648037 h 6291599"/>
              <a:gd name="connsiteX5" fmla="*/ 2857500 w 3043238"/>
              <a:gd name="connsiteY5" fmla="*/ 809962 h 6291599"/>
              <a:gd name="connsiteX6" fmla="*/ 2800350 w 3043238"/>
              <a:gd name="connsiteY6" fmla="*/ 990937 h 6291599"/>
              <a:gd name="connsiteX7" fmla="*/ 2967038 w 3043238"/>
              <a:gd name="connsiteY7" fmla="*/ 1443374 h 6291599"/>
              <a:gd name="connsiteX8" fmla="*/ 2947988 w 3043238"/>
              <a:gd name="connsiteY8" fmla="*/ 1591012 h 6291599"/>
              <a:gd name="connsiteX9" fmla="*/ 2905125 w 3043238"/>
              <a:gd name="connsiteY9" fmla="*/ 1824374 h 6291599"/>
              <a:gd name="connsiteX10" fmla="*/ 2919413 w 3043238"/>
              <a:gd name="connsiteY10" fmla="*/ 2057737 h 6291599"/>
              <a:gd name="connsiteX11" fmla="*/ 2990850 w 3043238"/>
              <a:gd name="connsiteY11" fmla="*/ 2295862 h 6291599"/>
              <a:gd name="connsiteX12" fmla="*/ 3033713 w 3043238"/>
              <a:gd name="connsiteY12" fmla="*/ 2538749 h 6291599"/>
              <a:gd name="connsiteX13" fmla="*/ 2933700 w 3043238"/>
              <a:gd name="connsiteY13" fmla="*/ 2934037 h 6291599"/>
              <a:gd name="connsiteX14" fmla="*/ 2767013 w 3043238"/>
              <a:gd name="connsiteY14" fmla="*/ 3295987 h 6291599"/>
              <a:gd name="connsiteX15" fmla="*/ 2671763 w 3043238"/>
              <a:gd name="connsiteY15" fmla="*/ 3905587 h 6291599"/>
              <a:gd name="connsiteX16" fmla="*/ 2605088 w 3043238"/>
              <a:gd name="connsiteY16" fmla="*/ 4172287 h 6291599"/>
              <a:gd name="connsiteX17" fmla="*/ 2295525 w 3043238"/>
              <a:gd name="connsiteY17" fmla="*/ 4496137 h 6291599"/>
              <a:gd name="connsiteX18" fmla="*/ 2143125 w 3043238"/>
              <a:gd name="connsiteY18" fmla="*/ 4719974 h 6291599"/>
              <a:gd name="connsiteX19" fmla="*/ 1781175 w 3043238"/>
              <a:gd name="connsiteY19" fmla="*/ 4843799 h 6291599"/>
              <a:gd name="connsiteX20" fmla="*/ 1338263 w 3043238"/>
              <a:gd name="connsiteY20" fmla="*/ 4929524 h 6291599"/>
              <a:gd name="connsiteX21" fmla="*/ 1047750 w 3043238"/>
              <a:gd name="connsiteY21" fmla="*/ 5096212 h 6291599"/>
              <a:gd name="connsiteX22" fmla="*/ 757238 w 3043238"/>
              <a:gd name="connsiteY22" fmla="*/ 5229562 h 6291599"/>
              <a:gd name="connsiteX23" fmla="*/ 666750 w 3043238"/>
              <a:gd name="connsiteY23" fmla="*/ 5453399 h 6291599"/>
              <a:gd name="connsiteX24" fmla="*/ 428625 w 3043238"/>
              <a:gd name="connsiteY24" fmla="*/ 5891549 h 6291599"/>
              <a:gd name="connsiteX25" fmla="*/ 0 w 3043238"/>
              <a:gd name="connsiteY25" fmla="*/ 6291599 h 6291599"/>
              <a:gd name="connsiteX0" fmla="*/ 2586038 w 3043238"/>
              <a:gd name="connsiteY0" fmla="*/ 38437 h 6291599"/>
              <a:gd name="connsiteX1" fmla="*/ 2788853 w 3043238"/>
              <a:gd name="connsiteY1" fmla="*/ 42069 h 6291599"/>
              <a:gd name="connsiteX2" fmla="*/ 2828925 w 3043238"/>
              <a:gd name="connsiteY2" fmla="*/ 290849 h 6291599"/>
              <a:gd name="connsiteX3" fmla="*/ 2809875 w 3043238"/>
              <a:gd name="connsiteY3" fmla="*/ 648037 h 6291599"/>
              <a:gd name="connsiteX4" fmla="*/ 2857500 w 3043238"/>
              <a:gd name="connsiteY4" fmla="*/ 809962 h 6291599"/>
              <a:gd name="connsiteX5" fmla="*/ 2800350 w 3043238"/>
              <a:gd name="connsiteY5" fmla="*/ 990937 h 6291599"/>
              <a:gd name="connsiteX6" fmla="*/ 2967038 w 3043238"/>
              <a:gd name="connsiteY6" fmla="*/ 1443374 h 6291599"/>
              <a:gd name="connsiteX7" fmla="*/ 2947988 w 3043238"/>
              <a:gd name="connsiteY7" fmla="*/ 1591012 h 6291599"/>
              <a:gd name="connsiteX8" fmla="*/ 2905125 w 3043238"/>
              <a:gd name="connsiteY8" fmla="*/ 1824374 h 6291599"/>
              <a:gd name="connsiteX9" fmla="*/ 2919413 w 3043238"/>
              <a:gd name="connsiteY9" fmla="*/ 2057737 h 6291599"/>
              <a:gd name="connsiteX10" fmla="*/ 2990850 w 3043238"/>
              <a:gd name="connsiteY10" fmla="*/ 2295862 h 6291599"/>
              <a:gd name="connsiteX11" fmla="*/ 3033713 w 3043238"/>
              <a:gd name="connsiteY11" fmla="*/ 2538749 h 6291599"/>
              <a:gd name="connsiteX12" fmla="*/ 2933700 w 3043238"/>
              <a:gd name="connsiteY12" fmla="*/ 2934037 h 6291599"/>
              <a:gd name="connsiteX13" fmla="*/ 2767013 w 3043238"/>
              <a:gd name="connsiteY13" fmla="*/ 3295987 h 6291599"/>
              <a:gd name="connsiteX14" fmla="*/ 2671763 w 3043238"/>
              <a:gd name="connsiteY14" fmla="*/ 3905587 h 6291599"/>
              <a:gd name="connsiteX15" fmla="*/ 2605088 w 3043238"/>
              <a:gd name="connsiteY15" fmla="*/ 4172287 h 6291599"/>
              <a:gd name="connsiteX16" fmla="*/ 2295525 w 3043238"/>
              <a:gd name="connsiteY16" fmla="*/ 4496137 h 6291599"/>
              <a:gd name="connsiteX17" fmla="*/ 2143125 w 3043238"/>
              <a:gd name="connsiteY17" fmla="*/ 4719974 h 6291599"/>
              <a:gd name="connsiteX18" fmla="*/ 1781175 w 3043238"/>
              <a:gd name="connsiteY18" fmla="*/ 4843799 h 6291599"/>
              <a:gd name="connsiteX19" fmla="*/ 1338263 w 3043238"/>
              <a:gd name="connsiteY19" fmla="*/ 4929524 h 6291599"/>
              <a:gd name="connsiteX20" fmla="*/ 1047750 w 3043238"/>
              <a:gd name="connsiteY20" fmla="*/ 5096212 h 6291599"/>
              <a:gd name="connsiteX21" fmla="*/ 757238 w 3043238"/>
              <a:gd name="connsiteY21" fmla="*/ 5229562 h 6291599"/>
              <a:gd name="connsiteX22" fmla="*/ 666750 w 3043238"/>
              <a:gd name="connsiteY22" fmla="*/ 5453399 h 6291599"/>
              <a:gd name="connsiteX23" fmla="*/ 428625 w 3043238"/>
              <a:gd name="connsiteY23" fmla="*/ 5891549 h 6291599"/>
              <a:gd name="connsiteX24" fmla="*/ 0 w 3043238"/>
              <a:gd name="connsiteY24" fmla="*/ 6291599 h 6291599"/>
              <a:gd name="connsiteX0" fmla="*/ 2788853 w 3043238"/>
              <a:gd name="connsiteY0" fmla="*/ 0 h 6249530"/>
              <a:gd name="connsiteX1" fmla="*/ 2828925 w 3043238"/>
              <a:gd name="connsiteY1" fmla="*/ 248780 h 6249530"/>
              <a:gd name="connsiteX2" fmla="*/ 2809875 w 3043238"/>
              <a:gd name="connsiteY2" fmla="*/ 605968 h 6249530"/>
              <a:gd name="connsiteX3" fmla="*/ 2857500 w 3043238"/>
              <a:gd name="connsiteY3" fmla="*/ 767893 h 6249530"/>
              <a:gd name="connsiteX4" fmla="*/ 2800350 w 3043238"/>
              <a:gd name="connsiteY4" fmla="*/ 948868 h 6249530"/>
              <a:gd name="connsiteX5" fmla="*/ 2967038 w 3043238"/>
              <a:gd name="connsiteY5" fmla="*/ 1401305 h 6249530"/>
              <a:gd name="connsiteX6" fmla="*/ 2947988 w 3043238"/>
              <a:gd name="connsiteY6" fmla="*/ 1548943 h 6249530"/>
              <a:gd name="connsiteX7" fmla="*/ 2905125 w 3043238"/>
              <a:gd name="connsiteY7" fmla="*/ 1782305 h 6249530"/>
              <a:gd name="connsiteX8" fmla="*/ 2919413 w 3043238"/>
              <a:gd name="connsiteY8" fmla="*/ 2015668 h 6249530"/>
              <a:gd name="connsiteX9" fmla="*/ 2990850 w 3043238"/>
              <a:gd name="connsiteY9" fmla="*/ 2253793 h 6249530"/>
              <a:gd name="connsiteX10" fmla="*/ 3033713 w 3043238"/>
              <a:gd name="connsiteY10" fmla="*/ 2496680 h 6249530"/>
              <a:gd name="connsiteX11" fmla="*/ 2933700 w 3043238"/>
              <a:gd name="connsiteY11" fmla="*/ 2891968 h 6249530"/>
              <a:gd name="connsiteX12" fmla="*/ 2767013 w 3043238"/>
              <a:gd name="connsiteY12" fmla="*/ 3253918 h 6249530"/>
              <a:gd name="connsiteX13" fmla="*/ 2671763 w 3043238"/>
              <a:gd name="connsiteY13" fmla="*/ 3863518 h 6249530"/>
              <a:gd name="connsiteX14" fmla="*/ 2605088 w 3043238"/>
              <a:gd name="connsiteY14" fmla="*/ 4130218 h 6249530"/>
              <a:gd name="connsiteX15" fmla="*/ 2295525 w 3043238"/>
              <a:gd name="connsiteY15" fmla="*/ 4454068 h 6249530"/>
              <a:gd name="connsiteX16" fmla="*/ 2143125 w 3043238"/>
              <a:gd name="connsiteY16" fmla="*/ 4677905 h 6249530"/>
              <a:gd name="connsiteX17" fmla="*/ 1781175 w 3043238"/>
              <a:gd name="connsiteY17" fmla="*/ 4801730 h 6249530"/>
              <a:gd name="connsiteX18" fmla="*/ 1338263 w 3043238"/>
              <a:gd name="connsiteY18" fmla="*/ 4887455 h 6249530"/>
              <a:gd name="connsiteX19" fmla="*/ 1047750 w 3043238"/>
              <a:gd name="connsiteY19" fmla="*/ 5054143 h 6249530"/>
              <a:gd name="connsiteX20" fmla="*/ 757238 w 3043238"/>
              <a:gd name="connsiteY20" fmla="*/ 5187493 h 6249530"/>
              <a:gd name="connsiteX21" fmla="*/ 666750 w 3043238"/>
              <a:gd name="connsiteY21" fmla="*/ 5411330 h 6249530"/>
              <a:gd name="connsiteX22" fmla="*/ 428625 w 3043238"/>
              <a:gd name="connsiteY22" fmla="*/ 5849480 h 6249530"/>
              <a:gd name="connsiteX23" fmla="*/ 0 w 3043238"/>
              <a:gd name="connsiteY23" fmla="*/ 6249530 h 6249530"/>
              <a:gd name="connsiteX0" fmla="*/ 2828925 w 3043238"/>
              <a:gd name="connsiteY0" fmla="*/ 0 h 6000750"/>
              <a:gd name="connsiteX1" fmla="*/ 2809875 w 3043238"/>
              <a:gd name="connsiteY1" fmla="*/ 357188 h 6000750"/>
              <a:gd name="connsiteX2" fmla="*/ 2857500 w 3043238"/>
              <a:gd name="connsiteY2" fmla="*/ 519113 h 6000750"/>
              <a:gd name="connsiteX3" fmla="*/ 2800350 w 3043238"/>
              <a:gd name="connsiteY3" fmla="*/ 700088 h 6000750"/>
              <a:gd name="connsiteX4" fmla="*/ 2967038 w 3043238"/>
              <a:gd name="connsiteY4" fmla="*/ 1152525 h 6000750"/>
              <a:gd name="connsiteX5" fmla="*/ 2947988 w 3043238"/>
              <a:gd name="connsiteY5" fmla="*/ 1300163 h 6000750"/>
              <a:gd name="connsiteX6" fmla="*/ 2905125 w 3043238"/>
              <a:gd name="connsiteY6" fmla="*/ 1533525 h 6000750"/>
              <a:gd name="connsiteX7" fmla="*/ 2919413 w 3043238"/>
              <a:gd name="connsiteY7" fmla="*/ 1766888 h 6000750"/>
              <a:gd name="connsiteX8" fmla="*/ 2990850 w 3043238"/>
              <a:gd name="connsiteY8" fmla="*/ 2005013 h 6000750"/>
              <a:gd name="connsiteX9" fmla="*/ 3033713 w 3043238"/>
              <a:gd name="connsiteY9" fmla="*/ 2247900 h 6000750"/>
              <a:gd name="connsiteX10" fmla="*/ 2933700 w 3043238"/>
              <a:gd name="connsiteY10" fmla="*/ 2643188 h 6000750"/>
              <a:gd name="connsiteX11" fmla="*/ 2767013 w 3043238"/>
              <a:gd name="connsiteY11" fmla="*/ 3005138 h 6000750"/>
              <a:gd name="connsiteX12" fmla="*/ 2671763 w 3043238"/>
              <a:gd name="connsiteY12" fmla="*/ 3614738 h 6000750"/>
              <a:gd name="connsiteX13" fmla="*/ 2605088 w 3043238"/>
              <a:gd name="connsiteY13" fmla="*/ 3881438 h 6000750"/>
              <a:gd name="connsiteX14" fmla="*/ 2295525 w 3043238"/>
              <a:gd name="connsiteY14" fmla="*/ 4205288 h 6000750"/>
              <a:gd name="connsiteX15" fmla="*/ 2143125 w 3043238"/>
              <a:gd name="connsiteY15" fmla="*/ 4429125 h 6000750"/>
              <a:gd name="connsiteX16" fmla="*/ 1781175 w 3043238"/>
              <a:gd name="connsiteY16" fmla="*/ 4552950 h 6000750"/>
              <a:gd name="connsiteX17" fmla="*/ 1338263 w 3043238"/>
              <a:gd name="connsiteY17" fmla="*/ 4638675 h 6000750"/>
              <a:gd name="connsiteX18" fmla="*/ 1047750 w 3043238"/>
              <a:gd name="connsiteY18" fmla="*/ 4805363 h 6000750"/>
              <a:gd name="connsiteX19" fmla="*/ 757238 w 3043238"/>
              <a:gd name="connsiteY19" fmla="*/ 4938713 h 6000750"/>
              <a:gd name="connsiteX20" fmla="*/ 666750 w 3043238"/>
              <a:gd name="connsiteY20" fmla="*/ 5162550 h 6000750"/>
              <a:gd name="connsiteX21" fmla="*/ 428625 w 3043238"/>
              <a:gd name="connsiteY21" fmla="*/ 5600700 h 6000750"/>
              <a:gd name="connsiteX22" fmla="*/ 0 w 3043238"/>
              <a:gd name="connsiteY22" fmla="*/ 6000750 h 6000750"/>
              <a:gd name="connsiteX0" fmla="*/ 2809875 w 3043238"/>
              <a:gd name="connsiteY0" fmla="*/ 0 h 5643562"/>
              <a:gd name="connsiteX1" fmla="*/ 2857500 w 3043238"/>
              <a:gd name="connsiteY1" fmla="*/ 161925 h 5643562"/>
              <a:gd name="connsiteX2" fmla="*/ 2800350 w 3043238"/>
              <a:gd name="connsiteY2" fmla="*/ 342900 h 5643562"/>
              <a:gd name="connsiteX3" fmla="*/ 2967038 w 3043238"/>
              <a:gd name="connsiteY3" fmla="*/ 795337 h 5643562"/>
              <a:gd name="connsiteX4" fmla="*/ 2947988 w 3043238"/>
              <a:gd name="connsiteY4" fmla="*/ 942975 h 5643562"/>
              <a:gd name="connsiteX5" fmla="*/ 2905125 w 3043238"/>
              <a:gd name="connsiteY5" fmla="*/ 1176337 h 5643562"/>
              <a:gd name="connsiteX6" fmla="*/ 2919413 w 3043238"/>
              <a:gd name="connsiteY6" fmla="*/ 1409700 h 5643562"/>
              <a:gd name="connsiteX7" fmla="*/ 2990850 w 3043238"/>
              <a:gd name="connsiteY7" fmla="*/ 1647825 h 5643562"/>
              <a:gd name="connsiteX8" fmla="*/ 3033713 w 3043238"/>
              <a:gd name="connsiteY8" fmla="*/ 1890712 h 5643562"/>
              <a:gd name="connsiteX9" fmla="*/ 2933700 w 3043238"/>
              <a:gd name="connsiteY9" fmla="*/ 2286000 h 5643562"/>
              <a:gd name="connsiteX10" fmla="*/ 2767013 w 3043238"/>
              <a:gd name="connsiteY10" fmla="*/ 2647950 h 5643562"/>
              <a:gd name="connsiteX11" fmla="*/ 2671763 w 3043238"/>
              <a:gd name="connsiteY11" fmla="*/ 3257550 h 5643562"/>
              <a:gd name="connsiteX12" fmla="*/ 2605088 w 3043238"/>
              <a:gd name="connsiteY12" fmla="*/ 3524250 h 5643562"/>
              <a:gd name="connsiteX13" fmla="*/ 2295525 w 3043238"/>
              <a:gd name="connsiteY13" fmla="*/ 3848100 h 5643562"/>
              <a:gd name="connsiteX14" fmla="*/ 2143125 w 3043238"/>
              <a:gd name="connsiteY14" fmla="*/ 4071937 h 5643562"/>
              <a:gd name="connsiteX15" fmla="*/ 1781175 w 3043238"/>
              <a:gd name="connsiteY15" fmla="*/ 4195762 h 5643562"/>
              <a:gd name="connsiteX16" fmla="*/ 1338263 w 3043238"/>
              <a:gd name="connsiteY16" fmla="*/ 4281487 h 5643562"/>
              <a:gd name="connsiteX17" fmla="*/ 1047750 w 3043238"/>
              <a:gd name="connsiteY17" fmla="*/ 4448175 h 5643562"/>
              <a:gd name="connsiteX18" fmla="*/ 757238 w 3043238"/>
              <a:gd name="connsiteY18" fmla="*/ 4581525 h 5643562"/>
              <a:gd name="connsiteX19" fmla="*/ 666750 w 3043238"/>
              <a:gd name="connsiteY19" fmla="*/ 4805362 h 5643562"/>
              <a:gd name="connsiteX20" fmla="*/ 428625 w 3043238"/>
              <a:gd name="connsiteY20" fmla="*/ 5243512 h 5643562"/>
              <a:gd name="connsiteX21" fmla="*/ 0 w 3043238"/>
              <a:gd name="connsiteY21" fmla="*/ 5643562 h 5643562"/>
              <a:gd name="connsiteX0" fmla="*/ 2857500 w 3043238"/>
              <a:gd name="connsiteY0" fmla="*/ 0 h 5481637"/>
              <a:gd name="connsiteX1" fmla="*/ 2800350 w 3043238"/>
              <a:gd name="connsiteY1" fmla="*/ 180975 h 5481637"/>
              <a:gd name="connsiteX2" fmla="*/ 2967038 w 3043238"/>
              <a:gd name="connsiteY2" fmla="*/ 633412 h 5481637"/>
              <a:gd name="connsiteX3" fmla="*/ 2947988 w 3043238"/>
              <a:gd name="connsiteY3" fmla="*/ 781050 h 5481637"/>
              <a:gd name="connsiteX4" fmla="*/ 2905125 w 3043238"/>
              <a:gd name="connsiteY4" fmla="*/ 1014412 h 5481637"/>
              <a:gd name="connsiteX5" fmla="*/ 2919413 w 3043238"/>
              <a:gd name="connsiteY5" fmla="*/ 1247775 h 5481637"/>
              <a:gd name="connsiteX6" fmla="*/ 2990850 w 3043238"/>
              <a:gd name="connsiteY6" fmla="*/ 1485900 h 5481637"/>
              <a:gd name="connsiteX7" fmla="*/ 3033713 w 3043238"/>
              <a:gd name="connsiteY7" fmla="*/ 1728787 h 5481637"/>
              <a:gd name="connsiteX8" fmla="*/ 2933700 w 3043238"/>
              <a:gd name="connsiteY8" fmla="*/ 2124075 h 5481637"/>
              <a:gd name="connsiteX9" fmla="*/ 2767013 w 3043238"/>
              <a:gd name="connsiteY9" fmla="*/ 2486025 h 5481637"/>
              <a:gd name="connsiteX10" fmla="*/ 2671763 w 3043238"/>
              <a:gd name="connsiteY10" fmla="*/ 3095625 h 5481637"/>
              <a:gd name="connsiteX11" fmla="*/ 2605088 w 3043238"/>
              <a:gd name="connsiteY11" fmla="*/ 3362325 h 5481637"/>
              <a:gd name="connsiteX12" fmla="*/ 2295525 w 3043238"/>
              <a:gd name="connsiteY12" fmla="*/ 3686175 h 5481637"/>
              <a:gd name="connsiteX13" fmla="*/ 2143125 w 3043238"/>
              <a:gd name="connsiteY13" fmla="*/ 3910012 h 5481637"/>
              <a:gd name="connsiteX14" fmla="*/ 1781175 w 3043238"/>
              <a:gd name="connsiteY14" fmla="*/ 4033837 h 5481637"/>
              <a:gd name="connsiteX15" fmla="*/ 1338263 w 3043238"/>
              <a:gd name="connsiteY15" fmla="*/ 4119562 h 5481637"/>
              <a:gd name="connsiteX16" fmla="*/ 1047750 w 3043238"/>
              <a:gd name="connsiteY16" fmla="*/ 4286250 h 5481637"/>
              <a:gd name="connsiteX17" fmla="*/ 757238 w 3043238"/>
              <a:gd name="connsiteY17" fmla="*/ 4419600 h 5481637"/>
              <a:gd name="connsiteX18" fmla="*/ 666750 w 3043238"/>
              <a:gd name="connsiteY18" fmla="*/ 4643437 h 5481637"/>
              <a:gd name="connsiteX19" fmla="*/ 428625 w 3043238"/>
              <a:gd name="connsiteY19" fmla="*/ 5081587 h 5481637"/>
              <a:gd name="connsiteX20" fmla="*/ 0 w 3043238"/>
              <a:gd name="connsiteY20" fmla="*/ 5481637 h 5481637"/>
              <a:gd name="connsiteX0" fmla="*/ 2800350 w 3043238"/>
              <a:gd name="connsiteY0" fmla="*/ 0 h 5300662"/>
              <a:gd name="connsiteX1" fmla="*/ 2967038 w 3043238"/>
              <a:gd name="connsiteY1" fmla="*/ 452437 h 5300662"/>
              <a:gd name="connsiteX2" fmla="*/ 2947988 w 3043238"/>
              <a:gd name="connsiteY2" fmla="*/ 600075 h 5300662"/>
              <a:gd name="connsiteX3" fmla="*/ 2905125 w 3043238"/>
              <a:gd name="connsiteY3" fmla="*/ 833437 h 5300662"/>
              <a:gd name="connsiteX4" fmla="*/ 2919413 w 3043238"/>
              <a:gd name="connsiteY4" fmla="*/ 1066800 h 5300662"/>
              <a:gd name="connsiteX5" fmla="*/ 2990850 w 3043238"/>
              <a:gd name="connsiteY5" fmla="*/ 1304925 h 5300662"/>
              <a:gd name="connsiteX6" fmla="*/ 3033713 w 3043238"/>
              <a:gd name="connsiteY6" fmla="*/ 1547812 h 5300662"/>
              <a:gd name="connsiteX7" fmla="*/ 2933700 w 3043238"/>
              <a:gd name="connsiteY7" fmla="*/ 1943100 h 5300662"/>
              <a:gd name="connsiteX8" fmla="*/ 2767013 w 3043238"/>
              <a:gd name="connsiteY8" fmla="*/ 2305050 h 5300662"/>
              <a:gd name="connsiteX9" fmla="*/ 2671763 w 3043238"/>
              <a:gd name="connsiteY9" fmla="*/ 2914650 h 5300662"/>
              <a:gd name="connsiteX10" fmla="*/ 2605088 w 3043238"/>
              <a:gd name="connsiteY10" fmla="*/ 3181350 h 5300662"/>
              <a:gd name="connsiteX11" fmla="*/ 2295525 w 3043238"/>
              <a:gd name="connsiteY11" fmla="*/ 3505200 h 5300662"/>
              <a:gd name="connsiteX12" fmla="*/ 2143125 w 3043238"/>
              <a:gd name="connsiteY12" fmla="*/ 3729037 h 5300662"/>
              <a:gd name="connsiteX13" fmla="*/ 1781175 w 3043238"/>
              <a:gd name="connsiteY13" fmla="*/ 3852862 h 5300662"/>
              <a:gd name="connsiteX14" fmla="*/ 1338263 w 3043238"/>
              <a:gd name="connsiteY14" fmla="*/ 3938587 h 5300662"/>
              <a:gd name="connsiteX15" fmla="*/ 1047750 w 3043238"/>
              <a:gd name="connsiteY15" fmla="*/ 4105275 h 5300662"/>
              <a:gd name="connsiteX16" fmla="*/ 757238 w 3043238"/>
              <a:gd name="connsiteY16" fmla="*/ 4238625 h 5300662"/>
              <a:gd name="connsiteX17" fmla="*/ 666750 w 3043238"/>
              <a:gd name="connsiteY17" fmla="*/ 4462462 h 5300662"/>
              <a:gd name="connsiteX18" fmla="*/ 428625 w 3043238"/>
              <a:gd name="connsiteY18" fmla="*/ 4900612 h 5300662"/>
              <a:gd name="connsiteX19" fmla="*/ 0 w 3043238"/>
              <a:gd name="connsiteY19" fmla="*/ 5300662 h 5300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43238" h="5300662">
                <a:moveTo>
                  <a:pt x="2800350" y="0"/>
                </a:moveTo>
                <a:cubicBezTo>
                  <a:pt x="2818606" y="105569"/>
                  <a:pt x="2942432" y="352425"/>
                  <a:pt x="2967038" y="452437"/>
                </a:cubicBezTo>
                <a:cubicBezTo>
                  <a:pt x="2991644" y="552449"/>
                  <a:pt x="2958307" y="536575"/>
                  <a:pt x="2947988" y="600075"/>
                </a:cubicBezTo>
                <a:cubicBezTo>
                  <a:pt x="2937669" y="663575"/>
                  <a:pt x="2909887" y="755650"/>
                  <a:pt x="2905125" y="833437"/>
                </a:cubicBezTo>
                <a:cubicBezTo>
                  <a:pt x="2900363" y="911224"/>
                  <a:pt x="2905126" y="988219"/>
                  <a:pt x="2919413" y="1066800"/>
                </a:cubicBezTo>
                <a:cubicBezTo>
                  <a:pt x="2933700" y="1145381"/>
                  <a:pt x="2971800" y="1224756"/>
                  <a:pt x="2990850" y="1304925"/>
                </a:cubicBezTo>
                <a:cubicBezTo>
                  <a:pt x="3009900" y="1385094"/>
                  <a:pt x="3043238" y="1441450"/>
                  <a:pt x="3033713" y="1547812"/>
                </a:cubicBezTo>
                <a:cubicBezTo>
                  <a:pt x="3024188" y="1654174"/>
                  <a:pt x="2978150" y="1816894"/>
                  <a:pt x="2933700" y="1943100"/>
                </a:cubicBezTo>
                <a:cubicBezTo>
                  <a:pt x="2889250" y="2069306"/>
                  <a:pt x="2810669" y="2143125"/>
                  <a:pt x="2767013" y="2305050"/>
                </a:cubicBezTo>
                <a:cubicBezTo>
                  <a:pt x="2723357" y="2466975"/>
                  <a:pt x="2698751" y="2768600"/>
                  <a:pt x="2671763" y="2914650"/>
                </a:cubicBezTo>
                <a:cubicBezTo>
                  <a:pt x="2644776" y="3060700"/>
                  <a:pt x="2667794" y="3082925"/>
                  <a:pt x="2605088" y="3181350"/>
                </a:cubicBezTo>
                <a:cubicBezTo>
                  <a:pt x="2542382" y="3279775"/>
                  <a:pt x="2372519" y="3413919"/>
                  <a:pt x="2295525" y="3505200"/>
                </a:cubicBezTo>
                <a:cubicBezTo>
                  <a:pt x="2218531" y="3596481"/>
                  <a:pt x="2228850" y="3671093"/>
                  <a:pt x="2143125" y="3729037"/>
                </a:cubicBezTo>
                <a:cubicBezTo>
                  <a:pt x="2057400" y="3786981"/>
                  <a:pt x="1915319" y="3817937"/>
                  <a:pt x="1781175" y="3852862"/>
                </a:cubicBezTo>
                <a:cubicBezTo>
                  <a:pt x="1647031" y="3887787"/>
                  <a:pt x="1460500" y="3896518"/>
                  <a:pt x="1338263" y="3938587"/>
                </a:cubicBezTo>
                <a:cubicBezTo>
                  <a:pt x="1216026" y="3980656"/>
                  <a:pt x="1144587" y="4055269"/>
                  <a:pt x="1047750" y="4105275"/>
                </a:cubicBezTo>
                <a:cubicBezTo>
                  <a:pt x="950913" y="4155281"/>
                  <a:pt x="820738" y="4179094"/>
                  <a:pt x="757238" y="4238625"/>
                </a:cubicBezTo>
                <a:cubicBezTo>
                  <a:pt x="693738" y="4298156"/>
                  <a:pt x="721519" y="4352131"/>
                  <a:pt x="666750" y="4462462"/>
                </a:cubicBezTo>
                <a:cubicBezTo>
                  <a:pt x="611981" y="4572793"/>
                  <a:pt x="539750" y="4760912"/>
                  <a:pt x="428625" y="4900612"/>
                </a:cubicBezTo>
                <a:cubicBezTo>
                  <a:pt x="317500" y="5040312"/>
                  <a:pt x="158750" y="5170487"/>
                  <a:pt x="0" y="5300662"/>
                </a:cubicBezTo>
              </a:path>
            </a:pathLst>
          </a:custGeom>
          <a:ln w="114300">
            <a:solidFill>
              <a:srgbClr val="0070C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1" name="Freeform 80"/>
          <p:cNvSpPr/>
          <p:nvPr/>
        </p:nvSpPr>
        <p:spPr>
          <a:xfrm>
            <a:off x="1173600" y="381600"/>
            <a:ext cx="1454400" cy="2102400"/>
          </a:xfrm>
          <a:custGeom>
            <a:avLst/>
            <a:gdLst>
              <a:gd name="connsiteX0" fmla="*/ 0 w 1454400"/>
              <a:gd name="connsiteY0" fmla="*/ 2102400 h 2102400"/>
              <a:gd name="connsiteX1" fmla="*/ 273600 w 1454400"/>
              <a:gd name="connsiteY1" fmla="*/ 1634400 h 2102400"/>
              <a:gd name="connsiteX2" fmla="*/ 619200 w 1454400"/>
              <a:gd name="connsiteY2" fmla="*/ 1080000 h 2102400"/>
              <a:gd name="connsiteX3" fmla="*/ 986400 w 1454400"/>
              <a:gd name="connsiteY3" fmla="*/ 554400 h 2102400"/>
              <a:gd name="connsiteX4" fmla="*/ 1231200 w 1454400"/>
              <a:gd name="connsiteY4" fmla="*/ 172800 h 2102400"/>
              <a:gd name="connsiteX5" fmla="*/ 1454400 w 1454400"/>
              <a:gd name="connsiteY5" fmla="*/ 0 h 210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4400" h="2102400">
                <a:moveTo>
                  <a:pt x="0" y="2102400"/>
                </a:moveTo>
                <a:cubicBezTo>
                  <a:pt x="85200" y="1953600"/>
                  <a:pt x="170400" y="1804800"/>
                  <a:pt x="273600" y="1634400"/>
                </a:cubicBezTo>
                <a:cubicBezTo>
                  <a:pt x="376800" y="1464000"/>
                  <a:pt x="500400" y="1260000"/>
                  <a:pt x="619200" y="1080000"/>
                </a:cubicBezTo>
                <a:cubicBezTo>
                  <a:pt x="738000" y="900000"/>
                  <a:pt x="884400" y="705600"/>
                  <a:pt x="986400" y="554400"/>
                </a:cubicBezTo>
                <a:cubicBezTo>
                  <a:pt x="1088400" y="403200"/>
                  <a:pt x="1153200" y="265200"/>
                  <a:pt x="1231200" y="172800"/>
                </a:cubicBezTo>
                <a:cubicBezTo>
                  <a:pt x="1309200" y="80400"/>
                  <a:pt x="1381800" y="40200"/>
                  <a:pt x="1454400" y="0"/>
                </a:cubicBezTo>
              </a:path>
            </a:pathLst>
          </a:custGeom>
          <a:ln w="88900">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5" name="Freeform 84"/>
          <p:cNvSpPr/>
          <p:nvPr/>
        </p:nvSpPr>
        <p:spPr>
          <a:xfrm>
            <a:off x="2815200" y="583200"/>
            <a:ext cx="92400" cy="770400"/>
          </a:xfrm>
          <a:custGeom>
            <a:avLst/>
            <a:gdLst>
              <a:gd name="connsiteX0" fmla="*/ 43200 w 92400"/>
              <a:gd name="connsiteY0" fmla="*/ 0 h 770400"/>
              <a:gd name="connsiteX1" fmla="*/ 7200 w 92400"/>
              <a:gd name="connsiteY1" fmla="*/ 208800 h 770400"/>
              <a:gd name="connsiteX2" fmla="*/ 86400 w 92400"/>
              <a:gd name="connsiteY2" fmla="*/ 453600 h 770400"/>
              <a:gd name="connsiteX3" fmla="*/ 43200 w 92400"/>
              <a:gd name="connsiteY3" fmla="*/ 633600 h 770400"/>
              <a:gd name="connsiteX4" fmla="*/ 21600 w 92400"/>
              <a:gd name="connsiteY4" fmla="*/ 770400 h 77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400" h="770400">
                <a:moveTo>
                  <a:pt x="43200" y="0"/>
                </a:moveTo>
                <a:cubicBezTo>
                  <a:pt x="21600" y="66600"/>
                  <a:pt x="0" y="133200"/>
                  <a:pt x="7200" y="208800"/>
                </a:cubicBezTo>
                <a:cubicBezTo>
                  <a:pt x="14400" y="284400"/>
                  <a:pt x="80400" y="382800"/>
                  <a:pt x="86400" y="453600"/>
                </a:cubicBezTo>
                <a:cubicBezTo>
                  <a:pt x="92400" y="524400"/>
                  <a:pt x="54000" y="580800"/>
                  <a:pt x="43200" y="633600"/>
                </a:cubicBezTo>
                <a:cubicBezTo>
                  <a:pt x="32400" y="686400"/>
                  <a:pt x="27000" y="728400"/>
                  <a:pt x="21600" y="770400"/>
                </a:cubicBezTo>
              </a:path>
            </a:pathLst>
          </a:custGeom>
          <a:ln w="114300">
            <a:solidFill>
              <a:srgbClr val="0070C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6" name="Straight Arrow Connector 85"/>
          <p:cNvCxnSpPr/>
          <p:nvPr/>
        </p:nvCxnSpPr>
        <p:spPr>
          <a:xfrm flipV="1">
            <a:off x="1165875" y="2098555"/>
            <a:ext cx="230428" cy="403249"/>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87" name="Freeform 86"/>
          <p:cNvSpPr/>
          <p:nvPr/>
        </p:nvSpPr>
        <p:spPr>
          <a:xfrm>
            <a:off x="2649008" y="299508"/>
            <a:ext cx="1446742" cy="233892"/>
          </a:xfrm>
          <a:custGeom>
            <a:avLst/>
            <a:gdLst>
              <a:gd name="connsiteX0" fmla="*/ 1446742 w 1446742"/>
              <a:gd name="connsiteY0" fmla="*/ 49742 h 233892"/>
              <a:gd name="connsiteX1" fmla="*/ 1040342 w 1446742"/>
              <a:gd name="connsiteY1" fmla="*/ 106892 h 233892"/>
              <a:gd name="connsiteX2" fmla="*/ 583142 w 1446742"/>
              <a:gd name="connsiteY2" fmla="*/ 11642 h 233892"/>
              <a:gd name="connsiteX3" fmla="*/ 62442 w 1446742"/>
              <a:gd name="connsiteY3" fmla="*/ 37042 h 233892"/>
              <a:gd name="connsiteX4" fmla="*/ 208492 w 1446742"/>
              <a:gd name="connsiteY4" fmla="*/ 233892 h 233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6742" h="233892">
                <a:moveTo>
                  <a:pt x="1446742" y="49742"/>
                </a:moveTo>
                <a:cubicBezTo>
                  <a:pt x="1315508" y="81492"/>
                  <a:pt x="1184275" y="113242"/>
                  <a:pt x="1040342" y="106892"/>
                </a:cubicBezTo>
                <a:cubicBezTo>
                  <a:pt x="896409" y="100542"/>
                  <a:pt x="746125" y="23284"/>
                  <a:pt x="583142" y="11642"/>
                </a:cubicBezTo>
                <a:cubicBezTo>
                  <a:pt x="420159" y="0"/>
                  <a:pt x="124884" y="0"/>
                  <a:pt x="62442" y="37042"/>
                </a:cubicBezTo>
                <a:cubicBezTo>
                  <a:pt x="0" y="74084"/>
                  <a:pt x="104246" y="153988"/>
                  <a:pt x="208492" y="233892"/>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8" name="Freeform 87"/>
          <p:cNvSpPr/>
          <p:nvPr/>
        </p:nvSpPr>
        <p:spPr>
          <a:xfrm>
            <a:off x="3454400" y="336550"/>
            <a:ext cx="984250" cy="781050"/>
          </a:xfrm>
          <a:custGeom>
            <a:avLst/>
            <a:gdLst>
              <a:gd name="connsiteX0" fmla="*/ 984250 w 984250"/>
              <a:gd name="connsiteY0" fmla="*/ 781050 h 781050"/>
              <a:gd name="connsiteX1" fmla="*/ 539750 w 984250"/>
              <a:gd name="connsiteY1" fmla="*/ 406400 h 781050"/>
              <a:gd name="connsiteX2" fmla="*/ 247650 w 984250"/>
              <a:gd name="connsiteY2" fmla="*/ 196850 h 781050"/>
              <a:gd name="connsiteX3" fmla="*/ 0 w 984250"/>
              <a:gd name="connsiteY3" fmla="*/ 0 h 781050"/>
            </a:gdLst>
            <a:ahLst/>
            <a:cxnLst>
              <a:cxn ang="0">
                <a:pos x="connsiteX0" y="connsiteY0"/>
              </a:cxn>
              <a:cxn ang="0">
                <a:pos x="connsiteX1" y="connsiteY1"/>
              </a:cxn>
              <a:cxn ang="0">
                <a:pos x="connsiteX2" y="connsiteY2"/>
              </a:cxn>
              <a:cxn ang="0">
                <a:pos x="connsiteX3" y="connsiteY3"/>
              </a:cxn>
            </a:cxnLst>
            <a:rect l="l" t="t" r="r" b="b"/>
            <a:pathLst>
              <a:path w="984250" h="781050">
                <a:moveTo>
                  <a:pt x="984250" y="781050"/>
                </a:moveTo>
                <a:cubicBezTo>
                  <a:pt x="823383" y="642408"/>
                  <a:pt x="662517" y="503767"/>
                  <a:pt x="539750" y="406400"/>
                </a:cubicBezTo>
                <a:cubicBezTo>
                  <a:pt x="416983" y="309033"/>
                  <a:pt x="337608" y="264583"/>
                  <a:pt x="247650" y="196850"/>
                </a:cubicBezTo>
                <a:cubicBezTo>
                  <a:pt x="157692" y="129117"/>
                  <a:pt x="78846" y="64558"/>
                  <a:pt x="0" y="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9" name="Freeform 88"/>
          <p:cNvSpPr/>
          <p:nvPr/>
        </p:nvSpPr>
        <p:spPr>
          <a:xfrm>
            <a:off x="2578100" y="0"/>
            <a:ext cx="76200" cy="304800"/>
          </a:xfrm>
          <a:custGeom>
            <a:avLst/>
            <a:gdLst>
              <a:gd name="connsiteX0" fmla="*/ 0 w 76200"/>
              <a:gd name="connsiteY0" fmla="*/ 0 h 304800"/>
              <a:gd name="connsiteX1" fmla="*/ 76200 w 76200"/>
              <a:gd name="connsiteY1" fmla="*/ 304800 h 304800"/>
            </a:gdLst>
            <a:ahLst/>
            <a:cxnLst>
              <a:cxn ang="0">
                <a:pos x="connsiteX0" y="connsiteY0"/>
              </a:cxn>
              <a:cxn ang="0">
                <a:pos x="connsiteX1" y="connsiteY1"/>
              </a:cxn>
            </a:cxnLst>
            <a:rect l="l" t="t" r="r" b="b"/>
            <a:pathLst>
              <a:path w="76200" h="304800">
                <a:moveTo>
                  <a:pt x="0" y="0"/>
                </a:moveTo>
                <a:lnTo>
                  <a:pt x="76200" y="304800"/>
                </a:ln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7572893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RP\2trp-forestry\6-aerials\Vande Pol Hillshade No Property Lines 01.jpg"/>
          <p:cNvPicPr preferRelativeResize="0">
            <a:picLocks noChangeArrowheads="1"/>
          </p:cNvPicPr>
          <p:nvPr/>
        </p:nvPicPr>
        <p:blipFill>
          <a:blip r:embed="rId3" cstate="print"/>
          <a:srcRect l="21818" t="10588" r="3636" b="6118"/>
          <a:stretch>
            <a:fillRect/>
          </a:stretch>
        </p:blipFill>
        <p:spPr bwMode="auto">
          <a:xfrm>
            <a:off x="0" y="5653"/>
            <a:ext cx="10972800" cy="8226021"/>
          </a:xfrm>
          <a:prstGeom prst="rect">
            <a:avLst/>
          </a:prstGeom>
          <a:noFill/>
        </p:spPr>
      </p:pic>
      <p:grpSp>
        <p:nvGrpSpPr>
          <p:cNvPr id="2" name="Group 91"/>
          <p:cNvGrpSpPr/>
          <p:nvPr/>
        </p:nvGrpSpPr>
        <p:grpSpPr>
          <a:xfrm>
            <a:off x="354030" y="2351690"/>
            <a:ext cx="10231092" cy="4355425"/>
            <a:chOff x="232234" y="1585560"/>
            <a:chExt cx="8641125" cy="3264425"/>
          </a:xfrm>
        </p:grpSpPr>
        <p:cxnSp>
          <p:nvCxnSpPr>
            <p:cNvPr id="30" name="Straight Connector 29"/>
            <p:cNvCxnSpPr/>
            <p:nvPr/>
          </p:nvCxnSpPr>
          <p:spPr>
            <a:xfrm flipH="1">
              <a:off x="232235" y="4849985"/>
              <a:ext cx="5707898"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232234" y="2046420"/>
              <a:ext cx="1" cy="280356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642931" y="1585560"/>
              <a:ext cx="230428" cy="3129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8040958" y="2134609"/>
              <a:ext cx="792763" cy="27547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7705639" y="2410082"/>
              <a:ext cx="335319" cy="6686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810388" y="3078702"/>
              <a:ext cx="910249" cy="17365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5940134" y="3252357"/>
              <a:ext cx="364242" cy="53508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940133" y="3787447"/>
              <a:ext cx="0" cy="106253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8833721" y="1898490"/>
              <a:ext cx="39638" cy="2361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6296879" y="3252357"/>
              <a:ext cx="515294"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pic>
        <p:nvPicPr>
          <p:cNvPr id="14" name="Picture 3"/>
          <p:cNvPicPr>
            <a:picLocks noChangeAspect="1" noChangeArrowheads="1"/>
          </p:cNvPicPr>
          <p:nvPr/>
        </p:nvPicPr>
        <p:blipFill>
          <a:blip r:embed="rId4" cstate="print"/>
          <a:srcRect/>
          <a:stretch>
            <a:fillRect/>
          </a:stretch>
        </p:blipFill>
        <p:spPr bwMode="auto">
          <a:xfrm>
            <a:off x="10635324" y="7684920"/>
            <a:ext cx="276515" cy="462370"/>
          </a:xfrm>
          <a:prstGeom prst="rect">
            <a:avLst/>
          </a:prstGeom>
          <a:noFill/>
          <a:ln w="9525">
            <a:noFill/>
            <a:miter lim="800000"/>
            <a:headEnd/>
            <a:tailEnd/>
          </a:ln>
          <a:effectLst/>
        </p:spPr>
      </p:pic>
      <p:sp>
        <p:nvSpPr>
          <p:cNvPr id="22" name="Freeform 21"/>
          <p:cNvSpPr/>
          <p:nvPr/>
        </p:nvSpPr>
        <p:spPr>
          <a:xfrm>
            <a:off x="80320" y="2564027"/>
            <a:ext cx="957649" cy="310979"/>
          </a:xfrm>
          <a:custGeom>
            <a:avLst/>
            <a:gdLst>
              <a:gd name="connsiteX0" fmla="*/ 957649 w 957649"/>
              <a:gd name="connsiteY0" fmla="*/ 55605 h 310979"/>
              <a:gd name="connsiteX1" fmla="*/ 673443 w 957649"/>
              <a:gd name="connsiteY1" fmla="*/ 228600 h 310979"/>
              <a:gd name="connsiteX2" fmla="*/ 370703 w 957649"/>
              <a:gd name="connsiteY2" fmla="*/ 296562 h 310979"/>
              <a:gd name="connsiteX3" fmla="*/ 240957 w 957649"/>
              <a:gd name="connsiteY3" fmla="*/ 302741 h 310979"/>
              <a:gd name="connsiteX4" fmla="*/ 111211 w 957649"/>
              <a:gd name="connsiteY4" fmla="*/ 247135 h 310979"/>
              <a:gd name="connsiteX5" fmla="*/ 0 w 957649"/>
              <a:gd name="connsiteY5" fmla="*/ 0 h 31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7649" h="310979">
                <a:moveTo>
                  <a:pt x="957649" y="55605"/>
                </a:moveTo>
                <a:cubicBezTo>
                  <a:pt x="864458" y="122023"/>
                  <a:pt x="771267" y="188441"/>
                  <a:pt x="673443" y="228600"/>
                </a:cubicBezTo>
                <a:cubicBezTo>
                  <a:pt x="575619" y="268760"/>
                  <a:pt x="442784" y="284205"/>
                  <a:pt x="370703" y="296562"/>
                </a:cubicBezTo>
                <a:cubicBezTo>
                  <a:pt x="298622" y="308919"/>
                  <a:pt x="284205" y="310979"/>
                  <a:pt x="240957" y="302741"/>
                </a:cubicBezTo>
                <a:cubicBezTo>
                  <a:pt x="197709" y="294503"/>
                  <a:pt x="151370" y="297592"/>
                  <a:pt x="111211" y="247135"/>
                </a:cubicBezTo>
                <a:cubicBezTo>
                  <a:pt x="71052" y="196678"/>
                  <a:pt x="35526" y="98339"/>
                  <a:pt x="0" y="0"/>
                </a:cubicBezTo>
              </a:path>
            </a:pathLst>
          </a:custGeom>
          <a:ln w="63500">
            <a:solidFill>
              <a:srgbClr val="00B0F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Freeform 23"/>
          <p:cNvSpPr/>
          <p:nvPr/>
        </p:nvSpPr>
        <p:spPr>
          <a:xfrm>
            <a:off x="2710544" y="255814"/>
            <a:ext cx="1136468" cy="482237"/>
          </a:xfrm>
          <a:custGeom>
            <a:avLst/>
            <a:gdLst>
              <a:gd name="connsiteX0" fmla="*/ 0 w 1136468"/>
              <a:gd name="connsiteY0" fmla="*/ 90352 h 482237"/>
              <a:gd name="connsiteX1" fmla="*/ 333103 w 1136468"/>
              <a:gd name="connsiteY1" fmla="*/ 38100 h 482237"/>
              <a:gd name="connsiteX2" fmla="*/ 914400 w 1136468"/>
              <a:gd name="connsiteY2" fmla="*/ 318952 h 482237"/>
              <a:gd name="connsiteX3" fmla="*/ 1136468 w 1136468"/>
              <a:gd name="connsiteY3" fmla="*/ 482237 h 482237"/>
            </a:gdLst>
            <a:ahLst/>
            <a:cxnLst>
              <a:cxn ang="0">
                <a:pos x="connsiteX0" y="connsiteY0"/>
              </a:cxn>
              <a:cxn ang="0">
                <a:pos x="connsiteX1" y="connsiteY1"/>
              </a:cxn>
              <a:cxn ang="0">
                <a:pos x="connsiteX2" y="connsiteY2"/>
              </a:cxn>
              <a:cxn ang="0">
                <a:pos x="connsiteX3" y="connsiteY3"/>
              </a:cxn>
            </a:cxnLst>
            <a:rect l="l" t="t" r="r" b="b"/>
            <a:pathLst>
              <a:path w="1136468" h="482237">
                <a:moveTo>
                  <a:pt x="0" y="90352"/>
                </a:moveTo>
                <a:cubicBezTo>
                  <a:pt x="90351" y="45176"/>
                  <a:pt x="180703" y="0"/>
                  <a:pt x="333103" y="38100"/>
                </a:cubicBezTo>
                <a:cubicBezTo>
                  <a:pt x="485503" y="76200"/>
                  <a:pt x="780506" y="244929"/>
                  <a:pt x="914400" y="318952"/>
                </a:cubicBezTo>
                <a:cubicBezTo>
                  <a:pt x="1048294" y="392975"/>
                  <a:pt x="1092381" y="437606"/>
                  <a:pt x="1136468" y="482237"/>
                </a:cubicBezTo>
              </a:path>
            </a:pathLst>
          </a:cu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p:cNvSpPr/>
          <p:nvPr/>
        </p:nvSpPr>
        <p:spPr>
          <a:xfrm>
            <a:off x="2566853" y="19594"/>
            <a:ext cx="91439" cy="293915"/>
          </a:xfrm>
          <a:custGeom>
            <a:avLst/>
            <a:gdLst>
              <a:gd name="connsiteX0" fmla="*/ 91439 w 91439"/>
              <a:gd name="connsiteY0" fmla="*/ 293915 h 293915"/>
              <a:gd name="connsiteX1" fmla="*/ 6531 w 91439"/>
              <a:gd name="connsiteY1" fmla="*/ 143692 h 293915"/>
              <a:gd name="connsiteX2" fmla="*/ 52251 w 91439"/>
              <a:gd name="connsiteY2" fmla="*/ 0 h 293915"/>
            </a:gdLst>
            <a:ahLst/>
            <a:cxnLst>
              <a:cxn ang="0">
                <a:pos x="connsiteX0" y="connsiteY0"/>
              </a:cxn>
              <a:cxn ang="0">
                <a:pos x="connsiteX1" y="connsiteY1"/>
              </a:cxn>
              <a:cxn ang="0">
                <a:pos x="connsiteX2" y="connsiteY2"/>
              </a:cxn>
            </a:cxnLst>
            <a:rect l="l" t="t" r="r" b="b"/>
            <a:pathLst>
              <a:path w="91439" h="293915">
                <a:moveTo>
                  <a:pt x="91439" y="293915"/>
                </a:moveTo>
                <a:cubicBezTo>
                  <a:pt x="52250" y="243296"/>
                  <a:pt x="13062" y="192678"/>
                  <a:pt x="6531" y="143692"/>
                </a:cubicBezTo>
                <a:cubicBezTo>
                  <a:pt x="0" y="94706"/>
                  <a:pt x="26125" y="47353"/>
                  <a:pt x="52251" y="0"/>
                </a:cubicBezTo>
              </a:path>
            </a:pathLst>
          </a:custGeom>
          <a:ln w="635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Freeform 25"/>
          <p:cNvSpPr/>
          <p:nvPr/>
        </p:nvSpPr>
        <p:spPr>
          <a:xfrm>
            <a:off x="2945675" y="274320"/>
            <a:ext cx="1143000" cy="287383"/>
          </a:xfrm>
          <a:custGeom>
            <a:avLst/>
            <a:gdLst>
              <a:gd name="connsiteX0" fmla="*/ 0 w 1143000"/>
              <a:gd name="connsiteY0" fmla="*/ 0 h 287383"/>
              <a:gd name="connsiteX1" fmla="*/ 920932 w 1143000"/>
              <a:gd name="connsiteY1" fmla="*/ 150223 h 287383"/>
              <a:gd name="connsiteX2" fmla="*/ 1143000 w 1143000"/>
              <a:gd name="connsiteY2" fmla="*/ 287383 h 287383"/>
            </a:gdLst>
            <a:ahLst/>
            <a:cxnLst>
              <a:cxn ang="0">
                <a:pos x="connsiteX0" y="connsiteY0"/>
              </a:cxn>
              <a:cxn ang="0">
                <a:pos x="connsiteX1" y="connsiteY1"/>
              </a:cxn>
              <a:cxn ang="0">
                <a:pos x="connsiteX2" y="connsiteY2"/>
              </a:cxn>
            </a:cxnLst>
            <a:rect l="l" t="t" r="r" b="b"/>
            <a:pathLst>
              <a:path w="1143000" h="287383">
                <a:moveTo>
                  <a:pt x="0" y="0"/>
                </a:moveTo>
                <a:cubicBezTo>
                  <a:pt x="365216" y="51163"/>
                  <a:pt x="730432" y="102326"/>
                  <a:pt x="920932" y="150223"/>
                </a:cubicBezTo>
                <a:cubicBezTo>
                  <a:pt x="1111432" y="198120"/>
                  <a:pt x="1127216" y="242751"/>
                  <a:pt x="1143000" y="287383"/>
                </a:cubicBezTo>
              </a:path>
            </a:pathLst>
          </a:custGeom>
          <a:ln w="635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Freeform 37"/>
          <p:cNvSpPr/>
          <p:nvPr/>
        </p:nvSpPr>
        <p:spPr>
          <a:xfrm>
            <a:off x="1173601" y="381600"/>
            <a:ext cx="1454400" cy="2102400"/>
          </a:xfrm>
          <a:custGeom>
            <a:avLst/>
            <a:gdLst>
              <a:gd name="connsiteX0" fmla="*/ 0 w 1454400"/>
              <a:gd name="connsiteY0" fmla="*/ 2102400 h 2102400"/>
              <a:gd name="connsiteX1" fmla="*/ 273600 w 1454400"/>
              <a:gd name="connsiteY1" fmla="*/ 1634400 h 2102400"/>
              <a:gd name="connsiteX2" fmla="*/ 619200 w 1454400"/>
              <a:gd name="connsiteY2" fmla="*/ 1080000 h 2102400"/>
              <a:gd name="connsiteX3" fmla="*/ 986400 w 1454400"/>
              <a:gd name="connsiteY3" fmla="*/ 554400 h 2102400"/>
              <a:gd name="connsiteX4" fmla="*/ 1231200 w 1454400"/>
              <a:gd name="connsiteY4" fmla="*/ 172800 h 2102400"/>
              <a:gd name="connsiteX5" fmla="*/ 1454400 w 1454400"/>
              <a:gd name="connsiteY5" fmla="*/ 0 h 210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4400" h="2102400">
                <a:moveTo>
                  <a:pt x="0" y="2102400"/>
                </a:moveTo>
                <a:cubicBezTo>
                  <a:pt x="85200" y="1953600"/>
                  <a:pt x="170400" y="1804800"/>
                  <a:pt x="273600" y="1634400"/>
                </a:cubicBezTo>
                <a:cubicBezTo>
                  <a:pt x="376800" y="1464000"/>
                  <a:pt x="500400" y="1260000"/>
                  <a:pt x="619200" y="1080000"/>
                </a:cubicBezTo>
                <a:cubicBezTo>
                  <a:pt x="738000" y="900000"/>
                  <a:pt x="884400" y="705600"/>
                  <a:pt x="986400" y="554400"/>
                </a:cubicBezTo>
                <a:cubicBezTo>
                  <a:pt x="1088400" y="403200"/>
                  <a:pt x="1153200" y="265200"/>
                  <a:pt x="1231200" y="172800"/>
                </a:cubicBezTo>
                <a:cubicBezTo>
                  <a:pt x="1309200" y="80400"/>
                  <a:pt x="1381800" y="40200"/>
                  <a:pt x="1454400" y="0"/>
                </a:cubicBezTo>
              </a:path>
            </a:pathLst>
          </a:custGeom>
          <a:ln w="63500">
            <a:solidFill>
              <a:srgbClr val="00B0F0"/>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0" name="Straight Connector 39"/>
          <p:cNvCxnSpPr/>
          <p:nvPr/>
        </p:nvCxnSpPr>
        <p:spPr>
          <a:xfrm>
            <a:off x="2778872" y="600773"/>
            <a:ext cx="914400" cy="914400"/>
          </a:xfrm>
          <a:prstGeom prst="line">
            <a:avLst/>
          </a:prstGeom>
        </p:spPr>
        <p:style>
          <a:lnRef idx="1">
            <a:schemeClr val="accent1"/>
          </a:lnRef>
          <a:fillRef idx="0">
            <a:schemeClr val="accent1"/>
          </a:fillRef>
          <a:effectRef idx="0">
            <a:schemeClr val="accent1"/>
          </a:effectRef>
          <a:fontRef idx="minor">
            <a:schemeClr val="tx1"/>
          </a:fontRef>
        </p:style>
      </p:cxnSp>
      <p:sp>
        <p:nvSpPr>
          <p:cNvPr id="41" name="Freeform 40"/>
          <p:cNvSpPr/>
          <p:nvPr/>
        </p:nvSpPr>
        <p:spPr>
          <a:xfrm>
            <a:off x="820233" y="583201"/>
            <a:ext cx="2241390" cy="5259809"/>
          </a:xfrm>
          <a:custGeom>
            <a:avLst/>
            <a:gdLst>
              <a:gd name="connsiteX0" fmla="*/ 43200 w 92400"/>
              <a:gd name="connsiteY0" fmla="*/ 0 h 770400"/>
              <a:gd name="connsiteX1" fmla="*/ 7200 w 92400"/>
              <a:gd name="connsiteY1" fmla="*/ 208800 h 770400"/>
              <a:gd name="connsiteX2" fmla="*/ 86400 w 92400"/>
              <a:gd name="connsiteY2" fmla="*/ 453600 h 770400"/>
              <a:gd name="connsiteX3" fmla="*/ 43200 w 92400"/>
              <a:gd name="connsiteY3" fmla="*/ 633600 h 770400"/>
              <a:gd name="connsiteX4" fmla="*/ 21600 w 92400"/>
              <a:gd name="connsiteY4" fmla="*/ 770400 h 770400"/>
              <a:gd name="connsiteX0" fmla="*/ 43200 w 92400"/>
              <a:gd name="connsiteY0" fmla="*/ 0 h 770400"/>
              <a:gd name="connsiteX1" fmla="*/ 7200 w 92400"/>
              <a:gd name="connsiteY1" fmla="*/ 208800 h 770400"/>
              <a:gd name="connsiteX2" fmla="*/ 86400 w 92400"/>
              <a:gd name="connsiteY2" fmla="*/ 453600 h 770400"/>
              <a:gd name="connsiteX3" fmla="*/ 43200 w 92400"/>
              <a:gd name="connsiteY3" fmla="*/ 633600 h 770400"/>
              <a:gd name="connsiteX4" fmla="*/ 25630 w 92400"/>
              <a:gd name="connsiteY4" fmla="*/ 731250 h 770400"/>
              <a:gd name="connsiteX5" fmla="*/ 21600 w 92400"/>
              <a:gd name="connsiteY5" fmla="*/ 770400 h 770400"/>
              <a:gd name="connsiteX0" fmla="*/ 43200 w 194770"/>
              <a:gd name="connsiteY0" fmla="*/ 0 h 1227320"/>
              <a:gd name="connsiteX1" fmla="*/ 7200 w 194770"/>
              <a:gd name="connsiteY1" fmla="*/ 208800 h 1227320"/>
              <a:gd name="connsiteX2" fmla="*/ 86400 w 194770"/>
              <a:gd name="connsiteY2" fmla="*/ 453600 h 1227320"/>
              <a:gd name="connsiteX3" fmla="*/ 43200 w 194770"/>
              <a:gd name="connsiteY3" fmla="*/ 633600 h 1227320"/>
              <a:gd name="connsiteX4" fmla="*/ 25630 w 194770"/>
              <a:gd name="connsiteY4" fmla="*/ 731250 h 1227320"/>
              <a:gd name="connsiteX5" fmla="*/ 194098 w 194770"/>
              <a:gd name="connsiteY5" fmla="*/ 1227320 h 1227320"/>
              <a:gd name="connsiteX0" fmla="*/ 43200 w 198965"/>
              <a:gd name="connsiteY0" fmla="*/ 0 h 1249697"/>
              <a:gd name="connsiteX1" fmla="*/ 7200 w 198965"/>
              <a:gd name="connsiteY1" fmla="*/ 208800 h 1249697"/>
              <a:gd name="connsiteX2" fmla="*/ 86400 w 198965"/>
              <a:gd name="connsiteY2" fmla="*/ 453600 h 1249697"/>
              <a:gd name="connsiteX3" fmla="*/ 43200 w 198965"/>
              <a:gd name="connsiteY3" fmla="*/ 633600 h 1249697"/>
              <a:gd name="connsiteX4" fmla="*/ 25630 w 198965"/>
              <a:gd name="connsiteY4" fmla="*/ 731250 h 1249697"/>
              <a:gd name="connsiteX5" fmla="*/ 170887 w 198965"/>
              <a:gd name="connsiteY5" fmla="*/ 1167019 h 1249697"/>
              <a:gd name="connsiteX6" fmla="*/ 194098 w 198965"/>
              <a:gd name="connsiteY6" fmla="*/ 1227320 h 1249697"/>
              <a:gd name="connsiteX0" fmla="*/ 43200 w 179763"/>
              <a:gd name="connsiteY0" fmla="*/ 0 h 1745783"/>
              <a:gd name="connsiteX1" fmla="*/ 7200 w 179763"/>
              <a:gd name="connsiteY1" fmla="*/ 208800 h 1745783"/>
              <a:gd name="connsiteX2" fmla="*/ 86400 w 179763"/>
              <a:gd name="connsiteY2" fmla="*/ 453600 h 1745783"/>
              <a:gd name="connsiteX3" fmla="*/ 43200 w 179763"/>
              <a:gd name="connsiteY3" fmla="*/ 633600 h 1745783"/>
              <a:gd name="connsiteX4" fmla="*/ 25630 w 179763"/>
              <a:gd name="connsiteY4" fmla="*/ 731250 h 1745783"/>
              <a:gd name="connsiteX5" fmla="*/ 170887 w 179763"/>
              <a:gd name="connsiteY5" fmla="*/ 1167019 h 1745783"/>
              <a:gd name="connsiteX6" fmla="*/ 78884 w 179763"/>
              <a:gd name="connsiteY6" fmla="*/ 1745783 h 1745783"/>
              <a:gd name="connsiteX0" fmla="*/ 43200 w 182793"/>
              <a:gd name="connsiteY0" fmla="*/ 0 h 1761161"/>
              <a:gd name="connsiteX1" fmla="*/ 7200 w 182793"/>
              <a:gd name="connsiteY1" fmla="*/ 208800 h 1761161"/>
              <a:gd name="connsiteX2" fmla="*/ 86400 w 182793"/>
              <a:gd name="connsiteY2" fmla="*/ 453600 h 1761161"/>
              <a:gd name="connsiteX3" fmla="*/ 43200 w 182793"/>
              <a:gd name="connsiteY3" fmla="*/ 633600 h 1761161"/>
              <a:gd name="connsiteX4" fmla="*/ 25630 w 182793"/>
              <a:gd name="connsiteY4" fmla="*/ 731250 h 1761161"/>
              <a:gd name="connsiteX5" fmla="*/ 170887 w 182793"/>
              <a:gd name="connsiteY5" fmla="*/ 1167019 h 1761161"/>
              <a:gd name="connsiteX6" fmla="*/ 97068 w 182793"/>
              <a:gd name="connsiteY6" fmla="*/ 1664700 h 1761161"/>
              <a:gd name="connsiteX7" fmla="*/ 78884 w 182793"/>
              <a:gd name="connsiteY7" fmla="*/ 1745783 h 1761161"/>
              <a:gd name="connsiteX0" fmla="*/ 43200 w 254736"/>
              <a:gd name="connsiteY0" fmla="*/ 0 h 2321853"/>
              <a:gd name="connsiteX1" fmla="*/ 7200 w 254736"/>
              <a:gd name="connsiteY1" fmla="*/ 208800 h 2321853"/>
              <a:gd name="connsiteX2" fmla="*/ 86400 w 254736"/>
              <a:gd name="connsiteY2" fmla="*/ 453600 h 2321853"/>
              <a:gd name="connsiteX3" fmla="*/ 43200 w 254736"/>
              <a:gd name="connsiteY3" fmla="*/ 633600 h 2321853"/>
              <a:gd name="connsiteX4" fmla="*/ 25630 w 254736"/>
              <a:gd name="connsiteY4" fmla="*/ 731250 h 2321853"/>
              <a:gd name="connsiteX5" fmla="*/ 170887 w 254736"/>
              <a:gd name="connsiteY5" fmla="*/ 1167019 h 2321853"/>
              <a:gd name="connsiteX6" fmla="*/ 97068 w 254736"/>
              <a:gd name="connsiteY6" fmla="*/ 1664700 h 2321853"/>
              <a:gd name="connsiteX7" fmla="*/ 251705 w 254736"/>
              <a:gd name="connsiteY7" fmla="*/ 2321853 h 2321853"/>
              <a:gd name="connsiteX0" fmla="*/ 43200 w 258571"/>
              <a:gd name="connsiteY0" fmla="*/ 0 h 2364776"/>
              <a:gd name="connsiteX1" fmla="*/ 7200 w 258571"/>
              <a:gd name="connsiteY1" fmla="*/ 208800 h 2364776"/>
              <a:gd name="connsiteX2" fmla="*/ 86400 w 258571"/>
              <a:gd name="connsiteY2" fmla="*/ 453600 h 2364776"/>
              <a:gd name="connsiteX3" fmla="*/ 43200 w 258571"/>
              <a:gd name="connsiteY3" fmla="*/ 633600 h 2364776"/>
              <a:gd name="connsiteX4" fmla="*/ 25630 w 258571"/>
              <a:gd name="connsiteY4" fmla="*/ 731250 h 2364776"/>
              <a:gd name="connsiteX5" fmla="*/ 170887 w 258571"/>
              <a:gd name="connsiteY5" fmla="*/ 1167019 h 2364776"/>
              <a:gd name="connsiteX6" fmla="*/ 97068 w 258571"/>
              <a:gd name="connsiteY6" fmla="*/ 1664700 h 2364776"/>
              <a:gd name="connsiteX7" fmla="*/ 232798 w 258571"/>
              <a:gd name="connsiteY7" fmla="*/ 2255250 h 2364776"/>
              <a:gd name="connsiteX8" fmla="*/ 251705 w 258571"/>
              <a:gd name="connsiteY8" fmla="*/ 2321853 h 2364776"/>
              <a:gd name="connsiteX0" fmla="*/ 43200 w 251705"/>
              <a:gd name="connsiteY0" fmla="*/ 0 h 3016854"/>
              <a:gd name="connsiteX1" fmla="*/ 7200 w 251705"/>
              <a:gd name="connsiteY1" fmla="*/ 208800 h 3016854"/>
              <a:gd name="connsiteX2" fmla="*/ 86400 w 251705"/>
              <a:gd name="connsiteY2" fmla="*/ 453600 h 3016854"/>
              <a:gd name="connsiteX3" fmla="*/ 43200 w 251705"/>
              <a:gd name="connsiteY3" fmla="*/ 633600 h 3016854"/>
              <a:gd name="connsiteX4" fmla="*/ 25630 w 251705"/>
              <a:gd name="connsiteY4" fmla="*/ 731250 h 3016854"/>
              <a:gd name="connsiteX5" fmla="*/ 170887 w 251705"/>
              <a:gd name="connsiteY5" fmla="*/ 1167019 h 3016854"/>
              <a:gd name="connsiteX6" fmla="*/ 97068 w 251705"/>
              <a:gd name="connsiteY6" fmla="*/ 1664700 h 3016854"/>
              <a:gd name="connsiteX7" fmla="*/ 232798 w 251705"/>
              <a:gd name="connsiteY7" fmla="*/ 2255250 h 3016854"/>
              <a:gd name="connsiteX8" fmla="*/ 251705 w 251705"/>
              <a:gd name="connsiteY8" fmla="*/ 2321853 h 3016854"/>
              <a:gd name="connsiteX0" fmla="*/ 43200 w 251705"/>
              <a:gd name="connsiteY0" fmla="*/ 0 h 2539955"/>
              <a:gd name="connsiteX1" fmla="*/ 7200 w 251705"/>
              <a:gd name="connsiteY1" fmla="*/ 208800 h 2539955"/>
              <a:gd name="connsiteX2" fmla="*/ 86400 w 251705"/>
              <a:gd name="connsiteY2" fmla="*/ 453600 h 2539955"/>
              <a:gd name="connsiteX3" fmla="*/ 43200 w 251705"/>
              <a:gd name="connsiteY3" fmla="*/ 633600 h 2539955"/>
              <a:gd name="connsiteX4" fmla="*/ 25630 w 251705"/>
              <a:gd name="connsiteY4" fmla="*/ 731250 h 2539955"/>
              <a:gd name="connsiteX5" fmla="*/ 170887 w 251705"/>
              <a:gd name="connsiteY5" fmla="*/ 1167019 h 2539955"/>
              <a:gd name="connsiteX6" fmla="*/ 97068 w 251705"/>
              <a:gd name="connsiteY6" fmla="*/ 1664700 h 2539955"/>
              <a:gd name="connsiteX7" fmla="*/ 232798 w 251705"/>
              <a:gd name="connsiteY7" fmla="*/ 2255250 h 2539955"/>
              <a:gd name="connsiteX8" fmla="*/ 251705 w 251705"/>
              <a:gd name="connsiteY8" fmla="*/ 2321853 h 2539955"/>
              <a:gd name="connsiteX0" fmla="*/ 43200 w 253435"/>
              <a:gd name="connsiteY0" fmla="*/ 0 h 2411606"/>
              <a:gd name="connsiteX1" fmla="*/ 7200 w 253435"/>
              <a:gd name="connsiteY1" fmla="*/ 208800 h 2411606"/>
              <a:gd name="connsiteX2" fmla="*/ 86400 w 253435"/>
              <a:gd name="connsiteY2" fmla="*/ 453600 h 2411606"/>
              <a:gd name="connsiteX3" fmla="*/ 43200 w 253435"/>
              <a:gd name="connsiteY3" fmla="*/ 633600 h 2411606"/>
              <a:gd name="connsiteX4" fmla="*/ 25630 w 253435"/>
              <a:gd name="connsiteY4" fmla="*/ 731250 h 2411606"/>
              <a:gd name="connsiteX5" fmla="*/ 170887 w 253435"/>
              <a:gd name="connsiteY5" fmla="*/ 1167019 h 2411606"/>
              <a:gd name="connsiteX6" fmla="*/ 97068 w 253435"/>
              <a:gd name="connsiteY6" fmla="*/ 1664700 h 2411606"/>
              <a:gd name="connsiteX7" fmla="*/ 232798 w 253435"/>
              <a:gd name="connsiteY7" fmla="*/ 2255250 h 2411606"/>
              <a:gd name="connsiteX8" fmla="*/ 220892 w 253435"/>
              <a:gd name="connsiteY8" fmla="*/ 2400506 h 2411606"/>
              <a:gd name="connsiteX9" fmla="*/ 251705 w 253435"/>
              <a:gd name="connsiteY9" fmla="*/ 2321853 h 2411606"/>
              <a:gd name="connsiteX0" fmla="*/ 43200 w 251705"/>
              <a:gd name="connsiteY0" fmla="*/ 0 h 3024237"/>
              <a:gd name="connsiteX1" fmla="*/ 7200 w 251705"/>
              <a:gd name="connsiteY1" fmla="*/ 208800 h 3024237"/>
              <a:gd name="connsiteX2" fmla="*/ 86400 w 251705"/>
              <a:gd name="connsiteY2" fmla="*/ 453600 h 3024237"/>
              <a:gd name="connsiteX3" fmla="*/ 43200 w 251705"/>
              <a:gd name="connsiteY3" fmla="*/ 633600 h 3024237"/>
              <a:gd name="connsiteX4" fmla="*/ 25630 w 251705"/>
              <a:gd name="connsiteY4" fmla="*/ 731250 h 3024237"/>
              <a:gd name="connsiteX5" fmla="*/ 170887 w 251705"/>
              <a:gd name="connsiteY5" fmla="*/ 1167019 h 3024237"/>
              <a:gd name="connsiteX6" fmla="*/ 97068 w 251705"/>
              <a:gd name="connsiteY6" fmla="*/ 1664700 h 3024237"/>
              <a:gd name="connsiteX7" fmla="*/ 232798 w 251705"/>
              <a:gd name="connsiteY7" fmla="*/ 2255250 h 3024237"/>
              <a:gd name="connsiteX8" fmla="*/ 136490 w 251705"/>
              <a:gd name="connsiteY8" fmla="*/ 3013137 h 3024237"/>
              <a:gd name="connsiteX9" fmla="*/ 251705 w 251705"/>
              <a:gd name="connsiteY9" fmla="*/ 2321853 h 3024237"/>
              <a:gd name="connsiteX0" fmla="*/ 43200 w 251705"/>
              <a:gd name="connsiteY0" fmla="*/ 0 h 3132199"/>
              <a:gd name="connsiteX1" fmla="*/ 7200 w 251705"/>
              <a:gd name="connsiteY1" fmla="*/ 208800 h 3132199"/>
              <a:gd name="connsiteX2" fmla="*/ 86400 w 251705"/>
              <a:gd name="connsiteY2" fmla="*/ 453600 h 3132199"/>
              <a:gd name="connsiteX3" fmla="*/ 43200 w 251705"/>
              <a:gd name="connsiteY3" fmla="*/ 633600 h 3132199"/>
              <a:gd name="connsiteX4" fmla="*/ 25630 w 251705"/>
              <a:gd name="connsiteY4" fmla="*/ 731250 h 3132199"/>
              <a:gd name="connsiteX5" fmla="*/ 170887 w 251705"/>
              <a:gd name="connsiteY5" fmla="*/ 1167019 h 3132199"/>
              <a:gd name="connsiteX6" fmla="*/ 97068 w 251705"/>
              <a:gd name="connsiteY6" fmla="*/ 1664700 h 3132199"/>
              <a:gd name="connsiteX7" fmla="*/ 232798 w 251705"/>
              <a:gd name="connsiteY7" fmla="*/ 2255250 h 3132199"/>
              <a:gd name="connsiteX8" fmla="*/ 136490 w 251705"/>
              <a:gd name="connsiteY8" fmla="*/ 3013137 h 3132199"/>
              <a:gd name="connsiteX9" fmla="*/ 147073 w 251705"/>
              <a:gd name="connsiteY9" fmla="*/ 2969625 h 3132199"/>
              <a:gd name="connsiteX10" fmla="*/ 251705 w 251705"/>
              <a:gd name="connsiteY10" fmla="*/ 2321853 h 3132199"/>
              <a:gd name="connsiteX0" fmla="*/ 46033 w 254538"/>
              <a:gd name="connsiteY0" fmla="*/ 0 h 3836208"/>
              <a:gd name="connsiteX1" fmla="*/ 10033 w 254538"/>
              <a:gd name="connsiteY1" fmla="*/ 208800 h 3836208"/>
              <a:gd name="connsiteX2" fmla="*/ 89233 w 254538"/>
              <a:gd name="connsiteY2" fmla="*/ 453600 h 3836208"/>
              <a:gd name="connsiteX3" fmla="*/ 46033 w 254538"/>
              <a:gd name="connsiteY3" fmla="*/ 633600 h 3836208"/>
              <a:gd name="connsiteX4" fmla="*/ 28463 w 254538"/>
              <a:gd name="connsiteY4" fmla="*/ 731250 h 3836208"/>
              <a:gd name="connsiteX5" fmla="*/ 173720 w 254538"/>
              <a:gd name="connsiteY5" fmla="*/ 1167019 h 3836208"/>
              <a:gd name="connsiteX6" fmla="*/ 99901 w 254538"/>
              <a:gd name="connsiteY6" fmla="*/ 1664700 h 3836208"/>
              <a:gd name="connsiteX7" fmla="*/ 235631 w 254538"/>
              <a:gd name="connsiteY7" fmla="*/ 2255250 h 3836208"/>
              <a:gd name="connsiteX8" fmla="*/ 139323 w 254538"/>
              <a:gd name="connsiteY8" fmla="*/ 3013137 h 3836208"/>
              <a:gd name="connsiteX9" fmla="*/ 149906 w 254538"/>
              <a:gd name="connsiteY9" fmla="*/ 2969625 h 3836208"/>
              <a:gd name="connsiteX10" fmla="*/ 254538 w 254538"/>
              <a:gd name="connsiteY10" fmla="*/ 2321853 h 3836208"/>
              <a:gd name="connsiteX0" fmla="*/ 138902 w 347407"/>
              <a:gd name="connsiteY0" fmla="*/ 0 h 3942100"/>
              <a:gd name="connsiteX1" fmla="*/ 102902 w 347407"/>
              <a:gd name="connsiteY1" fmla="*/ 208800 h 3942100"/>
              <a:gd name="connsiteX2" fmla="*/ 182102 w 347407"/>
              <a:gd name="connsiteY2" fmla="*/ 453600 h 3942100"/>
              <a:gd name="connsiteX3" fmla="*/ 138902 w 347407"/>
              <a:gd name="connsiteY3" fmla="*/ 633600 h 3942100"/>
              <a:gd name="connsiteX4" fmla="*/ 121332 w 347407"/>
              <a:gd name="connsiteY4" fmla="*/ 731250 h 3942100"/>
              <a:gd name="connsiteX5" fmla="*/ 266589 w 347407"/>
              <a:gd name="connsiteY5" fmla="*/ 1167019 h 3942100"/>
              <a:gd name="connsiteX6" fmla="*/ 192770 w 347407"/>
              <a:gd name="connsiteY6" fmla="*/ 1664700 h 3942100"/>
              <a:gd name="connsiteX7" fmla="*/ 328500 w 347407"/>
              <a:gd name="connsiteY7" fmla="*/ 2255250 h 3942100"/>
              <a:gd name="connsiteX8" fmla="*/ 232192 w 347407"/>
              <a:gd name="connsiteY8" fmla="*/ 3013137 h 3942100"/>
              <a:gd name="connsiteX9" fmla="*/ 1764 w 347407"/>
              <a:gd name="connsiteY9" fmla="*/ 3934848 h 3942100"/>
              <a:gd name="connsiteX10" fmla="*/ 242775 w 347407"/>
              <a:gd name="connsiteY10" fmla="*/ 2969625 h 3942100"/>
              <a:gd name="connsiteX11" fmla="*/ 347407 w 347407"/>
              <a:gd name="connsiteY11" fmla="*/ 2321853 h 3942100"/>
              <a:gd name="connsiteX0" fmla="*/ 157334 w 365839"/>
              <a:gd name="connsiteY0" fmla="*/ 0 h 4018613"/>
              <a:gd name="connsiteX1" fmla="*/ 121334 w 365839"/>
              <a:gd name="connsiteY1" fmla="*/ 208800 h 4018613"/>
              <a:gd name="connsiteX2" fmla="*/ 200534 w 365839"/>
              <a:gd name="connsiteY2" fmla="*/ 453600 h 4018613"/>
              <a:gd name="connsiteX3" fmla="*/ 157334 w 365839"/>
              <a:gd name="connsiteY3" fmla="*/ 633600 h 4018613"/>
              <a:gd name="connsiteX4" fmla="*/ 139764 w 365839"/>
              <a:gd name="connsiteY4" fmla="*/ 731250 h 4018613"/>
              <a:gd name="connsiteX5" fmla="*/ 285021 w 365839"/>
              <a:gd name="connsiteY5" fmla="*/ 1167019 h 4018613"/>
              <a:gd name="connsiteX6" fmla="*/ 211202 w 365839"/>
              <a:gd name="connsiteY6" fmla="*/ 1664700 h 4018613"/>
              <a:gd name="connsiteX7" fmla="*/ 346932 w 365839"/>
              <a:gd name="connsiteY7" fmla="*/ 2255250 h 4018613"/>
              <a:gd name="connsiteX8" fmla="*/ 250624 w 365839"/>
              <a:gd name="connsiteY8" fmla="*/ 3013137 h 4018613"/>
              <a:gd name="connsiteX9" fmla="*/ 20196 w 365839"/>
              <a:gd name="connsiteY9" fmla="*/ 3934848 h 4018613"/>
              <a:gd name="connsiteX10" fmla="*/ 129446 w 365839"/>
              <a:gd name="connsiteY10" fmla="*/ 3515724 h 4018613"/>
              <a:gd name="connsiteX11" fmla="*/ 261207 w 365839"/>
              <a:gd name="connsiteY11" fmla="*/ 2969625 h 4018613"/>
              <a:gd name="connsiteX12" fmla="*/ 365839 w 365839"/>
              <a:gd name="connsiteY12" fmla="*/ 2321853 h 4018613"/>
              <a:gd name="connsiteX0" fmla="*/ 195739 w 573914"/>
              <a:gd name="connsiteY0" fmla="*/ 0 h 4214781"/>
              <a:gd name="connsiteX1" fmla="*/ 159739 w 573914"/>
              <a:gd name="connsiteY1" fmla="*/ 208800 h 4214781"/>
              <a:gd name="connsiteX2" fmla="*/ 238939 w 573914"/>
              <a:gd name="connsiteY2" fmla="*/ 453600 h 4214781"/>
              <a:gd name="connsiteX3" fmla="*/ 195739 w 573914"/>
              <a:gd name="connsiteY3" fmla="*/ 633600 h 4214781"/>
              <a:gd name="connsiteX4" fmla="*/ 178169 w 573914"/>
              <a:gd name="connsiteY4" fmla="*/ 731250 h 4214781"/>
              <a:gd name="connsiteX5" fmla="*/ 323426 w 573914"/>
              <a:gd name="connsiteY5" fmla="*/ 1167019 h 4214781"/>
              <a:gd name="connsiteX6" fmla="*/ 249607 w 573914"/>
              <a:gd name="connsiteY6" fmla="*/ 1664700 h 4214781"/>
              <a:gd name="connsiteX7" fmla="*/ 385337 w 573914"/>
              <a:gd name="connsiteY7" fmla="*/ 2255250 h 4214781"/>
              <a:gd name="connsiteX8" fmla="*/ 519458 w 573914"/>
              <a:gd name="connsiteY8" fmla="*/ 3934848 h 4214781"/>
              <a:gd name="connsiteX9" fmla="*/ 58601 w 573914"/>
              <a:gd name="connsiteY9" fmla="*/ 3934848 h 4214781"/>
              <a:gd name="connsiteX10" fmla="*/ 167851 w 573914"/>
              <a:gd name="connsiteY10" fmla="*/ 3515724 h 4214781"/>
              <a:gd name="connsiteX11" fmla="*/ 299612 w 573914"/>
              <a:gd name="connsiteY11" fmla="*/ 2969625 h 4214781"/>
              <a:gd name="connsiteX12" fmla="*/ 404244 w 573914"/>
              <a:gd name="connsiteY12" fmla="*/ 2321853 h 4214781"/>
              <a:gd name="connsiteX0" fmla="*/ 195739 w 807493"/>
              <a:gd name="connsiteY0" fmla="*/ 0 h 4214781"/>
              <a:gd name="connsiteX1" fmla="*/ 159739 w 807493"/>
              <a:gd name="connsiteY1" fmla="*/ 208800 h 4214781"/>
              <a:gd name="connsiteX2" fmla="*/ 238939 w 807493"/>
              <a:gd name="connsiteY2" fmla="*/ 453600 h 4214781"/>
              <a:gd name="connsiteX3" fmla="*/ 195739 w 807493"/>
              <a:gd name="connsiteY3" fmla="*/ 633600 h 4214781"/>
              <a:gd name="connsiteX4" fmla="*/ 178169 w 807493"/>
              <a:gd name="connsiteY4" fmla="*/ 731250 h 4214781"/>
              <a:gd name="connsiteX5" fmla="*/ 323426 w 807493"/>
              <a:gd name="connsiteY5" fmla="*/ 1167019 h 4214781"/>
              <a:gd name="connsiteX6" fmla="*/ 249607 w 807493"/>
              <a:gd name="connsiteY6" fmla="*/ 1664700 h 4214781"/>
              <a:gd name="connsiteX7" fmla="*/ 385337 w 807493"/>
              <a:gd name="connsiteY7" fmla="*/ 2255250 h 4214781"/>
              <a:gd name="connsiteX8" fmla="*/ 519458 w 807493"/>
              <a:gd name="connsiteY8" fmla="*/ 3934848 h 4214781"/>
              <a:gd name="connsiteX9" fmla="*/ 58601 w 807493"/>
              <a:gd name="connsiteY9" fmla="*/ 3934848 h 4214781"/>
              <a:gd name="connsiteX10" fmla="*/ 167851 w 807493"/>
              <a:gd name="connsiteY10" fmla="*/ 3515724 h 4214781"/>
              <a:gd name="connsiteX11" fmla="*/ 299612 w 807493"/>
              <a:gd name="connsiteY11" fmla="*/ 2969625 h 4214781"/>
              <a:gd name="connsiteX12" fmla="*/ 807493 w 807493"/>
              <a:gd name="connsiteY12" fmla="*/ 2494673 h 4214781"/>
              <a:gd name="connsiteX0" fmla="*/ 637392 w 1249146"/>
              <a:gd name="connsiteY0" fmla="*/ 0 h 4421861"/>
              <a:gd name="connsiteX1" fmla="*/ 601392 w 1249146"/>
              <a:gd name="connsiteY1" fmla="*/ 208800 h 4421861"/>
              <a:gd name="connsiteX2" fmla="*/ 680592 w 1249146"/>
              <a:gd name="connsiteY2" fmla="*/ 453600 h 4421861"/>
              <a:gd name="connsiteX3" fmla="*/ 637392 w 1249146"/>
              <a:gd name="connsiteY3" fmla="*/ 633600 h 4421861"/>
              <a:gd name="connsiteX4" fmla="*/ 619822 w 1249146"/>
              <a:gd name="connsiteY4" fmla="*/ 731250 h 4421861"/>
              <a:gd name="connsiteX5" fmla="*/ 765079 w 1249146"/>
              <a:gd name="connsiteY5" fmla="*/ 1167019 h 4421861"/>
              <a:gd name="connsiteX6" fmla="*/ 691260 w 1249146"/>
              <a:gd name="connsiteY6" fmla="*/ 1664700 h 4421861"/>
              <a:gd name="connsiteX7" fmla="*/ 826990 w 1249146"/>
              <a:gd name="connsiteY7" fmla="*/ 2255250 h 4421861"/>
              <a:gd name="connsiteX8" fmla="*/ 961111 w 1249146"/>
              <a:gd name="connsiteY8" fmla="*/ 3934848 h 4421861"/>
              <a:gd name="connsiteX9" fmla="*/ 500254 w 1249146"/>
              <a:gd name="connsiteY9" fmla="*/ 3934848 h 4421861"/>
              <a:gd name="connsiteX10" fmla="*/ 609504 w 1249146"/>
              <a:gd name="connsiteY10" fmla="*/ 3515724 h 4421861"/>
              <a:gd name="connsiteX11" fmla="*/ 39399 w 1249146"/>
              <a:gd name="connsiteY11" fmla="*/ 4222883 h 4421861"/>
              <a:gd name="connsiteX12" fmla="*/ 1249146 w 1249146"/>
              <a:gd name="connsiteY12" fmla="*/ 2494673 h 4421861"/>
              <a:gd name="connsiteX0" fmla="*/ 1191502 w 1569677"/>
              <a:gd name="connsiteY0" fmla="*/ 0 h 4734094"/>
              <a:gd name="connsiteX1" fmla="*/ 1155502 w 1569677"/>
              <a:gd name="connsiteY1" fmla="*/ 208800 h 4734094"/>
              <a:gd name="connsiteX2" fmla="*/ 1234702 w 1569677"/>
              <a:gd name="connsiteY2" fmla="*/ 453600 h 4734094"/>
              <a:gd name="connsiteX3" fmla="*/ 1191502 w 1569677"/>
              <a:gd name="connsiteY3" fmla="*/ 633600 h 4734094"/>
              <a:gd name="connsiteX4" fmla="*/ 1173932 w 1569677"/>
              <a:gd name="connsiteY4" fmla="*/ 731250 h 4734094"/>
              <a:gd name="connsiteX5" fmla="*/ 1319189 w 1569677"/>
              <a:gd name="connsiteY5" fmla="*/ 1167019 h 4734094"/>
              <a:gd name="connsiteX6" fmla="*/ 1245370 w 1569677"/>
              <a:gd name="connsiteY6" fmla="*/ 1664700 h 4734094"/>
              <a:gd name="connsiteX7" fmla="*/ 1381100 w 1569677"/>
              <a:gd name="connsiteY7" fmla="*/ 2255250 h 4734094"/>
              <a:gd name="connsiteX8" fmla="*/ 1515221 w 1569677"/>
              <a:gd name="connsiteY8" fmla="*/ 3934848 h 4734094"/>
              <a:gd name="connsiteX9" fmla="*/ 1054364 w 1569677"/>
              <a:gd name="connsiteY9" fmla="*/ 3934848 h 4734094"/>
              <a:gd name="connsiteX10" fmla="*/ 1163614 w 1569677"/>
              <a:gd name="connsiteY10" fmla="*/ 3515724 h 4734094"/>
              <a:gd name="connsiteX11" fmla="*/ 593509 w 1569677"/>
              <a:gd name="connsiteY11" fmla="*/ 4222883 h 4734094"/>
              <a:gd name="connsiteX12" fmla="*/ 17439 w 1569677"/>
              <a:gd name="connsiteY12" fmla="*/ 4626132 h 4734094"/>
              <a:gd name="connsiteX0" fmla="*/ 1191502 w 1412934"/>
              <a:gd name="connsiteY0" fmla="*/ 0 h 4734094"/>
              <a:gd name="connsiteX1" fmla="*/ 1155502 w 1412934"/>
              <a:gd name="connsiteY1" fmla="*/ 208800 h 4734094"/>
              <a:gd name="connsiteX2" fmla="*/ 1234702 w 1412934"/>
              <a:gd name="connsiteY2" fmla="*/ 453600 h 4734094"/>
              <a:gd name="connsiteX3" fmla="*/ 1191502 w 1412934"/>
              <a:gd name="connsiteY3" fmla="*/ 633600 h 4734094"/>
              <a:gd name="connsiteX4" fmla="*/ 1173932 w 1412934"/>
              <a:gd name="connsiteY4" fmla="*/ 731250 h 4734094"/>
              <a:gd name="connsiteX5" fmla="*/ 1319189 w 1412934"/>
              <a:gd name="connsiteY5" fmla="*/ 1167019 h 4734094"/>
              <a:gd name="connsiteX6" fmla="*/ 1245370 w 1412934"/>
              <a:gd name="connsiteY6" fmla="*/ 1664700 h 4734094"/>
              <a:gd name="connsiteX7" fmla="*/ 1381100 w 1412934"/>
              <a:gd name="connsiteY7" fmla="*/ 2255250 h 4734094"/>
              <a:gd name="connsiteX8" fmla="*/ 1054364 w 1412934"/>
              <a:gd name="connsiteY8" fmla="*/ 3934848 h 4734094"/>
              <a:gd name="connsiteX9" fmla="*/ 1163614 w 1412934"/>
              <a:gd name="connsiteY9" fmla="*/ 3515724 h 4734094"/>
              <a:gd name="connsiteX10" fmla="*/ 593509 w 1412934"/>
              <a:gd name="connsiteY10" fmla="*/ 4222883 h 4734094"/>
              <a:gd name="connsiteX11" fmla="*/ 17439 w 1412934"/>
              <a:gd name="connsiteY11" fmla="*/ 4626132 h 4734094"/>
              <a:gd name="connsiteX0" fmla="*/ 1191502 w 1394726"/>
              <a:gd name="connsiteY0" fmla="*/ 0 h 4734094"/>
              <a:gd name="connsiteX1" fmla="*/ 1155502 w 1394726"/>
              <a:gd name="connsiteY1" fmla="*/ 208800 h 4734094"/>
              <a:gd name="connsiteX2" fmla="*/ 1234702 w 1394726"/>
              <a:gd name="connsiteY2" fmla="*/ 453600 h 4734094"/>
              <a:gd name="connsiteX3" fmla="*/ 1191502 w 1394726"/>
              <a:gd name="connsiteY3" fmla="*/ 633600 h 4734094"/>
              <a:gd name="connsiteX4" fmla="*/ 1173932 w 1394726"/>
              <a:gd name="connsiteY4" fmla="*/ 731250 h 4734094"/>
              <a:gd name="connsiteX5" fmla="*/ 1319189 w 1394726"/>
              <a:gd name="connsiteY5" fmla="*/ 1167019 h 4734094"/>
              <a:gd name="connsiteX6" fmla="*/ 1245370 w 1394726"/>
              <a:gd name="connsiteY6" fmla="*/ 1664700 h 4734094"/>
              <a:gd name="connsiteX7" fmla="*/ 1381100 w 1394726"/>
              <a:gd name="connsiteY7" fmla="*/ 2255250 h 4734094"/>
              <a:gd name="connsiteX8" fmla="*/ 1163614 w 1394726"/>
              <a:gd name="connsiteY8" fmla="*/ 3515724 h 4734094"/>
              <a:gd name="connsiteX9" fmla="*/ 593509 w 1394726"/>
              <a:gd name="connsiteY9" fmla="*/ 4222883 h 4734094"/>
              <a:gd name="connsiteX10" fmla="*/ 17439 w 1394726"/>
              <a:gd name="connsiteY10" fmla="*/ 4626132 h 4734094"/>
              <a:gd name="connsiteX0" fmla="*/ 1364322 w 1567546"/>
              <a:gd name="connsiteY0" fmla="*/ 0 h 4791700"/>
              <a:gd name="connsiteX1" fmla="*/ 1328322 w 1567546"/>
              <a:gd name="connsiteY1" fmla="*/ 208800 h 4791700"/>
              <a:gd name="connsiteX2" fmla="*/ 1407522 w 1567546"/>
              <a:gd name="connsiteY2" fmla="*/ 453600 h 4791700"/>
              <a:gd name="connsiteX3" fmla="*/ 1364322 w 1567546"/>
              <a:gd name="connsiteY3" fmla="*/ 633600 h 4791700"/>
              <a:gd name="connsiteX4" fmla="*/ 1346752 w 1567546"/>
              <a:gd name="connsiteY4" fmla="*/ 731250 h 4791700"/>
              <a:gd name="connsiteX5" fmla="*/ 1492009 w 1567546"/>
              <a:gd name="connsiteY5" fmla="*/ 1167019 h 4791700"/>
              <a:gd name="connsiteX6" fmla="*/ 1418190 w 1567546"/>
              <a:gd name="connsiteY6" fmla="*/ 1664700 h 4791700"/>
              <a:gd name="connsiteX7" fmla="*/ 1553920 w 1567546"/>
              <a:gd name="connsiteY7" fmla="*/ 2255250 h 4791700"/>
              <a:gd name="connsiteX8" fmla="*/ 1336434 w 1567546"/>
              <a:gd name="connsiteY8" fmla="*/ 3515724 h 4791700"/>
              <a:gd name="connsiteX9" fmla="*/ 766329 w 1567546"/>
              <a:gd name="connsiteY9" fmla="*/ 4222883 h 4791700"/>
              <a:gd name="connsiteX10" fmla="*/ 17439 w 1567546"/>
              <a:gd name="connsiteY10" fmla="*/ 4683738 h 4791700"/>
              <a:gd name="connsiteX0" fmla="*/ 1364322 w 1567546"/>
              <a:gd name="connsiteY0" fmla="*/ 0 h 4791700"/>
              <a:gd name="connsiteX1" fmla="*/ 1328322 w 1567546"/>
              <a:gd name="connsiteY1" fmla="*/ 208800 h 4791700"/>
              <a:gd name="connsiteX2" fmla="*/ 1407522 w 1567546"/>
              <a:gd name="connsiteY2" fmla="*/ 453600 h 4791700"/>
              <a:gd name="connsiteX3" fmla="*/ 1364322 w 1567546"/>
              <a:gd name="connsiteY3" fmla="*/ 633600 h 4791700"/>
              <a:gd name="connsiteX4" fmla="*/ 1346752 w 1567546"/>
              <a:gd name="connsiteY4" fmla="*/ 731250 h 4791700"/>
              <a:gd name="connsiteX5" fmla="*/ 1492009 w 1567546"/>
              <a:gd name="connsiteY5" fmla="*/ 1167019 h 4791700"/>
              <a:gd name="connsiteX6" fmla="*/ 1418190 w 1567546"/>
              <a:gd name="connsiteY6" fmla="*/ 1664700 h 4791700"/>
              <a:gd name="connsiteX7" fmla="*/ 1553920 w 1567546"/>
              <a:gd name="connsiteY7" fmla="*/ 2255250 h 4791700"/>
              <a:gd name="connsiteX8" fmla="*/ 1336434 w 1567546"/>
              <a:gd name="connsiteY8" fmla="*/ 3515724 h 4791700"/>
              <a:gd name="connsiteX9" fmla="*/ 766329 w 1567546"/>
              <a:gd name="connsiteY9" fmla="*/ 4222883 h 4791700"/>
              <a:gd name="connsiteX10" fmla="*/ 17439 w 1567546"/>
              <a:gd name="connsiteY10" fmla="*/ 4683738 h 4791700"/>
              <a:gd name="connsiteX0" fmla="*/ 1364322 w 1567546"/>
              <a:gd name="connsiteY0" fmla="*/ 0 h 4791700"/>
              <a:gd name="connsiteX1" fmla="*/ 1328322 w 1567546"/>
              <a:gd name="connsiteY1" fmla="*/ 208800 h 4791700"/>
              <a:gd name="connsiteX2" fmla="*/ 1407522 w 1567546"/>
              <a:gd name="connsiteY2" fmla="*/ 453600 h 4791700"/>
              <a:gd name="connsiteX3" fmla="*/ 1364322 w 1567546"/>
              <a:gd name="connsiteY3" fmla="*/ 633600 h 4791700"/>
              <a:gd name="connsiteX4" fmla="*/ 1346752 w 1567546"/>
              <a:gd name="connsiteY4" fmla="*/ 731250 h 4791700"/>
              <a:gd name="connsiteX5" fmla="*/ 1492009 w 1567546"/>
              <a:gd name="connsiteY5" fmla="*/ 1167019 h 4791700"/>
              <a:gd name="connsiteX6" fmla="*/ 1418190 w 1567546"/>
              <a:gd name="connsiteY6" fmla="*/ 1664700 h 4791700"/>
              <a:gd name="connsiteX7" fmla="*/ 1553920 w 1567546"/>
              <a:gd name="connsiteY7" fmla="*/ 2255250 h 4791700"/>
              <a:gd name="connsiteX8" fmla="*/ 1336434 w 1567546"/>
              <a:gd name="connsiteY8" fmla="*/ 3515724 h 4791700"/>
              <a:gd name="connsiteX9" fmla="*/ 1342400 w 1567546"/>
              <a:gd name="connsiteY9" fmla="*/ 4338096 h 4791700"/>
              <a:gd name="connsiteX10" fmla="*/ 17439 w 1567546"/>
              <a:gd name="connsiteY10" fmla="*/ 4683738 h 4791700"/>
              <a:gd name="connsiteX0" fmla="*/ 1364322 w 1567546"/>
              <a:gd name="connsiteY0" fmla="*/ 0 h 4904786"/>
              <a:gd name="connsiteX1" fmla="*/ 1328322 w 1567546"/>
              <a:gd name="connsiteY1" fmla="*/ 208800 h 4904786"/>
              <a:gd name="connsiteX2" fmla="*/ 1407522 w 1567546"/>
              <a:gd name="connsiteY2" fmla="*/ 453600 h 4904786"/>
              <a:gd name="connsiteX3" fmla="*/ 1364322 w 1567546"/>
              <a:gd name="connsiteY3" fmla="*/ 633600 h 4904786"/>
              <a:gd name="connsiteX4" fmla="*/ 1346752 w 1567546"/>
              <a:gd name="connsiteY4" fmla="*/ 731250 h 4904786"/>
              <a:gd name="connsiteX5" fmla="*/ 1492009 w 1567546"/>
              <a:gd name="connsiteY5" fmla="*/ 1167019 h 4904786"/>
              <a:gd name="connsiteX6" fmla="*/ 1418190 w 1567546"/>
              <a:gd name="connsiteY6" fmla="*/ 1664700 h 4904786"/>
              <a:gd name="connsiteX7" fmla="*/ 1553920 w 1567546"/>
              <a:gd name="connsiteY7" fmla="*/ 2255250 h 4904786"/>
              <a:gd name="connsiteX8" fmla="*/ 1336434 w 1567546"/>
              <a:gd name="connsiteY8" fmla="*/ 3515724 h 4904786"/>
              <a:gd name="connsiteX9" fmla="*/ 1342400 w 1567546"/>
              <a:gd name="connsiteY9" fmla="*/ 4338096 h 4904786"/>
              <a:gd name="connsiteX10" fmla="*/ 17439 w 1567546"/>
              <a:gd name="connsiteY10" fmla="*/ 4683738 h 4904786"/>
              <a:gd name="connsiteX0" fmla="*/ 1364322 w 1567546"/>
              <a:gd name="connsiteY0" fmla="*/ 0 h 4904786"/>
              <a:gd name="connsiteX1" fmla="*/ 1328322 w 1567546"/>
              <a:gd name="connsiteY1" fmla="*/ 208800 h 4904786"/>
              <a:gd name="connsiteX2" fmla="*/ 1407522 w 1567546"/>
              <a:gd name="connsiteY2" fmla="*/ 453600 h 4904786"/>
              <a:gd name="connsiteX3" fmla="*/ 1364322 w 1567546"/>
              <a:gd name="connsiteY3" fmla="*/ 633600 h 4904786"/>
              <a:gd name="connsiteX4" fmla="*/ 1346752 w 1567546"/>
              <a:gd name="connsiteY4" fmla="*/ 731250 h 4904786"/>
              <a:gd name="connsiteX5" fmla="*/ 1492009 w 1567546"/>
              <a:gd name="connsiteY5" fmla="*/ 1167019 h 4904786"/>
              <a:gd name="connsiteX6" fmla="*/ 1418190 w 1567546"/>
              <a:gd name="connsiteY6" fmla="*/ 1664700 h 4904786"/>
              <a:gd name="connsiteX7" fmla="*/ 1553920 w 1567546"/>
              <a:gd name="connsiteY7" fmla="*/ 2255250 h 4904786"/>
              <a:gd name="connsiteX8" fmla="*/ 1336434 w 1567546"/>
              <a:gd name="connsiteY8" fmla="*/ 3515724 h 4904786"/>
              <a:gd name="connsiteX9" fmla="*/ 1342400 w 1567546"/>
              <a:gd name="connsiteY9" fmla="*/ 4338096 h 4904786"/>
              <a:gd name="connsiteX10" fmla="*/ 17439 w 1567546"/>
              <a:gd name="connsiteY10" fmla="*/ 4683738 h 4904786"/>
              <a:gd name="connsiteX0" fmla="*/ 1364322 w 1567546"/>
              <a:gd name="connsiteY0" fmla="*/ 0 h 4791700"/>
              <a:gd name="connsiteX1" fmla="*/ 1328322 w 1567546"/>
              <a:gd name="connsiteY1" fmla="*/ 208800 h 4791700"/>
              <a:gd name="connsiteX2" fmla="*/ 1407522 w 1567546"/>
              <a:gd name="connsiteY2" fmla="*/ 453600 h 4791700"/>
              <a:gd name="connsiteX3" fmla="*/ 1364322 w 1567546"/>
              <a:gd name="connsiteY3" fmla="*/ 633600 h 4791700"/>
              <a:gd name="connsiteX4" fmla="*/ 1346752 w 1567546"/>
              <a:gd name="connsiteY4" fmla="*/ 731250 h 4791700"/>
              <a:gd name="connsiteX5" fmla="*/ 1492009 w 1567546"/>
              <a:gd name="connsiteY5" fmla="*/ 1167019 h 4791700"/>
              <a:gd name="connsiteX6" fmla="*/ 1418190 w 1567546"/>
              <a:gd name="connsiteY6" fmla="*/ 1664700 h 4791700"/>
              <a:gd name="connsiteX7" fmla="*/ 1553920 w 1567546"/>
              <a:gd name="connsiteY7" fmla="*/ 2255250 h 4791700"/>
              <a:gd name="connsiteX8" fmla="*/ 1336434 w 1567546"/>
              <a:gd name="connsiteY8" fmla="*/ 3515724 h 4791700"/>
              <a:gd name="connsiteX9" fmla="*/ 996758 w 1567546"/>
              <a:gd name="connsiteY9" fmla="*/ 4222882 h 4791700"/>
              <a:gd name="connsiteX10" fmla="*/ 17439 w 1567546"/>
              <a:gd name="connsiteY10" fmla="*/ 4683738 h 4791700"/>
              <a:gd name="connsiteX0" fmla="*/ 1364322 w 1567546"/>
              <a:gd name="connsiteY0" fmla="*/ 0 h 4791700"/>
              <a:gd name="connsiteX1" fmla="*/ 1328322 w 1567546"/>
              <a:gd name="connsiteY1" fmla="*/ 208800 h 4791700"/>
              <a:gd name="connsiteX2" fmla="*/ 1407522 w 1567546"/>
              <a:gd name="connsiteY2" fmla="*/ 453600 h 4791700"/>
              <a:gd name="connsiteX3" fmla="*/ 1364322 w 1567546"/>
              <a:gd name="connsiteY3" fmla="*/ 633600 h 4791700"/>
              <a:gd name="connsiteX4" fmla="*/ 1346752 w 1567546"/>
              <a:gd name="connsiteY4" fmla="*/ 731250 h 4791700"/>
              <a:gd name="connsiteX5" fmla="*/ 1492009 w 1567546"/>
              <a:gd name="connsiteY5" fmla="*/ 1167019 h 4791700"/>
              <a:gd name="connsiteX6" fmla="*/ 1418190 w 1567546"/>
              <a:gd name="connsiteY6" fmla="*/ 1664700 h 4791700"/>
              <a:gd name="connsiteX7" fmla="*/ 1553920 w 1567546"/>
              <a:gd name="connsiteY7" fmla="*/ 2255250 h 4791700"/>
              <a:gd name="connsiteX8" fmla="*/ 1336434 w 1567546"/>
              <a:gd name="connsiteY8" fmla="*/ 3515724 h 4791700"/>
              <a:gd name="connsiteX9" fmla="*/ 996758 w 1567546"/>
              <a:gd name="connsiteY9" fmla="*/ 4222882 h 4791700"/>
              <a:gd name="connsiteX10" fmla="*/ 17439 w 1567546"/>
              <a:gd name="connsiteY10" fmla="*/ 4683738 h 4791700"/>
              <a:gd name="connsiteX0" fmla="*/ 1364322 w 1567546"/>
              <a:gd name="connsiteY0" fmla="*/ 0 h 4791700"/>
              <a:gd name="connsiteX1" fmla="*/ 1328322 w 1567546"/>
              <a:gd name="connsiteY1" fmla="*/ 208800 h 4791700"/>
              <a:gd name="connsiteX2" fmla="*/ 1407522 w 1567546"/>
              <a:gd name="connsiteY2" fmla="*/ 453600 h 4791700"/>
              <a:gd name="connsiteX3" fmla="*/ 1364322 w 1567546"/>
              <a:gd name="connsiteY3" fmla="*/ 633600 h 4791700"/>
              <a:gd name="connsiteX4" fmla="*/ 1346752 w 1567546"/>
              <a:gd name="connsiteY4" fmla="*/ 731250 h 4791700"/>
              <a:gd name="connsiteX5" fmla="*/ 1492009 w 1567546"/>
              <a:gd name="connsiteY5" fmla="*/ 1167019 h 4791700"/>
              <a:gd name="connsiteX6" fmla="*/ 1418190 w 1567546"/>
              <a:gd name="connsiteY6" fmla="*/ 1664700 h 4791700"/>
              <a:gd name="connsiteX7" fmla="*/ 1553920 w 1567546"/>
              <a:gd name="connsiteY7" fmla="*/ 2255250 h 4791700"/>
              <a:gd name="connsiteX8" fmla="*/ 1336434 w 1567546"/>
              <a:gd name="connsiteY8" fmla="*/ 3515724 h 4791700"/>
              <a:gd name="connsiteX9" fmla="*/ 996758 w 1567546"/>
              <a:gd name="connsiteY9" fmla="*/ 4222882 h 4791700"/>
              <a:gd name="connsiteX10" fmla="*/ 17439 w 1567546"/>
              <a:gd name="connsiteY10" fmla="*/ 4683738 h 4791700"/>
              <a:gd name="connsiteX0" fmla="*/ 1364322 w 1567546"/>
              <a:gd name="connsiteY0" fmla="*/ 0 h 4791700"/>
              <a:gd name="connsiteX1" fmla="*/ 1328322 w 1567546"/>
              <a:gd name="connsiteY1" fmla="*/ 208800 h 4791700"/>
              <a:gd name="connsiteX2" fmla="*/ 1407522 w 1567546"/>
              <a:gd name="connsiteY2" fmla="*/ 453600 h 4791700"/>
              <a:gd name="connsiteX3" fmla="*/ 1364322 w 1567546"/>
              <a:gd name="connsiteY3" fmla="*/ 633600 h 4791700"/>
              <a:gd name="connsiteX4" fmla="*/ 1346752 w 1567546"/>
              <a:gd name="connsiteY4" fmla="*/ 731250 h 4791700"/>
              <a:gd name="connsiteX5" fmla="*/ 1492009 w 1567546"/>
              <a:gd name="connsiteY5" fmla="*/ 1167019 h 4791700"/>
              <a:gd name="connsiteX6" fmla="*/ 1418190 w 1567546"/>
              <a:gd name="connsiteY6" fmla="*/ 1664700 h 4791700"/>
              <a:gd name="connsiteX7" fmla="*/ 1553920 w 1567546"/>
              <a:gd name="connsiteY7" fmla="*/ 2255250 h 4791700"/>
              <a:gd name="connsiteX8" fmla="*/ 1336434 w 1567546"/>
              <a:gd name="connsiteY8" fmla="*/ 3515724 h 4791700"/>
              <a:gd name="connsiteX9" fmla="*/ 996758 w 1567546"/>
              <a:gd name="connsiteY9" fmla="*/ 4222882 h 4791700"/>
              <a:gd name="connsiteX10" fmla="*/ 17439 w 1567546"/>
              <a:gd name="connsiteY10" fmla="*/ 4683738 h 4791700"/>
              <a:gd name="connsiteX0" fmla="*/ 1386495 w 1589719"/>
              <a:gd name="connsiteY0" fmla="*/ 0 h 4764107"/>
              <a:gd name="connsiteX1" fmla="*/ 1350495 w 1589719"/>
              <a:gd name="connsiteY1" fmla="*/ 208800 h 4764107"/>
              <a:gd name="connsiteX2" fmla="*/ 1429695 w 1589719"/>
              <a:gd name="connsiteY2" fmla="*/ 453600 h 4764107"/>
              <a:gd name="connsiteX3" fmla="*/ 1386495 w 1589719"/>
              <a:gd name="connsiteY3" fmla="*/ 633600 h 4764107"/>
              <a:gd name="connsiteX4" fmla="*/ 1368925 w 1589719"/>
              <a:gd name="connsiteY4" fmla="*/ 731250 h 4764107"/>
              <a:gd name="connsiteX5" fmla="*/ 1514182 w 1589719"/>
              <a:gd name="connsiteY5" fmla="*/ 1167019 h 4764107"/>
              <a:gd name="connsiteX6" fmla="*/ 1440363 w 1589719"/>
              <a:gd name="connsiteY6" fmla="*/ 1664700 h 4764107"/>
              <a:gd name="connsiteX7" fmla="*/ 1576093 w 1589719"/>
              <a:gd name="connsiteY7" fmla="*/ 2255250 h 4764107"/>
              <a:gd name="connsiteX8" fmla="*/ 1358607 w 1589719"/>
              <a:gd name="connsiteY8" fmla="*/ 3515724 h 4764107"/>
              <a:gd name="connsiteX9" fmla="*/ 1018931 w 1589719"/>
              <a:gd name="connsiteY9" fmla="*/ 4222882 h 4764107"/>
              <a:gd name="connsiteX10" fmla="*/ 163220 w 1589719"/>
              <a:gd name="connsiteY10" fmla="*/ 4687298 h 4764107"/>
              <a:gd name="connsiteX11" fmla="*/ 39612 w 1589719"/>
              <a:gd name="connsiteY11" fmla="*/ 4683738 h 4764107"/>
              <a:gd name="connsiteX0" fmla="*/ 2038166 w 2241390"/>
              <a:gd name="connsiteY0" fmla="*/ 0 h 5260402"/>
              <a:gd name="connsiteX1" fmla="*/ 2002166 w 2241390"/>
              <a:gd name="connsiteY1" fmla="*/ 208800 h 5260402"/>
              <a:gd name="connsiteX2" fmla="*/ 2081366 w 2241390"/>
              <a:gd name="connsiteY2" fmla="*/ 453600 h 5260402"/>
              <a:gd name="connsiteX3" fmla="*/ 2038166 w 2241390"/>
              <a:gd name="connsiteY3" fmla="*/ 633600 h 5260402"/>
              <a:gd name="connsiteX4" fmla="*/ 2020596 w 2241390"/>
              <a:gd name="connsiteY4" fmla="*/ 731250 h 5260402"/>
              <a:gd name="connsiteX5" fmla="*/ 2165853 w 2241390"/>
              <a:gd name="connsiteY5" fmla="*/ 1167019 h 5260402"/>
              <a:gd name="connsiteX6" fmla="*/ 2092034 w 2241390"/>
              <a:gd name="connsiteY6" fmla="*/ 1664700 h 5260402"/>
              <a:gd name="connsiteX7" fmla="*/ 2227764 w 2241390"/>
              <a:gd name="connsiteY7" fmla="*/ 2255250 h 5260402"/>
              <a:gd name="connsiteX8" fmla="*/ 2010278 w 2241390"/>
              <a:gd name="connsiteY8" fmla="*/ 3515724 h 5260402"/>
              <a:gd name="connsiteX9" fmla="*/ 1670602 w 2241390"/>
              <a:gd name="connsiteY9" fmla="*/ 4222882 h 5260402"/>
              <a:gd name="connsiteX10" fmla="*/ 814891 w 2241390"/>
              <a:gd name="connsiteY10" fmla="*/ 4687298 h 5260402"/>
              <a:gd name="connsiteX11" fmla="*/ 0 w 2241390"/>
              <a:gd name="connsiteY11" fmla="*/ 5259809 h 5260402"/>
              <a:gd name="connsiteX0" fmla="*/ 2038166 w 2241390"/>
              <a:gd name="connsiteY0" fmla="*/ 0 h 5260402"/>
              <a:gd name="connsiteX1" fmla="*/ 2002166 w 2241390"/>
              <a:gd name="connsiteY1" fmla="*/ 208800 h 5260402"/>
              <a:gd name="connsiteX2" fmla="*/ 2081366 w 2241390"/>
              <a:gd name="connsiteY2" fmla="*/ 453600 h 5260402"/>
              <a:gd name="connsiteX3" fmla="*/ 2038166 w 2241390"/>
              <a:gd name="connsiteY3" fmla="*/ 633600 h 5260402"/>
              <a:gd name="connsiteX4" fmla="*/ 2020596 w 2241390"/>
              <a:gd name="connsiteY4" fmla="*/ 731250 h 5260402"/>
              <a:gd name="connsiteX5" fmla="*/ 2165853 w 2241390"/>
              <a:gd name="connsiteY5" fmla="*/ 1167019 h 5260402"/>
              <a:gd name="connsiteX6" fmla="*/ 2092034 w 2241390"/>
              <a:gd name="connsiteY6" fmla="*/ 1664700 h 5260402"/>
              <a:gd name="connsiteX7" fmla="*/ 2227764 w 2241390"/>
              <a:gd name="connsiteY7" fmla="*/ 2255250 h 5260402"/>
              <a:gd name="connsiteX8" fmla="*/ 2010278 w 2241390"/>
              <a:gd name="connsiteY8" fmla="*/ 3515724 h 5260402"/>
              <a:gd name="connsiteX9" fmla="*/ 1670602 w 2241390"/>
              <a:gd name="connsiteY9" fmla="*/ 4222882 h 5260402"/>
              <a:gd name="connsiteX10" fmla="*/ 814891 w 2241390"/>
              <a:gd name="connsiteY10" fmla="*/ 4687298 h 5260402"/>
              <a:gd name="connsiteX11" fmla="*/ 0 w 2241390"/>
              <a:gd name="connsiteY11" fmla="*/ 5259809 h 5260402"/>
              <a:gd name="connsiteX0" fmla="*/ 2038166 w 2241390"/>
              <a:gd name="connsiteY0" fmla="*/ 0 h 5260402"/>
              <a:gd name="connsiteX1" fmla="*/ 2002166 w 2241390"/>
              <a:gd name="connsiteY1" fmla="*/ 208800 h 5260402"/>
              <a:gd name="connsiteX2" fmla="*/ 2081366 w 2241390"/>
              <a:gd name="connsiteY2" fmla="*/ 453600 h 5260402"/>
              <a:gd name="connsiteX3" fmla="*/ 2038166 w 2241390"/>
              <a:gd name="connsiteY3" fmla="*/ 633600 h 5260402"/>
              <a:gd name="connsiteX4" fmla="*/ 2020596 w 2241390"/>
              <a:gd name="connsiteY4" fmla="*/ 731250 h 5260402"/>
              <a:gd name="connsiteX5" fmla="*/ 2165853 w 2241390"/>
              <a:gd name="connsiteY5" fmla="*/ 1167019 h 5260402"/>
              <a:gd name="connsiteX6" fmla="*/ 2092034 w 2241390"/>
              <a:gd name="connsiteY6" fmla="*/ 1664700 h 5260402"/>
              <a:gd name="connsiteX7" fmla="*/ 2227764 w 2241390"/>
              <a:gd name="connsiteY7" fmla="*/ 2255250 h 5260402"/>
              <a:gd name="connsiteX8" fmla="*/ 2010278 w 2241390"/>
              <a:gd name="connsiteY8" fmla="*/ 3515724 h 5260402"/>
              <a:gd name="connsiteX9" fmla="*/ 1670602 w 2241390"/>
              <a:gd name="connsiteY9" fmla="*/ 4222882 h 5260402"/>
              <a:gd name="connsiteX10" fmla="*/ 864105 w 2241390"/>
              <a:gd name="connsiteY10" fmla="*/ 4626131 h 5260402"/>
              <a:gd name="connsiteX11" fmla="*/ 0 w 2241390"/>
              <a:gd name="connsiteY11" fmla="*/ 5259809 h 5260402"/>
              <a:gd name="connsiteX0" fmla="*/ 2038166 w 2241390"/>
              <a:gd name="connsiteY0" fmla="*/ 0 h 5259809"/>
              <a:gd name="connsiteX1" fmla="*/ 2002166 w 2241390"/>
              <a:gd name="connsiteY1" fmla="*/ 208800 h 5259809"/>
              <a:gd name="connsiteX2" fmla="*/ 2081366 w 2241390"/>
              <a:gd name="connsiteY2" fmla="*/ 453600 h 5259809"/>
              <a:gd name="connsiteX3" fmla="*/ 2038166 w 2241390"/>
              <a:gd name="connsiteY3" fmla="*/ 633600 h 5259809"/>
              <a:gd name="connsiteX4" fmla="*/ 2020596 w 2241390"/>
              <a:gd name="connsiteY4" fmla="*/ 731250 h 5259809"/>
              <a:gd name="connsiteX5" fmla="*/ 2165853 w 2241390"/>
              <a:gd name="connsiteY5" fmla="*/ 1167019 h 5259809"/>
              <a:gd name="connsiteX6" fmla="*/ 2092034 w 2241390"/>
              <a:gd name="connsiteY6" fmla="*/ 1664700 h 5259809"/>
              <a:gd name="connsiteX7" fmla="*/ 2227764 w 2241390"/>
              <a:gd name="connsiteY7" fmla="*/ 2255250 h 5259809"/>
              <a:gd name="connsiteX8" fmla="*/ 2010278 w 2241390"/>
              <a:gd name="connsiteY8" fmla="*/ 3515724 h 5259809"/>
              <a:gd name="connsiteX9" fmla="*/ 1670602 w 2241390"/>
              <a:gd name="connsiteY9" fmla="*/ 4222882 h 5259809"/>
              <a:gd name="connsiteX10" fmla="*/ 864105 w 2241390"/>
              <a:gd name="connsiteY10" fmla="*/ 4626131 h 5259809"/>
              <a:gd name="connsiteX11" fmla="*/ 0 w 2241390"/>
              <a:gd name="connsiteY11" fmla="*/ 5259809 h 5259809"/>
              <a:gd name="connsiteX0" fmla="*/ 2038166 w 2241390"/>
              <a:gd name="connsiteY0" fmla="*/ 0 h 5259809"/>
              <a:gd name="connsiteX1" fmla="*/ 2002166 w 2241390"/>
              <a:gd name="connsiteY1" fmla="*/ 208800 h 5259809"/>
              <a:gd name="connsiteX2" fmla="*/ 2081366 w 2241390"/>
              <a:gd name="connsiteY2" fmla="*/ 453600 h 5259809"/>
              <a:gd name="connsiteX3" fmla="*/ 2038166 w 2241390"/>
              <a:gd name="connsiteY3" fmla="*/ 633600 h 5259809"/>
              <a:gd name="connsiteX4" fmla="*/ 2020596 w 2241390"/>
              <a:gd name="connsiteY4" fmla="*/ 731250 h 5259809"/>
              <a:gd name="connsiteX5" fmla="*/ 2165853 w 2241390"/>
              <a:gd name="connsiteY5" fmla="*/ 1167019 h 5259809"/>
              <a:gd name="connsiteX6" fmla="*/ 2092034 w 2241390"/>
              <a:gd name="connsiteY6" fmla="*/ 1664700 h 5259809"/>
              <a:gd name="connsiteX7" fmla="*/ 2227764 w 2241390"/>
              <a:gd name="connsiteY7" fmla="*/ 2255250 h 5259809"/>
              <a:gd name="connsiteX8" fmla="*/ 2010278 w 2241390"/>
              <a:gd name="connsiteY8" fmla="*/ 3515724 h 5259809"/>
              <a:gd name="connsiteX9" fmla="*/ 1670602 w 2241390"/>
              <a:gd name="connsiteY9" fmla="*/ 4222882 h 5259809"/>
              <a:gd name="connsiteX10" fmla="*/ 864105 w 2241390"/>
              <a:gd name="connsiteY10" fmla="*/ 4626131 h 5259809"/>
              <a:gd name="connsiteX11" fmla="*/ 0 w 2241390"/>
              <a:gd name="connsiteY11" fmla="*/ 5259809 h 5259809"/>
              <a:gd name="connsiteX0" fmla="*/ 2038166 w 2241390"/>
              <a:gd name="connsiteY0" fmla="*/ 0 h 5259809"/>
              <a:gd name="connsiteX1" fmla="*/ 2002166 w 2241390"/>
              <a:gd name="connsiteY1" fmla="*/ 208800 h 5259809"/>
              <a:gd name="connsiteX2" fmla="*/ 2081366 w 2241390"/>
              <a:gd name="connsiteY2" fmla="*/ 453600 h 5259809"/>
              <a:gd name="connsiteX3" fmla="*/ 2038166 w 2241390"/>
              <a:gd name="connsiteY3" fmla="*/ 633600 h 5259809"/>
              <a:gd name="connsiteX4" fmla="*/ 2020596 w 2241390"/>
              <a:gd name="connsiteY4" fmla="*/ 731250 h 5259809"/>
              <a:gd name="connsiteX5" fmla="*/ 2165853 w 2241390"/>
              <a:gd name="connsiteY5" fmla="*/ 1167019 h 5259809"/>
              <a:gd name="connsiteX6" fmla="*/ 2092034 w 2241390"/>
              <a:gd name="connsiteY6" fmla="*/ 1664700 h 5259809"/>
              <a:gd name="connsiteX7" fmla="*/ 2227764 w 2241390"/>
              <a:gd name="connsiteY7" fmla="*/ 2255250 h 5259809"/>
              <a:gd name="connsiteX8" fmla="*/ 2010278 w 2241390"/>
              <a:gd name="connsiteY8" fmla="*/ 3515724 h 5259809"/>
              <a:gd name="connsiteX9" fmla="*/ 1670602 w 2241390"/>
              <a:gd name="connsiteY9" fmla="*/ 4222882 h 5259809"/>
              <a:gd name="connsiteX10" fmla="*/ 864105 w 2241390"/>
              <a:gd name="connsiteY10" fmla="*/ 4626131 h 5259809"/>
              <a:gd name="connsiteX11" fmla="*/ 0 w 2241390"/>
              <a:gd name="connsiteY11" fmla="*/ 5259809 h 5259809"/>
              <a:gd name="connsiteX0" fmla="*/ 2038166 w 2241390"/>
              <a:gd name="connsiteY0" fmla="*/ 0 h 5259809"/>
              <a:gd name="connsiteX1" fmla="*/ 2002166 w 2241390"/>
              <a:gd name="connsiteY1" fmla="*/ 208800 h 5259809"/>
              <a:gd name="connsiteX2" fmla="*/ 2081366 w 2241390"/>
              <a:gd name="connsiteY2" fmla="*/ 453600 h 5259809"/>
              <a:gd name="connsiteX3" fmla="*/ 2038166 w 2241390"/>
              <a:gd name="connsiteY3" fmla="*/ 633600 h 5259809"/>
              <a:gd name="connsiteX4" fmla="*/ 2020596 w 2241390"/>
              <a:gd name="connsiteY4" fmla="*/ 731250 h 5259809"/>
              <a:gd name="connsiteX5" fmla="*/ 2165853 w 2241390"/>
              <a:gd name="connsiteY5" fmla="*/ 1167019 h 5259809"/>
              <a:gd name="connsiteX6" fmla="*/ 2092034 w 2241390"/>
              <a:gd name="connsiteY6" fmla="*/ 1664700 h 5259809"/>
              <a:gd name="connsiteX7" fmla="*/ 2227764 w 2241390"/>
              <a:gd name="connsiteY7" fmla="*/ 2255250 h 5259809"/>
              <a:gd name="connsiteX8" fmla="*/ 2010278 w 2241390"/>
              <a:gd name="connsiteY8" fmla="*/ 3515724 h 5259809"/>
              <a:gd name="connsiteX9" fmla="*/ 1670602 w 2241390"/>
              <a:gd name="connsiteY9" fmla="*/ 4222882 h 5259809"/>
              <a:gd name="connsiteX10" fmla="*/ 864105 w 2241390"/>
              <a:gd name="connsiteY10" fmla="*/ 4626131 h 5259809"/>
              <a:gd name="connsiteX11" fmla="*/ 0 w 2241390"/>
              <a:gd name="connsiteY11" fmla="*/ 5259809 h 5259809"/>
              <a:gd name="connsiteX0" fmla="*/ 2038166 w 2241390"/>
              <a:gd name="connsiteY0" fmla="*/ 0 h 5259809"/>
              <a:gd name="connsiteX1" fmla="*/ 2002166 w 2241390"/>
              <a:gd name="connsiteY1" fmla="*/ 208800 h 5259809"/>
              <a:gd name="connsiteX2" fmla="*/ 2081366 w 2241390"/>
              <a:gd name="connsiteY2" fmla="*/ 453600 h 5259809"/>
              <a:gd name="connsiteX3" fmla="*/ 2038166 w 2241390"/>
              <a:gd name="connsiteY3" fmla="*/ 633600 h 5259809"/>
              <a:gd name="connsiteX4" fmla="*/ 2020596 w 2241390"/>
              <a:gd name="connsiteY4" fmla="*/ 731250 h 5259809"/>
              <a:gd name="connsiteX5" fmla="*/ 2165853 w 2241390"/>
              <a:gd name="connsiteY5" fmla="*/ 1167019 h 5259809"/>
              <a:gd name="connsiteX6" fmla="*/ 2092034 w 2241390"/>
              <a:gd name="connsiteY6" fmla="*/ 1664700 h 5259809"/>
              <a:gd name="connsiteX7" fmla="*/ 2227764 w 2241390"/>
              <a:gd name="connsiteY7" fmla="*/ 2255250 h 5259809"/>
              <a:gd name="connsiteX8" fmla="*/ 2010278 w 2241390"/>
              <a:gd name="connsiteY8" fmla="*/ 3515724 h 5259809"/>
              <a:gd name="connsiteX9" fmla="*/ 1670602 w 2241390"/>
              <a:gd name="connsiteY9" fmla="*/ 4222882 h 5259809"/>
              <a:gd name="connsiteX10" fmla="*/ 806498 w 2241390"/>
              <a:gd name="connsiteY10" fmla="*/ 4568525 h 5259809"/>
              <a:gd name="connsiteX11" fmla="*/ 0 w 2241390"/>
              <a:gd name="connsiteY11" fmla="*/ 5259809 h 525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41390" h="5259809">
                <a:moveTo>
                  <a:pt x="2038166" y="0"/>
                </a:moveTo>
                <a:cubicBezTo>
                  <a:pt x="2016566" y="66600"/>
                  <a:pt x="1994966" y="133200"/>
                  <a:pt x="2002166" y="208800"/>
                </a:cubicBezTo>
                <a:cubicBezTo>
                  <a:pt x="2009366" y="284400"/>
                  <a:pt x="2075366" y="382800"/>
                  <a:pt x="2081366" y="453600"/>
                </a:cubicBezTo>
                <a:cubicBezTo>
                  <a:pt x="2087366" y="524400"/>
                  <a:pt x="2048294" y="587325"/>
                  <a:pt x="2038166" y="633600"/>
                </a:cubicBezTo>
                <a:cubicBezTo>
                  <a:pt x="2028038" y="679875"/>
                  <a:pt x="1999315" y="642347"/>
                  <a:pt x="2020596" y="731250"/>
                </a:cubicBezTo>
                <a:cubicBezTo>
                  <a:pt x="2041877" y="820153"/>
                  <a:pt x="2153947" y="1011444"/>
                  <a:pt x="2165853" y="1167019"/>
                </a:cubicBezTo>
                <a:cubicBezTo>
                  <a:pt x="2177759" y="1322594"/>
                  <a:pt x="2081716" y="1483328"/>
                  <a:pt x="2092034" y="1664700"/>
                </a:cubicBezTo>
                <a:cubicBezTo>
                  <a:pt x="2102352" y="1846072"/>
                  <a:pt x="2241390" y="1946746"/>
                  <a:pt x="2227764" y="2255250"/>
                </a:cubicBezTo>
                <a:cubicBezTo>
                  <a:pt x="2214138" y="2563754"/>
                  <a:pt x="2141543" y="3187785"/>
                  <a:pt x="2010278" y="3515724"/>
                </a:cubicBezTo>
                <a:cubicBezTo>
                  <a:pt x="2017318" y="3782805"/>
                  <a:pt x="1804095" y="3881317"/>
                  <a:pt x="1670602" y="4222882"/>
                </a:cubicBezTo>
                <a:cubicBezTo>
                  <a:pt x="1471371" y="4418144"/>
                  <a:pt x="1112809" y="4432842"/>
                  <a:pt x="806498" y="4568525"/>
                </a:cubicBezTo>
                <a:cubicBezTo>
                  <a:pt x="409722" y="4592891"/>
                  <a:pt x="32939" y="5009385"/>
                  <a:pt x="0" y="5259809"/>
                </a:cubicBezTo>
              </a:path>
            </a:pathLst>
          </a:custGeom>
          <a:ln w="114300">
            <a:solidFill>
              <a:srgbClr val="0070C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6" name="Straight Connector 45"/>
          <p:cNvCxnSpPr/>
          <p:nvPr/>
        </p:nvCxnSpPr>
        <p:spPr>
          <a:xfrm>
            <a:off x="2836479" y="370345"/>
            <a:ext cx="57607" cy="172821"/>
          </a:xfrm>
          <a:prstGeom prst="line">
            <a:avLst/>
          </a:prstGeom>
          <a:ln w="635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50" name="TextBox 49"/>
          <p:cNvSpPr txBox="1"/>
          <p:nvPr/>
        </p:nvSpPr>
        <p:spPr>
          <a:xfrm>
            <a:off x="1223482" y="6303866"/>
            <a:ext cx="997929" cy="387798"/>
          </a:xfrm>
          <a:prstGeom prst="rect">
            <a:avLst/>
          </a:prstGeom>
          <a:noFill/>
        </p:spPr>
        <p:txBody>
          <a:bodyPr wrap="square" lIns="109728" tIns="54864" rIns="109728" bIns="54864" rtlCol="0">
            <a:spAutoFit/>
          </a:bodyPr>
          <a:lstStyle/>
          <a:p>
            <a:r>
              <a:rPr lang="en-US" sz="1800" b="1" dirty="0">
                <a:solidFill>
                  <a:schemeClr val="bg1"/>
                </a:solidFill>
              </a:rPr>
              <a:t>Log</a:t>
            </a:r>
          </a:p>
        </p:txBody>
      </p:sp>
      <p:cxnSp>
        <p:nvCxnSpPr>
          <p:cNvPr id="51" name="Straight Arrow Connector 50"/>
          <p:cNvCxnSpPr/>
          <p:nvPr/>
        </p:nvCxnSpPr>
        <p:spPr>
          <a:xfrm flipH="1" flipV="1">
            <a:off x="2894086" y="600773"/>
            <a:ext cx="921712" cy="979319"/>
          </a:xfrm>
          <a:prstGeom prst="straightConnector1">
            <a:avLst/>
          </a:prstGeom>
          <a:ln w="25400">
            <a:solidFill>
              <a:srgbClr val="FFFF0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54" name="Freeform 53"/>
          <p:cNvSpPr/>
          <p:nvPr/>
        </p:nvSpPr>
        <p:spPr>
          <a:xfrm>
            <a:off x="2916001" y="403200"/>
            <a:ext cx="1591200" cy="1036800"/>
          </a:xfrm>
          <a:custGeom>
            <a:avLst/>
            <a:gdLst>
              <a:gd name="connsiteX0" fmla="*/ 0 w 1591200"/>
              <a:gd name="connsiteY0" fmla="*/ 0 h 1036800"/>
              <a:gd name="connsiteX1" fmla="*/ 568800 w 1591200"/>
              <a:gd name="connsiteY1" fmla="*/ 194400 h 1036800"/>
              <a:gd name="connsiteX2" fmla="*/ 1008000 w 1591200"/>
              <a:gd name="connsiteY2" fmla="*/ 612000 h 1036800"/>
              <a:gd name="connsiteX3" fmla="*/ 1332000 w 1591200"/>
              <a:gd name="connsiteY3" fmla="*/ 856800 h 1036800"/>
              <a:gd name="connsiteX4" fmla="*/ 1591200 w 1591200"/>
              <a:gd name="connsiteY4" fmla="*/ 1036800 h 103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1200" h="1036800">
                <a:moveTo>
                  <a:pt x="0" y="0"/>
                </a:moveTo>
                <a:cubicBezTo>
                  <a:pt x="200400" y="46200"/>
                  <a:pt x="400800" y="92400"/>
                  <a:pt x="568800" y="194400"/>
                </a:cubicBezTo>
                <a:cubicBezTo>
                  <a:pt x="736800" y="296400"/>
                  <a:pt x="880800" y="501600"/>
                  <a:pt x="1008000" y="612000"/>
                </a:cubicBezTo>
                <a:cubicBezTo>
                  <a:pt x="1135200" y="722400"/>
                  <a:pt x="1234800" y="786000"/>
                  <a:pt x="1332000" y="856800"/>
                </a:cubicBezTo>
                <a:cubicBezTo>
                  <a:pt x="1429200" y="927600"/>
                  <a:pt x="1510200" y="982200"/>
                  <a:pt x="1591200" y="1036800"/>
                </a:cubicBezTo>
              </a:path>
            </a:pathLst>
          </a:custGeom>
          <a:ln w="635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9" name="Straight Arrow Connector 38"/>
          <p:cNvCxnSpPr/>
          <p:nvPr/>
        </p:nvCxnSpPr>
        <p:spPr>
          <a:xfrm flipH="1">
            <a:off x="1067028" y="1637699"/>
            <a:ext cx="98848" cy="873876"/>
          </a:xfrm>
          <a:prstGeom prst="straightConnector1">
            <a:avLst/>
          </a:prstGeom>
          <a:ln w="25400">
            <a:solidFill>
              <a:schemeClr val="bg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45" name="object 10"/>
          <p:cNvSpPr txBox="1"/>
          <p:nvPr/>
        </p:nvSpPr>
        <p:spPr>
          <a:xfrm>
            <a:off x="557952" y="831201"/>
            <a:ext cx="1299208" cy="738664"/>
          </a:xfrm>
          <a:prstGeom prst="rect">
            <a:avLst/>
          </a:prstGeom>
        </p:spPr>
        <p:txBody>
          <a:bodyPr vert="horz" wrap="square" lIns="0" tIns="0" rIns="0" bIns="0" rtlCol="0">
            <a:spAutoFit/>
          </a:bodyPr>
          <a:lstStyle/>
          <a:p>
            <a:pPr algn="ctr">
              <a:lnSpc>
                <a:spcPct val="100000"/>
              </a:lnSpc>
            </a:pPr>
            <a:r>
              <a:rPr lang="en-US" sz="1600" b="1" dirty="0">
                <a:solidFill>
                  <a:schemeClr val="bg1"/>
                </a:solidFill>
                <a:effectLst>
                  <a:outerShdw blurRad="38100" dist="38100" dir="2700000" algn="tl">
                    <a:srgbClr val="000000">
                      <a:alpha val="43137"/>
                    </a:srgbClr>
                  </a:outerShdw>
                </a:effectLst>
                <a:latin typeface="Arial" pitchFamily="34" charset="0"/>
                <a:cs typeface="Arial" pitchFamily="34" charset="0"/>
              </a:rPr>
              <a:t>New</a:t>
            </a:r>
          </a:p>
          <a:p>
            <a:pPr algn="ctr">
              <a:lnSpc>
                <a:spcPct val="100000"/>
              </a:lnSpc>
            </a:pPr>
            <a:r>
              <a:rPr lang="en-US" sz="1600" b="1" dirty="0">
                <a:solidFill>
                  <a:schemeClr val="bg1"/>
                </a:solidFill>
                <a:effectLst>
                  <a:outerShdw blurRad="38100" dist="38100" dir="2700000" algn="tl">
                    <a:srgbClr val="000000">
                      <a:alpha val="43137"/>
                    </a:srgbClr>
                  </a:outerShdw>
                </a:effectLst>
                <a:latin typeface="Arial" pitchFamily="34" charset="0"/>
                <a:cs typeface="Arial" pitchFamily="34" charset="0"/>
              </a:rPr>
              <a:t>Road</a:t>
            </a:r>
          </a:p>
          <a:p>
            <a:pPr algn="ctr">
              <a:lnSpc>
                <a:spcPct val="100000"/>
              </a:lnSpc>
            </a:pPr>
            <a:r>
              <a:rPr lang="en-US" sz="1600" b="1" dirty="0">
                <a:solidFill>
                  <a:schemeClr val="bg1"/>
                </a:solidFill>
                <a:effectLst>
                  <a:outerShdw blurRad="38100" dist="38100" dir="2700000" algn="tl">
                    <a:srgbClr val="000000">
                      <a:alpha val="43137"/>
                    </a:srgbClr>
                  </a:outerShdw>
                </a:effectLst>
                <a:latin typeface="Arial"/>
                <a:cs typeface="Arial"/>
              </a:rPr>
              <a:t>Crest</a:t>
            </a:r>
            <a:endParaRPr sz="1600" dirty="0">
              <a:solidFill>
                <a:schemeClr val="bg1"/>
              </a:solidFill>
              <a:effectLst>
                <a:outerShdw blurRad="38100" dist="38100" dir="2700000" algn="tl">
                  <a:srgbClr val="000000">
                    <a:alpha val="43137"/>
                  </a:srgbClr>
                </a:outerShdw>
              </a:effectLst>
              <a:latin typeface="Arial"/>
              <a:cs typeface="Arial"/>
            </a:endParaRPr>
          </a:p>
        </p:txBody>
      </p:sp>
      <p:cxnSp>
        <p:nvCxnSpPr>
          <p:cNvPr id="44" name="Straight Arrow Connector 43"/>
          <p:cNvCxnSpPr/>
          <p:nvPr/>
        </p:nvCxnSpPr>
        <p:spPr>
          <a:xfrm flipH="1">
            <a:off x="3412549" y="5554975"/>
            <a:ext cx="1440174" cy="1152140"/>
          </a:xfrm>
          <a:prstGeom prst="straightConnector1">
            <a:avLst/>
          </a:prstGeom>
          <a:ln w="635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1877160" y="4777650"/>
            <a:ext cx="340158" cy="461665"/>
          </a:xfrm>
          <a:prstGeom prst="rect">
            <a:avLst/>
          </a:prstGeom>
          <a:noFill/>
        </p:spPr>
        <p:txBody>
          <a:bodyPr wrap="none" rtlCol="0">
            <a:spAutoFit/>
          </a:bodyPr>
          <a:lstStyle/>
          <a:p>
            <a:pPr algn="ctr"/>
            <a:r>
              <a:rPr lang="en-US" sz="2400" b="1" dirty="0"/>
              <a:t>1</a:t>
            </a:r>
          </a:p>
        </p:txBody>
      </p:sp>
      <p:sp>
        <p:nvSpPr>
          <p:cNvPr id="64" name="TextBox 63"/>
          <p:cNvSpPr txBox="1"/>
          <p:nvPr/>
        </p:nvSpPr>
        <p:spPr>
          <a:xfrm>
            <a:off x="1855683" y="4763317"/>
            <a:ext cx="340158" cy="461665"/>
          </a:xfrm>
          <a:prstGeom prst="rect">
            <a:avLst/>
          </a:prstGeom>
          <a:noFill/>
        </p:spPr>
        <p:txBody>
          <a:bodyPr wrap="none" rtlCol="0">
            <a:spAutoFit/>
          </a:bodyPr>
          <a:lstStyle/>
          <a:p>
            <a:pPr algn="ctr"/>
            <a:r>
              <a:rPr lang="en-US" sz="2400" b="1" dirty="0"/>
              <a:t>1</a:t>
            </a:r>
          </a:p>
        </p:txBody>
      </p:sp>
      <p:sp>
        <p:nvSpPr>
          <p:cNvPr id="65" name="TextBox 64"/>
          <p:cNvSpPr txBox="1"/>
          <p:nvPr/>
        </p:nvSpPr>
        <p:spPr>
          <a:xfrm>
            <a:off x="1866783" y="4770992"/>
            <a:ext cx="340158" cy="461665"/>
          </a:xfrm>
          <a:prstGeom prst="rect">
            <a:avLst/>
          </a:prstGeom>
          <a:noFill/>
        </p:spPr>
        <p:txBody>
          <a:bodyPr wrap="none" rtlCol="0">
            <a:spAutoFit/>
          </a:bodyPr>
          <a:lstStyle/>
          <a:p>
            <a:pPr algn="ctr"/>
            <a:r>
              <a:rPr lang="en-US" sz="2400" b="1" dirty="0">
                <a:solidFill>
                  <a:schemeClr val="bg1"/>
                </a:solidFill>
              </a:rPr>
              <a:t>1</a:t>
            </a:r>
          </a:p>
        </p:txBody>
      </p:sp>
      <p:sp>
        <p:nvSpPr>
          <p:cNvPr id="66" name="Oval 65"/>
          <p:cNvSpPr/>
          <p:nvPr/>
        </p:nvSpPr>
        <p:spPr>
          <a:xfrm>
            <a:off x="1874282" y="4806549"/>
            <a:ext cx="324512" cy="369324"/>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21418255">
            <a:off x="1099563" y="685043"/>
            <a:ext cx="2362416" cy="2447336"/>
          </a:xfrm>
          <a:custGeom>
            <a:avLst/>
            <a:gdLst>
              <a:gd name="connsiteX0" fmla="*/ 1253705 w 1253705"/>
              <a:gd name="connsiteY0" fmla="*/ 0 h 1955321"/>
              <a:gd name="connsiteX1" fmla="*/ 977660 w 1253705"/>
              <a:gd name="connsiteY1" fmla="*/ 557842 h 1955321"/>
              <a:gd name="connsiteX2" fmla="*/ 575094 w 1253705"/>
              <a:gd name="connsiteY2" fmla="*/ 1345721 h 1955321"/>
              <a:gd name="connsiteX3" fmla="*/ 253041 w 1253705"/>
              <a:gd name="connsiteY3" fmla="*/ 1788544 h 1955321"/>
              <a:gd name="connsiteX4" fmla="*/ 0 w 1253705"/>
              <a:gd name="connsiteY4" fmla="*/ 1955321 h 1955321"/>
              <a:gd name="connsiteX0" fmla="*/ 1253705 w 1253705"/>
              <a:gd name="connsiteY0" fmla="*/ 0 h 1955321"/>
              <a:gd name="connsiteX1" fmla="*/ 977660 w 1253705"/>
              <a:gd name="connsiteY1" fmla="*/ 557842 h 1955321"/>
              <a:gd name="connsiteX2" fmla="*/ 575094 w 1253705"/>
              <a:gd name="connsiteY2" fmla="*/ 1345721 h 1955321"/>
              <a:gd name="connsiteX3" fmla="*/ 288035 w 1253705"/>
              <a:gd name="connsiteY3" fmla="*/ 1785817 h 1955321"/>
              <a:gd name="connsiteX4" fmla="*/ 0 w 1253705"/>
              <a:gd name="connsiteY4" fmla="*/ 1955321 h 1955321"/>
              <a:gd name="connsiteX0" fmla="*/ 1253705 w 1253705"/>
              <a:gd name="connsiteY0" fmla="*/ 0 h 1955321"/>
              <a:gd name="connsiteX1" fmla="*/ 977660 w 1253705"/>
              <a:gd name="connsiteY1" fmla="*/ 557842 h 1955321"/>
              <a:gd name="connsiteX2" fmla="*/ 518463 w 1253705"/>
              <a:gd name="connsiteY2" fmla="*/ 1324961 h 1955321"/>
              <a:gd name="connsiteX3" fmla="*/ 288035 w 1253705"/>
              <a:gd name="connsiteY3" fmla="*/ 1785817 h 1955321"/>
              <a:gd name="connsiteX4" fmla="*/ 0 w 1253705"/>
              <a:gd name="connsiteY4" fmla="*/ 1955321 h 1955321"/>
              <a:gd name="connsiteX0" fmla="*/ 1253705 w 1253705"/>
              <a:gd name="connsiteY0" fmla="*/ 0 h 1955321"/>
              <a:gd name="connsiteX1" fmla="*/ 977660 w 1253705"/>
              <a:gd name="connsiteY1" fmla="*/ 557842 h 1955321"/>
              <a:gd name="connsiteX2" fmla="*/ 518463 w 1253705"/>
              <a:gd name="connsiteY2" fmla="*/ 1324961 h 1955321"/>
              <a:gd name="connsiteX3" fmla="*/ 288035 w 1253705"/>
              <a:gd name="connsiteY3" fmla="*/ 1728210 h 1955321"/>
              <a:gd name="connsiteX4" fmla="*/ 0 w 1253705"/>
              <a:gd name="connsiteY4" fmla="*/ 1955321 h 1955321"/>
              <a:gd name="connsiteX0" fmla="*/ 1196098 w 1196098"/>
              <a:gd name="connsiteY0" fmla="*/ 0 h 1958638"/>
              <a:gd name="connsiteX1" fmla="*/ 920053 w 1196098"/>
              <a:gd name="connsiteY1" fmla="*/ 557842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921711 w 1196098"/>
              <a:gd name="connsiteY1" fmla="*/ 576069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921711 w 1196098"/>
              <a:gd name="connsiteY1" fmla="*/ 518462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873106 w 1196098"/>
              <a:gd name="connsiteY1" fmla="*/ 494434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873106 w 1196098"/>
              <a:gd name="connsiteY1" fmla="*/ 494434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873106 w 1196098"/>
              <a:gd name="connsiteY1" fmla="*/ 494434 h 1958638"/>
              <a:gd name="connsiteX2" fmla="*/ 460856 w 1196098"/>
              <a:gd name="connsiteY2" fmla="*/ 1324961 h 1958638"/>
              <a:gd name="connsiteX3" fmla="*/ 230428 w 1196098"/>
              <a:gd name="connsiteY3" fmla="*/ 1728210 h 1958638"/>
              <a:gd name="connsiteX4" fmla="*/ 0 w 1196098"/>
              <a:gd name="connsiteY4" fmla="*/ 1958638 h 1958638"/>
              <a:gd name="connsiteX0" fmla="*/ 2355704 w 2355704"/>
              <a:gd name="connsiteY0" fmla="*/ 0 h 2175666"/>
              <a:gd name="connsiteX1" fmla="*/ 2032712 w 2355704"/>
              <a:gd name="connsiteY1" fmla="*/ 494434 h 2175666"/>
              <a:gd name="connsiteX2" fmla="*/ 1620462 w 2355704"/>
              <a:gd name="connsiteY2" fmla="*/ 1324961 h 2175666"/>
              <a:gd name="connsiteX3" fmla="*/ 1390034 w 2355704"/>
              <a:gd name="connsiteY3" fmla="*/ 1728210 h 2175666"/>
              <a:gd name="connsiteX4" fmla="*/ 0 w 2355704"/>
              <a:gd name="connsiteY4" fmla="*/ 2175666 h 2175666"/>
              <a:gd name="connsiteX0" fmla="*/ 2355704 w 2355704"/>
              <a:gd name="connsiteY0" fmla="*/ 0 h 2175666"/>
              <a:gd name="connsiteX1" fmla="*/ 2032712 w 2355704"/>
              <a:gd name="connsiteY1" fmla="*/ 494434 h 2175666"/>
              <a:gd name="connsiteX2" fmla="*/ 1620462 w 2355704"/>
              <a:gd name="connsiteY2" fmla="*/ 1324961 h 2175666"/>
              <a:gd name="connsiteX3" fmla="*/ 1390034 w 2355704"/>
              <a:gd name="connsiteY3" fmla="*/ 1728210 h 2175666"/>
              <a:gd name="connsiteX4" fmla="*/ 845093 w 2355704"/>
              <a:gd name="connsiteY4" fmla="*/ 1930767 h 2175666"/>
              <a:gd name="connsiteX5" fmla="*/ 0 w 2355704"/>
              <a:gd name="connsiteY5" fmla="*/ 2175666 h 2175666"/>
              <a:gd name="connsiteX0" fmla="*/ 2355704 w 2355704"/>
              <a:gd name="connsiteY0" fmla="*/ 0 h 2237652"/>
              <a:gd name="connsiteX1" fmla="*/ 2032712 w 2355704"/>
              <a:gd name="connsiteY1" fmla="*/ 494434 h 2237652"/>
              <a:gd name="connsiteX2" fmla="*/ 1620462 w 2355704"/>
              <a:gd name="connsiteY2" fmla="*/ 1324961 h 2237652"/>
              <a:gd name="connsiteX3" fmla="*/ 1390034 w 2355704"/>
              <a:gd name="connsiteY3" fmla="*/ 1728210 h 2237652"/>
              <a:gd name="connsiteX4" fmla="*/ 706979 w 2355704"/>
              <a:gd name="connsiteY4" fmla="*/ 2163076 h 2237652"/>
              <a:gd name="connsiteX5" fmla="*/ 0 w 2355704"/>
              <a:gd name="connsiteY5" fmla="*/ 2175666 h 2237652"/>
              <a:gd name="connsiteX0" fmla="*/ 2350469 w 2350469"/>
              <a:gd name="connsiteY0" fmla="*/ 0 h 2220630"/>
              <a:gd name="connsiteX1" fmla="*/ 2027477 w 2350469"/>
              <a:gd name="connsiteY1" fmla="*/ 494434 h 2220630"/>
              <a:gd name="connsiteX2" fmla="*/ 1615227 w 2350469"/>
              <a:gd name="connsiteY2" fmla="*/ 1324961 h 2220630"/>
              <a:gd name="connsiteX3" fmla="*/ 1384799 w 2350469"/>
              <a:gd name="connsiteY3" fmla="*/ 1728210 h 2220630"/>
              <a:gd name="connsiteX4" fmla="*/ 701744 w 2350469"/>
              <a:gd name="connsiteY4" fmla="*/ 2163076 h 2220630"/>
              <a:gd name="connsiteX5" fmla="*/ 0 w 2350469"/>
              <a:gd name="connsiteY5" fmla="*/ 2073536 h 2220630"/>
              <a:gd name="connsiteX0" fmla="*/ 2350469 w 2350469"/>
              <a:gd name="connsiteY0" fmla="*/ 0 h 2220630"/>
              <a:gd name="connsiteX1" fmla="*/ 2027477 w 2350469"/>
              <a:gd name="connsiteY1" fmla="*/ 494434 h 2220630"/>
              <a:gd name="connsiteX2" fmla="*/ 1615227 w 2350469"/>
              <a:gd name="connsiteY2" fmla="*/ 1324961 h 2220630"/>
              <a:gd name="connsiteX3" fmla="*/ 1384799 w 2350469"/>
              <a:gd name="connsiteY3" fmla="*/ 1728210 h 2220630"/>
              <a:gd name="connsiteX4" fmla="*/ 701744 w 2350469"/>
              <a:gd name="connsiteY4" fmla="*/ 2163076 h 2220630"/>
              <a:gd name="connsiteX5" fmla="*/ 0 w 2350469"/>
              <a:gd name="connsiteY5" fmla="*/ 2073536 h 2220630"/>
              <a:gd name="connsiteX0" fmla="*/ 2350469 w 2350469"/>
              <a:gd name="connsiteY0" fmla="*/ 0 h 2267736"/>
              <a:gd name="connsiteX1" fmla="*/ 2027477 w 2350469"/>
              <a:gd name="connsiteY1" fmla="*/ 494434 h 2267736"/>
              <a:gd name="connsiteX2" fmla="*/ 1615227 w 2350469"/>
              <a:gd name="connsiteY2" fmla="*/ 1324961 h 2267736"/>
              <a:gd name="connsiteX3" fmla="*/ 1384799 w 2350469"/>
              <a:gd name="connsiteY3" fmla="*/ 1728210 h 2267736"/>
              <a:gd name="connsiteX4" fmla="*/ 701744 w 2350469"/>
              <a:gd name="connsiteY4" fmla="*/ 2163076 h 2267736"/>
              <a:gd name="connsiteX5" fmla="*/ 0 w 2350469"/>
              <a:gd name="connsiteY5" fmla="*/ 2073536 h 2267736"/>
              <a:gd name="connsiteX0" fmla="*/ 2350469 w 2350469"/>
              <a:gd name="connsiteY0" fmla="*/ 0 h 2326502"/>
              <a:gd name="connsiteX1" fmla="*/ 2027477 w 2350469"/>
              <a:gd name="connsiteY1" fmla="*/ 494434 h 2326502"/>
              <a:gd name="connsiteX2" fmla="*/ 1615227 w 2350469"/>
              <a:gd name="connsiteY2" fmla="*/ 1324961 h 2326502"/>
              <a:gd name="connsiteX3" fmla="*/ 1384799 w 2350469"/>
              <a:gd name="connsiteY3" fmla="*/ 1728210 h 2326502"/>
              <a:gd name="connsiteX4" fmla="*/ 701744 w 2350469"/>
              <a:gd name="connsiteY4" fmla="*/ 2163076 h 2326502"/>
              <a:gd name="connsiteX5" fmla="*/ 0 w 2350469"/>
              <a:gd name="connsiteY5" fmla="*/ 2073536 h 2326502"/>
              <a:gd name="connsiteX0" fmla="*/ 2350469 w 2350469"/>
              <a:gd name="connsiteY0" fmla="*/ 0 h 2326502"/>
              <a:gd name="connsiteX1" fmla="*/ 2027477 w 2350469"/>
              <a:gd name="connsiteY1" fmla="*/ 494434 h 2326502"/>
              <a:gd name="connsiteX2" fmla="*/ 1615227 w 2350469"/>
              <a:gd name="connsiteY2" fmla="*/ 1324961 h 2326502"/>
              <a:gd name="connsiteX3" fmla="*/ 1384799 w 2350469"/>
              <a:gd name="connsiteY3" fmla="*/ 1728210 h 2326502"/>
              <a:gd name="connsiteX4" fmla="*/ 699127 w 2350469"/>
              <a:gd name="connsiteY4" fmla="*/ 2214142 h 2326502"/>
              <a:gd name="connsiteX5" fmla="*/ 0 w 2350469"/>
              <a:gd name="connsiteY5" fmla="*/ 2073536 h 2326502"/>
              <a:gd name="connsiteX0" fmla="*/ 2342616 w 2342616"/>
              <a:gd name="connsiteY0" fmla="*/ 0 h 2246164"/>
              <a:gd name="connsiteX1" fmla="*/ 2019624 w 2342616"/>
              <a:gd name="connsiteY1" fmla="*/ 494434 h 2246164"/>
              <a:gd name="connsiteX2" fmla="*/ 1607374 w 2342616"/>
              <a:gd name="connsiteY2" fmla="*/ 1324961 h 2246164"/>
              <a:gd name="connsiteX3" fmla="*/ 1376946 w 2342616"/>
              <a:gd name="connsiteY3" fmla="*/ 1728210 h 2246164"/>
              <a:gd name="connsiteX4" fmla="*/ 691274 w 2342616"/>
              <a:gd name="connsiteY4" fmla="*/ 2214142 h 2246164"/>
              <a:gd name="connsiteX5" fmla="*/ 0 w 2342616"/>
              <a:gd name="connsiteY5" fmla="*/ 1920344 h 2246164"/>
              <a:gd name="connsiteX0" fmla="*/ 2337381 w 2337381"/>
              <a:gd name="connsiteY0" fmla="*/ 0 h 2229143"/>
              <a:gd name="connsiteX1" fmla="*/ 2014389 w 2337381"/>
              <a:gd name="connsiteY1" fmla="*/ 494434 h 2229143"/>
              <a:gd name="connsiteX2" fmla="*/ 1602139 w 2337381"/>
              <a:gd name="connsiteY2" fmla="*/ 1324961 h 2229143"/>
              <a:gd name="connsiteX3" fmla="*/ 1371711 w 2337381"/>
              <a:gd name="connsiteY3" fmla="*/ 1728210 h 2229143"/>
              <a:gd name="connsiteX4" fmla="*/ 686039 w 2337381"/>
              <a:gd name="connsiteY4" fmla="*/ 2214142 h 2229143"/>
              <a:gd name="connsiteX5" fmla="*/ 0 w 2337381"/>
              <a:gd name="connsiteY5" fmla="*/ 1818214 h 2229143"/>
              <a:gd name="connsiteX0" fmla="*/ 2337381 w 2337381"/>
              <a:gd name="connsiteY0" fmla="*/ 0 h 2403043"/>
              <a:gd name="connsiteX1" fmla="*/ 2014389 w 2337381"/>
              <a:gd name="connsiteY1" fmla="*/ 494434 h 2403043"/>
              <a:gd name="connsiteX2" fmla="*/ 1602139 w 2337381"/>
              <a:gd name="connsiteY2" fmla="*/ 1324961 h 2403043"/>
              <a:gd name="connsiteX3" fmla="*/ 1371711 w 2337381"/>
              <a:gd name="connsiteY3" fmla="*/ 1728210 h 2403043"/>
              <a:gd name="connsiteX4" fmla="*/ 686039 w 2337381"/>
              <a:gd name="connsiteY4" fmla="*/ 2214142 h 2403043"/>
              <a:gd name="connsiteX5" fmla="*/ 0 w 2337381"/>
              <a:gd name="connsiteY5" fmla="*/ 1818214 h 2403043"/>
              <a:gd name="connsiteX0" fmla="*/ 2337381 w 2337381"/>
              <a:gd name="connsiteY0" fmla="*/ 0 h 2403043"/>
              <a:gd name="connsiteX1" fmla="*/ 2014389 w 2337381"/>
              <a:gd name="connsiteY1" fmla="*/ 494434 h 2403043"/>
              <a:gd name="connsiteX2" fmla="*/ 1602139 w 2337381"/>
              <a:gd name="connsiteY2" fmla="*/ 1324961 h 2403043"/>
              <a:gd name="connsiteX3" fmla="*/ 1371711 w 2337381"/>
              <a:gd name="connsiteY3" fmla="*/ 1728210 h 2403043"/>
              <a:gd name="connsiteX4" fmla="*/ 686039 w 2337381"/>
              <a:gd name="connsiteY4" fmla="*/ 2214142 h 2403043"/>
              <a:gd name="connsiteX5" fmla="*/ 0 w 2337381"/>
              <a:gd name="connsiteY5" fmla="*/ 1818214 h 2403043"/>
              <a:gd name="connsiteX0" fmla="*/ 2332146 w 2332146"/>
              <a:gd name="connsiteY0" fmla="*/ 0 h 2300914"/>
              <a:gd name="connsiteX1" fmla="*/ 2009154 w 2332146"/>
              <a:gd name="connsiteY1" fmla="*/ 494434 h 2300914"/>
              <a:gd name="connsiteX2" fmla="*/ 1596904 w 2332146"/>
              <a:gd name="connsiteY2" fmla="*/ 1324961 h 2300914"/>
              <a:gd name="connsiteX3" fmla="*/ 1366476 w 2332146"/>
              <a:gd name="connsiteY3" fmla="*/ 1728210 h 2300914"/>
              <a:gd name="connsiteX4" fmla="*/ 680804 w 2332146"/>
              <a:gd name="connsiteY4" fmla="*/ 2214142 h 2300914"/>
              <a:gd name="connsiteX5" fmla="*/ 0 w 2332146"/>
              <a:gd name="connsiteY5" fmla="*/ 1716085 h 2300914"/>
              <a:gd name="connsiteX0" fmla="*/ 2332146 w 2332146"/>
              <a:gd name="connsiteY0" fmla="*/ 12771 h 2313685"/>
              <a:gd name="connsiteX1" fmla="*/ 2224277 w 2332146"/>
              <a:gd name="connsiteY1" fmla="*/ 82406 h 2313685"/>
              <a:gd name="connsiteX2" fmla="*/ 2009154 w 2332146"/>
              <a:gd name="connsiteY2" fmla="*/ 507205 h 2313685"/>
              <a:gd name="connsiteX3" fmla="*/ 1596904 w 2332146"/>
              <a:gd name="connsiteY3" fmla="*/ 1337732 h 2313685"/>
              <a:gd name="connsiteX4" fmla="*/ 1366476 w 2332146"/>
              <a:gd name="connsiteY4" fmla="*/ 1740981 h 2313685"/>
              <a:gd name="connsiteX5" fmla="*/ 680804 w 2332146"/>
              <a:gd name="connsiteY5" fmla="*/ 2226913 h 2313685"/>
              <a:gd name="connsiteX6" fmla="*/ 0 w 2332146"/>
              <a:gd name="connsiteY6" fmla="*/ 1728856 h 2313685"/>
              <a:gd name="connsiteX0" fmla="*/ 2631578 w 2631578"/>
              <a:gd name="connsiteY0" fmla="*/ 0 h 2335766"/>
              <a:gd name="connsiteX1" fmla="*/ 2224277 w 2631578"/>
              <a:gd name="connsiteY1" fmla="*/ 104487 h 2335766"/>
              <a:gd name="connsiteX2" fmla="*/ 2009154 w 2631578"/>
              <a:gd name="connsiteY2" fmla="*/ 529286 h 2335766"/>
              <a:gd name="connsiteX3" fmla="*/ 1596904 w 2631578"/>
              <a:gd name="connsiteY3" fmla="*/ 1359813 h 2335766"/>
              <a:gd name="connsiteX4" fmla="*/ 1366476 w 2631578"/>
              <a:gd name="connsiteY4" fmla="*/ 1763062 h 2335766"/>
              <a:gd name="connsiteX5" fmla="*/ 680804 w 2631578"/>
              <a:gd name="connsiteY5" fmla="*/ 2248994 h 2335766"/>
              <a:gd name="connsiteX6" fmla="*/ 0 w 2631578"/>
              <a:gd name="connsiteY6" fmla="*/ 1750937 h 2335766"/>
              <a:gd name="connsiteX0" fmla="*/ 2631578 w 2631578"/>
              <a:gd name="connsiteY0" fmla="*/ 54892 h 2390658"/>
              <a:gd name="connsiteX1" fmla="*/ 2224277 w 2631578"/>
              <a:gd name="connsiteY1" fmla="*/ 159379 h 2390658"/>
              <a:gd name="connsiteX2" fmla="*/ 2009154 w 2631578"/>
              <a:gd name="connsiteY2" fmla="*/ 584178 h 2390658"/>
              <a:gd name="connsiteX3" fmla="*/ 1596904 w 2631578"/>
              <a:gd name="connsiteY3" fmla="*/ 1414705 h 2390658"/>
              <a:gd name="connsiteX4" fmla="*/ 1366476 w 2631578"/>
              <a:gd name="connsiteY4" fmla="*/ 1817954 h 2390658"/>
              <a:gd name="connsiteX5" fmla="*/ 680804 w 2631578"/>
              <a:gd name="connsiteY5" fmla="*/ 2303886 h 2390658"/>
              <a:gd name="connsiteX6" fmla="*/ 0 w 2631578"/>
              <a:gd name="connsiteY6" fmla="*/ 1805829 h 2390658"/>
              <a:gd name="connsiteX0" fmla="*/ 2631578 w 2632280"/>
              <a:gd name="connsiteY0" fmla="*/ 22516 h 2358282"/>
              <a:gd name="connsiteX1" fmla="*/ 2564397 w 2632280"/>
              <a:gd name="connsiteY1" fmla="*/ 17414 h 2358282"/>
              <a:gd name="connsiteX2" fmla="*/ 2224277 w 2632280"/>
              <a:gd name="connsiteY2" fmla="*/ 127003 h 2358282"/>
              <a:gd name="connsiteX3" fmla="*/ 2009154 w 2632280"/>
              <a:gd name="connsiteY3" fmla="*/ 551802 h 2358282"/>
              <a:gd name="connsiteX4" fmla="*/ 1596904 w 2632280"/>
              <a:gd name="connsiteY4" fmla="*/ 1382329 h 2358282"/>
              <a:gd name="connsiteX5" fmla="*/ 1366476 w 2632280"/>
              <a:gd name="connsiteY5" fmla="*/ 1785578 h 2358282"/>
              <a:gd name="connsiteX6" fmla="*/ 680804 w 2632280"/>
              <a:gd name="connsiteY6" fmla="*/ 2271510 h 2358282"/>
              <a:gd name="connsiteX7" fmla="*/ 0 w 2632280"/>
              <a:gd name="connsiteY7" fmla="*/ 1773453 h 2358282"/>
              <a:gd name="connsiteX0" fmla="*/ 2631578 w 3020958"/>
              <a:gd name="connsiteY0" fmla="*/ 22516 h 2358282"/>
              <a:gd name="connsiteX1" fmla="*/ 2564397 w 3020958"/>
              <a:gd name="connsiteY1" fmla="*/ 17414 h 2358282"/>
              <a:gd name="connsiteX2" fmla="*/ 2224277 w 3020958"/>
              <a:gd name="connsiteY2" fmla="*/ 127003 h 2358282"/>
              <a:gd name="connsiteX3" fmla="*/ 2009154 w 3020958"/>
              <a:gd name="connsiteY3" fmla="*/ 551802 h 2358282"/>
              <a:gd name="connsiteX4" fmla="*/ 1596904 w 3020958"/>
              <a:gd name="connsiteY4" fmla="*/ 1382329 h 2358282"/>
              <a:gd name="connsiteX5" fmla="*/ 1366476 w 3020958"/>
              <a:gd name="connsiteY5" fmla="*/ 1785578 h 2358282"/>
              <a:gd name="connsiteX6" fmla="*/ 680804 w 3020958"/>
              <a:gd name="connsiteY6" fmla="*/ 2271510 h 2358282"/>
              <a:gd name="connsiteX7" fmla="*/ 0 w 3020958"/>
              <a:gd name="connsiteY7" fmla="*/ 1773453 h 2358282"/>
              <a:gd name="connsiteX0" fmla="*/ 2631578 w 3030676"/>
              <a:gd name="connsiteY0" fmla="*/ 16823 h 2352589"/>
              <a:gd name="connsiteX1" fmla="*/ 3019479 w 3030676"/>
              <a:gd name="connsiteY1" fmla="*/ 191635 h 2352589"/>
              <a:gd name="connsiteX2" fmla="*/ 2564397 w 3030676"/>
              <a:gd name="connsiteY2" fmla="*/ 11721 h 2352589"/>
              <a:gd name="connsiteX3" fmla="*/ 2224277 w 3030676"/>
              <a:gd name="connsiteY3" fmla="*/ 121310 h 2352589"/>
              <a:gd name="connsiteX4" fmla="*/ 2009154 w 3030676"/>
              <a:gd name="connsiteY4" fmla="*/ 546109 h 2352589"/>
              <a:gd name="connsiteX5" fmla="*/ 1596904 w 3030676"/>
              <a:gd name="connsiteY5" fmla="*/ 1376636 h 2352589"/>
              <a:gd name="connsiteX6" fmla="*/ 1366476 w 3030676"/>
              <a:gd name="connsiteY6" fmla="*/ 1779885 h 2352589"/>
              <a:gd name="connsiteX7" fmla="*/ 680804 w 3030676"/>
              <a:gd name="connsiteY7" fmla="*/ 2265817 h 2352589"/>
              <a:gd name="connsiteX8" fmla="*/ 0 w 3030676"/>
              <a:gd name="connsiteY8" fmla="*/ 1767760 h 2352589"/>
              <a:gd name="connsiteX0" fmla="*/ 2631578 w 3027287"/>
              <a:gd name="connsiteY0" fmla="*/ 65486 h 2401252"/>
              <a:gd name="connsiteX1" fmla="*/ 3019479 w 3027287"/>
              <a:gd name="connsiteY1" fmla="*/ 240298 h 2401252"/>
              <a:gd name="connsiteX2" fmla="*/ 2584728 w 3027287"/>
              <a:gd name="connsiteY2" fmla="*/ 11721 h 2401252"/>
              <a:gd name="connsiteX3" fmla="*/ 2224277 w 3027287"/>
              <a:gd name="connsiteY3" fmla="*/ 169973 h 2401252"/>
              <a:gd name="connsiteX4" fmla="*/ 2009154 w 3027287"/>
              <a:gd name="connsiteY4" fmla="*/ 594772 h 2401252"/>
              <a:gd name="connsiteX5" fmla="*/ 1596904 w 3027287"/>
              <a:gd name="connsiteY5" fmla="*/ 1425299 h 2401252"/>
              <a:gd name="connsiteX6" fmla="*/ 1366476 w 3027287"/>
              <a:gd name="connsiteY6" fmla="*/ 1828548 h 2401252"/>
              <a:gd name="connsiteX7" fmla="*/ 680804 w 3027287"/>
              <a:gd name="connsiteY7" fmla="*/ 2314480 h 2401252"/>
              <a:gd name="connsiteX8" fmla="*/ 0 w 3027287"/>
              <a:gd name="connsiteY8" fmla="*/ 1816423 h 2401252"/>
              <a:gd name="connsiteX0" fmla="*/ 3001154 w 3088883"/>
              <a:gd name="connsiteY0" fmla="*/ 597751 h 2401252"/>
              <a:gd name="connsiteX1" fmla="*/ 3019479 w 3088883"/>
              <a:gd name="connsiteY1" fmla="*/ 240298 h 2401252"/>
              <a:gd name="connsiteX2" fmla="*/ 2584728 w 3088883"/>
              <a:gd name="connsiteY2" fmla="*/ 11721 h 2401252"/>
              <a:gd name="connsiteX3" fmla="*/ 2224277 w 3088883"/>
              <a:gd name="connsiteY3" fmla="*/ 169973 h 2401252"/>
              <a:gd name="connsiteX4" fmla="*/ 2009154 w 3088883"/>
              <a:gd name="connsiteY4" fmla="*/ 594772 h 2401252"/>
              <a:gd name="connsiteX5" fmla="*/ 1596904 w 3088883"/>
              <a:gd name="connsiteY5" fmla="*/ 1425299 h 2401252"/>
              <a:gd name="connsiteX6" fmla="*/ 1366476 w 3088883"/>
              <a:gd name="connsiteY6" fmla="*/ 1828548 h 2401252"/>
              <a:gd name="connsiteX7" fmla="*/ 680804 w 3088883"/>
              <a:gd name="connsiteY7" fmla="*/ 2314480 h 2401252"/>
              <a:gd name="connsiteX8" fmla="*/ 0 w 3088883"/>
              <a:gd name="connsiteY8" fmla="*/ 1816423 h 2401252"/>
              <a:gd name="connsiteX0" fmla="*/ 3001154 w 3001294"/>
              <a:gd name="connsiteY0" fmla="*/ 593132 h 2396633"/>
              <a:gd name="connsiteX1" fmla="*/ 2826838 w 3001294"/>
              <a:gd name="connsiteY1" fmla="*/ 122742 h 2396633"/>
              <a:gd name="connsiteX2" fmla="*/ 2584728 w 3001294"/>
              <a:gd name="connsiteY2" fmla="*/ 7102 h 2396633"/>
              <a:gd name="connsiteX3" fmla="*/ 2224277 w 3001294"/>
              <a:gd name="connsiteY3" fmla="*/ 165354 h 2396633"/>
              <a:gd name="connsiteX4" fmla="*/ 2009154 w 3001294"/>
              <a:gd name="connsiteY4" fmla="*/ 590153 h 2396633"/>
              <a:gd name="connsiteX5" fmla="*/ 1596904 w 3001294"/>
              <a:gd name="connsiteY5" fmla="*/ 1420680 h 2396633"/>
              <a:gd name="connsiteX6" fmla="*/ 1366476 w 3001294"/>
              <a:gd name="connsiteY6" fmla="*/ 1823929 h 2396633"/>
              <a:gd name="connsiteX7" fmla="*/ 680804 w 3001294"/>
              <a:gd name="connsiteY7" fmla="*/ 2309861 h 2396633"/>
              <a:gd name="connsiteX8" fmla="*/ 0 w 3001294"/>
              <a:gd name="connsiteY8" fmla="*/ 1811804 h 2396633"/>
              <a:gd name="connsiteX0" fmla="*/ 3016861 w 3017001"/>
              <a:gd name="connsiteY0" fmla="*/ 286745 h 2396633"/>
              <a:gd name="connsiteX1" fmla="*/ 2826838 w 3017001"/>
              <a:gd name="connsiteY1" fmla="*/ 122742 h 2396633"/>
              <a:gd name="connsiteX2" fmla="*/ 2584728 w 3017001"/>
              <a:gd name="connsiteY2" fmla="*/ 7102 h 2396633"/>
              <a:gd name="connsiteX3" fmla="*/ 2224277 w 3017001"/>
              <a:gd name="connsiteY3" fmla="*/ 165354 h 2396633"/>
              <a:gd name="connsiteX4" fmla="*/ 2009154 w 3017001"/>
              <a:gd name="connsiteY4" fmla="*/ 590153 h 2396633"/>
              <a:gd name="connsiteX5" fmla="*/ 1596904 w 3017001"/>
              <a:gd name="connsiteY5" fmla="*/ 1420680 h 2396633"/>
              <a:gd name="connsiteX6" fmla="*/ 1366476 w 3017001"/>
              <a:gd name="connsiteY6" fmla="*/ 1823929 h 2396633"/>
              <a:gd name="connsiteX7" fmla="*/ 680804 w 3017001"/>
              <a:gd name="connsiteY7" fmla="*/ 2309861 h 2396633"/>
              <a:gd name="connsiteX8" fmla="*/ 0 w 3017001"/>
              <a:gd name="connsiteY8" fmla="*/ 1811804 h 2396633"/>
              <a:gd name="connsiteX0" fmla="*/ 3016861 w 3017001"/>
              <a:gd name="connsiteY0" fmla="*/ 286294 h 2396182"/>
              <a:gd name="connsiteX1" fmla="*/ 2876307 w 3017001"/>
              <a:gd name="connsiteY1" fmla="*/ 124994 h 2396182"/>
              <a:gd name="connsiteX2" fmla="*/ 2584728 w 3017001"/>
              <a:gd name="connsiteY2" fmla="*/ 6651 h 2396182"/>
              <a:gd name="connsiteX3" fmla="*/ 2224277 w 3017001"/>
              <a:gd name="connsiteY3" fmla="*/ 164903 h 2396182"/>
              <a:gd name="connsiteX4" fmla="*/ 2009154 w 3017001"/>
              <a:gd name="connsiteY4" fmla="*/ 589702 h 2396182"/>
              <a:gd name="connsiteX5" fmla="*/ 1596904 w 3017001"/>
              <a:gd name="connsiteY5" fmla="*/ 1420229 h 2396182"/>
              <a:gd name="connsiteX6" fmla="*/ 1366476 w 3017001"/>
              <a:gd name="connsiteY6" fmla="*/ 1823478 h 2396182"/>
              <a:gd name="connsiteX7" fmla="*/ 680804 w 3017001"/>
              <a:gd name="connsiteY7" fmla="*/ 2309410 h 2396182"/>
              <a:gd name="connsiteX8" fmla="*/ 0 w 3017001"/>
              <a:gd name="connsiteY8" fmla="*/ 1811353 h 2396182"/>
              <a:gd name="connsiteX0" fmla="*/ 2336057 w 2336197"/>
              <a:gd name="connsiteY0" fmla="*/ 286294 h 2309410"/>
              <a:gd name="connsiteX1" fmla="*/ 2195503 w 2336197"/>
              <a:gd name="connsiteY1" fmla="*/ 124994 h 2309410"/>
              <a:gd name="connsiteX2" fmla="*/ 1903924 w 2336197"/>
              <a:gd name="connsiteY2" fmla="*/ 6651 h 2309410"/>
              <a:gd name="connsiteX3" fmla="*/ 1543473 w 2336197"/>
              <a:gd name="connsiteY3" fmla="*/ 164903 h 2309410"/>
              <a:gd name="connsiteX4" fmla="*/ 1328350 w 2336197"/>
              <a:gd name="connsiteY4" fmla="*/ 589702 h 2309410"/>
              <a:gd name="connsiteX5" fmla="*/ 916100 w 2336197"/>
              <a:gd name="connsiteY5" fmla="*/ 1420229 h 2309410"/>
              <a:gd name="connsiteX6" fmla="*/ 685672 w 2336197"/>
              <a:gd name="connsiteY6" fmla="*/ 1823478 h 2309410"/>
              <a:gd name="connsiteX7" fmla="*/ 0 w 2336197"/>
              <a:gd name="connsiteY7" fmla="*/ 2309410 h 2309410"/>
              <a:gd name="connsiteX0" fmla="*/ 2336057 w 2336197"/>
              <a:gd name="connsiteY0" fmla="*/ 286294 h 2309411"/>
              <a:gd name="connsiteX1" fmla="*/ 2195503 w 2336197"/>
              <a:gd name="connsiteY1" fmla="*/ 124994 h 2309411"/>
              <a:gd name="connsiteX2" fmla="*/ 1903924 w 2336197"/>
              <a:gd name="connsiteY2" fmla="*/ 6651 h 2309411"/>
              <a:gd name="connsiteX3" fmla="*/ 1543473 w 2336197"/>
              <a:gd name="connsiteY3" fmla="*/ 164903 h 2309411"/>
              <a:gd name="connsiteX4" fmla="*/ 1328350 w 2336197"/>
              <a:gd name="connsiteY4" fmla="*/ 589702 h 2309411"/>
              <a:gd name="connsiteX5" fmla="*/ 916100 w 2336197"/>
              <a:gd name="connsiteY5" fmla="*/ 1420229 h 2309411"/>
              <a:gd name="connsiteX6" fmla="*/ 685672 w 2336197"/>
              <a:gd name="connsiteY6" fmla="*/ 1823478 h 2309411"/>
              <a:gd name="connsiteX7" fmla="*/ 0 w 2336197"/>
              <a:gd name="connsiteY7" fmla="*/ 2309411 h 2309411"/>
              <a:gd name="connsiteX0" fmla="*/ 2078240 w 2078380"/>
              <a:gd name="connsiteY0" fmla="*/ 286294 h 2118664"/>
              <a:gd name="connsiteX1" fmla="*/ 1937686 w 2078380"/>
              <a:gd name="connsiteY1" fmla="*/ 124994 h 2118664"/>
              <a:gd name="connsiteX2" fmla="*/ 1646107 w 2078380"/>
              <a:gd name="connsiteY2" fmla="*/ 6651 h 2118664"/>
              <a:gd name="connsiteX3" fmla="*/ 1285656 w 2078380"/>
              <a:gd name="connsiteY3" fmla="*/ 164903 h 2118664"/>
              <a:gd name="connsiteX4" fmla="*/ 1070533 w 2078380"/>
              <a:gd name="connsiteY4" fmla="*/ 589702 h 2118664"/>
              <a:gd name="connsiteX5" fmla="*/ 658283 w 2078380"/>
              <a:gd name="connsiteY5" fmla="*/ 1420229 h 2118664"/>
              <a:gd name="connsiteX6" fmla="*/ 427855 w 2078380"/>
              <a:gd name="connsiteY6" fmla="*/ 1823478 h 2118664"/>
              <a:gd name="connsiteX7" fmla="*/ 0 w 2078380"/>
              <a:gd name="connsiteY7" fmla="*/ 2118664 h 2118664"/>
              <a:gd name="connsiteX0" fmla="*/ 2031388 w 2031528"/>
              <a:gd name="connsiteY0" fmla="*/ 286294 h 2172430"/>
              <a:gd name="connsiteX1" fmla="*/ 1890834 w 2031528"/>
              <a:gd name="connsiteY1" fmla="*/ 124994 h 2172430"/>
              <a:gd name="connsiteX2" fmla="*/ 1599255 w 2031528"/>
              <a:gd name="connsiteY2" fmla="*/ 6651 h 2172430"/>
              <a:gd name="connsiteX3" fmla="*/ 1238804 w 2031528"/>
              <a:gd name="connsiteY3" fmla="*/ 164903 h 2172430"/>
              <a:gd name="connsiteX4" fmla="*/ 1023681 w 2031528"/>
              <a:gd name="connsiteY4" fmla="*/ 589702 h 2172430"/>
              <a:gd name="connsiteX5" fmla="*/ 611431 w 2031528"/>
              <a:gd name="connsiteY5" fmla="*/ 1420229 h 2172430"/>
              <a:gd name="connsiteX6" fmla="*/ 381003 w 2031528"/>
              <a:gd name="connsiteY6" fmla="*/ 1823478 h 2172430"/>
              <a:gd name="connsiteX7" fmla="*/ 0 w 2031528"/>
              <a:gd name="connsiteY7" fmla="*/ 2172430 h 2172430"/>
              <a:gd name="connsiteX0" fmla="*/ 2031388 w 2031528"/>
              <a:gd name="connsiteY0" fmla="*/ 286294 h 2172430"/>
              <a:gd name="connsiteX1" fmla="*/ 1890834 w 2031528"/>
              <a:gd name="connsiteY1" fmla="*/ 124994 h 2172430"/>
              <a:gd name="connsiteX2" fmla="*/ 1599255 w 2031528"/>
              <a:gd name="connsiteY2" fmla="*/ 6651 h 2172430"/>
              <a:gd name="connsiteX3" fmla="*/ 1238804 w 2031528"/>
              <a:gd name="connsiteY3" fmla="*/ 164903 h 2172430"/>
              <a:gd name="connsiteX4" fmla="*/ 1023681 w 2031528"/>
              <a:gd name="connsiteY4" fmla="*/ 589702 h 2172430"/>
              <a:gd name="connsiteX5" fmla="*/ 611431 w 2031528"/>
              <a:gd name="connsiteY5" fmla="*/ 1420229 h 2172430"/>
              <a:gd name="connsiteX6" fmla="*/ 381003 w 2031528"/>
              <a:gd name="connsiteY6" fmla="*/ 1823478 h 2172430"/>
              <a:gd name="connsiteX7" fmla="*/ 0 w 2031528"/>
              <a:gd name="connsiteY7" fmla="*/ 2172430 h 2172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1528" h="2172430">
                <a:moveTo>
                  <a:pt x="2031388" y="286294"/>
                </a:moveTo>
                <a:cubicBezTo>
                  <a:pt x="2031528" y="286533"/>
                  <a:pt x="1962856" y="171601"/>
                  <a:pt x="1890834" y="124994"/>
                </a:cubicBezTo>
                <a:cubicBezTo>
                  <a:pt x="1818812" y="78387"/>
                  <a:pt x="1707927" y="0"/>
                  <a:pt x="1599255" y="6651"/>
                </a:cubicBezTo>
                <a:cubicBezTo>
                  <a:pt x="1490583" y="13302"/>
                  <a:pt x="1331344" y="75838"/>
                  <a:pt x="1238804" y="164903"/>
                </a:cubicBezTo>
                <a:cubicBezTo>
                  <a:pt x="1135067" y="253117"/>
                  <a:pt x="1128243" y="380481"/>
                  <a:pt x="1023681" y="589702"/>
                </a:cubicBezTo>
                <a:cubicBezTo>
                  <a:pt x="919119" y="798923"/>
                  <a:pt x="718544" y="1214600"/>
                  <a:pt x="611431" y="1420229"/>
                </a:cubicBezTo>
                <a:cubicBezTo>
                  <a:pt x="504318" y="1625858"/>
                  <a:pt x="482908" y="1698111"/>
                  <a:pt x="381003" y="1823478"/>
                </a:cubicBezTo>
                <a:cubicBezTo>
                  <a:pt x="279098" y="1948845"/>
                  <a:pt x="308215" y="1954230"/>
                  <a:pt x="0" y="2172430"/>
                </a:cubicBezTo>
              </a:path>
            </a:pathLst>
          </a:custGeom>
          <a:ln w="50800">
            <a:solidFill>
              <a:srgbClr val="FFFF00"/>
            </a:solidFill>
            <a:prstDash val="sysDot"/>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2" name="Freeform 71"/>
          <p:cNvSpPr/>
          <p:nvPr/>
        </p:nvSpPr>
        <p:spPr>
          <a:xfrm>
            <a:off x="6351" y="2870200"/>
            <a:ext cx="374650" cy="508000"/>
          </a:xfrm>
          <a:custGeom>
            <a:avLst/>
            <a:gdLst>
              <a:gd name="connsiteX0" fmla="*/ 374650 w 374650"/>
              <a:gd name="connsiteY0" fmla="*/ 508000 h 508000"/>
              <a:gd name="connsiteX1" fmla="*/ 120650 w 374650"/>
              <a:gd name="connsiteY1" fmla="*/ 304800 h 508000"/>
              <a:gd name="connsiteX2" fmla="*/ 0 w 374650"/>
              <a:gd name="connsiteY2" fmla="*/ 0 h 508000"/>
            </a:gdLst>
            <a:ahLst/>
            <a:cxnLst>
              <a:cxn ang="0">
                <a:pos x="connsiteX0" y="connsiteY0"/>
              </a:cxn>
              <a:cxn ang="0">
                <a:pos x="connsiteX1" y="connsiteY1"/>
              </a:cxn>
              <a:cxn ang="0">
                <a:pos x="connsiteX2" y="connsiteY2"/>
              </a:cxn>
            </a:cxnLst>
            <a:rect l="l" t="t" r="r" b="b"/>
            <a:pathLst>
              <a:path w="374650" h="508000">
                <a:moveTo>
                  <a:pt x="374650" y="508000"/>
                </a:moveTo>
                <a:cubicBezTo>
                  <a:pt x="278871" y="448733"/>
                  <a:pt x="183092" y="389467"/>
                  <a:pt x="120650" y="304800"/>
                </a:cubicBezTo>
                <a:cubicBezTo>
                  <a:pt x="58208" y="220133"/>
                  <a:pt x="29104" y="110066"/>
                  <a:pt x="0" y="0"/>
                </a:cubicBezTo>
              </a:path>
            </a:pathLst>
          </a:custGeom>
          <a:ln w="635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3" name="Group 72"/>
          <p:cNvGrpSpPr>
            <a:grpSpLocks noChangeAspect="1"/>
          </p:cNvGrpSpPr>
          <p:nvPr/>
        </p:nvGrpSpPr>
        <p:grpSpPr>
          <a:xfrm>
            <a:off x="3124514" y="4057193"/>
            <a:ext cx="845233" cy="2131459"/>
            <a:chOff x="4953435" y="717127"/>
            <a:chExt cx="2603497" cy="6565351"/>
          </a:xfrm>
        </p:grpSpPr>
        <p:sp>
          <p:nvSpPr>
            <p:cNvPr id="74" name="Oval 73"/>
            <p:cNvSpPr/>
            <p:nvPr/>
          </p:nvSpPr>
          <p:spPr>
            <a:xfrm>
              <a:off x="7217346" y="717127"/>
              <a:ext cx="339586" cy="339587"/>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p:cNvSpPr/>
            <p:nvPr/>
          </p:nvSpPr>
          <p:spPr>
            <a:xfrm>
              <a:off x="7104151" y="1056715"/>
              <a:ext cx="266517" cy="266518"/>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p:cNvSpPr/>
            <p:nvPr/>
          </p:nvSpPr>
          <p:spPr>
            <a:xfrm>
              <a:off x="6538175" y="2981043"/>
              <a:ext cx="226391" cy="226391"/>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p:cNvSpPr/>
            <p:nvPr/>
          </p:nvSpPr>
          <p:spPr>
            <a:xfrm>
              <a:off x="6198587" y="2981041"/>
              <a:ext cx="266517" cy="266518"/>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p:cNvSpPr/>
            <p:nvPr/>
          </p:nvSpPr>
          <p:spPr>
            <a:xfrm>
              <a:off x="4953435" y="6376910"/>
              <a:ext cx="379715" cy="339587"/>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p:cNvSpPr/>
            <p:nvPr/>
          </p:nvSpPr>
          <p:spPr>
            <a:xfrm>
              <a:off x="5406219" y="6942891"/>
              <a:ext cx="379715" cy="339587"/>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a:off x="5972196" y="6490108"/>
              <a:ext cx="379715" cy="339587"/>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a:off x="5406219" y="5924129"/>
              <a:ext cx="379715" cy="339587"/>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16"/>
          <p:cNvGrpSpPr/>
          <p:nvPr/>
        </p:nvGrpSpPr>
        <p:grpSpPr>
          <a:xfrm>
            <a:off x="186556" y="3941978"/>
            <a:ext cx="1094533" cy="2619003"/>
            <a:chOff x="6436100" y="3198585"/>
            <a:chExt cx="2595073" cy="4487851"/>
          </a:xfrm>
        </p:grpSpPr>
        <p:sp>
          <p:nvSpPr>
            <p:cNvPr id="59" name="Freeform 58"/>
            <p:cNvSpPr/>
            <p:nvPr/>
          </p:nvSpPr>
          <p:spPr>
            <a:xfrm>
              <a:off x="6493707" y="3198585"/>
              <a:ext cx="1049265" cy="1895534"/>
            </a:xfrm>
            <a:custGeom>
              <a:avLst/>
              <a:gdLst>
                <a:gd name="connsiteX0" fmla="*/ 921600 w 1581600"/>
                <a:gd name="connsiteY0" fmla="*/ 2928000 h 3092400"/>
                <a:gd name="connsiteX1" fmla="*/ 201600 w 1581600"/>
                <a:gd name="connsiteY1" fmla="*/ 1920000 h 3092400"/>
                <a:gd name="connsiteX2" fmla="*/ 21600 w 1581600"/>
                <a:gd name="connsiteY2" fmla="*/ 811200 h 3092400"/>
                <a:gd name="connsiteX3" fmla="*/ 72000 w 1581600"/>
                <a:gd name="connsiteY3" fmla="*/ 127200 h 3092400"/>
                <a:gd name="connsiteX4" fmla="*/ 417600 w 1581600"/>
                <a:gd name="connsiteY4" fmla="*/ 48000 h 3092400"/>
                <a:gd name="connsiteX5" fmla="*/ 950400 w 1581600"/>
                <a:gd name="connsiteY5" fmla="*/ 242400 h 3092400"/>
                <a:gd name="connsiteX6" fmla="*/ 1296000 w 1581600"/>
                <a:gd name="connsiteY6" fmla="*/ 408000 h 3092400"/>
                <a:gd name="connsiteX7" fmla="*/ 1281600 w 1581600"/>
                <a:gd name="connsiteY7" fmla="*/ 1308000 h 3092400"/>
                <a:gd name="connsiteX8" fmla="*/ 1209600 w 1581600"/>
                <a:gd name="connsiteY8" fmla="*/ 1740000 h 3092400"/>
                <a:gd name="connsiteX9" fmla="*/ 1411200 w 1581600"/>
                <a:gd name="connsiteY9" fmla="*/ 2042400 h 3092400"/>
                <a:gd name="connsiteX10" fmla="*/ 1569600 w 1581600"/>
                <a:gd name="connsiteY10" fmla="*/ 2409600 h 3092400"/>
                <a:gd name="connsiteX11" fmla="*/ 1483200 w 1581600"/>
                <a:gd name="connsiteY11" fmla="*/ 2769600 h 3092400"/>
                <a:gd name="connsiteX12" fmla="*/ 1065600 w 1581600"/>
                <a:gd name="connsiteY12" fmla="*/ 2906400 h 3092400"/>
                <a:gd name="connsiteX13" fmla="*/ 921600 w 1581600"/>
                <a:gd name="connsiteY13" fmla="*/ 2928000 h 3092400"/>
                <a:gd name="connsiteX0" fmla="*/ 409938 w 1581600"/>
                <a:gd name="connsiteY0" fmla="*/ 2832778 h 2997179"/>
                <a:gd name="connsiteX1" fmla="*/ 201600 w 1581600"/>
                <a:gd name="connsiteY1" fmla="*/ 1920000 h 2997179"/>
                <a:gd name="connsiteX2" fmla="*/ 21600 w 1581600"/>
                <a:gd name="connsiteY2" fmla="*/ 811200 h 2997179"/>
                <a:gd name="connsiteX3" fmla="*/ 72000 w 1581600"/>
                <a:gd name="connsiteY3" fmla="*/ 127200 h 2997179"/>
                <a:gd name="connsiteX4" fmla="*/ 417600 w 1581600"/>
                <a:gd name="connsiteY4" fmla="*/ 48000 h 2997179"/>
                <a:gd name="connsiteX5" fmla="*/ 950400 w 1581600"/>
                <a:gd name="connsiteY5" fmla="*/ 242400 h 2997179"/>
                <a:gd name="connsiteX6" fmla="*/ 1296000 w 1581600"/>
                <a:gd name="connsiteY6" fmla="*/ 408000 h 2997179"/>
                <a:gd name="connsiteX7" fmla="*/ 1281600 w 1581600"/>
                <a:gd name="connsiteY7" fmla="*/ 1308000 h 2997179"/>
                <a:gd name="connsiteX8" fmla="*/ 1209600 w 1581600"/>
                <a:gd name="connsiteY8" fmla="*/ 1740000 h 2997179"/>
                <a:gd name="connsiteX9" fmla="*/ 1411200 w 1581600"/>
                <a:gd name="connsiteY9" fmla="*/ 2042400 h 2997179"/>
                <a:gd name="connsiteX10" fmla="*/ 1569600 w 1581600"/>
                <a:gd name="connsiteY10" fmla="*/ 2409600 h 2997179"/>
                <a:gd name="connsiteX11" fmla="*/ 1483200 w 1581600"/>
                <a:gd name="connsiteY11" fmla="*/ 2769600 h 2997179"/>
                <a:gd name="connsiteX12" fmla="*/ 1065600 w 1581600"/>
                <a:gd name="connsiteY12" fmla="*/ 2906400 h 2997179"/>
                <a:gd name="connsiteX13" fmla="*/ 409938 w 1581600"/>
                <a:gd name="connsiteY13" fmla="*/ 2832778 h 2997179"/>
                <a:gd name="connsiteX0" fmla="*/ 409938 w 1602061"/>
                <a:gd name="connsiteY0" fmla="*/ 2832778 h 2997178"/>
                <a:gd name="connsiteX1" fmla="*/ 201600 w 1602061"/>
                <a:gd name="connsiteY1" fmla="*/ 1920000 h 2997178"/>
                <a:gd name="connsiteX2" fmla="*/ 21600 w 1602061"/>
                <a:gd name="connsiteY2" fmla="*/ 811200 h 2997178"/>
                <a:gd name="connsiteX3" fmla="*/ 72000 w 1602061"/>
                <a:gd name="connsiteY3" fmla="*/ 127200 h 2997178"/>
                <a:gd name="connsiteX4" fmla="*/ 417600 w 1602061"/>
                <a:gd name="connsiteY4" fmla="*/ 48000 h 2997178"/>
                <a:gd name="connsiteX5" fmla="*/ 950400 w 1602061"/>
                <a:gd name="connsiteY5" fmla="*/ 242400 h 2997178"/>
                <a:gd name="connsiteX6" fmla="*/ 1296000 w 1602061"/>
                <a:gd name="connsiteY6" fmla="*/ 408000 h 2997178"/>
                <a:gd name="connsiteX7" fmla="*/ 1281600 w 1602061"/>
                <a:gd name="connsiteY7" fmla="*/ 1308000 h 2997178"/>
                <a:gd name="connsiteX8" fmla="*/ 1209600 w 1602061"/>
                <a:gd name="connsiteY8" fmla="*/ 1740000 h 2997178"/>
                <a:gd name="connsiteX9" fmla="*/ 1411200 w 1602061"/>
                <a:gd name="connsiteY9" fmla="*/ 2042400 h 2997178"/>
                <a:gd name="connsiteX10" fmla="*/ 1569600 w 1602061"/>
                <a:gd name="connsiteY10" fmla="*/ 2409600 h 2997178"/>
                <a:gd name="connsiteX11" fmla="*/ 1216436 w 1602061"/>
                <a:gd name="connsiteY11" fmla="*/ 2767873 h 2997178"/>
                <a:gd name="connsiteX12" fmla="*/ 1065600 w 1602061"/>
                <a:gd name="connsiteY12" fmla="*/ 2906400 h 2997178"/>
                <a:gd name="connsiteX13" fmla="*/ 409938 w 1602061"/>
                <a:gd name="connsiteY13" fmla="*/ 2832778 h 2997178"/>
                <a:gd name="connsiteX0" fmla="*/ 409938 w 1602061"/>
                <a:gd name="connsiteY0" fmla="*/ 2832778 h 2995725"/>
                <a:gd name="connsiteX1" fmla="*/ 201600 w 1602061"/>
                <a:gd name="connsiteY1" fmla="*/ 1920000 h 2995725"/>
                <a:gd name="connsiteX2" fmla="*/ 21600 w 1602061"/>
                <a:gd name="connsiteY2" fmla="*/ 811200 h 2995725"/>
                <a:gd name="connsiteX3" fmla="*/ 72000 w 1602061"/>
                <a:gd name="connsiteY3" fmla="*/ 127200 h 2995725"/>
                <a:gd name="connsiteX4" fmla="*/ 417600 w 1602061"/>
                <a:gd name="connsiteY4" fmla="*/ 48000 h 2995725"/>
                <a:gd name="connsiteX5" fmla="*/ 950400 w 1602061"/>
                <a:gd name="connsiteY5" fmla="*/ 242400 h 2995725"/>
                <a:gd name="connsiteX6" fmla="*/ 1296000 w 1602061"/>
                <a:gd name="connsiteY6" fmla="*/ 408000 h 2995725"/>
                <a:gd name="connsiteX7" fmla="*/ 1281600 w 1602061"/>
                <a:gd name="connsiteY7" fmla="*/ 1308000 h 2995725"/>
                <a:gd name="connsiteX8" fmla="*/ 1209600 w 1602061"/>
                <a:gd name="connsiteY8" fmla="*/ 1740000 h 2995725"/>
                <a:gd name="connsiteX9" fmla="*/ 1411200 w 1602061"/>
                <a:gd name="connsiteY9" fmla="*/ 2042400 h 2995725"/>
                <a:gd name="connsiteX10" fmla="*/ 1569600 w 1602061"/>
                <a:gd name="connsiteY10" fmla="*/ 2409600 h 2995725"/>
                <a:gd name="connsiteX11" fmla="*/ 1216436 w 1602061"/>
                <a:gd name="connsiteY11" fmla="*/ 2767873 h 2995725"/>
                <a:gd name="connsiteX12" fmla="*/ 755580 w 1602061"/>
                <a:gd name="connsiteY12" fmla="*/ 2897685 h 2995725"/>
                <a:gd name="connsiteX13" fmla="*/ 409938 w 1602061"/>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216436 w 1419662"/>
                <a:gd name="connsiteY11" fmla="*/ 2767873 h 2995725"/>
                <a:gd name="connsiteX12" fmla="*/ 755580 w 1419662"/>
                <a:gd name="connsiteY12" fmla="*/ 2897685 h 2995725"/>
                <a:gd name="connsiteX13" fmla="*/ 409938 w 1419662"/>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043615 w 1419662"/>
                <a:gd name="connsiteY11" fmla="*/ 2508253 h 2995725"/>
                <a:gd name="connsiteX12" fmla="*/ 755580 w 1419662"/>
                <a:gd name="connsiteY12" fmla="*/ 2897685 h 2995725"/>
                <a:gd name="connsiteX13" fmla="*/ 409938 w 1419662"/>
                <a:gd name="connsiteY13"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1209600 w 1351200"/>
                <a:gd name="connsiteY8" fmla="*/ 1740000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928401 w 1351200"/>
                <a:gd name="connsiteY8" fmla="*/ 1469764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49940"/>
                <a:gd name="connsiteY0" fmla="*/ 2832778 h 2995725"/>
                <a:gd name="connsiteX1" fmla="*/ 201600 w 1349940"/>
                <a:gd name="connsiteY1" fmla="*/ 1920000 h 2995725"/>
                <a:gd name="connsiteX2" fmla="*/ 21600 w 1349940"/>
                <a:gd name="connsiteY2" fmla="*/ 811200 h 2995725"/>
                <a:gd name="connsiteX3" fmla="*/ 72000 w 1349940"/>
                <a:gd name="connsiteY3" fmla="*/ 127200 h 2995725"/>
                <a:gd name="connsiteX4" fmla="*/ 417600 w 1349940"/>
                <a:gd name="connsiteY4" fmla="*/ 48000 h 2995725"/>
                <a:gd name="connsiteX5" fmla="*/ 950400 w 1349940"/>
                <a:gd name="connsiteY5" fmla="*/ 242400 h 2995725"/>
                <a:gd name="connsiteX6" fmla="*/ 1296000 w 1349940"/>
                <a:gd name="connsiteY6" fmla="*/ 408000 h 2995725"/>
                <a:gd name="connsiteX7" fmla="*/ 1274043 w 1349940"/>
                <a:gd name="connsiteY7" fmla="*/ 1015426 h 2995725"/>
                <a:gd name="connsiteX8" fmla="*/ 928401 w 1349940"/>
                <a:gd name="connsiteY8" fmla="*/ 1469764 h 2995725"/>
                <a:gd name="connsiteX9" fmla="*/ 1158829 w 1349940"/>
                <a:gd name="connsiteY9" fmla="*/ 2118820 h 2995725"/>
                <a:gd name="connsiteX10" fmla="*/ 1043615 w 1349940"/>
                <a:gd name="connsiteY10" fmla="*/ 2508253 h 2995725"/>
                <a:gd name="connsiteX11" fmla="*/ 755580 w 1349940"/>
                <a:gd name="connsiteY11" fmla="*/ 2897685 h 2995725"/>
                <a:gd name="connsiteX12" fmla="*/ 409938 w 1349940"/>
                <a:gd name="connsiteY12" fmla="*/ 2832778 h 2995725"/>
                <a:gd name="connsiteX0" fmla="*/ 409938 w 1322049"/>
                <a:gd name="connsiteY0" fmla="*/ 2832778 h 2995725"/>
                <a:gd name="connsiteX1" fmla="*/ 201600 w 1322049"/>
                <a:gd name="connsiteY1" fmla="*/ 1920000 h 2995725"/>
                <a:gd name="connsiteX2" fmla="*/ 21600 w 1322049"/>
                <a:gd name="connsiteY2" fmla="*/ 811200 h 2995725"/>
                <a:gd name="connsiteX3" fmla="*/ 72000 w 1322049"/>
                <a:gd name="connsiteY3" fmla="*/ 127200 h 2995725"/>
                <a:gd name="connsiteX4" fmla="*/ 417600 w 1322049"/>
                <a:gd name="connsiteY4" fmla="*/ 48000 h 2995725"/>
                <a:gd name="connsiteX5" fmla="*/ 950400 w 1322049"/>
                <a:gd name="connsiteY5" fmla="*/ 242400 h 2995725"/>
                <a:gd name="connsiteX6" fmla="*/ 1216436 w 1322049"/>
                <a:gd name="connsiteY6" fmla="*/ 496182 h 2995725"/>
                <a:gd name="connsiteX7" fmla="*/ 1274043 w 1322049"/>
                <a:gd name="connsiteY7" fmla="*/ 1015426 h 2995725"/>
                <a:gd name="connsiteX8" fmla="*/ 928401 w 1322049"/>
                <a:gd name="connsiteY8" fmla="*/ 1469764 h 2995725"/>
                <a:gd name="connsiteX9" fmla="*/ 1158829 w 1322049"/>
                <a:gd name="connsiteY9" fmla="*/ 2118820 h 2995725"/>
                <a:gd name="connsiteX10" fmla="*/ 1043615 w 1322049"/>
                <a:gd name="connsiteY10" fmla="*/ 2508253 h 2995725"/>
                <a:gd name="connsiteX11" fmla="*/ 755580 w 1322049"/>
                <a:gd name="connsiteY11" fmla="*/ 2897685 h 2995725"/>
                <a:gd name="connsiteX12" fmla="*/ 409938 w 1322049"/>
                <a:gd name="connsiteY12" fmla="*/ 2832778 h 299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2049" h="2995725">
                  <a:moveTo>
                    <a:pt x="409938" y="2832778"/>
                  </a:moveTo>
                  <a:cubicBezTo>
                    <a:pt x="317608" y="2669831"/>
                    <a:pt x="266323" y="2256930"/>
                    <a:pt x="201600" y="1920000"/>
                  </a:cubicBezTo>
                  <a:cubicBezTo>
                    <a:pt x="136877" y="1583070"/>
                    <a:pt x="43200" y="1110000"/>
                    <a:pt x="21600" y="811200"/>
                  </a:cubicBezTo>
                  <a:cubicBezTo>
                    <a:pt x="0" y="512400"/>
                    <a:pt x="6000" y="254400"/>
                    <a:pt x="72000" y="127200"/>
                  </a:cubicBezTo>
                  <a:cubicBezTo>
                    <a:pt x="138000" y="0"/>
                    <a:pt x="271200" y="28800"/>
                    <a:pt x="417600" y="48000"/>
                  </a:cubicBezTo>
                  <a:cubicBezTo>
                    <a:pt x="564000" y="67200"/>
                    <a:pt x="817261" y="167703"/>
                    <a:pt x="950400" y="242400"/>
                  </a:cubicBezTo>
                  <a:cubicBezTo>
                    <a:pt x="1083539" y="317097"/>
                    <a:pt x="1162496" y="367344"/>
                    <a:pt x="1216436" y="496182"/>
                  </a:cubicBezTo>
                  <a:cubicBezTo>
                    <a:pt x="1270376" y="625020"/>
                    <a:pt x="1322049" y="853162"/>
                    <a:pt x="1274043" y="1015426"/>
                  </a:cubicBezTo>
                  <a:cubicBezTo>
                    <a:pt x="1226037" y="1177690"/>
                    <a:pt x="947603" y="1285865"/>
                    <a:pt x="928401" y="1469764"/>
                  </a:cubicBezTo>
                  <a:cubicBezTo>
                    <a:pt x="909199" y="1653663"/>
                    <a:pt x="1139627" y="1945739"/>
                    <a:pt x="1158829" y="2118820"/>
                  </a:cubicBezTo>
                  <a:cubicBezTo>
                    <a:pt x="1178031" y="2291901"/>
                    <a:pt x="1110823" y="2378442"/>
                    <a:pt x="1043615" y="2508253"/>
                  </a:cubicBezTo>
                  <a:cubicBezTo>
                    <a:pt x="976407" y="2638064"/>
                    <a:pt x="861193" y="2843598"/>
                    <a:pt x="755580" y="2897685"/>
                  </a:cubicBezTo>
                  <a:cubicBezTo>
                    <a:pt x="649967" y="2951772"/>
                    <a:pt x="502268" y="2995725"/>
                    <a:pt x="409938" y="2832778"/>
                  </a:cubicBezTo>
                  <a:close/>
                </a:path>
              </a:pathLst>
            </a:custGeom>
            <a:noFill/>
            <a:ln w="508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59"/>
            <p:cNvSpPr/>
            <p:nvPr/>
          </p:nvSpPr>
          <p:spPr>
            <a:xfrm>
              <a:off x="6436100" y="6099380"/>
              <a:ext cx="921711" cy="1587056"/>
            </a:xfrm>
            <a:custGeom>
              <a:avLst/>
              <a:gdLst>
                <a:gd name="connsiteX0" fmla="*/ 0 w 1624800"/>
                <a:gd name="connsiteY0" fmla="*/ 1383600 h 1383600"/>
                <a:gd name="connsiteX1" fmla="*/ 187200 w 1624800"/>
                <a:gd name="connsiteY1" fmla="*/ 843600 h 1383600"/>
                <a:gd name="connsiteX2" fmla="*/ 518400 w 1624800"/>
                <a:gd name="connsiteY2" fmla="*/ 282000 h 1383600"/>
                <a:gd name="connsiteX3" fmla="*/ 979200 w 1624800"/>
                <a:gd name="connsiteY3" fmla="*/ 30000 h 1383600"/>
                <a:gd name="connsiteX4" fmla="*/ 1447200 w 1624800"/>
                <a:gd name="connsiteY4" fmla="*/ 462000 h 1383600"/>
                <a:gd name="connsiteX5" fmla="*/ 1533600 w 1624800"/>
                <a:gd name="connsiteY5" fmla="*/ 836400 h 1383600"/>
                <a:gd name="connsiteX6" fmla="*/ 900000 w 1624800"/>
                <a:gd name="connsiteY6" fmla="*/ 1383600 h 1383600"/>
                <a:gd name="connsiteX0" fmla="*/ 0 w 1703636"/>
                <a:gd name="connsiteY0" fmla="*/ 1383600 h 1383600"/>
                <a:gd name="connsiteX1" fmla="*/ 187200 w 1703636"/>
                <a:gd name="connsiteY1" fmla="*/ 843600 h 1383600"/>
                <a:gd name="connsiteX2" fmla="*/ 518400 w 1703636"/>
                <a:gd name="connsiteY2" fmla="*/ 282000 h 1383600"/>
                <a:gd name="connsiteX3" fmla="*/ 979200 w 1703636"/>
                <a:gd name="connsiteY3" fmla="*/ 30000 h 1383600"/>
                <a:gd name="connsiteX4" fmla="*/ 1447200 w 1703636"/>
                <a:gd name="connsiteY4" fmla="*/ 462000 h 1383600"/>
                <a:gd name="connsiteX5" fmla="*/ 1612436 w 1703636"/>
                <a:gd name="connsiteY5" fmla="*/ 898041 h 1383600"/>
                <a:gd name="connsiteX6" fmla="*/ 900000 w 1703636"/>
                <a:gd name="connsiteY6" fmla="*/ 1383600 h 1383600"/>
                <a:gd name="connsiteX0" fmla="*/ 0 w 1588422"/>
                <a:gd name="connsiteY0" fmla="*/ 1383600 h 1383600"/>
                <a:gd name="connsiteX1" fmla="*/ 187200 w 1588422"/>
                <a:gd name="connsiteY1" fmla="*/ 843600 h 1383600"/>
                <a:gd name="connsiteX2" fmla="*/ 518400 w 1588422"/>
                <a:gd name="connsiteY2" fmla="*/ 282000 h 1383600"/>
                <a:gd name="connsiteX3" fmla="*/ 979200 w 1588422"/>
                <a:gd name="connsiteY3" fmla="*/ 30000 h 1383600"/>
                <a:gd name="connsiteX4" fmla="*/ 1447200 w 1588422"/>
                <a:gd name="connsiteY4" fmla="*/ 462000 h 1383600"/>
                <a:gd name="connsiteX5" fmla="*/ 1497222 w 1588422"/>
                <a:gd name="connsiteY5" fmla="*/ 725220 h 1383600"/>
                <a:gd name="connsiteX6" fmla="*/ 900000 w 1588422"/>
                <a:gd name="connsiteY6" fmla="*/ 1383600 h 1383600"/>
                <a:gd name="connsiteX0" fmla="*/ 0 w 1576955"/>
                <a:gd name="connsiteY0" fmla="*/ 1383600 h 1871161"/>
                <a:gd name="connsiteX1" fmla="*/ 187200 w 1576955"/>
                <a:gd name="connsiteY1" fmla="*/ 843600 h 1871161"/>
                <a:gd name="connsiteX2" fmla="*/ 518400 w 1576955"/>
                <a:gd name="connsiteY2" fmla="*/ 282000 h 1871161"/>
                <a:gd name="connsiteX3" fmla="*/ 979200 w 1576955"/>
                <a:gd name="connsiteY3" fmla="*/ 30000 h 1871161"/>
                <a:gd name="connsiteX4" fmla="*/ 1447200 w 1576955"/>
                <a:gd name="connsiteY4" fmla="*/ 462000 h 1871161"/>
                <a:gd name="connsiteX5" fmla="*/ 1497222 w 1576955"/>
                <a:gd name="connsiteY5" fmla="*/ 725220 h 1871161"/>
                <a:gd name="connsiteX6" fmla="*/ 968793 w 1576955"/>
                <a:gd name="connsiteY6" fmla="*/ 1871161 h 1871161"/>
                <a:gd name="connsiteX0" fmla="*/ 0 w 1576956"/>
                <a:gd name="connsiteY0" fmla="*/ 1383600 h 2060803"/>
                <a:gd name="connsiteX1" fmla="*/ 187200 w 1576956"/>
                <a:gd name="connsiteY1" fmla="*/ 843600 h 2060803"/>
                <a:gd name="connsiteX2" fmla="*/ 518400 w 1576956"/>
                <a:gd name="connsiteY2" fmla="*/ 282000 h 2060803"/>
                <a:gd name="connsiteX3" fmla="*/ 979200 w 1576956"/>
                <a:gd name="connsiteY3" fmla="*/ 30000 h 2060803"/>
                <a:gd name="connsiteX4" fmla="*/ 1447200 w 1576956"/>
                <a:gd name="connsiteY4" fmla="*/ 462000 h 2060803"/>
                <a:gd name="connsiteX5" fmla="*/ 1497222 w 1576956"/>
                <a:gd name="connsiteY5" fmla="*/ 725220 h 2060803"/>
                <a:gd name="connsiteX6" fmla="*/ 968793 w 1576956"/>
                <a:gd name="connsiteY6" fmla="*/ 1871161 h 2060803"/>
                <a:gd name="connsiteX7" fmla="*/ 968129 w 1576956"/>
                <a:gd name="connsiteY7" fmla="*/ 1863072 h 2060803"/>
                <a:gd name="connsiteX0" fmla="*/ 58168 w 1635124"/>
                <a:gd name="connsiteY0" fmla="*/ 1383600 h 1989531"/>
                <a:gd name="connsiteX1" fmla="*/ 245368 w 1635124"/>
                <a:gd name="connsiteY1" fmla="*/ 843600 h 1989531"/>
                <a:gd name="connsiteX2" fmla="*/ 576568 w 1635124"/>
                <a:gd name="connsiteY2" fmla="*/ 282000 h 1989531"/>
                <a:gd name="connsiteX3" fmla="*/ 1037368 w 1635124"/>
                <a:gd name="connsiteY3" fmla="*/ 30000 h 1989531"/>
                <a:gd name="connsiteX4" fmla="*/ 1505368 w 1635124"/>
                <a:gd name="connsiteY4" fmla="*/ 462000 h 1989531"/>
                <a:gd name="connsiteX5" fmla="*/ 1555390 w 1635124"/>
                <a:gd name="connsiteY5" fmla="*/ 725220 h 1989531"/>
                <a:gd name="connsiteX6" fmla="*/ 1026961 w 1635124"/>
                <a:gd name="connsiteY6" fmla="*/ 1871161 h 1989531"/>
                <a:gd name="connsiteX7" fmla="*/ 0 w 1635124"/>
                <a:gd name="connsiteY7" fmla="*/ 1435437 h 1989531"/>
                <a:gd name="connsiteX0" fmla="*/ 58168 w 1635124"/>
                <a:gd name="connsiteY0" fmla="*/ 1383600 h 1989531"/>
                <a:gd name="connsiteX1" fmla="*/ 245368 w 1635124"/>
                <a:gd name="connsiteY1" fmla="*/ 843600 h 1989531"/>
                <a:gd name="connsiteX2" fmla="*/ 576568 w 1635124"/>
                <a:gd name="connsiteY2" fmla="*/ 282000 h 1989531"/>
                <a:gd name="connsiteX3" fmla="*/ 1037368 w 1635124"/>
                <a:gd name="connsiteY3" fmla="*/ 30000 h 1989531"/>
                <a:gd name="connsiteX4" fmla="*/ 1505368 w 1635124"/>
                <a:gd name="connsiteY4" fmla="*/ 462000 h 1989531"/>
                <a:gd name="connsiteX5" fmla="*/ 1555390 w 1635124"/>
                <a:gd name="connsiteY5" fmla="*/ 725220 h 1989531"/>
                <a:gd name="connsiteX6" fmla="*/ 1026961 w 1635124"/>
                <a:gd name="connsiteY6" fmla="*/ 1871161 h 1989531"/>
                <a:gd name="connsiteX7" fmla="*/ 0 w 1635124"/>
                <a:gd name="connsiteY7" fmla="*/ 1435437 h 1989531"/>
                <a:gd name="connsiteX8" fmla="*/ 58168 w 1635124"/>
                <a:gd name="connsiteY8" fmla="*/ 1383600 h 1989531"/>
                <a:gd name="connsiteX0" fmla="*/ 58168 w 1635124"/>
                <a:gd name="connsiteY0" fmla="*/ 1383600 h 2045471"/>
                <a:gd name="connsiteX1" fmla="*/ 245368 w 1635124"/>
                <a:gd name="connsiteY1" fmla="*/ 843600 h 2045471"/>
                <a:gd name="connsiteX2" fmla="*/ 576568 w 1635124"/>
                <a:gd name="connsiteY2" fmla="*/ 282000 h 2045471"/>
                <a:gd name="connsiteX3" fmla="*/ 1037368 w 1635124"/>
                <a:gd name="connsiteY3" fmla="*/ 30000 h 2045471"/>
                <a:gd name="connsiteX4" fmla="*/ 1505368 w 1635124"/>
                <a:gd name="connsiteY4" fmla="*/ 462000 h 2045471"/>
                <a:gd name="connsiteX5" fmla="*/ 1555390 w 1635124"/>
                <a:gd name="connsiteY5" fmla="*/ 725220 h 2045471"/>
                <a:gd name="connsiteX6" fmla="*/ 1026961 w 1635124"/>
                <a:gd name="connsiteY6" fmla="*/ 1871161 h 2045471"/>
                <a:gd name="connsiteX7" fmla="*/ 556739 w 1635124"/>
                <a:gd name="connsiteY7" fmla="*/ 1771081 h 2045471"/>
                <a:gd name="connsiteX8" fmla="*/ 0 w 1635124"/>
                <a:gd name="connsiteY8" fmla="*/ 1435437 h 2045471"/>
                <a:gd name="connsiteX9" fmla="*/ 58168 w 1635124"/>
                <a:gd name="connsiteY9" fmla="*/ 1383600 h 2045471"/>
                <a:gd name="connsiteX0" fmla="*/ 58168 w 1635124"/>
                <a:gd name="connsiteY0" fmla="*/ 1383600 h 2234264"/>
                <a:gd name="connsiteX1" fmla="*/ 245368 w 1635124"/>
                <a:gd name="connsiteY1" fmla="*/ 843600 h 2234264"/>
                <a:gd name="connsiteX2" fmla="*/ 576568 w 1635124"/>
                <a:gd name="connsiteY2" fmla="*/ 282000 h 2234264"/>
                <a:gd name="connsiteX3" fmla="*/ 1037368 w 1635124"/>
                <a:gd name="connsiteY3" fmla="*/ 30000 h 2234264"/>
                <a:gd name="connsiteX4" fmla="*/ 1505368 w 1635124"/>
                <a:gd name="connsiteY4" fmla="*/ 462000 h 2234264"/>
                <a:gd name="connsiteX5" fmla="*/ 1555390 w 1635124"/>
                <a:gd name="connsiteY5" fmla="*/ 725220 h 2234264"/>
                <a:gd name="connsiteX6" fmla="*/ 1026961 w 1635124"/>
                <a:gd name="connsiteY6" fmla="*/ 1871161 h 2234264"/>
                <a:gd name="connsiteX7" fmla="*/ 513480 w 1635124"/>
                <a:gd name="connsiteY7" fmla="*/ 2161644 h 2234264"/>
                <a:gd name="connsiteX8" fmla="*/ 0 w 1635124"/>
                <a:gd name="connsiteY8" fmla="*/ 1435437 h 2234264"/>
                <a:gd name="connsiteX9" fmla="*/ 58168 w 1635124"/>
                <a:gd name="connsiteY9" fmla="*/ 1383600 h 2234264"/>
                <a:gd name="connsiteX0" fmla="*/ 71214 w 1648170"/>
                <a:gd name="connsiteY0" fmla="*/ 1383600 h 2234265"/>
                <a:gd name="connsiteX1" fmla="*/ 86400 w 1648170"/>
                <a:gd name="connsiteY1" fmla="*/ 854470 h 2234265"/>
                <a:gd name="connsiteX2" fmla="*/ 589614 w 1648170"/>
                <a:gd name="connsiteY2" fmla="*/ 282000 h 2234265"/>
                <a:gd name="connsiteX3" fmla="*/ 1050414 w 1648170"/>
                <a:gd name="connsiteY3" fmla="*/ 30000 h 2234265"/>
                <a:gd name="connsiteX4" fmla="*/ 1518414 w 1648170"/>
                <a:gd name="connsiteY4" fmla="*/ 462000 h 2234265"/>
                <a:gd name="connsiteX5" fmla="*/ 1568436 w 1648170"/>
                <a:gd name="connsiteY5" fmla="*/ 725220 h 2234265"/>
                <a:gd name="connsiteX6" fmla="*/ 1040007 w 1648170"/>
                <a:gd name="connsiteY6" fmla="*/ 1871161 h 2234265"/>
                <a:gd name="connsiteX7" fmla="*/ 526526 w 1648170"/>
                <a:gd name="connsiteY7" fmla="*/ 2161644 h 2234265"/>
                <a:gd name="connsiteX8" fmla="*/ 13046 w 1648170"/>
                <a:gd name="connsiteY8" fmla="*/ 1435437 h 2234265"/>
                <a:gd name="connsiteX9" fmla="*/ 71214 w 1648170"/>
                <a:gd name="connsiteY9" fmla="*/ 1383600 h 2234265"/>
                <a:gd name="connsiteX0" fmla="*/ 0 w 1635124"/>
                <a:gd name="connsiteY0" fmla="*/ 1435437 h 2234265"/>
                <a:gd name="connsiteX1" fmla="*/ 73354 w 1635124"/>
                <a:gd name="connsiteY1" fmla="*/ 854470 h 2234265"/>
                <a:gd name="connsiteX2" fmla="*/ 576568 w 1635124"/>
                <a:gd name="connsiteY2" fmla="*/ 282000 h 2234265"/>
                <a:gd name="connsiteX3" fmla="*/ 1037368 w 1635124"/>
                <a:gd name="connsiteY3" fmla="*/ 30000 h 2234265"/>
                <a:gd name="connsiteX4" fmla="*/ 1505368 w 1635124"/>
                <a:gd name="connsiteY4" fmla="*/ 462000 h 2234265"/>
                <a:gd name="connsiteX5" fmla="*/ 1555390 w 1635124"/>
                <a:gd name="connsiteY5" fmla="*/ 725220 h 2234265"/>
                <a:gd name="connsiteX6" fmla="*/ 1026961 w 1635124"/>
                <a:gd name="connsiteY6" fmla="*/ 1871161 h 2234265"/>
                <a:gd name="connsiteX7" fmla="*/ 513480 w 1635124"/>
                <a:gd name="connsiteY7" fmla="*/ 2161644 h 2234265"/>
                <a:gd name="connsiteX8" fmla="*/ 0 w 1635124"/>
                <a:gd name="connsiteY8" fmla="*/ 1435437 h 2234265"/>
                <a:gd name="connsiteX0" fmla="*/ 0 w 1708478"/>
                <a:gd name="connsiteY0" fmla="*/ 1435435 h 2234265"/>
                <a:gd name="connsiteX1" fmla="*/ 146708 w 1708478"/>
                <a:gd name="connsiteY1" fmla="*/ 854470 h 2234265"/>
                <a:gd name="connsiteX2" fmla="*/ 649922 w 1708478"/>
                <a:gd name="connsiteY2" fmla="*/ 282000 h 2234265"/>
                <a:gd name="connsiteX3" fmla="*/ 1110722 w 1708478"/>
                <a:gd name="connsiteY3" fmla="*/ 30000 h 2234265"/>
                <a:gd name="connsiteX4" fmla="*/ 1578722 w 1708478"/>
                <a:gd name="connsiteY4" fmla="*/ 462000 h 2234265"/>
                <a:gd name="connsiteX5" fmla="*/ 1628744 w 1708478"/>
                <a:gd name="connsiteY5" fmla="*/ 725220 h 2234265"/>
                <a:gd name="connsiteX6" fmla="*/ 1100315 w 1708478"/>
                <a:gd name="connsiteY6" fmla="*/ 1871161 h 2234265"/>
                <a:gd name="connsiteX7" fmla="*/ 586834 w 1708478"/>
                <a:gd name="connsiteY7" fmla="*/ 2161644 h 2234265"/>
                <a:gd name="connsiteX8" fmla="*/ 0 w 1708478"/>
                <a:gd name="connsiteY8" fmla="*/ 1435435 h 2234265"/>
                <a:gd name="connsiteX0" fmla="*/ 0 w 1708478"/>
                <a:gd name="connsiteY0" fmla="*/ 1201849 h 2000679"/>
                <a:gd name="connsiteX1" fmla="*/ 146708 w 1708478"/>
                <a:gd name="connsiteY1" fmla="*/ 620884 h 2000679"/>
                <a:gd name="connsiteX2" fmla="*/ 649922 w 1708478"/>
                <a:gd name="connsiteY2" fmla="*/ 48414 h 2000679"/>
                <a:gd name="connsiteX3" fmla="*/ 1100316 w 1708478"/>
                <a:gd name="connsiteY3" fmla="*/ 330400 h 2000679"/>
                <a:gd name="connsiteX4" fmla="*/ 1578722 w 1708478"/>
                <a:gd name="connsiteY4" fmla="*/ 228414 h 2000679"/>
                <a:gd name="connsiteX5" fmla="*/ 1628744 w 1708478"/>
                <a:gd name="connsiteY5" fmla="*/ 491634 h 2000679"/>
                <a:gd name="connsiteX6" fmla="*/ 1100315 w 1708478"/>
                <a:gd name="connsiteY6" fmla="*/ 1637575 h 2000679"/>
                <a:gd name="connsiteX7" fmla="*/ 586834 w 1708478"/>
                <a:gd name="connsiteY7" fmla="*/ 1928058 h 2000679"/>
                <a:gd name="connsiteX8" fmla="*/ 0 w 1708478"/>
                <a:gd name="connsiteY8" fmla="*/ 1201849 h 2000679"/>
                <a:gd name="connsiteX0" fmla="*/ 0 w 1628744"/>
                <a:gd name="connsiteY0" fmla="*/ 1201849 h 2000679"/>
                <a:gd name="connsiteX1" fmla="*/ 146708 w 1628744"/>
                <a:gd name="connsiteY1" fmla="*/ 620884 h 2000679"/>
                <a:gd name="connsiteX2" fmla="*/ 649922 w 1628744"/>
                <a:gd name="connsiteY2" fmla="*/ 48414 h 2000679"/>
                <a:gd name="connsiteX3" fmla="*/ 1100316 w 1628744"/>
                <a:gd name="connsiteY3" fmla="*/ 330400 h 2000679"/>
                <a:gd name="connsiteX4" fmla="*/ 1628744 w 1628744"/>
                <a:gd name="connsiteY4" fmla="*/ 491634 h 2000679"/>
                <a:gd name="connsiteX5" fmla="*/ 1100315 w 1628744"/>
                <a:gd name="connsiteY5" fmla="*/ 1637575 h 2000679"/>
                <a:gd name="connsiteX6" fmla="*/ 586834 w 1628744"/>
                <a:gd name="connsiteY6" fmla="*/ 1928058 h 2000679"/>
                <a:gd name="connsiteX7" fmla="*/ 0 w 1628744"/>
                <a:gd name="connsiteY7" fmla="*/ 1201849 h 2000679"/>
                <a:gd name="connsiteX0" fmla="*/ 0 w 1320379"/>
                <a:gd name="connsiteY0" fmla="*/ 1201849 h 2000679"/>
                <a:gd name="connsiteX1" fmla="*/ 146708 w 1320379"/>
                <a:gd name="connsiteY1" fmla="*/ 620884 h 2000679"/>
                <a:gd name="connsiteX2" fmla="*/ 649922 w 1320379"/>
                <a:gd name="connsiteY2" fmla="*/ 48414 h 2000679"/>
                <a:gd name="connsiteX3" fmla="*/ 1100316 w 1320379"/>
                <a:gd name="connsiteY3" fmla="*/ 330400 h 2000679"/>
                <a:gd name="connsiteX4" fmla="*/ 1320379 w 1320379"/>
                <a:gd name="connsiteY4" fmla="*/ 838745 h 2000679"/>
                <a:gd name="connsiteX5" fmla="*/ 1100315 w 1320379"/>
                <a:gd name="connsiteY5" fmla="*/ 1637575 h 2000679"/>
                <a:gd name="connsiteX6" fmla="*/ 586834 w 1320379"/>
                <a:gd name="connsiteY6" fmla="*/ 1928058 h 2000679"/>
                <a:gd name="connsiteX7" fmla="*/ 0 w 1320379"/>
                <a:gd name="connsiteY7" fmla="*/ 1201849 h 2000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0379" h="2000679">
                  <a:moveTo>
                    <a:pt x="0" y="1201849"/>
                  </a:moveTo>
                  <a:lnTo>
                    <a:pt x="146708" y="620884"/>
                  </a:lnTo>
                  <a:cubicBezTo>
                    <a:pt x="233108" y="437284"/>
                    <a:pt x="490987" y="96828"/>
                    <a:pt x="649922" y="48414"/>
                  </a:cubicBezTo>
                  <a:cubicBezTo>
                    <a:pt x="808857" y="0"/>
                    <a:pt x="988573" y="198678"/>
                    <a:pt x="1100316" y="330400"/>
                  </a:cubicBezTo>
                  <a:cubicBezTo>
                    <a:pt x="1212059" y="462122"/>
                    <a:pt x="1320379" y="620883"/>
                    <a:pt x="1320379" y="838745"/>
                  </a:cubicBezTo>
                  <a:cubicBezTo>
                    <a:pt x="1320379" y="1056607"/>
                    <a:pt x="1222572" y="1456023"/>
                    <a:pt x="1100315" y="1637575"/>
                  </a:cubicBezTo>
                  <a:cubicBezTo>
                    <a:pt x="978058" y="1819127"/>
                    <a:pt x="770220" y="2000679"/>
                    <a:pt x="586834" y="1928058"/>
                  </a:cubicBezTo>
                  <a:cubicBezTo>
                    <a:pt x="403448" y="1855437"/>
                    <a:pt x="83095" y="1266429"/>
                    <a:pt x="0" y="1201849"/>
                  </a:cubicBez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Freeform 60"/>
            <p:cNvSpPr/>
            <p:nvPr/>
          </p:nvSpPr>
          <p:spPr>
            <a:xfrm rot="763876">
              <a:off x="8137774" y="5297128"/>
              <a:ext cx="893399" cy="866238"/>
            </a:xfrm>
            <a:custGeom>
              <a:avLst/>
              <a:gdLst>
                <a:gd name="connsiteX0" fmla="*/ 490800 w 1124400"/>
                <a:gd name="connsiteY0" fmla="*/ 0 h 1200000"/>
                <a:gd name="connsiteX1" fmla="*/ 843600 w 1124400"/>
                <a:gd name="connsiteY1" fmla="*/ 360000 h 1200000"/>
                <a:gd name="connsiteX2" fmla="*/ 1102800 w 1124400"/>
                <a:gd name="connsiteY2" fmla="*/ 720000 h 1200000"/>
                <a:gd name="connsiteX3" fmla="*/ 973200 w 1124400"/>
                <a:gd name="connsiteY3" fmla="*/ 1065600 h 1200000"/>
                <a:gd name="connsiteX4" fmla="*/ 217200 w 1124400"/>
                <a:gd name="connsiteY4" fmla="*/ 1123200 h 1200000"/>
                <a:gd name="connsiteX5" fmla="*/ 1200 w 1124400"/>
                <a:gd name="connsiteY5" fmla="*/ 604800 h 1200000"/>
                <a:gd name="connsiteX6" fmla="*/ 210000 w 1124400"/>
                <a:gd name="connsiteY6" fmla="*/ 201600 h 1200000"/>
                <a:gd name="connsiteX7" fmla="*/ 433200 w 1124400"/>
                <a:gd name="connsiteY7" fmla="*/ 108000 h 1200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37618"/>
                <a:gd name="connsiteY0" fmla="*/ 3901 h 1092000"/>
                <a:gd name="connsiteX1" fmla="*/ 764295 w 1137618"/>
                <a:gd name="connsiteY1" fmla="*/ 291936 h 1092000"/>
                <a:gd name="connsiteX2" fmla="*/ 1102800 w 1137618"/>
                <a:gd name="connsiteY2" fmla="*/ 612000 h 1092000"/>
                <a:gd name="connsiteX3" fmla="*/ 973200 w 1137618"/>
                <a:gd name="connsiteY3" fmla="*/ 957600 h 1092000"/>
                <a:gd name="connsiteX4" fmla="*/ 217200 w 1137618"/>
                <a:gd name="connsiteY4" fmla="*/ 1015200 h 1092000"/>
                <a:gd name="connsiteX5" fmla="*/ 1200 w 1137618"/>
                <a:gd name="connsiteY5" fmla="*/ 496800 h 1092000"/>
                <a:gd name="connsiteX6" fmla="*/ 210000 w 1137618"/>
                <a:gd name="connsiteY6" fmla="*/ 93600 h 1092000"/>
                <a:gd name="connsiteX7" fmla="*/ 433200 w 1137618"/>
                <a:gd name="connsiteY7" fmla="*/ 0 h 1092000"/>
                <a:gd name="connsiteX8" fmla="*/ 418653 w 1137618"/>
                <a:gd name="connsiteY8" fmla="*/ 3901 h 10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7618" h="1092000">
                  <a:moveTo>
                    <a:pt x="418653" y="3901"/>
                  </a:moveTo>
                  <a:cubicBezTo>
                    <a:pt x="796312" y="144878"/>
                    <a:pt x="650271" y="190586"/>
                    <a:pt x="764295" y="291936"/>
                  </a:cubicBezTo>
                  <a:cubicBezTo>
                    <a:pt x="878319" y="393286"/>
                    <a:pt x="1067982" y="501056"/>
                    <a:pt x="1102800" y="612000"/>
                  </a:cubicBezTo>
                  <a:cubicBezTo>
                    <a:pt x="1137618" y="722944"/>
                    <a:pt x="1120800" y="890400"/>
                    <a:pt x="973200" y="957600"/>
                  </a:cubicBezTo>
                  <a:cubicBezTo>
                    <a:pt x="825600" y="1024800"/>
                    <a:pt x="379200" y="1092000"/>
                    <a:pt x="217200" y="1015200"/>
                  </a:cubicBezTo>
                  <a:cubicBezTo>
                    <a:pt x="55200" y="938400"/>
                    <a:pt x="2400" y="650400"/>
                    <a:pt x="1200" y="496800"/>
                  </a:cubicBezTo>
                  <a:cubicBezTo>
                    <a:pt x="0" y="343200"/>
                    <a:pt x="138000" y="176400"/>
                    <a:pt x="210000" y="93600"/>
                  </a:cubicBezTo>
                  <a:cubicBezTo>
                    <a:pt x="282000" y="10800"/>
                    <a:pt x="357600" y="5400"/>
                    <a:pt x="433200" y="0"/>
                  </a:cubicBezTo>
                  <a:lnTo>
                    <a:pt x="418653" y="3901"/>
                  </a:ln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7" name="Freeform 66"/>
            <p:cNvSpPr/>
            <p:nvPr/>
          </p:nvSpPr>
          <p:spPr>
            <a:xfrm rot="763876">
              <a:off x="6534790" y="5160586"/>
              <a:ext cx="691207" cy="788777"/>
            </a:xfrm>
            <a:custGeom>
              <a:avLst/>
              <a:gdLst>
                <a:gd name="connsiteX0" fmla="*/ 490800 w 1124400"/>
                <a:gd name="connsiteY0" fmla="*/ 0 h 1200000"/>
                <a:gd name="connsiteX1" fmla="*/ 843600 w 1124400"/>
                <a:gd name="connsiteY1" fmla="*/ 360000 h 1200000"/>
                <a:gd name="connsiteX2" fmla="*/ 1102800 w 1124400"/>
                <a:gd name="connsiteY2" fmla="*/ 720000 h 1200000"/>
                <a:gd name="connsiteX3" fmla="*/ 973200 w 1124400"/>
                <a:gd name="connsiteY3" fmla="*/ 1065600 h 1200000"/>
                <a:gd name="connsiteX4" fmla="*/ 217200 w 1124400"/>
                <a:gd name="connsiteY4" fmla="*/ 1123200 h 1200000"/>
                <a:gd name="connsiteX5" fmla="*/ 1200 w 1124400"/>
                <a:gd name="connsiteY5" fmla="*/ 604800 h 1200000"/>
                <a:gd name="connsiteX6" fmla="*/ 210000 w 1124400"/>
                <a:gd name="connsiteY6" fmla="*/ 201600 h 1200000"/>
                <a:gd name="connsiteX7" fmla="*/ 433200 w 1124400"/>
                <a:gd name="connsiteY7" fmla="*/ 108000 h 1200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37618"/>
                <a:gd name="connsiteY0" fmla="*/ 3901 h 1092000"/>
                <a:gd name="connsiteX1" fmla="*/ 764295 w 1137618"/>
                <a:gd name="connsiteY1" fmla="*/ 291936 h 1092000"/>
                <a:gd name="connsiteX2" fmla="*/ 1102800 w 1137618"/>
                <a:gd name="connsiteY2" fmla="*/ 612000 h 1092000"/>
                <a:gd name="connsiteX3" fmla="*/ 973200 w 1137618"/>
                <a:gd name="connsiteY3" fmla="*/ 957600 h 1092000"/>
                <a:gd name="connsiteX4" fmla="*/ 217200 w 1137618"/>
                <a:gd name="connsiteY4" fmla="*/ 1015200 h 1092000"/>
                <a:gd name="connsiteX5" fmla="*/ 1200 w 1137618"/>
                <a:gd name="connsiteY5" fmla="*/ 496800 h 1092000"/>
                <a:gd name="connsiteX6" fmla="*/ 210000 w 1137618"/>
                <a:gd name="connsiteY6" fmla="*/ 93600 h 1092000"/>
                <a:gd name="connsiteX7" fmla="*/ 433200 w 1137618"/>
                <a:gd name="connsiteY7" fmla="*/ 0 h 1092000"/>
                <a:gd name="connsiteX8" fmla="*/ 418653 w 1137618"/>
                <a:gd name="connsiteY8" fmla="*/ 3901 h 10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7618" h="1092000">
                  <a:moveTo>
                    <a:pt x="418653" y="3901"/>
                  </a:moveTo>
                  <a:cubicBezTo>
                    <a:pt x="796312" y="144878"/>
                    <a:pt x="650271" y="190586"/>
                    <a:pt x="764295" y="291936"/>
                  </a:cubicBezTo>
                  <a:cubicBezTo>
                    <a:pt x="878319" y="393286"/>
                    <a:pt x="1067982" y="501056"/>
                    <a:pt x="1102800" y="612000"/>
                  </a:cubicBezTo>
                  <a:cubicBezTo>
                    <a:pt x="1137618" y="722944"/>
                    <a:pt x="1120800" y="890400"/>
                    <a:pt x="973200" y="957600"/>
                  </a:cubicBezTo>
                  <a:cubicBezTo>
                    <a:pt x="825600" y="1024800"/>
                    <a:pt x="379200" y="1092000"/>
                    <a:pt x="217200" y="1015200"/>
                  </a:cubicBezTo>
                  <a:cubicBezTo>
                    <a:pt x="55200" y="938400"/>
                    <a:pt x="2400" y="650400"/>
                    <a:pt x="1200" y="496800"/>
                  </a:cubicBezTo>
                  <a:cubicBezTo>
                    <a:pt x="0" y="343200"/>
                    <a:pt x="138000" y="176400"/>
                    <a:pt x="210000" y="93600"/>
                  </a:cubicBezTo>
                  <a:cubicBezTo>
                    <a:pt x="282000" y="10800"/>
                    <a:pt x="357600" y="5400"/>
                    <a:pt x="433200" y="0"/>
                  </a:cubicBezTo>
                  <a:lnTo>
                    <a:pt x="418653" y="3901"/>
                  </a:ln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83" name="Straight Connector 82"/>
          <p:cNvCxnSpPr/>
          <p:nvPr/>
        </p:nvCxnSpPr>
        <p:spPr>
          <a:xfrm flipV="1">
            <a:off x="820233" y="2444197"/>
            <a:ext cx="633677" cy="460856"/>
          </a:xfrm>
          <a:prstGeom prst="line">
            <a:avLst/>
          </a:prstGeom>
          <a:ln w="57150">
            <a:solidFill>
              <a:schemeClr val="accent6">
                <a:lumMod val="60000"/>
                <a:lumOff val="40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6" name="Freeform 55"/>
          <p:cNvSpPr/>
          <p:nvPr/>
        </p:nvSpPr>
        <p:spPr>
          <a:xfrm>
            <a:off x="1741944" y="2444197"/>
            <a:ext cx="1324961" cy="2778290"/>
          </a:xfrm>
          <a:custGeom>
            <a:avLst/>
            <a:gdLst>
              <a:gd name="connsiteX0" fmla="*/ 469997 w 2728076"/>
              <a:gd name="connsiteY0" fmla="*/ 5443356 h 5457316"/>
              <a:gd name="connsiteX1" fmla="*/ 1084251 w 2728076"/>
              <a:gd name="connsiteY1" fmla="*/ 5345634 h 5457316"/>
              <a:gd name="connsiteX2" fmla="*/ 1147072 w 2728076"/>
              <a:gd name="connsiteY2" fmla="*/ 4773261 h 5457316"/>
              <a:gd name="connsiteX3" fmla="*/ 1272715 w 2728076"/>
              <a:gd name="connsiteY3" fmla="*/ 4256730 h 5457316"/>
              <a:gd name="connsiteX4" fmla="*/ 1684544 w 2728076"/>
              <a:gd name="connsiteY4" fmla="*/ 4333512 h 5457316"/>
              <a:gd name="connsiteX5" fmla="*/ 2019591 w 2728076"/>
              <a:gd name="connsiteY5" fmla="*/ 3607576 h 5457316"/>
              <a:gd name="connsiteX6" fmla="*/ 2354638 w 2728076"/>
              <a:gd name="connsiteY6" fmla="*/ 2923521 h 5457316"/>
              <a:gd name="connsiteX7" fmla="*/ 2675725 w 2728076"/>
              <a:gd name="connsiteY7" fmla="*/ 1925359 h 5457316"/>
              <a:gd name="connsiteX8" fmla="*/ 2668745 w 2728076"/>
              <a:gd name="connsiteY8" fmla="*/ 780614 h 5457316"/>
              <a:gd name="connsiteX9" fmla="*/ 2564043 w 2728076"/>
              <a:gd name="connsiteY9" fmla="*/ 103539 h 5457316"/>
              <a:gd name="connsiteX10" fmla="*/ 2152214 w 2728076"/>
              <a:gd name="connsiteY10" fmla="*/ 159380 h 5457316"/>
              <a:gd name="connsiteX11" fmla="*/ 1063310 w 2728076"/>
              <a:gd name="connsiteY11" fmla="*/ 1003979 h 5457316"/>
              <a:gd name="connsiteX12" fmla="*/ 714303 w 2728076"/>
              <a:gd name="connsiteY12" fmla="*/ 1506550 h 5457316"/>
              <a:gd name="connsiteX13" fmla="*/ 302474 w 2728076"/>
              <a:gd name="connsiteY13" fmla="*/ 2057982 h 5457316"/>
              <a:gd name="connsiteX14" fmla="*/ 16287 w 2728076"/>
              <a:gd name="connsiteY14" fmla="*/ 2832779 h 5457316"/>
              <a:gd name="connsiteX15" fmla="*/ 204751 w 2728076"/>
              <a:gd name="connsiteY15" fmla="*/ 3440052 h 5457316"/>
              <a:gd name="connsiteX16" fmla="*/ 330394 w 2728076"/>
              <a:gd name="connsiteY16" fmla="*/ 3677377 h 5457316"/>
              <a:gd name="connsiteX17" fmla="*/ 211732 w 2728076"/>
              <a:gd name="connsiteY17" fmla="*/ 4082226 h 5457316"/>
              <a:gd name="connsiteX18" fmla="*/ 155890 w 2728076"/>
              <a:gd name="connsiteY18" fmla="*/ 4815142 h 5457316"/>
              <a:gd name="connsiteX19" fmla="*/ 567719 w 2728076"/>
              <a:gd name="connsiteY19" fmla="*/ 4961726 h 5457316"/>
              <a:gd name="connsiteX20" fmla="*/ 1028409 w 2728076"/>
              <a:gd name="connsiteY20" fmla="*/ 4626678 h 5457316"/>
              <a:gd name="connsiteX0" fmla="*/ 1084251 w 2728076"/>
              <a:gd name="connsiteY0" fmla="*/ 5345634 h 5345634"/>
              <a:gd name="connsiteX1" fmla="*/ 1147072 w 2728076"/>
              <a:gd name="connsiteY1" fmla="*/ 4773261 h 5345634"/>
              <a:gd name="connsiteX2" fmla="*/ 1272715 w 2728076"/>
              <a:gd name="connsiteY2" fmla="*/ 4256730 h 5345634"/>
              <a:gd name="connsiteX3" fmla="*/ 1684544 w 2728076"/>
              <a:gd name="connsiteY3" fmla="*/ 4333512 h 5345634"/>
              <a:gd name="connsiteX4" fmla="*/ 2019591 w 2728076"/>
              <a:gd name="connsiteY4" fmla="*/ 3607576 h 5345634"/>
              <a:gd name="connsiteX5" fmla="*/ 2354638 w 2728076"/>
              <a:gd name="connsiteY5" fmla="*/ 2923521 h 5345634"/>
              <a:gd name="connsiteX6" fmla="*/ 2675725 w 2728076"/>
              <a:gd name="connsiteY6" fmla="*/ 1925359 h 5345634"/>
              <a:gd name="connsiteX7" fmla="*/ 2668745 w 2728076"/>
              <a:gd name="connsiteY7" fmla="*/ 780614 h 5345634"/>
              <a:gd name="connsiteX8" fmla="*/ 2564043 w 2728076"/>
              <a:gd name="connsiteY8" fmla="*/ 103539 h 5345634"/>
              <a:gd name="connsiteX9" fmla="*/ 2152214 w 2728076"/>
              <a:gd name="connsiteY9" fmla="*/ 159380 h 5345634"/>
              <a:gd name="connsiteX10" fmla="*/ 1063310 w 2728076"/>
              <a:gd name="connsiteY10" fmla="*/ 1003979 h 5345634"/>
              <a:gd name="connsiteX11" fmla="*/ 714303 w 2728076"/>
              <a:gd name="connsiteY11" fmla="*/ 1506550 h 5345634"/>
              <a:gd name="connsiteX12" fmla="*/ 302474 w 2728076"/>
              <a:gd name="connsiteY12" fmla="*/ 2057982 h 5345634"/>
              <a:gd name="connsiteX13" fmla="*/ 16287 w 2728076"/>
              <a:gd name="connsiteY13" fmla="*/ 2832779 h 5345634"/>
              <a:gd name="connsiteX14" fmla="*/ 204751 w 2728076"/>
              <a:gd name="connsiteY14" fmla="*/ 3440052 h 5345634"/>
              <a:gd name="connsiteX15" fmla="*/ 330394 w 2728076"/>
              <a:gd name="connsiteY15" fmla="*/ 3677377 h 5345634"/>
              <a:gd name="connsiteX16" fmla="*/ 211732 w 2728076"/>
              <a:gd name="connsiteY16" fmla="*/ 4082226 h 5345634"/>
              <a:gd name="connsiteX17" fmla="*/ 155890 w 2728076"/>
              <a:gd name="connsiteY17" fmla="*/ 4815142 h 5345634"/>
              <a:gd name="connsiteX18" fmla="*/ 567719 w 2728076"/>
              <a:gd name="connsiteY18" fmla="*/ 4961726 h 5345634"/>
              <a:gd name="connsiteX19" fmla="*/ 1028409 w 2728076"/>
              <a:gd name="connsiteY19" fmla="*/ 4626678 h 5345634"/>
              <a:gd name="connsiteX0" fmla="*/ 1084251 w 2728076"/>
              <a:gd name="connsiteY0" fmla="*/ 5345634 h 5345634"/>
              <a:gd name="connsiteX1" fmla="*/ 1272715 w 2728076"/>
              <a:gd name="connsiteY1" fmla="*/ 4256730 h 5345634"/>
              <a:gd name="connsiteX2" fmla="*/ 1684544 w 2728076"/>
              <a:gd name="connsiteY2" fmla="*/ 4333512 h 5345634"/>
              <a:gd name="connsiteX3" fmla="*/ 2019591 w 2728076"/>
              <a:gd name="connsiteY3" fmla="*/ 3607576 h 5345634"/>
              <a:gd name="connsiteX4" fmla="*/ 2354638 w 2728076"/>
              <a:gd name="connsiteY4" fmla="*/ 2923521 h 5345634"/>
              <a:gd name="connsiteX5" fmla="*/ 2675725 w 2728076"/>
              <a:gd name="connsiteY5" fmla="*/ 1925359 h 5345634"/>
              <a:gd name="connsiteX6" fmla="*/ 2668745 w 2728076"/>
              <a:gd name="connsiteY6" fmla="*/ 780614 h 5345634"/>
              <a:gd name="connsiteX7" fmla="*/ 2564043 w 2728076"/>
              <a:gd name="connsiteY7" fmla="*/ 103539 h 5345634"/>
              <a:gd name="connsiteX8" fmla="*/ 2152214 w 2728076"/>
              <a:gd name="connsiteY8" fmla="*/ 159380 h 5345634"/>
              <a:gd name="connsiteX9" fmla="*/ 1063310 w 2728076"/>
              <a:gd name="connsiteY9" fmla="*/ 1003979 h 5345634"/>
              <a:gd name="connsiteX10" fmla="*/ 714303 w 2728076"/>
              <a:gd name="connsiteY10" fmla="*/ 1506550 h 5345634"/>
              <a:gd name="connsiteX11" fmla="*/ 302474 w 2728076"/>
              <a:gd name="connsiteY11" fmla="*/ 2057982 h 5345634"/>
              <a:gd name="connsiteX12" fmla="*/ 16287 w 2728076"/>
              <a:gd name="connsiteY12" fmla="*/ 2832779 h 5345634"/>
              <a:gd name="connsiteX13" fmla="*/ 204751 w 2728076"/>
              <a:gd name="connsiteY13" fmla="*/ 3440052 h 5345634"/>
              <a:gd name="connsiteX14" fmla="*/ 330394 w 2728076"/>
              <a:gd name="connsiteY14" fmla="*/ 3677377 h 5345634"/>
              <a:gd name="connsiteX15" fmla="*/ 211732 w 2728076"/>
              <a:gd name="connsiteY15" fmla="*/ 4082226 h 5345634"/>
              <a:gd name="connsiteX16" fmla="*/ 155890 w 2728076"/>
              <a:gd name="connsiteY16" fmla="*/ 4815142 h 5345634"/>
              <a:gd name="connsiteX17" fmla="*/ 567719 w 2728076"/>
              <a:gd name="connsiteY17" fmla="*/ 4961726 h 5345634"/>
              <a:gd name="connsiteX18" fmla="*/ 1028409 w 2728076"/>
              <a:gd name="connsiteY18" fmla="*/ 4626678 h 5345634"/>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18" fmla="*/ 1272715 w 2728076"/>
              <a:gd name="connsiteY18" fmla="*/ 4256730 h 4993137"/>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211732 w 2728076"/>
              <a:gd name="connsiteY14" fmla="*/ 4082226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316019 w 2728076"/>
              <a:gd name="connsiteY14" fmla="*/ 4244660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28076" h="5428212">
                <a:moveTo>
                  <a:pt x="1272715" y="4256730"/>
                </a:moveTo>
                <a:cubicBezTo>
                  <a:pt x="1372764" y="4088043"/>
                  <a:pt x="1560065" y="4441704"/>
                  <a:pt x="1684544" y="4333512"/>
                </a:cubicBezTo>
                <a:cubicBezTo>
                  <a:pt x="1809023" y="4225320"/>
                  <a:pt x="1907909" y="3842574"/>
                  <a:pt x="2019591" y="3607576"/>
                </a:cubicBezTo>
                <a:cubicBezTo>
                  <a:pt x="2131273" y="3372578"/>
                  <a:pt x="2245282" y="3203890"/>
                  <a:pt x="2354638" y="2923521"/>
                </a:cubicBezTo>
                <a:cubicBezTo>
                  <a:pt x="2463994" y="2643152"/>
                  <a:pt x="2623374" y="2282510"/>
                  <a:pt x="2675725" y="1925359"/>
                </a:cubicBezTo>
                <a:cubicBezTo>
                  <a:pt x="2728076" y="1568208"/>
                  <a:pt x="2687359" y="1084251"/>
                  <a:pt x="2668745" y="780614"/>
                </a:cubicBezTo>
                <a:cubicBezTo>
                  <a:pt x="2650131" y="476977"/>
                  <a:pt x="2650131" y="207078"/>
                  <a:pt x="2564043" y="103539"/>
                </a:cubicBezTo>
                <a:cubicBezTo>
                  <a:pt x="2477955" y="0"/>
                  <a:pt x="2402336" y="9307"/>
                  <a:pt x="2152214" y="159380"/>
                </a:cubicBezTo>
                <a:cubicBezTo>
                  <a:pt x="1902092" y="309453"/>
                  <a:pt x="1302962" y="779451"/>
                  <a:pt x="1063310" y="1003979"/>
                </a:cubicBezTo>
                <a:cubicBezTo>
                  <a:pt x="823658" y="1228507"/>
                  <a:pt x="841109" y="1330883"/>
                  <a:pt x="714303" y="1506550"/>
                </a:cubicBezTo>
                <a:cubicBezTo>
                  <a:pt x="587497" y="1682217"/>
                  <a:pt x="418810" y="1836944"/>
                  <a:pt x="302474" y="2057982"/>
                </a:cubicBezTo>
                <a:cubicBezTo>
                  <a:pt x="186138" y="2279020"/>
                  <a:pt x="32574" y="2602434"/>
                  <a:pt x="16287" y="2832779"/>
                </a:cubicBezTo>
                <a:cubicBezTo>
                  <a:pt x="0" y="3063124"/>
                  <a:pt x="152400" y="3299286"/>
                  <a:pt x="204751" y="3440052"/>
                </a:cubicBezTo>
                <a:cubicBezTo>
                  <a:pt x="257102" y="3580818"/>
                  <a:pt x="329231" y="3570348"/>
                  <a:pt x="330394" y="3677377"/>
                </a:cubicBezTo>
                <a:cubicBezTo>
                  <a:pt x="331558" y="3784406"/>
                  <a:pt x="345103" y="4055033"/>
                  <a:pt x="316019" y="4244660"/>
                </a:cubicBezTo>
                <a:cubicBezTo>
                  <a:pt x="286935" y="4434288"/>
                  <a:pt x="98283" y="4623119"/>
                  <a:pt x="155890" y="4815142"/>
                </a:cubicBezTo>
                <a:cubicBezTo>
                  <a:pt x="213497" y="5007165"/>
                  <a:pt x="516241" y="5428212"/>
                  <a:pt x="661661" y="5396801"/>
                </a:cubicBezTo>
                <a:cubicBezTo>
                  <a:pt x="807081" y="5365390"/>
                  <a:pt x="870774" y="4778496"/>
                  <a:pt x="1028409" y="4626678"/>
                </a:cubicBezTo>
                <a:lnTo>
                  <a:pt x="1272715" y="4256730"/>
                </a:lnTo>
                <a:close/>
              </a:path>
            </a:pathLst>
          </a:custGeom>
          <a:ln w="31750">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4" name="Straight Arrow Connector 83"/>
          <p:cNvCxnSpPr/>
          <p:nvPr/>
        </p:nvCxnSpPr>
        <p:spPr>
          <a:xfrm flipH="1">
            <a:off x="186556" y="5958224"/>
            <a:ext cx="460856" cy="633677"/>
          </a:xfrm>
          <a:prstGeom prst="straightConnector1">
            <a:avLst/>
          </a:prstGeom>
          <a:ln w="127000">
            <a:solidFill>
              <a:srgbClr val="C00000"/>
            </a:solidFill>
            <a:tailEnd type="non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flipH="1" flipV="1">
            <a:off x="474592" y="6246260"/>
            <a:ext cx="691283" cy="230427"/>
          </a:xfrm>
          <a:prstGeom prst="straightConnector1">
            <a:avLst/>
          </a:prstGeom>
          <a:ln w="635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626731" y="4863691"/>
            <a:ext cx="518463" cy="518463"/>
          </a:xfrm>
          <a:prstGeom prst="line">
            <a:avLst/>
          </a:prstGeom>
          <a:ln w="57150">
            <a:solidFill>
              <a:schemeClr val="accent6">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TRP\2trp-forestry\4-drainage\IMGP7686.JPG"/>
          <p:cNvPicPr>
            <a:picLocks noChangeArrowheads="1"/>
          </p:cNvPicPr>
          <p:nvPr/>
        </p:nvPicPr>
        <p:blipFill>
          <a:blip r:embed="rId3" cstate="print"/>
          <a:srcRect r="12000"/>
          <a:stretch>
            <a:fillRect/>
          </a:stretch>
        </p:blipFill>
        <p:spPr bwMode="auto">
          <a:xfrm>
            <a:off x="-6" y="-2"/>
            <a:ext cx="10972805" cy="8229601"/>
          </a:xfrm>
          <a:prstGeom prst="rect">
            <a:avLst/>
          </a:prstGeom>
          <a:noFill/>
        </p:spPr>
      </p:pic>
      <p:sp>
        <p:nvSpPr>
          <p:cNvPr id="9" name="object 8"/>
          <p:cNvSpPr txBox="1"/>
          <p:nvPr/>
        </p:nvSpPr>
        <p:spPr>
          <a:xfrm>
            <a:off x="90334" y="7962624"/>
            <a:ext cx="1202240" cy="184666"/>
          </a:xfrm>
          <a:prstGeom prst="rect">
            <a:avLst/>
          </a:prstGeom>
        </p:spPr>
        <p:txBody>
          <a:bodyPr vert="horz" wrap="square" lIns="0" tIns="0" rIns="0" bIns="0" rtlCol="0">
            <a:spAutoFit/>
          </a:bodyPr>
          <a:lstStyle/>
          <a:p>
            <a:pPr marL="15240" marR="0" lvl="0" indent="0" algn="l" defTabSz="109728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a:ea typeface="+mn-ea"/>
                <a:cs typeface="Arial"/>
              </a:rPr>
              <a:t>October 2013</a:t>
            </a:r>
            <a:endParaRPr kumimoji="0" sz="1200" b="0" i="0" u="none" strike="noStrike" kern="1200" cap="none" spc="0" normalizeH="0" baseline="0" noProof="0" dirty="0">
              <a:ln>
                <a:noFill/>
              </a:ln>
              <a:solidFill>
                <a:prstClr val="black"/>
              </a:solidFill>
              <a:effectLst/>
              <a:uLnTx/>
              <a:uFillTx/>
              <a:latin typeface="Arial"/>
              <a:ea typeface="+mn-ea"/>
              <a:cs typeface="Arial"/>
            </a:endParaRPr>
          </a:p>
        </p:txBody>
      </p:sp>
      <p:pic>
        <p:nvPicPr>
          <p:cNvPr id="7" name="Picture 3"/>
          <p:cNvPicPr>
            <a:picLocks noChangeAspect="1" noChangeArrowheads="1"/>
          </p:cNvPicPr>
          <p:nvPr/>
        </p:nvPicPr>
        <p:blipFill>
          <a:blip r:embed="rId4" cstate="print"/>
          <a:srcRect/>
          <a:stretch>
            <a:fillRect/>
          </a:stretch>
        </p:blipFill>
        <p:spPr bwMode="auto">
          <a:xfrm>
            <a:off x="10627712" y="7684920"/>
            <a:ext cx="276515" cy="462370"/>
          </a:xfrm>
          <a:prstGeom prst="rect">
            <a:avLst/>
          </a:prstGeom>
          <a:noFill/>
          <a:ln w="9525">
            <a:noFill/>
            <a:miter lim="800000"/>
            <a:headEnd/>
            <a:tailEnd/>
          </a:ln>
          <a:effectLst/>
        </p:spPr>
      </p:pic>
      <p:cxnSp>
        <p:nvCxnSpPr>
          <p:cNvPr id="5" name="Straight Connector 4"/>
          <p:cNvCxnSpPr/>
          <p:nvPr/>
        </p:nvCxnSpPr>
        <p:spPr>
          <a:xfrm>
            <a:off x="4276653" y="3884372"/>
            <a:ext cx="691284" cy="748891"/>
          </a:xfrm>
          <a:prstGeom prst="line">
            <a:avLst/>
          </a:prstGeom>
          <a:ln w="127000">
            <a:solidFill>
              <a:srgbClr val="FFFF0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713533" y="139917"/>
            <a:ext cx="715260" cy="707886"/>
          </a:xfrm>
          <a:prstGeom prst="rect">
            <a:avLst/>
          </a:prstGeom>
          <a:noFill/>
        </p:spPr>
        <p:txBody>
          <a:bodyPr wrap="none" rtlCol="0">
            <a:spAutoFit/>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CC99"/>
                </a:solidFill>
                <a:effectLst/>
                <a:uLnTx/>
                <a:uFillTx/>
                <a:latin typeface="Calibri"/>
                <a:ea typeface="+mn-ea"/>
                <a:cs typeface="+mn-cs"/>
              </a:rPr>
              <a:t>2C</a:t>
            </a:r>
          </a:p>
        </p:txBody>
      </p:sp>
    </p:spTree>
    <p:extLst>
      <p:ext uri="{BB962C8B-B14F-4D97-AF65-F5344CB8AC3E}">
        <p14:creationId xmlns:p14="http://schemas.microsoft.com/office/powerpoint/2010/main" val="581623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RP\2trp-forestry\6-aerials\Vande Pol Hillshade No Property Lines 01.jpg"/>
          <p:cNvPicPr preferRelativeResize="0">
            <a:picLocks noChangeArrowheads="1"/>
          </p:cNvPicPr>
          <p:nvPr/>
        </p:nvPicPr>
        <p:blipFill>
          <a:blip r:embed="rId3" cstate="print"/>
          <a:srcRect l="21818" t="10588" r="3636" b="6118"/>
          <a:stretch>
            <a:fillRect/>
          </a:stretch>
        </p:blipFill>
        <p:spPr bwMode="auto">
          <a:xfrm>
            <a:off x="0" y="5653"/>
            <a:ext cx="10972800" cy="8226021"/>
          </a:xfrm>
          <a:prstGeom prst="rect">
            <a:avLst/>
          </a:prstGeom>
          <a:noFill/>
        </p:spPr>
      </p:pic>
      <p:sp>
        <p:nvSpPr>
          <p:cNvPr id="58" name="Freeform 57"/>
          <p:cNvSpPr/>
          <p:nvPr/>
        </p:nvSpPr>
        <p:spPr>
          <a:xfrm>
            <a:off x="3428999" y="926757"/>
            <a:ext cx="1970903" cy="961767"/>
          </a:xfrm>
          <a:custGeom>
            <a:avLst/>
            <a:gdLst>
              <a:gd name="connsiteX0" fmla="*/ 0 w 2193324"/>
              <a:gd name="connsiteY0" fmla="*/ 0 h 961767"/>
              <a:gd name="connsiteX1" fmla="*/ 420130 w 2193324"/>
              <a:gd name="connsiteY1" fmla="*/ 451021 h 961767"/>
              <a:gd name="connsiteX2" fmla="*/ 673443 w 2193324"/>
              <a:gd name="connsiteY2" fmla="*/ 759940 h 961767"/>
              <a:gd name="connsiteX3" fmla="*/ 951470 w 2193324"/>
              <a:gd name="connsiteY3" fmla="*/ 951470 h 961767"/>
              <a:gd name="connsiteX4" fmla="*/ 1439562 w 2193324"/>
              <a:gd name="connsiteY4" fmla="*/ 821724 h 961767"/>
              <a:gd name="connsiteX5" fmla="*/ 1606378 w 2193324"/>
              <a:gd name="connsiteY5" fmla="*/ 611659 h 961767"/>
              <a:gd name="connsiteX6" fmla="*/ 1970903 w 2193324"/>
              <a:gd name="connsiteY6" fmla="*/ 401594 h 961767"/>
              <a:gd name="connsiteX7" fmla="*/ 2193324 w 2193324"/>
              <a:gd name="connsiteY7" fmla="*/ 321275 h 961767"/>
              <a:gd name="connsiteX0" fmla="*/ 0 w 2193324"/>
              <a:gd name="connsiteY0" fmla="*/ 0 h 961767"/>
              <a:gd name="connsiteX1" fmla="*/ 420130 w 2193324"/>
              <a:gd name="connsiteY1" fmla="*/ 451021 h 961767"/>
              <a:gd name="connsiteX2" fmla="*/ 673443 w 2193324"/>
              <a:gd name="connsiteY2" fmla="*/ 759940 h 961767"/>
              <a:gd name="connsiteX3" fmla="*/ 951470 w 2193324"/>
              <a:gd name="connsiteY3" fmla="*/ 951470 h 961767"/>
              <a:gd name="connsiteX4" fmla="*/ 1439562 w 2193324"/>
              <a:gd name="connsiteY4" fmla="*/ 821724 h 961767"/>
              <a:gd name="connsiteX5" fmla="*/ 1654151 w 2193324"/>
              <a:gd name="connsiteY5" fmla="*/ 595728 h 961767"/>
              <a:gd name="connsiteX6" fmla="*/ 1970903 w 2193324"/>
              <a:gd name="connsiteY6" fmla="*/ 401594 h 961767"/>
              <a:gd name="connsiteX7" fmla="*/ 2193324 w 2193324"/>
              <a:gd name="connsiteY7" fmla="*/ 321275 h 961767"/>
              <a:gd name="connsiteX0" fmla="*/ 0 w 1970903"/>
              <a:gd name="connsiteY0" fmla="*/ 0 h 961767"/>
              <a:gd name="connsiteX1" fmla="*/ 420130 w 1970903"/>
              <a:gd name="connsiteY1" fmla="*/ 451021 h 961767"/>
              <a:gd name="connsiteX2" fmla="*/ 673443 w 1970903"/>
              <a:gd name="connsiteY2" fmla="*/ 759940 h 961767"/>
              <a:gd name="connsiteX3" fmla="*/ 951470 w 1970903"/>
              <a:gd name="connsiteY3" fmla="*/ 951470 h 961767"/>
              <a:gd name="connsiteX4" fmla="*/ 1439562 w 1970903"/>
              <a:gd name="connsiteY4" fmla="*/ 821724 h 961767"/>
              <a:gd name="connsiteX5" fmla="*/ 1654151 w 1970903"/>
              <a:gd name="connsiteY5" fmla="*/ 595728 h 961767"/>
              <a:gd name="connsiteX6" fmla="*/ 1970903 w 1970903"/>
              <a:gd name="connsiteY6" fmla="*/ 401594 h 961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0903" h="961767">
                <a:moveTo>
                  <a:pt x="0" y="0"/>
                </a:moveTo>
                <a:cubicBezTo>
                  <a:pt x="153945" y="162182"/>
                  <a:pt x="307890" y="324364"/>
                  <a:pt x="420130" y="451021"/>
                </a:cubicBezTo>
                <a:cubicBezTo>
                  <a:pt x="532370" y="577678"/>
                  <a:pt x="584886" y="676532"/>
                  <a:pt x="673443" y="759940"/>
                </a:cubicBezTo>
                <a:cubicBezTo>
                  <a:pt x="762000" y="843348"/>
                  <a:pt x="823784" y="941173"/>
                  <a:pt x="951470" y="951470"/>
                </a:cubicBezTo>
                <a:cubicBezTo>
                  <a:pt x="1079156" y="961767"/>
                  <a:pt x="1322449" y="881014"/>
                  <a:pt x="1439562" y="821724"/>
                </a:cubicBezTo>
                <a:cubicBezTo>
                  <a:pt x="1556675" y="762434"/>
                  <a:pt x="1565594" y="665750"/>
                  <a:pt x="1654151" y="595728"/>
                </a:cubicBezTo>
                <a:cubicBezTo>
                  <a:pt x="1742708" y="525706"/>
                  <a:pt x="1881041" y="447336"/>
                  <a:pt x="1970903" y="401594"/>
                </a:cubicBezTo>
              </a:path>
            </a:pathLst>
          </a:custGeom>
          <a:ln w="508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 name="Group 91"/>
          <p:cNvGrpSpPr/>
          <p:nvPr/>
        </p:nvGrpSpPr>
        <p:grpSpPr>
          <a:xfrm>
            <a:off x="354030" y="2351691"/>
            <a:ext cx="10231092" cy="4331696"/>
            <a:chOff x="232234" y="1585560"/>
            <a:chExt cx="8641125" cy="3264425"/>
          </a:xfrm>
        </p:grpSpPr>
        <p:cxnSp>
          <p:nvCxnSpPr>
            <p:cNvPr id="30" name="Straight Connector 29"/>
            <p:cNvCxnSpPr/>
            <p:nvPr/>
          </p:nvCxnSpPr>
          <p:spPr>
            <a:xfrm flipH="1">
              <a:off x="232235" y="4849985"/>
              <a:ext cx="5707898"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232234" y="2046420"/>
              <a:ext cx="1" cy="280356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642931" y="1585560"/>
              <a:ext cx="230428" cy="3129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8040958" y="2134609"/>
              <a:ext cx="792763" cy="27547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7705639" y="2410082"/>
              <a:ext cx="335319" cy="6686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810388" y="3078702"/>
              <a:ext cx="910249" cy="17365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5940134" y="3252357"/>
              <a:ext cx="364242" cy="53508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940133" y="3787447"/>
              <a:ext cx="0" cy="106253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8833721" y="1898490"/>
              <a:ext cx="39638" cy="2361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6296879" y="3252357"/>
              <a:ext cx="515294"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pic>
        <p:nvPicPr>
          <p:cNvPr id="14" name="Picture 3"/>
          <p:cNvPicPr>
            <a:picLocks noChangeAspect="1" noChangeArrowheads="1"/>
          </p:cNvPicPr>
          <p:nvPr/>
        </p:nvPicPr>
        <p:blipFill>
          <a:blip r:embed="rId4" cstate="print"/>
          <a:srcRect/>
          <a:stretch>
            <a:fillRect/>
          </a:stretch>
        </p:blipFill>
        <p:spPr bwMode="auto">
          <a:xfrm>
            <a:off x="10635324" y="7684920"/>
            <a:ext cx="276515" cy="462370"/>
          </a:xfrm>
          <a:prstGeom prst="rect">
            <a:avLst/>
          </a:prstGeom>
          <a:noFill/>
          <a:ln w="9525">
            <a:noFill/>
            <a:miter lim="800000"/>
            <a:headEnd/>
            <a:tailEnd/>
          </a:ln>
          <a:effectLst/>
        </p:spPr>
      </p:pic>
      <p:sp>
        <p:nvSpPr>
          <p:cNvPr id="19" name="Freeform 18"/>
          <p:cNvSpPr/>
          <p:nvPr/>
        </p:nvSpPr>
        <p:spPr>
          <a:xfrm rot="21418255">
            <a:off x="-38959" y="715146"/>
            <a:ext cx="3508399" cy="2699402"/>
          </a:xfrm>
          <a:custGeom>
            <a:avLst/>
            <a:gdLst>
              <a:gd name="connsiteX0" fmla="*/ 1253705 w 1253705"/>
              <a:gd name="connsiteY0" fmla="*/ 0 h 1955321"/>
              <a:gd name="connsiteX1" fmla="*/ 977660 w 1253705"/>
              <a:gd name="connsiteY1" fmla="*/ 557842 h 1955321"/>
              <a:gd name="connsiteX2" fmla="*/ 575094 w 1253705"/>
              <a:gd name="connsiteY2" fmla="*/ 1345721 h 1955321"/>
              <a:gd name="connsiteX3" fmla="*/ 253041 w 1253705"/>
              <a:gd name="connsiteY3" fmla="*/ 1788544 h 1955321"/>
              <a:gd name="connsiteX4" fmla="*/ 0 w 1253705"/>
              <a:gd name="connsiteY4" fmla="*/ 1955321 h 1955321"/>
              <a:gd name="connsiteX0" fmla="*/ 1253705 w 1253705"/>
              <a:gd name="connsiteY0" fmla="*/ 0 h 1955321"/>
              <a:gd name="connsiteX1" fmla="*/ 977660 w 1253705"/>
              <a:gd name="connsiteY1" fmla="*/ 557842 h 1955321"/>
              <a:gd name="connsiteX2" fmla="*/ 575094 w 1253705"/>
              <a:gd name="connsiteY2" fmla="*/ 1345721 h 1955321"/>
              <a:gd name="connsiteX3" fmla="*/ 288035 w 1253705"/>
              <a:gd name="connsiteY3" fmla="*/ 1785817 h 1955321"/>
              <a:gd name="connsiteX4" fmla="*/ 0 w 1253705"/>
              <a:gd name="connsiteY4" fmla="*/ 1955321 h 1955321"/>
              <a:gd name="connsiteX0" fmla="*/ 1253705 w 1253705"/>
              <a:gd name="connsiteY0" fmla="*/ 0 h 1955321"/>
              <a:gd name="connsiteX1" fmla="*/ 977660 w 1253705"/>
              <a:gd name="connsiteY1" fmla="*/ 557842 h 1955321"/>
              <a:gd name="connsiteX2" fmla="*/ 518463 w 1253705"/>
              <a:gd name="connsiteY2" fmla="*/ 1324961 h 1955321"/>
              <a:gd name="connsiteX3" fmla="*/ 288035 w 1253705"/>
              <a:gd name="connsiteY3" fmla="*/ 1785817 h 1955321"/>
              <a:gd name="connsiteX4" fmla="*/ 0 w 1253705"/>
              <a:gd name="connsiteY4" fmla="*/ 1955321 h 1955321"/>
              <a:gd name="connsiteX0" fmla="*/ 1253705 w 1253705"/>
              <a:gd name="connsiteY0" fmla="*/ 0 h 1955321"/>
              <a:gd name="connsiteX1" fmla="*/ 977660 w 1253705"/>
              <a:gd name="connsiteY1" fmla="*/ 557842 h 1955321"/>
              <a:gd name="connsiteX2" fmla="*/ 518463 w 1253705"/>
              <a:gd name="connsiteY2" fmla="*/ 1324961 h 1955321"/>
              <a:gd name="connsiteX3" fmla="*/ 288035 w 1253705"/>
              <a:gd name="connsiteY3" fmla="*/ 1728210 h 1955321"/>
              <a:gd name="connsiteX4" fmla="*/ 0 w 1253705"/>
              <a:gd name="connsiteY4" fmla="*/ 1955321 h 1955321"/>
              <a:gd name="connsiteX0" fmla="*/ 1196098 w 1196098"/>
              <a:gd name="connsiteY0" fmla="*/ 0 h 1958638"/>
              <a:gd name="connsiteX1" fmla="*/ 920053 w 1196098"/>
              <a:gd name="connsiteY1" fmla="*/ 557842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921711 w 1196098"/>
              <a:gd name="connsiteY1" fmla="*/ 576069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921711 w 1196098"/>
              <a:gd name="connsiteY1" fmla="*/ 518462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873106 w 1196098"/>
              <a:gd name="connsiteY1" fmla="*/ 494434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873106 w 1196098"/>
              <a:gd name="connsiteY1" fmla="*/ 494434 h 1958638"/>
              <a:gd name="connsiteX2" fmla="*/ 460856 w 1196098"/>
              <a:gd name="connsiteY2" fmla="*/ 1324961 h 1958638"/>
              <a:gd name="connsiteX3" fmla="*/ 230428 w 1196098"/>
              <a:gd name="connsiteY3" fmla="*/ 1728210 h 1958638"/>
              <a:gd name="connsiteX4" fmla="*/ 0 w 1196098"/>
              <a:gd name="connsiteY4" fmla="*/ 1958638 h 1958638"/>
              <a:gd name="connsiteX0" fmla="*/ 1196098 w 1196098"/>
              <a:gd name="connsiteY0" fmla="*/ 0 h 1958638"/>
              <a:gd name="connsiteX1" fmla="*/ 873106 w 1196098"/>
              <a:gd name="connsiteY1" fmla="*/ 494434 h 1958638"/>
              <a:gd name="connsiteX2" fmla="*/ 460856 w 1196098"/>
              <a:gd name="connsiteY2" fmla="*/ 1324961 h 1958638"/>
              <a:gd name="connsiteX3" fmla="*/ 230428 w 1196098"/>
              <a:gd name="connsiteY3" fmla="*/ 1728210 h 1958638"/>
              <a:gd name="connsiteX4" fmla="*/ 0 w 1196098"/>
              <a:gd name="connsiteY4" fmla="*/ 1958638 h 1958638"/>
              <a:gd name="connsiteX0" fmla="*/ 2355704 w 2355704"/>
              <a:gd name="connsiteY0" fmla="*/ 0 h 2175666"/>
              <a:gd name="connsiteX1" fmla="*/ 2032712 w 2355704"/>
              <a:gd name="connsiteY1" fmla="*/ 494434 h 2175666"/>
              <a:gd name="connsiteX2" fmla="*/ 1620462 w 2355704"/>
              <a:gd name="connsiteY2" fmla="*/ 1324961 h 2175666"/>
              <a:gd name="connsiteX3" fmla="*/ 1390034 w 2355704"/>
              <a:gd name="connsiteY3" fmla="*/ 1728210 h 2175666"/>
              <a:gd name="connsiteX4" fmla="*/ 0 w 2355704"/>
              <a:gd name="connsiteY4" fmla="*/ 2175666 h 2175666"/>
              <a:gd name="connsiteX0" fmla="*/ 2355704 w 2355704"/>
              <a:gd name="connsiteY0" fmla="*/ 0 h 2175666"/>
              <a:gd name="connsiteX1" fmla="*/ 2032712 w 2355704"/>
              <a:gd name="connsiteY1" fmla="*/ 494434 h 2175666"/>
              <a:gd name="connsiteX2" fmla="*/ 1620462 w 2355704"/>
              <a:gd name="connsiteY2" fmla="*/ 1324961 h 2175666"/>
              <a:gd name="connsiteX3" fmla="*/ 1390034 w 2355704"/>
              <a:gd name="connsiteY3" fmla="*/ 1728210 h 2175666"/>
              <a:gd name="connsiteX4" fmla="*/ 845093 w 2355704"/>
              <a:gd name="connsiteY4" fmla="*/ 1930767 h 2175666"/>
              <a:gd name="connsiteX5" fmla="*/ 0 w 2355704"/>
              <a:gd name="connsiteY5" fmla="*/ 2175666 h 2175666"/>
              <a:gd name="connsiteX0" fmla="*/ 2355704 w 2355704"/>
              <a:gd name="connsiteY0" fmla="*/ 0 h 2237652"/>
              <a:gd name="connsiteX1" fmla="*/ 2032712 w 2355704"/>
              <a:gd name="connsiteY1" fmla="*/ 494434 h 2237652"/>
              <a:gd name="connsiteX2" fmla="*/ 1620462 w 2355704"/>
              <a:gd name="connsiteY2" fmla="*/ 1324961 h 2237652"/>
              <a:gd name="connsiteX3" fmla="*/ 1390034 w 2355704"/>
              <a:gd name="connsiteY3" fmla="*/ 1728210 h 2237652"/>
              <a:gd name="connsiteX4" fmla="*/ 706979 w 2355704"/>
              <a:gd name="connsiteY4" fmla="*/ 2163076 h 2237652"/>
              <a:gd name="connsiteX5" fmla="*/ 0 w 2355704"/>
              <a:gd name="connsiteY5" fmla="*/ 2175666 h 2237652"/>
              <a:gd name="connsiteX0" fmla="*/ 2350469 w 2350469"/>
              <a:gd name="connsiteY0" fmla="*/ 0 h 2220630"/>
              <a:gd name="connsiteX1" fmla="*/ 2027477 w 2350469"/>
              <a:gd name="connsiteY1" fmla="*/ 494434 h 2220630"/>
              <a:gd name="connsiteX2" fmla="*/ 1615227 w 2350469"/>
              <a:gd name="connsiteY2" fmla="*/ 1324961 h 2220630"/>
              <a:gd name="connsiteX3" fmla="*/ 1384799 w 2350469"/>
              <a:gd name="connsiteY3" fmla="*/ 1728210 h 2220630"/>
              <a:gd name="connsiteX4" fmla="*/ 701744 w 2350469"/>
              <a:gd name="connsiteY4" fmla="*/ 2163076 h 2220630"/>
              <a:gd name="connsiteX5" fmla="*/ 0 w 2350469"/>
              <a:gd name="connsiteY5" fmla="*/ 2073536 h 2220630"/>
              <a:gd name="connsiteX0" fmla="*/ 2350469 w 2350469"/>
              <a:gd name="connsiteY0" fmla="*/ 0 h 2220630"/>
              <a:gd name="connsiteX1" fmla="*/ 2027477 w 2350469"/>
              <a:gd name="connsiteY1" fmla="*/ 494434 h 2220630"/>
              <a:gd name="connsiteX2" fmla="*/ 1615227 w 2350469"/>
              <a:gd name="connsiteY2" fmla="*/ 1324961 h 2220630"/>
              <a:gd name="connsiteX3" fmla="*/ 1384799 w 2350469"/>
              <a:gd name="connsiteY3" fmla="*/ 1728210 h 2220630"/>
              <a:gd name="connsiteX4" fmla="*/ 701744 w 2350469"/>
              <a:gd name="connsiteY4" fmla="*/ 2163076 h 2220630"/>
              <a:gd name="connsiteX5" fmla="*/ 0 w 2350469"/>
              <a:gd name="connsiteY5" fmla="*/ 2073536 h 2220630"/>
              <a:gd name="connsiteX0" fmla="*/ 2350469 w 2350469"/>
              <a:gd name="connsiteY0" fmla="*/ 0 h 2267736"/>
              <a:gd name="connsiteX1" fmla="*/ 2027477 w 2350469"/>
              <a:gd name="connsiteY1" fmla="*/ 494434 h 2267736"/>
              <a:gd name="connsiteX2" fmla="*/ 1615227 w 2350469"/>
              <a:gd name="connsiteY2" fmla="*/ 1324961 h 2267736"/>
              <a:gd name="connsiteX3" fmla="*/ 1384799 w 2350469"/>
              <a:gd name="connsiteY3" fmla="*/ 1728210 h 2267736"/>
              <a:gd name="connsiteX4" fmla="*/ 701744 w 2350469"/>
              <a:gd name="connsiteY4" fmla="*/ 2163076 h 2267736"/>
              <a:gd name="connsiteX5" fmla="*/ 0 w 2350469"/>
              <a:gd name="connsiteY5" fmla="*/ 2073536 h 2267736"/>
              <a:gd name="connsiteX0" fmla="*/ 2350469 w 2350469"/>
              <a:gd name="connsiteY0" fmla="*/ 0 h 2326502"/>
              <a:gd name="connsiteX1" fmla="*/ 2027477 w 2350469"/>
              <a:gd name="connsiteY1" fmla="*/ 494434 h 2326502"/>
              <a:gd name="connsiteX2" fmla="*/ 1615227 w 2350469"/>
              <a:gd name="connsiteY2" fmla="*/ 1324961 h 2326502"/>
              <a:gd name="connsiteX3" fmla="*/ 1384799 w 2350469"/>
              <a:gd name="connsiteY3" fmla="*/ 1728210 h 2326502"/>
              <a:gd name="connsiteX4" fmla="*/ 701744 w 2350469"/>
              <a:gd name="connsiteY4" fmla="*/ 2163076 h 2326502"/>
              <a:gd name="connsiteX5" fmla="*/ 0 w 2350469"/>
              <a:gd name="connsiteY5" fmla="*/ 2073536 h 2326502"/>
              <a:gd name="connsiteX0" fmla="*/ 2350469 w 2350469"/>
              <a:gd name="connsiteY0" fmla="*/ 0 h 2326502"/>
              <a:gd name="connsiteX1" fmla="*/ 2027477 w 2350469"/>
              <a:gd name="connsiteY1" fmla="*/ 494434 h 2326502"/>
              <a:gd name="connsiteX2" fmla="*/ 1615227 w 2350469"/>
              <a:gd name="connsiteY2" fmla="*/ 1324961 h 2326502"/>
              <a:gd name="connsiteX3" fmla="*/ 1384799 w 2350469"/>
              <a:gd name="connsiteY3" fmla="*/ 1728210 h 2326502"/>
              <a:gd name="connsiteX4" fmla="*/ 699127 w 2350469"/>
              <a:gd name="connsiteY4" fmla="*/ 2214142 h 2326502"/>
              <a:gd name="connsiteX5" fmla="*/ 0 w 2350469"/>
              <a:gd name="connsiteY5" fmla="*/ 2073536 h 2326502"/>
              <a:gd name="connsiteX0" fmla="*/ 2342616 w 2342616"/>
              <a:gd name="connsiteY0" fmla="*/ 0 h 2246164"/>
              <a:gd name="connsiteX1" fmla="*/ 2019624 w 2342616"/>
              <a:gd name="connsiteY1" fmla="*/ 494434 h 2246164"/>
              <a:gd name="connsiteX2" fmla="*/ 1607374 w 2342616"/>
              <a:gd name="connsiteY2" fmla="*/ 1324961 h 2246164"/>
              <a:gd name="connsiteX3" fmla="*/ 1376946 w 2342616"/>
              <a:gd name="connsiteY3" fmla="*/ 1728210 h 2246164"/>
              <a:gd name="connsiteX4" fmla="*/ 691274 w 2342616"/>
              <a:gd name="connsiteY4" fmla="*/ 2214142 h 2246164"/>
              <a:gd name="connsiteX5" fmla="*/ 0 w 2342616"/>
              <a:gd name="connsiteY5" fmla="*/ 1920344 h 2246164"/>
              <a:gd name="connsiteX0" fmla="*/ 2337381 w 2337381"/>
              <a:gd name="connsiteY0" fmla="*/ 0 h 2229143"/>
              <a:gd name="connsiteX1" fmla="*/ 2014389 w 2337381"/>
              <a:gd name="connsiteY1" fmla="*/ 494434 h 2229143"/>
              <a:gd name="connsiteX2" fmla="*/ 1602139 w 2337381"/>
              <a:gd name="connsiteY2" fmla="*/ 1324961 h 2229143"/>
              <a:gd name="connsiteX3" fmla="*/ 1371711 w 2337381"/>
              <a:gd name="connsiteY3" fmla="*/ 1728210 h 2229143"/>
              <a:gd name="connsiteX4" fmla="*/ 686039 w 2337381"/>
              <a:gd name="connsiteY4" fmla="*/ 2214142 h 2229143"/>
              <a:gd name="connsiteX5" fmla="*/ 0 w 2337381"/>
              <a:gd name="connsiteY5" fmla="*/ 1818214 h 2229143"/>
              <a:gd name="connsiteX0" fmla="*/ 2337381 w 2337381"/>
              <a:gd name="connsiteY0" fmla="*/ 0 h 2403043"/>
              <a:gd name="connsiteX1" fmla="*/ 2014389 w 2337381"/>
              <a:gd name="connsiteY1" fmla="*/ 494434 h 2403043"/>
              <a:gd name="connsiteX2" fmla="*/ 1602139 w 2337381"/>
              <a:gd name="connsiteY2" fmla="*/ 1324961 h 2403043"/>
              <a:gd name="connsiteX3" fmla="*/ 1371711 w 2337381"/>
              <a:gd name="connsiteY3" fmla="*/ 1728210 h 2403043"/>
              <a:gd name="connsiteX4" fmla="*/ 686039 w 2337381"/>
              <a:gd name="connsiteY4" fmla="*/ 2214142 h 2403043"/>
              <a:gd name="connsiteX5" fmla="*/ 0 w 2337381"/>
              <a:gd name="connsiteY5" fmla="*/ 1818214 h 2403043"/>
              <a:gd name="connsiteX0" fmla="*/ 2337381 w 2337381"/>
              <a:gd name="connsiteY0" fmla="*/ 0 h 2403043"/>
              <a:gd name="connsiteX1" fmla="*/ 2014389 w 2337381"/>
              <a:gd name="connsiteY1" fmla="*/ 494434 h 2403043"/>
              <a:gd name="connsiteX2" fmla="*/ 1602139 w 2337381"/>
              <a:gd name="connsiteY2" fmla="*/ 1324961 h 2403043"/>
              <a:gd name="connsiteX3" fmla="*/ 1371711 w 2337381"/>
              <a:gd name="connsiteY3" fmla="*/ 1728210 h 2403043"/>
              <a:gd name="connsiteX4" fmla="*/ 686039 w 2337381"/>
              <a:gd name="connsiteY4" fmla="*/ 2214142 h 2403043"/>
              <a:gd name="connsiteX5" fmla="*/ 0 w 2337381"/>
              <a:gd name="connsiteY5" fmla="*/ 1818214 h 2403043"/>
              <a:gd name="connsiteX0" fmla="*/ 2332146 w 2332146"/>
              <a:gd name="connsiteY0" fmla="*/ 0 h 2300914"/>
              <a:gd name="connsiteX1" fmla="*/ 2009154 w 2332146"/>
              <a:gd name="connsiteY1" fmla="*/ 494434 h 2300914"/>
              <a:gd name="connsiteX2" fmla="*/ 1596904 w 2332146"/>
              <a:gd name="connsiteY2" fmla="*/ 1324961 h 2300914"/>
              <a:gd name="connsiteX3" fmla="*/ 1366476 w 2332146"/>
              <a:gd name="connsiteY3" fmla="*/ 1728210 h 2300914"/>
              <a:gd name="connsiteX4" fmla="*/ 680804 w 2332146"/>
              <a:gd name="connsiteY4" fmla="*/ 2214142 h 2300914"/>
              <a:gd name="connsiteX5" fmla="*/ 0 w 2332146"/>
              <a:gd name="connsiteY5" fmla="*/ 1716085 h 2300914"/>
              <a:gd name="connsiteX0" fmla="*/ 2332146 w 2332146"/>
              <a:gd name="connsiteY0" fmla="*/ 12771 h 2313685"/>
              <a:gd name="connsiteX1" fmla="*/ 2224277 w 2332146"/>
              <a:gd name="connsiteY1" fmla="*/ 82406 h 2313685"/>
              <a:gd name="connsiteX2" fmla="*/ 2009154 w 2332146"/>
              <a:gd name="connsiteY2" fmla="*/ 507205 h 2313685"/>
              <a:gd name="connsiteX3" fmla="*/ 1596904 w 2332146"/>
              <a:gd name="connsiteY3" fmla="*/ 1337732 h 2313685"/>
              <a:gd name="connsiteX4" fmla="*/ 1366476 w 2332146"/>
              <a:gd name="connsiteY4" fmla="*/ 1740981 h 2313685"/>
              <a:gd name="connsiteX5" fmla="*/ 680804 w 2332146"/>
              <a:gd name="connsiteY5" fmla="*/ 2226913 h 2313685"/>
              <a:gd name="connsiteX6" fmla="*/ 0 w 2332146"/>
              <a:gd name="connsiteY6" fmla="*/ 1728856 h 2313685"/>
              <a:gd name="connsiteX0" fmla="*/ 2631578 w 2631578"/>
              <a:gd name="connsiteY0" fmla="*/ 0 h 2335766"/>
              <a:gd name="connsiteX1" fmla="*/ 2224277 w 2631578"/>
              <a:gd name="connsiteY1" fmla="*/ 104487 h 2335766"/>
              <a:gd name="connsiteX2" fmla="*/ 2009154 w 2631578"/>
              <a:gd name="connsiteY2" fmla="*/ 529286 h 2335766"/>
              <a:gd name="connsiteX3" fmla="*/ 1596904 w 2631578"/>
              <a:gd name="connsiteY3" fmla="*/ 1359813 h 2335766"/>
              <a:gd name="connsiteX4" fmla="*/ 1366476 w 2631578"/>
              <a:gd name="connsiteY4" fmla="*/ 1763062 h 2335766"/>
              <a:gd name="connsiteX5" fmla="*/ 680804 w 2631578"/>
              <a:gd name="connsiteY5" fmla="*/ 2248994 h 2335766"/>
              <a:gd name="connsiteX6" fmla="*/ 0 w 2631578"/>
              <a:gd name="connsiteY6" fmla="*/ 1750937 h 2335766"/>
              <a:gd name="connsiteX0" fmla="*/ 2631578 w 2631578"/>
              <a:gd name="connsiteY0" fmla="*/ 54892 h 2390658"/>
              <a:gd name="connsiteX1" fmla="*/ 2224277 w 2631578"/>
              <a:gd name="connsiteY1" fmla="*/ 159379 h 2390658"/>
              <a:gd name="connsiteX2" fmla="*/ 2009154 w 2631578"/>
              <a:gd name="connsiteY2" fmla="*/ 584178 h 2390658"/>
              <a:gd name="connsiteX3" fmla="*/ 1596904 w 2631578"/>
              <a:gd name="connsiteY3" fmla="*/ 1414705 h 2390658"/>
              <a:gd name="connsiteX4" fmla="*/ 1366476 w 2631578"/>
              <a:gd name="connsiteY4" fmla="*/ 1817954 h 2390658"/>
              <a:gd name="connsiteX5" fmla="*/ 680804 w 2631578"/>
              <a:gd name="connsiteY5" fmla="*/ 2303886 h 2390658"/>
              <a:gd name="connsiteX6" fmla="*/ 0 w 2631578"/>
              <a:gd name="connsiteY6" fmla="*/ 1805829 h 2390658"/>
              <a:gd name="connsiteX0" fmla="*/ 2631578 w 2632280"/>
              <a:gd name="connsiteY0" fmla="*/ 22516 h 2358282"/>
              <a:gd name="connsiteX1" fmla="*/ 2564397 w 2632280"/>
              <a:gd name="connsiteY1" fmla="*/ 17414 h 2358282"/>
              <a:gd name="connsiteX2" fmla="*/ 2224277 w 2632280"/>
              <a:gd name="connsiteY2" fmla="*/ 127003 h 2358282"/>
              <a:gd name="connsiteX3" fmla="*/ 2009154 w 2632280"/>
              <a:gd name="connsiteY3" fmla="*/ 551802 h 2358282"/>
              <a:gd name="connsiteX4" fmla="*/ 1596904 w 2632280"/>
              <a:gd name="connsiteY4" fmla="*/ 1382329 h 2358282"/>
              <a:gd name="connsiteX5" fmla="*/ 1366476 w 2632280"/>
              <a:gd name="connsiteY5" fmla="*/ 1785578 h 2358282"/>
              <a:gd name="connsiteX6" fmla="*/ 680804 w 2632280"/>
              <a:gd name="connsiteY6" fmla="*/ 2271510 h 2358282"/>
              <a:gd name="connsiteX7" fmla="*/ 0 w 2632280"/>
              <a:gd name="connsiteY7" fmla="*/ 1773453 h 2358282"/>
              <a:gd name="connsiteX0" fmla="*/ 2631578 w 3020958"/>
              <a:gd name="connsiteY0" fmla="*/ 22516 h 2358282"/>
              <a:gd name="connsiteX1" fmla="*/ 2564397 w 3020958"/>
              <a:gd name="connsiteY1" fmla="*/ 17414 h 2358282"/>
              <a:gd name="connsiteX2" fmla="*/ 2224277 w 3020958"/>
              <a:gd name="connsiteY2" fmla="*/ 127003 h 2358282"/>
              <a:gd name="connsiteX3" fmla="*/ 2009154 w 3020958"/>
              <a:gd name="connsiteY3" fmla="*/ 551802 h 2358282"/>
              <a:gd name="connsiteX4" fmla="*/ 1596904 w 3020958"/>
              <a:gd name="connsiteY4" fmla="*/ 1382329 h 2358282"/>
              <a:gd name="connsiteX5" fmla="*/ 1366476 w 3020958"/>
              <a:gd name="connsiteY5" fmla="*/ 1785578 h 2358282"/>
              <a:gd name="connsiteX6" fmla="*/ 680804 w 3020958"/>
              <a:gd name="connsiteY6" fmla="*/ 2271510 h 2358282"/>
              <a:gd name="connsiteX7" fmla="*/ 0 w 3020958"/>
              <a:gd name="connsiteY7" fmla="*/ 1773453 h 2358282"/>
              <a:gd name="connsiteX0" fmla="*/ 2631578 w 3030676"/>
              <a:gd name="connsiteY0" fmla="*/ 16823 h 2352589"/>
              <a:gd name="connsiteX1" fmla="*/ 3019479 w 3030676"/>
              <a:gd name="connsiteY1" fmla="*/ 191635 h 2352589"/>
              <a:gd name="connsiteX2" fmla="*/ 2564397 w 3030676"/>
              <a:gd name="connsiteY2" fmla="*/ 11721 h 2352589"/>
              <a:gd name="connsiteX3" fmla="*/ 2224277 w 3030676"/>
              <a:gd name="connsiteY3" fmla="*/ 121310 h 2352589"/>
              <a:gd name="connsiteX4" fmla="*/ 2009154 w 3030676"/>
              <a:gd name="connsiteY4" fmla="*/ 546109 h 2352589"/>
              <a:gd name="connsiteX5" fmla="*/ 1596904 w 3030676"/>
              <a:gd name="connsiteY5" fmla="*/ 1376636 h 2352589"/>
              <a:gd name="connsiteX6" fmla="*/ 1366476 w 3030676"/>
              <a:gd name="connsiteY6" fmla="*/ 1779885 h 2352589"/>
              <a:gd name="connsiteX7" fmla="*/ 680804 w 3030676"/>
              <a:gd name="connsiteY7" fmla="*/ 2265817 h 2352589"/>
              <a:gd name="connsiteX8" fmla="*/ 0 w 3030676"/>
              <a:gd name="connsiteY8" fmla="*/ 1767760 h 2352589"/>
              <a:gd name="connsiteX0" fmla="*/ 2631578 w 3027287"/>
              <a:gd name="connsiteY0" fmla="*/ 65486 h 2401252"/>
              <a:gd name="connsiteX1" fmla="*/ 3019479 w 3027287"/>
              <a:gd name="connsiteY1" fmla="*/ 240298 h 2401252"/>
              <a:gd name="connsiteX2" fmla="*/ 2584728 w 3027287"/>
              <a:gd name="connsiteY2" fmla="*/ 11721 h 2401252"/>
              <a:gd name="connsiteX3" fmla="*/ 2224277 w 3027287"/>
              <a:gd name="connsiteY3" fmla="*/ 169973 h 2401252"/>
              <a:gd name="connsiteX4" fmla="*/ 2009154 w 3027287"/>
              <a:gd name="connsiteY4" fmla="*/ 594772 h 2401252"/>
              <a:gd name="connsiteX5" fmla="*/ 1596904 w 3027287"/>
              <a:gd name="connsiteY5" fmla="*/ 1425299 h 2401252"/>
              <a:gd name="connsiteX6" fmla="*/ 1366476 w 3027287"/>
              <a:gd name="connsiteY6" fmla="*/ 1828548 h 2401252"/>
              <a:gd name="connsiteX7" fmla="*/ 680804 w 3027287"/>
              <a:gd name="connsiteY7" fmla="*/ 2314480 h 2401252"/>
              <a:gd name="connsiteX8" fmla="*/ 0 w 3027287"/>
              <a:gd name="connsiteY8" fmla="*/ 1816423 h 2401252"/>
              <a:gd name="connsiteX0" fmla="*/ 3001154 w 3088883"/>
              <a:gd name="connsiteY0" fmla="*/ 597751 h 2401252"/>
              <a:gd name="connsiteX1" fmla="*/ 3019479 w 3088883"/>
              <a:gd name="connsiteY1" fmla="*/ 240298 h 2401252"/>
              <a:gd name="connsiteX2" fmla="*/ 2584728 w 3088883"/>
              <a:gd name="connsiteY2" fmla="*/ 11721 h 2401252"/>
              <a:gd name="connsiteX3" fmla="*/ 2224277 w 3088883"/>
              <a:gd name="connsiteY3" fmla="*/ 169973 h 2401252"/>
              <a:gd name="connsiteX4" fmla="*/ 2009154 w 3088883"/>
              <a:gd name="connsiteY4" fmla="*/ 594772 h 2401252"/>
              <a:gd name="connsiteX5" fmla="*/ 1596904 w 3088883"/>
              <a:gd name="connsiteY5" fmla="*/ 1425299 h 2401252"/>
              <a:gd name="connsiteX6" fmla="*/ 1366476 w 3088883"/>
              <a:gd name="connsiteY6" fmla="*/ 1828548 h 2401252"/>
              <a:gd name="connsiteX7" fmla="*/ 680804 w 3088883"/>
              <a:gd name="connsiteY7" fmla="*/ 2314480 h 2401252"/>
              <a:gd name="connsiteX8" fmla="*/ 0 w 3088883"/>
              <a:gd name="connsiteY8" fmla="*/ 1816423 h 2401252"/>
              <a:gd name="connsiteX0" fmla="*/ 3001154 w 3001294"/>
              <a:gd name="connsiteY0" fmla="*/ 593132 h 2396633"/>
              <a:gd name="connsiteX1" fmla="*/ 2826838 w 3001294"/>
              <a:gd name="connsiteY1" fmla="*/ 122742 h 2396633"/>
              <a:gd name="connsiteX2" fmla="*/ 2584728 w 3001294"/>
              <a:gd name="connsiteY2" fmla="*/ 7102 h 2396633"/>
              <a:gd name="connsiteX3" fmla="*/ 2224277 w 3001294"/>
              <a:gd name="connsiteY3" fmla="*/ 165354 h 2396633"/>
              <a:gd name="connsiteX4" fmla="*/ 2009154 w 3001294"/>
              <a:gd name="connsiteY4" fmla="*/ 590153 h 2396633"/>
              <a:gd name="connsiteX5" fmla="*/ 1596904 w 3001294"/>
              <a:gd name="connsiteY5" fmla="*/ 1420680 h 2396633"/>
              <a:gd name="connsiteX6" fmla="*/ 1366476 w 3001294"/>
              <a:gd name="connsiteY6" fmla="*/ 1823929 h 2396633"/>
              <a:gd name="connsiteX7" fmla="*/ 680804 w 3001294"/>
              <a:gd name="connsiteY7" fmla="*/ 2309861 h 2396633"/>
              <a:gd name="connsiteX8" fmla="*/ 0 w 3001294"/>
              <a:gd name="connsiteY8" fmla="*/ 1811804 h 2396633"/>
              <a:gd name="connsiteX0" fmla="*/ 3016861 w 3017001"/>
              <a:gd name="connsiteY0" fmla="*/ 286745 h 2396633"/>
              <a:gd name="connsiteX1" fmla="*/ 2826838 w 3017001"/>
              <a:gd name="connsiteY1" fmla="*/ 122742 h 2396633"/>
              <a:gd name="connsiteX2" fmla="*/ 2584728 w 3017001"/>
              <a:gd name="connsiteY2" fmla="*/ 7102 h 2396633"/>
              <a:gd name="connsiteX3" fmla="*/ 2224277 w 3017001"/>
              <a:gd name="connsiteY3" fmla="*/ 165354 h 2396633"/>
              <a:gd name="connsiteX4" fmla="*/ 2009154 w 3017001"/>
              <a:gd name="connsiteY4" fmla="*/ 590153 h 2396633"/>
              <a:gd name="connsiteX5" fmla="*/ 1596904 w 3017001"/>
              <a:gd name="connsiteY5" fmla="*/ 1420680 h 2396633"/>
              <a:gd name="connsiteX6" fmla="*/ 1366476 w 3017001"/>
              <a:gd name="connsiteY6" fmla="*/ 1823929 h 2396633"/>
              <a:gd name="connsiteX7" fmla="*/ 680804 w 3017001"/>
              <a:gd name="connsiteY7" fmla="*/ 2309861 h 2396633"/>
              <a:gd name="connsiteX8" fmla="*/ 0 w 3017001"/>
              <a:gd name="connsiteY8" fmla="*/ 1811804 h 2396633"/>
              <a:gd name="connsiteX0" fmla="*/ 3016861 w 3017001"/>
              <a:gd name="connsiteY0" fmla="*/ 286294 h 2396182"/>
              <a:gd name="connsiteX1" fmla="*/ 2876307 w 3017001"/>
              <a:gd name="connsiteY1" fmla="*/ 124994 h 2396182"/>
              <a:gd name="connsiteX2" fmla="*/ 2584728 w 3017001"/>
              <a:gd name="connsiteY2" fmla="*/ 6651 h 2396182"/>
              <a:gd name="connsiteX3" fmla="*/ 2224277 w 3017001"/>
              <a:gd name="connsiteY3" fmla="*/ 164903 h 2396182"/>
              <a:gd name="connsiteX4" fmla="*/ 2009154 w 3017001"/>
              <a:gd name="connsiteY4" fmla="*/ 589702 h 2396182"/>
              <a:gd name="connsiteX5" fmla="*/ 1596904 w 3017001"/>
              <a:gd name="connsiteY5" fmla="*/ 1420229 h 2396182"/>
              <a:gd name="connsiteX6" fmla="*/ 1366476 w 3017001"/>
              <a:gd name="connsiteY6" fmla="*/ 1823478 h 2396182"/>
              <a:gd name="connsiteX7" fmla="*/ 680804 w 3017001"/>
              <a:gd name="connsiteY7" fmla="*/ 2309410 h 2396182"/>
              <a:gd name="connsiteX8" fmla="*/ 0 w 3017001"/>
              <a:gd name="connsiteY8" fmla="*/ 1811353 h 2396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7001" h="2396182">
                <a:moveTo>
                  <a:pt x="3016861" y="286294"/>
                </a:moveTo>
                <a:cubicBezTo>
                  <a:pt x="3017001" y="286533"/>
                  <a:pt x="2948329" y="171601"/>
                  <a:pt x="2876307" y="124994"/>
                </a:cubicBezTo>
                <a:cubicBezTo>
                  <a:pt x="2804285" y="78387"/>
                  <a:pt x="2693400" y="0"/>
                  <a:pt x="2584728" y="6651"/>
                </a:cubicBezTo>
                <a:cubicBezTo>
                  <a:pt x="2476056" y="13302"/>
                  <a:pt x="2316817" y="75838"/>
                  <a:pt x="2224277" y="164903"/>
                </a:cubicBezTo>
                <a:cubicBezTo>
                  <a:pt x="2120540" y="253117"/>
                  <a:pt x="2113716" y="380481"/>
                  <a:pt x="2009154" y="589702"/>
                </a:cubicBezTo>
                <a:cubicBezTo>
                  <a:pt x="1904592" y="798923"/>
                  <a:pt x="1704017" y="1214600"/>
                  <a:pt x="1596904" y="1420229"/>
                </a:cubicBezTo>
                <a:cubicBezTo>
                  <a:pt x="1489791" y="1625858"/>
                  <a:pt x="1519159" y="1675281"/>
                  <a:pt x="1366476" y="1823478"/>
                </a:cubicBezTo>
                <a:cubicBezTo>
                  <a:pt x="1213793" y="1971675"/>
                  <a:pt x="881283" y="2253403"/>
                  <a:pt x="680804" y="2309410"/>
                </a:cubicBezTo>
                <a:cubicBezTo>
                  <a:pt x="452186" y="2324411"/>
                  <a:pt x="69440" y="2396182"/>
                  <a:pt x="0" y="1811353"/>
                </a:cubicBezTo>
              </a:path>
            </a:pathLst>
          </a:custGeom>
          <a:ln w="50800">
            <a:solidFill>
              <a:srgbClr val="FFFF00"/>
            </a:solidFill>
            <a:prstDash val="sysDot"/>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Freeform 19"/>
          <p:cNvSpPr/>
          <p:nvPr/>
        </p:nvSpPr>
        <p:spPr>
          <a:xfrm>
            <a:off x="5889649" y="1109635"/>
            <a:ext cx="3341207" cy="1680204"/>
          </a:xfrm>
          <a:custGeom>
            <a:avLst/>
            <a:gdLst>
              <a:gd name="connsiteX0" fmla="*/ 0 w 7424468"/>
              <a:gd name="connsiteY0" fmla="*/ 4793 h 1696528"/>
              <a:gd name="connsiteX1" fmla="*/ 362309 w 7424468"/>
              <a:gd name="connsiteY1" fmla="*/ 378604 h 1696528"/>
              <a:gd name="connsiteX2" fmla="*/ 879894 w 7424468"/>
              <a:gd name="connsiteY2" fmla="*/ 798423 h 1696528"/>
              <a:gd name="connsiteX3" fmla="*/ 1495245 w 7424468"/>
              <a:gd name="connsiteY3" fmla="*/ 821427 h 1696528"/>
              <a:gd name="connsiteX4" fmla="*/ 2041585 w 7424468"/>
              <a:gd name="connsiteY4" fmla="*/ 367102 h 1696528"/>
              <a:gd name="connsiteX5" fmla="*/ 2472906 w 7424468"/>
              <a:gd name="connsiteY5" fmla="*/ 108310 h 1696528"/>
              <a:gd name="connsiteX6" fmla="*/ 3048000 w 7424468"/>
              <a:gd name="connsiteY6" fmla="*/ 50800 h 1696528"/>
              <a:gd name="connsiteX7" fmla="*/ 3479321 w 7424468"/>
              <a:gd name="connsiteY7" fmla="*/ 413110 h 1696528"/>
              <a:gd name="connsiteX8" fmla="*/ 3646098 w 7424468"/>
              <a:gd name="connsiteY8" fmla="*/ 1051465 h 1696528"/>
              <a:gd name="connsiteX9" fmla="*/ 4111924 w 7424468"/>
              <a:gd name="connsiteY9" fmla="*/ 1436778 h 1696528"/>
              <a:gd name="connsiteX10" fmla="*/ 4991819 w 7424468"/>
              <a:gd name="connsiteY10" fmla="*/ 1597804 h 1696528"/>
              <a:gd name="connsiteX11" fmla="*/ 5952226 w 7424468"/>
              <a:gd name="connsiteY11" fmla="*/ 1672566 h 1696528"/>
              <a:gd name="connsiteX12" fmla="*/ 6567577 w 7424468"/>
              <a:gd name="connsiteY12" fmla="*/ 1454031 h 1696528"/>
              <a:gd name="connsiteX13" fmla="*/ 6843623 w 7424468"/>
              <a:gd name="connsiteY13" fmla="*/ 1362015 h 1696528"/>
              <a:gd name="connsiteX14" fmla="*/ 7424468 w 7424468"/>
              <a:gd name="connsiteY14" fmla="*/ 1413774 h 1696528"/>
              <a:gd name="connsiteX0" fmla="*/ 0 w 7424468"/>
              <a:gd name="connsiteY0" fmla="*/ 112327 h 1804062"/>
              <a:gd name="connsiteX1" fmla="*/ 362309 w 7424468"/>
              <a:gd name="connsiteY1" fmla="*/ 486138 h 1804062"/>
              <a:gd name="connsiteX2" fmla="*/ 879894 w 7424468"/>
              <a:gd name="connsiteY2" fmla="*/ 905957 h 1804062"/>
              <a:gd name="connsiteX3" fmla="*/ 1495245 w 7424468"/>
              <a:gd name="connsiteY3" fmla="*/ 928961 h 1804062"/>
              <a:gd name="connsiteX4" fmla="*/ 2041585 w 7424468"/>
              <a:gd name="connsiteY4" fmla="*/ 474636 h 1804062"/>
              <a:gd name="connsiteX5" fmla="*/ 2427581 w 7424468"/>
              <a:gd name="connsiteY5" fmla="*/ 52717 h 1804062"/>
              <a:gd name="connsiteX6" fmla="*/ 3048000 w 7424468"/>
              <a:gd name="connsiteY6" fmla="*/ 158334 h 1804062"/>
              <a:gd name="connsiteX7" fmla="*/ 3479321 w 7424468"/>
              <a:gd name="connsiteY7" fmla="*/ 520644 h 1804062"/>
              <a:gd name="connsiteX8" fmla="*/ 3646098 w 7424468"/>
              <a:gd name="connsiteY8" fmla="*/ 1158999 h 1804062"/>
              <a:gd name="connsiteX9" fmla="*/ 4111924 w 7424468"/>
              <a:gd name="connsiteY9" fmla="*/ 1544312 h 1804062"/>
              <a:gd name="connsiteX10" fmla="*/ 4991819 w 7424468"/>
              <a:gd name="connsiteY10" fmla="*/ 1705338 h 1804062"/>
              <a:gd name="connsiteX11" fmla="*/ 5952226 w 7424468"/>
              <a:gd name="connsiteY11" fmla="*/ 1780100 h 1804062"/>
              <a:gd name="connsiteX12" fmla="*/ 6567577 w 7424468"/>
              <a:gd name="connsiteY12" fmla="*/ 1561565 h 1804062"/>
              <a:gd name="connsiteX13" fmla="*/ 6843623 w 7424468"/>
              <a:gd name="connsiteY13" fmla="*/ 1469549 h 1804062"/>
              <a:gd name="connsiteX14" fmla="*/ 7424468 w 7424468"/>
              <a:gd name="connsiteY14" fmla="*/ 1521308 h 1804062"/>
              <a:gd name="connsiteX0" fmla="*/ 0 w 7424468"/>
              <a:gd name="connsiteY0" fmla="*/ 80412 h 1772147"/>
              <a:gd name="connsiteX1" fmla="*/ 362309 w 7424468"/>
              <a:gd name="connsiteY1" fmla="*/ 454223 h 1772147"/>
              <a:gd name="connsiteX2" fmla="*/ 879894 w 7424468"/>
              <a:gd name="connsiteY2" fmla="*/ 874042 h 1772147"/>
              <a:gd name="connsiteX3" fmla="*/ 1495245 w 7424468"/>
              <a:gd name="connsiteY3" fmla="*/ 897046 h 1772147"/>
              <a:gd name="connsiteX4" fmla="*/ 1736297 w 7424468"/>
              <a:gd name="connsiteY4" fmla="*/ 251230 h 1772147"/>
              <a:gd name="connsiteX5" fmla="*/ 2427581 w 7424468"/>
              <a:gd name="connsiteY5" fmla="*/ 20802 h 1772147"/>
              <a:gd name="connsiteX6" fmla="*/ 3048000 w 7424468"/>
              <a:gd name="connsiteY6" fmla="*/ 126419 h 1772147"/>
              <a:gd name="connsiteX7" fmla="*/ 3479321 w 7424468"/>
              <a:gd name="connsiteY7" fmla="*/ 488729 h 1772147"/>
              <a:gd name="connsiteX8" fmla="*/ 3646098 w 7424468"/>
              <a:gd name="connsiteY8" fmla="*/ 1127084 h 1772147"/>
              <a:gd name="connsiteX9" fmla="*/ 4111924 w 7424468"/>
              <a:gd name="connsiteY9" fmla="*/ 1512397 h 1772147"/>
              <a:gd name="connsiteX10" fmla="*/ 4991819 w 7424468"/>
              <a:gd name="connsiteY10" fmla="*/ 1673423 h 1772147"/>
              <a:gd name="connsiteX11" fmla="*/ 5952226 w 7424468"/>
              <a:gd name="connsiteY11" fmla="*/ 1748185 h 1772147"/>
              <a:gd name="connsiteX12" fmla="*/ 6567577 w 7424468"/>
              <a:gd name="connsiteY12" fmla="*/ 1529650 h 1772147"/>
              <a:gd name="connsiteX13" fmla="*/ 6843623 w 7424468"/>
              <a:gd name="connsiteY13" fmla="*/ 1437634 h 1772147"/>
              <a:gd name="connsiteX14" fmla="*/ 7424468 w 7424468"/>
              <a:gd name="connsiteY14" fmla="*/ 1489393 h 1772147"/>
              <a:gd name="connsiteX0" fmla="*/ 0 w 7424468"/>
              <a:gd name="connsiteY0" fmla="*/ 80412 h 1772147"/>
              <a:gd name="connsiteX1" fmla="*/ 362309 w 7424468"/>
              <a:gd name="connsiteY1" fmla="*/ 454223 h 1772147"/>
              <a:gd name="connsiteX2" fmla="*/ 879894 w 7424468"/>
              <a:gd name="connsiteY2" fmla="*/ 874042 h 1772147"/>
              <a:gd name="connsiteX3" fmla="*/ 1275441 w 7424468"/>
              <a:gd name="connsiteY3" fmla="*/ 654479 h 1772147"/>
              <a:gd name="connsiteX4" fmla="*/ 1736297 w 7424468"/>
              <a:gd name="connsiteY4" fmla="*/ 251230 h 1772147"/>
              <a:gd name="connsiteX5" fmla="*/ 2427581 w 7424468"/>
              <a:gd name="connsiteY5" fmla="*/ 20802 h 1772147"/>
              <a:gd name="connsiteX6" fmla="*/ 3048000 w 7424468"/>
              <a:gd name="connsiteY6" fmla="*/ 126419 h 1772147"/>
              <a:gd name="connsiteX7" fmla="*/ 3479321 w 7424468"/>
              <a:gd name="connsiteY7" fmla="*/ 488729 h 1772147"/>
              <a:gd name="connsiteX8" fmla="*/ 3646098 w 7424468"/>
              <a:gd name="connsiteY8" fmla="*/ 1127084 h 1772147"/>
              <a:gd name="connsiteX9" fmla="*/ 4111924 w 7424468"/>
              <a:gd name="connsiteY9" fmla="*/ 1512397 h 1772147"/>
              <a:gd name="connsiteX10" fmla="*/ 4991819 w 7424468"/>
              <a:gd name="connsiteY10" fmla="*/ 1673423 h 1772147"/>
              <a:gd name="connsiteX11" fmla="*/ 5952226 w 7424468"/>
              <a:gd name="connsiteY11" fmla="*/ 1748185 h 1772147"/>
              <a:gd name="connsiteX12" fmla="*/ 6567577 w 7424468"/>
              <a:gd name="connsiteY12" fmla="*/ 1529650 h 1772147"/>
              <a:gd name="connsiteX13" fmla="*/ 6843623 w 7424468"/>
              <a:gd name="connsiteY13" fmla="*/ 1437634 h 1772147"/>
              <a:gd name="connsiteX14" fmla="*/ 7424468 w 7424468"/>
              <a:gd name="connsiteY14" fmla="*/ 1489393 h 1772147"/>
              <a:gd name="connsiteX0" fmla="*/ 0 w 7424468"/>
              <a:gd name="connsiteY0" fmla="*/ 80412 h 1772147"/>
              <a:gd name="connsiteX1" fmla="*/ 362309 w 7424468"/>
              <a:gd name="connsiteY1" fmla="*/ 454223 h 1772147"/>
              <a:gd name="connsiteX2" fmla="*/ 872192 w 7424468"/>
              <a:gd name="connsiteY2" fmla="*/ 712086 h 1772147"/>
              <a:gd name="connsiteX3" fmla="*/ 1275441 w 7424468"/>
              <a:gd name="connsiteY3" fmla="*/ 654479 h 1772147"/>
              <a:gd name="connsiteX4" fmla="*/ 1736297 w 7424468"/>
              <a:gd name="connsiteY4" fmla="*/ 251230 h 1772147"/>
              <a:gd name="connsiteX5" fmla="*/ 2427581 w 7424468"/>
              <a:gd name="connsiteY5" fmla="*/ 20802 h 1772147"/>
              <a:gd name="connsiteX6" fmla="*/ 3048000 w 7424468"/>
              <a:gd name="connsiteY6" fmla="*/ 126419 h 1772147"/>
              <a:gd name="connsiteX7" fmla="*/ 3479321 w 7424468"/>
              <a:gd name="connsiteY7" fmla="*/ 488729 h 1772147"/>
              <a:gd name="connsiteX8" fmla="*/ 3646098 w 7424468"/>
              <a:gd name="connsiteY8" fmla="*/ 1127084 h 1772147"/>
              <a:gd name="connsiteX9" fmla="*/ 4111924 w 7424468"/>
              <a:gd name="connsiteY9" fmla="*/ 1512397 h 1772147"/>
              <a:gd name="connsiteX10" fmla="*/ 4991819 w 7424468"/>
              <a:gd name="connsiteY10" fmla="*/ 1673423 h 1772147"/>
              <a:gd name="connsiteX11" fmla="*/ 5952226 w 7424468"/>
              <a:gd name="connsiteY11" fmla="*/ 1748185 h 1772147"/>
              <a:gd name="connsiteX12" fmla="*/ 6567577 w 7424468"/>
              <a:gd name="connsiteY12" fmla="*/ 1529650 h 1772147"/>
              <a:gd name="connsiteX13" fmla="*/ 6843623 w 7424468"/>
              <a:gd name="connsiteY13" fmla="*/ 1437634 h 1772147"/>
              <a:gd name="connsiteX14" fmla="*/ 7424468 w 7424468"/>
              <a:gd name="connsiteY14" fmla="*/ 1489393 h 1772147"/>
              <a:gd name="connsiteX0" fmla="*/ 0 w 7424468"/>
              <a:gd name="connsiteY0" fmla="*/ 80412 h 1772147"/>
              <a:gd name="connsiteX1" fmla="*/ 526550 w 7424468"/>
              <a:gd name="connsiteY1" fmla="*/ 424051 h 1772147"/>
              <a:gd name="connsiteX2" fmla="*/ 872192 w 7424468"/>
              <a:gd name="connsiteY2" fmla="*/ 712086 h 1772147"/>
              <a:gd name="connsiteX3" fmla="*/ 1275441 w 7424468"/>
              <a:gd name="connsiteY3" fmla="*/ 654479 h 1772147"/>
              <a:gd name="connsiteX4" fmla="*/ 1736297 w 7424468"/>
              <a:gd name="connsiteY4" fmla="*/ 251230 h 1772147"/>
              <a:gd name="connsiteX5" fmla="*/ 2427581 w 7424468"/>
              <a:gd name="connsiteY5" fmla="*/ 20802 h 1772147"/>
              <a:gd name="connsiteX6" fmla="*/ 3048000 w 7424468"/>
              <a:gd name="connsiteY6" fmla="*/ 126419 h 1772147"/>
              <a:gd name="connsiteX7" fmla="*/ 3479321 w 7424468"/>
              <a:gd name="connsiteY7" fmla="*/ 488729 h 1772147"/>
              <a:gd name="connsiteX8" fmla="*/ 3646098 w 7424468"/>
              <a:gd name="connsiteY8" fmla="*/ 1127084 h 1772147"/>
              <a:gd name="connsiteX9" fmla="*/ 4111924 w 7424468"/>
              <a:gd name="connsiteY9" fmla="*/ 1512397 h 1772147"/>
              <a:gd name="connsiteX10" fmla="*/ 4991819 w 7424468"/>
              <a:gd name="connsiteY10" fmla="*/ 1673423 h 1772147"/>
              <a:gd name="connsiteX11" fmla="*/ 5952226 w 7424468"/>
              <a:gd name="connsiteY11" fmla="*/ 1748185 h 1772147"/>
              <a:gd name="connsiteX12" fmla="*/ 6567577 w 7424468"/>
              <a:gd name="connsiteY12" fmla="*/ 1529650 h 1772147"/>
              <a:gd name="connsiteX13" fmla="*/ 6843623 w 7424468"/>
              <a:gd name="connsiteY13" fmla="*/ 1437634 h 1772147"/>
              <a:gd name="connsiteX14" fmla="*/ 7424468 w 7424468"/>
              <a:gd name="connsiteY14" fmla="*/ 1489393 h 1772147"/>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039913 w 7416381"/>
              <a:gd name="connsiteY6" fmla="*/ 336045 h 1981773"/>
              <a:gd name="connsiteX7" fmla="*/ 3471234 w 7416381"/>
              <a:gd name="connsiteY7" fmla="*/ 698355 h 1981773"/>
              <a:gd name="connsiteX8" fmla="*/ 3638011 w 7416381"/>
              <a:gd name="connsiteY8" fmla="*/ 1336710 h 1981773"/>
              <a:gd name="connsiteX9" fmla="*/ 4103837 w 7416381"/>
              <a:gd name="connsiteY9" fmla="*/ 1722023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039913 w 7416381"/>
              <a:gd name="connsiteY6" fmla="*/ 336045 h 1981773"/>
              <a:gd name="connsiteX7" fmla="*/ 3471234 w 7416381"/>
              <a:gd name="connsiteY7" fmla="*/ 698355 h 1981773"/>
              <a:gd name="connsiteX8" fmla="*/ 3638011 w 7416381"/>
              <a:gd name="connsiteY8" fmla="*/ 1336710 h 1981773"/>
              <a:gd name="connsiteX9" fmla="*/ 4103837 w 7416381"/>
              <a:gd name="connsiteY9" fmla="*/ 1722023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039913 w 7416381"/>
              <a:gd name="connsiteY6" fmla="*/ 336045 h 1981773"/>
              <a:gd name="connsiteX7" fmla="*/ 3629241 w 7416381"/>
              <a:gd name="connsiteY7" fmla="*/ 633677 h 1981773"/>
              <a:gd name="connsiteX8" fmla="*/ 3638011 w 7416381"/>
              <a:gd name="connsiteY8" fmla="*/ 1336710 h 1981773"/>
              <a:gd name="connsiteX9" fmla="*/ 4103837 w 7416381"/>
              <a:gd name="connsiteY9" fmla="*/ 1722023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110778 w 7416381"/>
              <a:gd name="connsiteY6" fmla="*/ 230428 h 1981773"/>
              <a:gd name="connsiteX7" fmla="*/ 3629241 w 7416381"/>
              <a:gd name="connsiteY7" fmla="*/ 633677 h 1981773"/>
              <a:gd name="connsiteX8" fmla="*/ 3638011 w 7416381"/>
              <a:gd name="connsiteY8" fmla="*/ 1336710 h 1981773"/>
              <a:gd name="connsiteX9" fmla="*/ 4103837 w 7416381"/>
              <a:gd name="connsiteY9" fmla="*/ 1722023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110778 w 7416381"/>
              <a:gd name="connsiteY6" fmla="*/ 230428 h 1981773"/>
              <a:gd name="connsiteX7" fmla="*/ 3629241 w 7416381"/>
              <a:gd name="connsiteY7" fmla="*/ 633677 h 1981773"/>
              <a:gd name="connsiteX8" fmla="*/ 3859669 w 7416381"/>
              <a:gd name="connsiteY8" fmla="*/ 1209747 h 1981773"/>
              <a:gd name="connsiteX9" fmla="*/ 4103837 w 7416381"/>
              <a:gd name="connsiteY9" fmla="*/ 1722023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110778 w 7416381"/>
              <a:gd name="connsiteY6" fmla="*/ 230428 h 1981773"/>
              <a:gd name="connsiteX7" fmla="*/ 3629241 w 7416381"/>
              <a:gd name="connsiteY7" fmla="*/ 633677 h 1981773"/>
              <a:gd name="connsiteX8" fmla="*/ 3859669 w 7416381"/>
              <a:gd name="connsiteY8" fmla="*/ 1209747 h 1981773"/>
              <a:gd name="connsiteX9" fmla="*/ 4320525 w 7416381"/>
              <a:gd name="connsiteY9" fmla="*/ 1440175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81773"/>
              <a:gd name="connsiteX1" fmla="*/ 518463 w 7416381"/>
              <a:gd name="connsiteY1" fmla="*/ 633677 h 1981773"/>
              <a:gd name="connsiteX2" fmla="*/ 864105 w 7416381"/>
              <a:gd name="connsiteY2" fmla="*/ 921712 h 1981773"/>
              <a:gd name="connsiteX3" fmla="*/ 1267354 w 7416381"/>
              <a:gd name="connsiteY3" fmla="*/ 864105 h 1981773"/>
              <a:gd name="connsiteX4" fmla="*/ 1728210 w 7416381"/>
              <a:gd name="connsiteY4" fmla="*/ 460856 h 1981773"/>
              <a:gd name="connsiteX5" fmla="*/ 2419494 w 7416381"/>
              <a:gd name="connsiteY5" fmla="*/ 230428 h 1981773"/>
              <a:gd name="connsiteX6" fmla="*/ 3110778 w 7416381"/>
              <a:gd name="connsiteY6" fmla="*/ 230428 h 1981773"/>
              <a:gd name="connsiteX7" fmla="*/ 3629241 w 7416381"/>
              <a:gd name="connsiteY7" fmla="*/ 633677 h 1981773"/>
              <a:gd name="connsiteX8" fmla="*/ 3859669 w 7416381"/>
              <a:gd name="connsiteY8" fmla="*/ 1152140 h 1981773"/>
              <a:gd name="connsiteX9" fmla="*/ 4320525 w 7416381"/>
              <a:gd name="connsiteY9" fmla="*/ 1440175 h 1981773"/>
              <a:gd name="connsiteX10" fmla="*/ 4983732 w 7416381"/>
              <a:gd name="connsiteY10" fmla="*/ 1883049 h 1981773"/>
              <a:gd name="connsiteX11" fmla="*/ 5944139 w 7416381"/>
              <a:gd name="connsiteY11" fmla="*/ 1957811 h 1981773"/>
              <a:gd name="connsiteX12" fmla="*/ 6559490 w 7416381"/>
              <a:gd name="connsiteY12" fmla="*/ 1739276 h 1981773"/>
              <a:gd name="connsiteX13" fmla="*/ 6835536 w 7416381"/>
              <a:gd name="connsiteY13" fmla="*/ 1647260 h 1981773"/>
              <a:gd name="connsiteX14" fmla="*/ 7416381 w 7416381"/>
              <a:gd name="connsiteY14" fmla="*/ 1699019 h 1981773"/>
              <a:gd name="connsiteX0" fmla="*/ 0 w 7416381"/>
              <a:gd name="connsiteY0" fmla="*/ 0 h 1959655"/>
              <a:gd name="connsiteX1" fmla="*/ 518463 w 7416381"/>
              <a:gd name="connsiteY1" fmla="*/ 633677 h 1959655"/>
              <a:gd name="connsiteX2" fmla="*/ 864105 w 7416381"/>
              <a:gd name="connsiteY2" fmla="*/ 921712 h 1959655"/>
              <a:gd name="connsiteX3" fmla="*/ 1267354 w 7416381"/>
              <a:gd name="connsiteY3" fmla="*/ 864105 h 1959655"/>
              <a:gd name="connsiteX4" fmla="*/ 1728210 w 7416381"/>
              <a:gd name="connsiteY4" fmla="*/ 460856 h 1959655"/>
              <a:gd name="connsiteX5" fmla="*/ 2419494 w 7416381"/>
              <a:gd name="connsiteY5" fmla="*/ 230428 h 1959655"/>
              <a:gd name="connsiteX6" fmla="*/ 3110778 w 7416381"/>
              <a:gd name="connsiteY6" fmla="*/ 230428 h 1959655"/>
              <a:gd name="connsiteX7" fmla="*/ 3629241 w 7416381"/>
              <a:gd name="connsiteY7" fmla="*/ 633677 h 1959655"/>
              <a:gd name="connsiteX8" fmla="*/ 3859669 w 7416381"/>
              <a:gd name="connsiteY8" fmla="*/ 1152140 h 1959655"/>
              <a:gd name="connsiteX9" fmla="*/ 4320525 w 7416381"/>
              <a:gd name="connsiteY9" fmla="*/ 1440175 h 1959655"/>
              <a:gd name="connsiteX10" fmla="*/ 5069416 w 7416381"/>
              <a:gd name="connsiteY10" fmla="*/ 1728210 h 1959655"/>
              <a:gd name="connsiteX11" fmla="*/ 5944139 w 7416381"/>
              <a:gd name="connsiteY11" fmla="*/ 1957811 h 1959655"/>
              <a:gd name="connsiteX12" fmla="*/ 6559490 w 7416381"/>
              <a:gd name="connsiteY12" fmla="*/ 1739276 h 1959655"/>
              <a:gd name="connsiteX13" fmla="*/ 6835536 w 7416381"/>
              <a:gd name="connsiteY13" fmla="*/ 1647260 h 1959655"/>
              <a:gd name="connsiteX14" fmla="*/ 7416381 w 7416381"/>
              <a:gd name="connsiteY14" fmla="*/ 1699019 h 1959655"/>
              <a:gd name="connsiteX0" fmla="*/ 0 w 6835536"/>
              <a:gd name="connsiteY0" fmla="*/ 0 h 1959655"/>
              <a:gd name="connsiteX1" fmla="*/ 518463 w 6835536"/>
              <a:gd name="connsiteY1" fmla="*/ 633677 h 1959655"/>
              <a:gd name="connsiteX2" fmla="*/ 864105 w 6835536"/>
              <a:gd name="connsiteY2" fmla="*/ 921712 h 1959655"/>
              <a:gd name="connsiteX3" fmla="*/ 1267354 w 6835536"/>
              <a:gd name="connsiteY3" fmla="*/ 864105 h 1959655"/>
              <a:gd name="connsiteX4" fmla="*/ 1728210 w 6835536"/>
              <a:gd name="connsiteY4" fmla="*/ 460856 h 1959655"/>
              <a:gd name="connsiteX5" fmla="*/ 2419494 w 6835536"/>
              <a:gd name="connsiteY5" fmla="*/ 230428 h 1959655"/>
              <a:gd name="connsiteX6" fmla="*/ 3110778 w 6835536"/>
              <a:gd name="connsiteY6" fmla="*/ 230428 h 1959655"/>
              <a:gd name="connsiteX7" fmla="*/ 3629241 w 6835536"/>
              <a:gd name="connsiteY7" fmla="*/ 633677 h 1959655"/>
              <a:gd name="connsiteX8" fmla="*/ 3859669 w 6835536"/>
              <a:gd name="connsiteY8" fmla="*/ 1152140 h 1959655"/>
              <a:gd name="connsiteX9" fmla="*/ 4320525 w 6835536"/>
              <a:gd name="connsiteY9" fmla="*/ 1440175 h 1959655"/>
              <a:gd name="connsiteX10" fmla="*/ 5069416 w 6835536"/>
              <a:gd name="connsiteY10" fmla="*/ 1728210 h 1959655"/>
              <a:gd name="connsiteX11" fmla="*/ 5944139 w 6835536"/>
              <a:gd name="connsiteY11" fmla="*/ 1957811 h 1959655"/>
              <a:gd name="connsiteX12" fmla="*/ 6559490 w 6835536"/>
              <a:gd name="connsiteY12" fmla="*/ 1739276 h 1959655"/>
              <a:gd name="connsiteX13" fmla="*/ 6835536 w 6835536"/>
              <a:gd name="connsiteY13" fmla="*/ 1647260 h 1959655"/>
              <a:gd name="connsiteX0" fmla="*/ 0 w 6559490"/>
              <a:gd name="connsiteY0" fmla="*/ 0 h 1959655"/>
              <a:gd name="connsiteX1" fmla="*/ 518463 w 6559490"/>
              <a:gd name="connsiteY1" fmla="*/ 633677 h 1959655"/>
              <a:gd name="connsiteX2" fmla="*/ 864105 w 6559490"/>
              <a:gd name="connsiteY2" fmla="*/ 921712 h 1959655"/>
              <a:gd name="connsiteX3" fmla="*/ 1267354 w 6559490"/>
              <a:gd name="connsiteY3" fmla="*/ 864105 h 1959655"/>
              <a:gd name="connsiteX4" fmla="*/ 1728210 w 6559490"/>
              <a:gd name="connsiteY4" fmla="*/ 460856 h 1959655"/>
              <a:gd name="connsiteX5" fmla="*/ 2419494 w 6559490"/>
              <a:gd name="connsiteY5" fmla="*/ 230428 h 1959655"/>
              <a:gd name="connsiteX6" fmla="*/ 3110778 w 6559490"/>
              <a:gd name="connsiteY6" fmla="*/ 230428 h 1959655"/>
              <a:gd name="connsiteX7" fmla="*/ 3629241 w 6559490"/>
              <a:gd name="connsiteY7" fmla="*/ 633677 h 1959655"/>
              <a:gd name="connsiteX8" fmla="*/ 3859669 w 6559490"/>
              <a:gd name="connsiteY8" fmla="*/ 1152140 h 1959655"/>
              <a:gd name="connsiteX9" fmla="*/ 4320525 w 6559490"/>
              <a:gd name="connsiteY9" fmla="*/ 1440175 h 1959655"/>
              <a:gd name="connsiteX10" fmla="*/ 5069416 w 6559490"/>
              <a:gd name="connsiteY10" fmla="*/ 1728210 h 1959655"/>
              <a:gd name="connsiteX11" fmla="*/ 5944139 w 6559490"/>
              <a:gd name="connsiteY11" fmla="*/ 1957811 h 1959655"/>
              <a:gd name="connsiteX12" fmla="*/ 6559490 w 6559490"/>
              <a:gd name="connsiteY12" fmla="*/ 1739276 h 1959655"/>
              <a:gd name="connsiteX0" fmla="*/ 0 w 5944139"/>
              <a:gd name="connsiteY0" fmla="*/ 0 h 1957811"/>
              <a:gd name="connsiteX1" fmla="*/ 518463 w 5944139"/>
              <a:gd name="connsiteY1" fmla="*/ 633677 h 1957811"/>
              <a:gd name="connsiteX2" fmla="*/ 864105 w 5944139"/>
              <a:gd name="connsiteY2" fmla="*/ 921712 h 1957811"/>
              <a:gd name="connsiteX3" fmla="*/ 1267354 w 5944139"/>
              <a:gd name="connsiteY3" fmla="*/ 864105 h 1957811"/>
              <a:gd name="connsiteX4" fmla="*/ 1728210 w 5944139"/>
              <a:gd name="connsiteY4" fmla="*/ 460856 h 1957811"/>
              <a:gd name="connsiteX5" fmla="*/ 2419494 w 5944139"/>
              <a:gd name="connsiteY5" fmla="*/ 230428 h 1957811"/>
              <a:gd name="connsiteX6" fmla="*/ 3110778 w 5944139"/>
              <a:gd name="connsiteY6" fmla="*/ 230428 h 1957811"/>
              <a:gd name="connsiteX7" fmla="*/ 3629241 w 5944139"/>
              <a:gd name="connsiteY7" fmla="*/ 633677 h 1957811"/>
              <a:gd name="connsiteX8" fmla="*/ 3859669 w 5944139"/>
              <a:gd name="connsiteY8" fmla="*/ 1152140 h 1957811"/>
              <a:gd name="connsiteX9" fmla="*/ 4320525 w 5944139"/>
              <a:gd name="connsiteY9" fmla="*/ 1440175 h 1957811"/>
              <a:gd name="connsiteX10" fmla="*/ 5069416 w 5944139"/>
              <a:gd name="connsiteY10" fmla="*/ 1728210 h 1957811"/>
              <a:gd name="connsiteX11" fmla="*/ 5944139 w 5944139"/>
              <a:gd name="connsiteY11" fmla="*/ 1957811 h 1957811"/>
              <a:gd name="connsiteX0" fmla="*/ 0 w 5760701"/>
              <a:gd name="connsiteY0" fmla="*/ 0 h 1843424"/>
              <a:gd name="connsiteX1" fmla="*/ 518463 w 5760701"/>
              <a:gd name="connsiteY1" fmla="*/ 633677 h 1843424"/>
              <a:gd name="connsiteX2" fmla="*/ 864105 w 5760701"/>
              <a:gd name="connsiteY2" fmla="*/ 921712 h 1843424"/>
              <a:gd name="connsiteX3" fmla="*/ 1267354 w 5760701"/>
              <a:gd name="connsiteY3" fmla="*/ 864105 h 1843424"/>
              <a:gd name="connsiteX4" fmla="*/ 1728210 w 5760701"/>
              <a:gd name="connsiteY4" fmla="*/ 460856 h 1843424"/>
              <a:gd name="connsiteX5" fmla="*/ 2419494 w 5760701"/>
              <a:gd name="connsiteY5" fmla="*/ 230428 h 1843424"/>
              <a:gd name="connsiteX6" fmla="*/ 3110778 w 5760701"/>
              <a:gd name="connsiteY6" fmla="*/ 230428 h 1843424"/>
              <a:gd name="connsiteX7" fmla="*/ 3629241 w 5760701"/>
              <a:gd name="connsiteY7" fmla="*/ 633677 h 1843424"/>
              <a:gd name="connsiteX8" fmla="*/ 3859669 w 5760701"/>
              <a:gd name="connsiteY8" fmla="*/ 1152140 h 1843424"/>
              <a:gd name="connsiteX9" fmla="*/ 4320525 w 5760701"/>
              <a:gd name="connsiteY9" fmla="*/ 1440175 h 1843424"/>
              <a:gd name="connsiteX10" fmla="*/ 5069416 w 5760701"/>
              <a:gd name="connsiteY10" fmla="*/ 1728210 h 1843424"/>
              <a:gd name="connsiteX11" fmla="*/ 5760701 w 5760701"/>
              <a:gd name="connsiteY11" fmla="*/ 1843424 h 1843424"/>
              <a:gd name="connsiteX0" fmla="*/ 0 w 5242238"/>
              <a:gd name="connsiteY0" fmla="*/ 470457 h 1680204"/>
              <a:gd name="connsiteX1" fmla="*/ 345642 w 5242238"/>
              <a:gd name="connsiteY1" fmla="*/ 758492 h 1680204"/>
              <a:gd name="connsiteX2" fmla="*/ 748891 w 5242238"/>
              <a:gd name="connsiteY2" fmla="*/ 700885 h 1680204"/>
              <a:gd name="connsiteX3" fmla="*/ 1209747 w 5242238"/>
              <a:gd name="connsiteY3" fmla="*/ 297636 h 1680204"/>
              <a:gd name="connsiteX4" fmla="*/ 1901031 w 5242238"/>
              <a:gd name="connsiteY4" fmla="*/ 67208 h 1680204"/>
              <a:gd name="connsiteX5" fmla="*/ 2592315 w 5242238"/>
              <a:gd name="connsiteY5" fmla="*/ 67208 h 1680204"/>
              <a:gd name="connsiteX6" fmla="*/ 3110778 w 5242238"/>
              <a:gd name="connsiteY6" fmla="*/ 470457 h 1680204"/>
              <a:gd name="connsiteX7" fmla="*/ 3341206 w 5242238"/>
              <a:gd name="connsiteY7" fmla="*/ 988920 h 1680204"/>
              <a:gd name="connsiteX8" fmla="*/ 3802062 w 5242238"/>
              <a:gd name="connsiteY8" fmla="*/ 1276955 h 1680204"/>
              <a:gd name="connsiteX9" fmla="*/ 4550953 w 5242238"/>
              <a:gd name="connsiteY9" fmla="*/ 1564990 h 1680204"/>
              <a:gd name="connsiteX10" fmla="*/ 5242238 w 5242238"/>
              <a:gd name="connsiteY10" fmla="*/ 1680204 h 1680204"/>
              <a:gd name="connsiteX0" fmla="*/ 0 w 4896596"/>
              <a:gd name="connsiteY0" fmla="*/ 758492 h 1680204"/>
              <a:gd name="connsiteX1" fmla="*/ 403249 w 4896596"/>
              <a:gd name="connsiteY1" fmla="*/ 700885 h 1680204"/>
              <a:gd name="connsiteX2" fmla="*/ 864105 w 4896596"/>
              <a:gd name="connsiteY2" fmla="*/ 297636 h 1680204"/>
              <a:gd name="connsiteX3" fmla="*/ 1555389 w 4896596"/>
              <a:gd name="connsiteY3" fmla="*/ 67208 h 1680204"/>
              <a:gd name="connsiteX4" fmla="*/ 2246673 w 4896596"/>
              <a:gd name="connsiteY4" fmla="*/ 67208 h 1680204"/>
              <a:gd name="connsiteX5" fmla="*/ 2765136 w 4896596"/>
              <a:gd name="connsiteY5" fmla="*/ 470457 h 1680204"/>
              <a:gd name="connsiteX6" fmla="*/ 2995564 w 4896596"/>
              <a:gd name="connsiteY6" fmla="*/ 988920 h 1680204"/>
              <a:gd name="connsiteX7" fmla="*/ 3456420 w 4896596"/>
              <a:gd name="connsiteY7" fmla="*/ 1276955 h 1680204"/>
              <a:gd name="connsiteX8" fmla="*/ 4205311 w 4896596"/>
              <a:gd name="connsiteY8" fmla="*/ 1564990 h 1680204"/>
              <a:gd name="connsiteX9" fmla="*/ 4896596 w 4896596"/>
              <a:gd name="connsiteY9" fmla="*/ 1680204 h 1680204"/>
              <a:gd name="connsiteX0" fmla="*/ 0 w 4896596"/>
              <a:gd name="connsiteY0" fmla="*/ 758492 h 1680204"/>
              <a:gd name="connsiteX1" fmla="*/ 403249 w 4896596"/>
              <a:gd name="connsiteY1" fmla="*/ 700885 h 1680204"/>
              <a:gd name="connsiteX2" fmla="*/ 864105 w 4896596"/>
              <a:gd name="connsiteY2" fmla="*/ 297636 h 1680204"/>
              <a:gd name="connsiteX3" fmla="*/ 1555389 w 4896596"/>
              <a:gd name="connsiteY3" fmla="*/ 67208 h 1680204"/>
              <a:gd name="connsiteX4" fmla="*/ 2246673 w 4896596"/>
              <a:gd name="connsiteY4" fmla="*/ 67208 h 1680204"/>
              <a:gd name="connsiteX5" fmla="*/ 2765136 w 4896596"/>
              <a:gd name="connsiteY5" fmla="*/ 470457 h 1680204"/>
              <a:gd name="connsiteX6" fmla="*/ 2995564 w 4896596"/>
              <a:gd name="connsiteY6" fmla="*/ 988920 h 1680204"/>
              <a:gd name="connsiteX7" fmla="*/ 3456420 w 4896596"/>
              <a:gd name="connsiteY7" fmla="*/ 1276955 h 1680204"/>
              <a:gd name="connsiteX8" fmla="*/ 4205311 w 4896596"/>
              <a:gd name="connsiteY8" fmla="*/ 1564990 h 1680204"/>
              <a:gd name="connsiteX9" fmla="*/ 4896596 w 4896596"/>
              <a:gd name="connsiteY9" fmla="*/ 1680204 h 1680204"/>
              <a:gd name="connsiteX0" fmla="*/ 0 w 4493347"/>
              <a:gd name="connsiteY0" fmla="*/ 700885 h 1680204"/>
              <a:gd name="connsiteX1" fmla="*/ 460856 w 4493347"/>
              <a:gd name="connsiteY1" fmla="*/ 297636 h 1680204"/>
              <a:gd name="connsiteX2" fmla="*/ 1152140 w 4493347"/>
              <a:gd name="connsiteY2" fmla="*/ 67208 h 1680204"/>
              <a:gd name="connsiteX3" fmla="*/ 1843424 w 4493347"/>
              <a:gd name="connsiteY3" fmla="*/ 67208 h 1680204"/>
              <a:gd name="connsiteX4" fmla="*/ 2361887 w 4493347"/>
              <a:gd name="connsiteY4" fmla="*/ 470457 h 1680204"/>
              <a:gd name="connsiteX5" fmla="*/ 2592315 w 4493347"/>
              <a:gd name="connsiteY5" fmla="*/ 988920 h 1680204"/>
              <a:gd name="connsiteX6" fmla="*/ 3053171 w 4493347"/>
              <a:gd name="connsiteY6" fmla="*/ 1276955 h 1680204"/>
              <a:gd name="connsiteX7" fmla="*/ 3802062 w 4493347"/>
              <a:gd name="connsiteY7" fmla="*/ 1564990 h 1680204"/>
              <a:gd name="connsiteX8" fmla="*/ 4493347 w 4493347"/>
              <a:gd name="connsiteY8" fmla="*/ 1680204 h 1680204"/>
              <a:gd name="connsiteX0" fmla="*/ 0 w 4032491"/>
              <a:gd name="connsiteY0" fmla="*/ 297636 h 1680204"/>
              <a:gd name="connsiteX1" fmla="*/ 691284 w 4032491"/>
              <a:gd name="connsiteY1" fmla="*/ 67208 h 1680204"/>
              <a:gd name="connsiteX2" fmla="*/ 1382568 w 4032491"/>
              <a:gd name="connsiteY2" fmla="*/ 67208 h 1680204"/>
              <a:gd name="connsiteX3" fmla="*/ 1901031 w 4032491"/>
              <a:gd name="connsiteY3" fmla="*/ 470457 h 1680204"/>
              <a:gd name="connsiteX4" fmla="*/ 2131459 w 4032491"/>
              <a:gd name="connsiteY4" fmla="*/ 988920 h 1680204"/>
              <a:gd name="connsiteX5" fmla="*/ 2592315 w 4032491"/>
              <a:gd name="connsiteY5" fmla="*/ 1276955 h 1680204"/>
              <a:gd name="connsiteX6" fmla="*/ 3341206 w 4032491"/>
              <a:gd name="connsiteY6" fmla="*/ 1564990 h 1680204"/>
              <a:gd name="connsiteX7" fmla="*/ 4032491 w 4032491"/>
              <a:gd name="connsiteY7" fmla="*/ 1680204 h 1680204"/>
              <a:gd name="connsiteX0" fmla="*/ 0 w 4032491"/>
              <a:gd name="connsiteY0" fmla="*/ 297636 h 1680204"/>
              <a:gd name="connsiteX1" fmla="*/ 691284 w 4032491"/>
              <a:gd name="connsiteY1" fmla="*/ 67208 h 1680204"/>
              <a:gd name="connsiteX2" fmla="*/ 1382568 w 4032491"/>
              <a:gd name="connsiteY2" fmla="*/ 67208 h 1680204"/>
              <a:gd name="connsiteX3" fmla="*/ 1901031 w 4032491"/>
              <a:gd name="connsiteY3" fmla="*/ 470457 h 1680204"/>
              <a:gd name="connsiteX4" fmla="*/ 2131459 w 4032491"/>
              <a:gd name="connsiteY4" fmla="*/ 988920 h 1680204"/>
              <a:gd name="connsiteX5" fmla="*/ 2592315 w 4032491"/>
              <a:gd name="connsiteY5" fmla="*/ 1276955 h 1680204"/>
              <a:gd name="connsiteX6" fmla="*/ 3341206 w 4032491"/>
              <a:gd name="connsiteY6" fmla="*/ 1564990 h 1680204"/>
              <a:gd name="connsiteX7" fmla="*/ 4032491 w 4032491"/>
              <a:gd name="connsiteY7" fmla="*/ 1680204 h 1680204"/>
              <a:gd name="connsiteX0" fmla="*/ 0 w 3341207"/>
              <a:gd name="connsiteY0" fmla="*/ 67208 h 1680204"/>
              <a:gd name="connsiteX1" fmla="*/ 691284 w 3341207"/>
              <a:gd name="connsiteY1" fmla="*/ 67208 h 1680204"/>
              <a:gd name="connsiteX2" fmla="*/ 1209747 w 3341207"/>
              <a:gd name="connsiteY2" fmla="*/ 470457 h 1680204"/>
              <a:gd name="connsiteX3" fmla="*/ 1440175 w 3341207"/>
              <a:gd name="connsiteY3" fmla="*/ 988920 h 1680204"/>
              <a:gd name="connsiteX4" fmla="*/ 1901031 w 3341207"/>
              <a:gd name="connsiteY4" fmla="*/ 1276955 h 1680204"/>
              <a:gd name="connsiteX5" fmla="*/ 2649922 w 3341207"/>
              <a:gd name="connsiteY5" fmla="*/ 1564990 h 1680204"/>
              <a:gd name="connsiteX6" fmla="*/ 3341207 w 3341207"/>
              <a:gd name="connsiteY6" fmla="*/ 1680204 h 1680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1207" h="1680204">
                <a:moveTo>
                  <a:pt x="0" y="67208"/>
                </a:moveTo>
                <a:cubicBezTo>
                  <a:pt x="230428" y="28803"/>
                  <a:pt x="489660" y="0"/>
                  <a:pt x="691284" y="67208"/>
                </a:cubicBezTo>
                <a:cubicBezTo>
                  <a:pt x="892908" y="134416"/>
                  <a:pt x="1084932" y="316838"/>
                  <a:pt x="1209747" y="470457"/>
                </a:cubicBezTo>
                <a:cubicBezTo>
                  <a:pt x="1334562" y="624076"/>
                  <a:pt x="1324961" y="854504"/>
                  <a:pt x="1440175" y="988920"/>
                </a:cubicBezTo>
                <a:cubicBezTo>
                  <a:pt x="1555389" y="1123336"/>
                  <a:pt x="1699407" y="1180943"/>
                  <a:pt x="1901031" y="1276955"/>
                </a:cubicBezTo>
                <a:cubicBezTo>
                  <a:pt x="2102655" y="1372967"/>
                  <a:pt x="2409893" y="1497782"/>
                  <a:pt x="2649922" y="1564990"/>
                </a:cubicBezTo>
                <a:cubicBezTo>
                  <a:pt x="2889951" y="1632198"/>
                  <a:pt x="3092861" y="1678360"/>
                  <a:pt x="3341207" y="1680204"/>
                </a:cubicBezTo>
              </a:path>
            </a:pathLst>
          </a:custGeom>
          <a:ln w="508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Freeform 64"/>
          <p:cNvSpPr/>
          <p:nvPr/>
        </p:nvSpPr>
        <p:spPr>
          <a:xfrm>
            <a:off x="743465" y="3308302"/>
            <a:ext cx="275967" cy="2023638"/>
          </a:xfrm>
          <a:custGeom>
            <a:avLst/>
            <a:gdLst>
              <a:gd name="connsiteX0" fmla="*/ 57664 w 304799"/>
              <a:gd name="connsiteY0" fmla="*/ 0 h 2304536"/>
              <a:gd name="connsiteX1" fmla="*/ 14416 w 304799"/>
              <a:gd name="connsiteY1" fmla="*/ 463379 h 2304536"/>
              <a:gd name="connsiteX2" fmla="*/ 144162 w 304799"/>
              <a:gd name="connsiteY2" fmla="*/ 970006 h 2304536"/>
              <a:gd name="connsiteX3" fmla="*/ 45308 w 304799"/>
              <a:gd name="connsiteY3" fmla="*/ 1519881 h 2304536"/>
              <a:gd name="connsiteX4" fmla="*/ 205945 w 304799"/>
              <a:gd name="connsiteY4" fmla="*/ 2125363 h 2304536"/>
              <a:gd name="connsiteX5" fmla="*/ 304799 w 304799"/>
              <a:gd name="connsiteY5" fmla="*/ 2304536 h 2304536"/>
              <a:gd name="connsiteX0" fmla="*/ 72427 w 319562"/>
              <a:gd name="connsiteY0" fmla="*/ 0 h 2304536"/>
              <a:gd name="connsiteX1" fmla="*/ 29179 w 319562"/>
              <a:gd name="connsiteY1" fmla="*/ 463379 h 2304536"/>
              <a:gd name="connsiteX2" fmla="*/ 5149 w 319562"/>
              <a:gd name="connsiteY2" fmla="*/ 984050 h 2304536"/>
              <a:gd name="connsiteX3" fmla="*/ 60071 w 319562"/>
              <a:gd name="connsiteY3" fmla="*/ 1519881 h 2304536"/>
              <a:gd name="connsiteX4" fmla="*/ 220708 w 319562"/>
              <a:gd name="connsiteY4" fmla="*/ 2125363 h 2304536"/>
              <a:gd name="connsiteX5" fmla="*/ 319562 w 319562"/>
              <a:gd name="connsiteY5" fmla="*/ 2304536 h 2304536"/>
              <a:gd name="connsiteX0" fmla="*/ 60838 w 307973"/>
              <a:gd name="connsiteY0" fmla="*/ 0 h 2304536"/>
              <a:gd name="connsiteX1" fmla="*/ 17590 w 307973"/>
              <a:gd name="connsiteY1" fmla="*/ 463379 h 2304536"/>
              <a:gd name="connsiteX2" fmla="*/ 166381 w 307973"/>
              <a:gd name="connsiteY2" fmla="*/ 918447 h 2304536"/>
              <a:gd name="connsiteX3" fmla="*/ 48482 w 307973"/>
              <a:gd name="connsiteY3" fmla="*/ 1519881 h 2304536"/>
              <a:gd name="connsiteX4" fmla="*/ 209119 w 307973"/>
              <a:gd name="connsiteY4" fmla="*/ 2125363 h 2304536"/>
              <a:gd name="connsiteX5" fmla="*/ 307973 w 307973"/>
              <a:gd name="connsiteY5" fmla="*/ 2304536 h 2304536"/>
              <a:gd name="connsiteX0" fmla="*/ 28832 w 275967"/>
              <a:gd name="connsiteY0" fmla="*/ 0 h 2304536"/>
              <a:gd name="connsiteX1" fmla="*/ 134375 w 275967"/>
              <a:gd name="connsiteY1" fmla="*/ 459223 h 2304536"/>
              <a:gd name="connsiteX2" fmla="*/ 134375 w 275967"/>
              <a:gd name="connsiteY2" fmla="*/ 918447 h 2304536"/>
              <a:gd name="connsiteX3" fmla="*/ 16476 w 275967"/>
              <a:gd name="connsiteY3" fmla="*/ 1519881 h 2304536"/>
              <a:gd name="connsiteX4" fmla="*/ 177113 w 275967"/>
              <a:gd name="connsiteY4" fmla="*/ 2125363 h 2304536"/>
              <a:gd name="connsiteX5" fmla="*/ 275967 w 275967"/>
              <a:gd name="connsiteY5" fmla="*/ 2304536 h 2304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967" h="2304536">
                <a:moveTo>
                  <a:pt x="28832" y="0"/>
                </a:moveTo>
                <a:cubicBezTo>
                  <a:pt x="0" y="150855"/>
                  <a:pt x="116785" y="306149"/>
                  <a:pt x="134375" y="459223"/>
                </a:cubicBezTo>
                <a:cubicBezTo>
                  <a:pt x="151965" y="612297"/>
                  <a:pt x="154025" y="741671"/>
                  <a:pt x="134375" y="918447"/>
                </a:cubicBezTo>
                <a:cubicBezTo>
                  <a:pt x="114725" y="1095223"/>
                  <a:pt x="9353" y="1318728"/>
                  <a:pt x="16476" y="1519881"/>
                </a:cubicBezTo>
                <a:cubicBezTo>
                  <a:pt x="23599" y="1721034"/>
                  <a:pt x="133865" y="1994587"/>
                  <a:pt x="177113" y="2125363"/>
                </a:cubicBezTo>
                <a:cubicBezTo>
                  <a:pt x="220362" y="2256139"/>
                  <a:pt x="248164" y="2280337"/>
                  <a:pt x="275967" y="2304536"/>
                </a:cubicBezTo>
              </a:path>
            </a:pathLst>
          </a:custGeom>
          <a:ln w="63500">
            <a:solidFill>
              <a:srgbClr val="00B0F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p:cNvSpPr/>
          <p:nvPr/>
        </p:nvSpPr>
        <p:spPr>
          <a:xfrm>
            <a:off x="605853" y="3420033"/>
            <a:ext cx="616762" cy="590264"/>
          </a:xfrm>
          <a:custGeom>
            <a:avLst/>
            <a:gdLst>
              <a:gd name="connsiteX0" fmla="*/ 20683 w 544286"/>
              <a:gd name="connsiteY0" fmla="*/ 499654 h 682534"/>
              <a:gd name="connsiteX1" fmla="*/ 20683 w 544286"/>
              <a:gd name="connsiteY1" fmla="*/ 231866 h 682534"/>
              <a:gd name="connsiteX2" fmla="*/ 144780 w 544286"/>
              <a:gd name="connsiteY2" fmla="*/ 55517 h 682534"/>
              <a:gd name="connsiteX3" fmla="*/ 327660 w 544286"/>
              <a:gd name="connsiteY3" fmla="*/ 55517 h 682534"/>
              <a:gd name="connsiteX4" fmla="*/ 510540 w 544286"/>
              <a:gd name="connsiteY4" fmla="*/ 388620 h 682534"/>
              <a:gd name="connsiteX5" fmla="*/ 530135 w 544286"/>
              <a:gd name="connsiteY5" fmla="*/ 682534 h 682534"/>
              <a:gd name="connsiteX0" fmla="*/ 51538 w 575141"/>
              <a:gd name="connsiteY0" fmla="*/ 492948 h 675828"/>
              <a:gd name="connsiteX1" fmla="*/ 51538 w 575141"/>
              <a:gd name="connsiteY1" fmla="*/ 225160 h 675828"/>
              <a:gd name="connsiteX2" fmla="*/ 51163 w 575141"/>
              <a:gd name="connsiteY2" fmla="*/ 89047 h 675828"/>
              <a:gd name="connsiteX3" fmla="*/ 358515 w 575141"/>
              <a:gd name="connsiteY3" fmla="*/ 48811 h 675828"/>
              <a:gd name="connsiteX4" fmla="*/ 541395 w 575141"/>
              <a:gd name="connsiteY4" fmla="*/ 381914 h 675828"/>
              <a:gd name="connsiteX5" fmla="*/ 560990 w 575141"/>
              <a:gd name="connsiteY5" fmla="*/ 675828 h 675828"/>
              <a:gd name="connsiteX0" fmla="*/ 57920 w 575141"/>
              <a:gd name="connsiteY0" fmla="*/ 407384 h 590264"/>
              <a:gd name="connsiteX1" fmla="*/ 57920 w 575141"/>
              <a:gd name="connsiteY1" fmla="*/ 139596 h 590264"/>
              <a:gd name="connsiteX2" fmla="*/ 57545 w 575141"/>
              <a:gd name="connsiteY2" fmla="*/ 3483 h 590264"/>
              <a:gd name="connsiteX3" fmla="*/ 403188 w 575141"/>
              <a:gd name="connsiteY3" fmla="*/ 118697 h 590264"/>
              <a:gd name="connsiteX4" fmla="*/ 547777 w 575141"/>
              <a:gd name="connsiteY4" fmla="*/ 296350 h 590264"/>
              <a:gd name="connsiteX5" fmla="*/ 567372 w 575141"/>
              <a:gd name="connsiteY5" fmla="*/ 590264 h 590264"/>
              <a:gd name="connsiteX0" fmla="*/ 57919 w 575140"/>
              <a:gd name="connsiteY0" fmla="*/ 407384 h 590264"/>
              <a:gd name="connsiteX1" fmla="*/ 57919 w 575140"/>
              <a:gd name="connsiteY1" fmla="*/ 139596 h 590264"/>
              <a:gd name="connsiteX2" fmla="*/ 57545 w 575140"/>
              <a:gd name="connsiteY2" fmla="*/ 3483 h 590264"/>
              <a:gd name="connsiteX3" fmla="*/ 403187 w 575140"/>
              <a:gd name="connsiteY3" fmla="*/ 118697 h 590264"/>
              <a:gd name="connsiteX4" fmla="*/ 547776 w 575140"/>
              <a:gd name="connsiteY4" fmla="*/ 296350 h 590264"/>
              <a:gd name="connsiteX5" fmla="*/ 567371 w 575140"/>
              <a:gd name="connsiteY5" fmla="*/ 590264 h 590264"/>
              <a:gd name="connsiteX0" fmla="*/ 99541 w 616762"/>
              <a:gd name="connsiteY0" fmla="*/ 407384 h 590264"/>
              <a:gd name="connsiteX1" fmla="*/ 99541 w 616762"/>
              <a:gd name="connsiteY1" fmla="*/ 139596 h 590264"/>
              <a:gd name="connsiteX2" fmla="*/ 99167 w 616762"/>
              <a:gd name="connsiteY2" fmla="*/ 3483 h 590264"/>
              <a:gd name="connsiteX3" fmla="*/ 444809 w 616762"/>
              <a:gd name="connsiteY3" fmla="*/ 118697 h 590264"/>
              <a:gd name="connsiteX4" fmla="*/ 589398 w 616762"/>
              <a:gd name="connsiteY4" fmla="*/ 296350 h 590264"/>
              <a:gd name="connsiteX5" fmla="*/ 608993 w 616762"/>
              <a:gd name="connsiteY5" fmla="*/ 590264 h 590264"/>
              <a:gd name="connsiteX0" fmla="*/ 99541 w 616762"/>
              <a:gd name="connsiteY0" fmla="*/ 407384 h 590264"/>
              <a:gd name="connsiteX1" fmla="*/ 99166 w 616762"/>
              <a:gd name="connsiteY1" fmla="*/ 233911 h 590264"/>
              <a:gd name="connsiteX2" fmla="*/ 99167 w 616762"/>
              <a:gd name="connsiteY2" fmla="*/ 3483 h 590264"/>
              <a:gd name="connsiteX3" fmla="*/ 444809 w 616762"/>
              <a:gd name="connsiteY3" fmla="*/ 118697 h 590264"/>
              <a:gd name="connsiteX4" fmla="*/ 589398 w 616762"/>
              <a:gd name="connsiteY4" fmla="*/ 296350 h 590264"/>
              <a:gd name="connsiteX5" fmla="*/ 608993 w 616762"/>
              <a:gd name="connsiteY5" fmla="*/ 590264 h 59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6762" h="590264">
                <a:moveTo>
                  <a:pt x="99541" y="407384"/>
                </a:moveTo>
                <a:cubicBezTo>
                  <a:pt x="89199" y="310501"/>
                  <a:pt x="99228" y="301228"/>
                  <a:pt x="99166" y="233911"/>
                </a:cubicBezTo>
                <a:cubicBezTo>
                  <a:pt x="99104" y="166594"/>
                  <a:pt x="0" y="107700"/>
                  <a:pt x="99167" y="3483"/>
                </a:cubicBezTo>
                <a:cubicBezTo>
                  <a:pt x="156712" y="0"/>
                  <a:pt x="363104" y="69886"/>
                  <a:pt x="444809" y="118697"/>
                </a:cubicBezTo>
                <a:cubicBezTo>
                  <a:pt x="526514" y="167508"/>
                  <a:pt x="562034" y="217756"/>
                  <a:pt x="589398" y="296350"/>
                </a:cubicBezTo>
                <a:cubicBezTo>
                  <a:pt x="616762" y="374944"/>
                  <a:pt x="616068" y="495558"/>
                  <a:pt x="608993" y="590264"/>
                </a:cubicBezTo>
              </a:path>
            </a:pathLst>
          </a:custGeom>
          <a:ln w="508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Freeform 28"/>
          <p:cNvSpPr/>
          <p:nvPr/>
        </p:nvSpPr>
        <p:spPr>
          <a:xfrm>
            <a:off x="9241722" y="1619395"/>
            <a:ext cx="1772959" cy="1205240"/>
          </a:xfrm>
          <a:custGeom>
            <a:avLst/>
            <a:gdLst>
              <a:gd name="connsiteX0" fmla="*/ 0 w 1772959"/>
              <a:gd name="connsiteY0" fmla="*/ 1165686 h 1205240"/>
              <a:gd name="connsiteX1" fmla="*/ 411829 w 1772959"/>
              <a:gd name="connsiteY1" fmla="*/ 1179646 h 1205240"/>
              <a:gd name="connsiteX2" fmla="*/ 977222 w 1772959"/>
              <a:gd name="connsiteY2" fmla="*/ 1012123 h 1205240"/>
              <a:gd name="connsiteX3" fmla="*/ 1368110 w 1772959"/>
              <a:gd name="connsiteY3" fmla="*/ 767817 h 1205240"/>
              <a:gd name="connsiteX4" fmla="*/ 1619396 w 1772959"/>
              <a:gd name="connsiteY4" fmla="*/ 321087 h 1205240"/>
              <a:gd name="connsiteX5" fmla="*/ 1772959 w 1772959"/>
              <a:gd name="connsiteY5" fmla="*/ 0 h 1205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2959" h="1205240">
                <a:moveTo>
                  <a:pt x="0" y="1165686"/>
                </a:moveTo>
                <a:cubicBezTo>
                  <a:pt x="124479" y="1185463"/>
                  <a:pt x="248959" y="1205240"/>
                  <a:pt x="411829" y="1179646"/>
                </a:cubicBezTo>
                <a:cubicBezTo>
                  <a:pt x="574699" y="1154052"/>
                  <a:pt x="817842" y="1080761"/>
                  <a:pt x="977222" y="1012123"/>
                </a:cubicBezTo>
                <a:cubicBezTo>
                  <a:pt x="1136602" y="943485"/>
                  <a:pt x="1261081" y="882990"/>
                  <a:pt x="1368110" y="767817"/>
                </a:cubicBezTo>
                <a:cubicBezTo>
                  <a:pt x="1475139" y="652644"/>
                  <a:pt x="1551921" y="449056"/>
                  <a:pt x="1619396" y="321087"/>
                </a:cubicBezTo>
                <a:cubicBezTo>
                  <a:pt x="1686871" y="193118"/>
                  <a:pt x="1729915" y="96559"/>
                  <a:pt x="1772959" y="0"/>
                </a:cubicBezTo>
              </a:path>
            </a:pathLst>
          </a:custGeom>
          <a:ln w="508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1" name="Straight Arrow Connector 40"/>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27" name="Freeform 26"/>
          <p:cNvSpPr/>
          <p:nvPr/>
        </p:nvSpPr>
        <p:spPr>
          <a:xfrm>
            <a:off x="762626" y="588397"/>
            <a:ext cx="2107795" cy="2719905"/>
          </a:xfrm>
          <a:custGeom>
            <a:avLst/>
            <a:gdLst>
              <a:gd name="connsiteX0" fmla="*/ 2091193 w 2091193"/>
              <a:gd name="connsiteY0" fmla="*/ 0 h 2671638"/>
              <a:gd name="connsiteX1" fmla="*/ 1558455 w 2091193"/>
              <a:gd name="connsiteY1" fmla="*/ 397565 h 2671638"/>
              <a:gd name="connsiteX2" fmla="*/ 1240403 w 2091193"/>
              <a:gd name="connsiteY2" fmla="*/ 1208598 h 2671638"/>
              <a:gd name="connsiteX3" fmla="*/ 906449 w 2091193"/>
              <a:gd name="connsiteY3" fmla="*/ 1908313 h 2671638"/>
              <a:gd name="connsiteX4" fmla="*/ 612250 w 2091193"/>
              <a:gd name="connsiteY4" fmla="*/ 2282024 h 2671638"/>
              <a:gd name="connsiteX5" fmla="*/ 0 w 2091193"/>
              <a:gd name="connsiteY5" fmla="*/ 2671638 h 2671638"/>
              <a:gd name="connsiteX0" fmla="*/ 2107795 w 2107795"/>
              <a:gd name="connsiteY0" fmla="*/ 0 h 2719905"/>
              <a:gd name="connsiteX1" fmla="*/ 1575057 w 2107795"/>
              <a:gd name="connsiteY1" fmla="*/ 397565 h 2719905"/>
              <a:gd name="connsiteX2" fmla="*/ 1257005 w 2107795"/>
              <a:gd name="connsiteY2" fmla="*/ 1208598 h 2719905"/>
              <a:gd name="connsiteX3" fmla="*/ 923051 w 2107795"/>
              <a:gd name="connsiteY3" fmla="*/ 1908313 h 2719905"/>
              <a:gd name="connsiteX4" fmla="*/ 628852 w 2107795"/>
              <a:gd name="connsiteY4" fmla="*/ 2282024 h 2719905"/>
              <a:gd name="connsiteX5" fmla="*/ 0 w 2107795"/>
              <a:gd name="connsiteY5" fmla="*/ 2719905 h 2719905"/>
              <a:gd name="connsiteX0" fmla="*/ 2107795 w 2107795"/>
              <a:gd name="connsiteY0" fmla="*/ 0 h 2719905"/>
              <a:gd name="connsiteX1" fmla="*/ 1575057 w 2107795"/>
              <a:gd name="connsiteY1" fmla="*/ 397565 h 2719905"/>
              <a:gd name="connsiteX2" fmla="*/ 1257005 w 2107795"/>
              <a:gd name="connsiteY2" fmla="*/ 1208598 h 2719905"/>
              <a:gd name="connsiteX3" fmla="*/ 923051 w 2107795"/>
              <a:gd name="connsiteY3" fmla="*/ 1908313 h 2719905"/>
              <a:gd name="connsiteX4" fmla="*/ 628852 w 2107795"/>
              <a:gd name="connsiteY4" fmla="*/ 2282024 h 2719905"/>
              <a:gd name="connsiteX5" fmla="*/ 0 w 2107795"/>
              <a:gd name="connsiteY5" fmla="*/ 2719905 h 2719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7795" h="2719905">
                <a:moveTo>
                  <a:pt x="2107795" y="0"/>
                </a:moveTo>
                <a:cubicBezTo>
                  <a:pt x="1912325" y="98066"/>
                  <a:pt x="1716855" y="196132"/>
                  <a:pt x="1575057" y="397565"/>
                </a:cubicBezTo>
                <a:cubicBezTo>
                  <a:pt x="1433259" y="598998"/>
                  <a:pt x="1365673" y="956807"/>
                  <a:pt x="1257005" y="1208598"/>
                </a:cubicBezTo>
                <a:cubicBezTo>
                  <a:pt x="1148337" y="1460389"/>
                  <a:pt x="1027743" y="1729409"/>
                  <a:pt x="923051" y="1908313"/>
                </a:cubicBezTo>
                <a:cubicBezTo>
                  <a:pt x="818359" y="2087217"/>
                  <a:pt x="782694" y="2146759"/>
                  <a:pt x="628852" y="2282024"/>
                </a:cubicBezTo>
                <a:cubicBezTo>
                  <a:pt x="475010" y="2417289"/>
                  <a:pt x="37633" y="2615070"/>
                  <a:pt x="0" y="2719905"/>
                </a:cubicBezTo>
              </a:path>
            </a:pathLst>
          </a:custGeom>
          <a:ln w="66675">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Freeform 27"/>
          <p:cNvSpPr/>
          <p:nvPr/>
        </p:nvSpPr>
        <p:spPr>
          <a:xfrm>
            <a:off x="-6263" y="1315233"/>
            <a:ext cx="3100192" cy="5426902"/>
          </a:xfrm>
          <a:custGeom>
            <a:avLst/>
            <a:gdLst>
              <a:gd name="connsiteX0" fmla="*/ 2862197 w 3100192"/>
              <a:gd name="connsiteY0" fmla="*/ 0 h 5426902"/>
              <a:gd name="connsiteX1" fmla="*/ 3050088 w 3100192"/>
              <a:gd name="connsiteY1" fmla="*/ 482252 h 5426902"/>
              <a:gd name="connsiteX2" fmla="*/ 2949879 w 3100192"/>
              <a:gd name="connsiteY2" fmla="*/ 782877 h 5426902"/>
              <a:gd name="connsiteX3" fmla="*/ 3006247 w 3100192"/>
              <a:gd name="connsiteY3" fmla="*/ 1114816 h 5426902"/>
              <a:gd name="connsiteX4" fmla="*/ 3093929 w 3100192"/>
              <a:gd name="connsiteY4" fmla="*/ 1584542 h 5426902"/>
              <a:gd name="connsiteX5" fmla="*/ 2968668 w 3100192"/>
              <a:gd name="connsiteY5" fmla="*/ 1935271 h 5426902"/>
              <a:gd name="connsiteX6" fmla="*/ 2849671 w 3100192"/>
              <a:gd name="connsiteY6" fmla="*/ 2135688 h 5426902"/>
              <a:gd name="connsiteX7" fmla="*/ 2736937 w 3100192"/>
              <a:gd name="connsiteY7" fmla="*/ 3081403 h 5426902"/>
              <a:gd name="connsiteX8" fmla="*/ 2473890 w 3100192"/>
              <a:gd name="connsiteY8" fmla="*/ 3394553 h 5426902"/>
              <a:gd name="connsiteX9" fmla="*/ 2223370 w 3100192"/>
              <a:gd name="connsiteY9" fmla="*/ 3501025 h 5426902"/>
              <a:gd name="connsiteX10" fmla="*/ 1979112 w 3100192"/>
              <a:gd name="connsiteY10" fmla="*/ 3601233 h 5426902"/>
              <a:gd name="connsiteX11" fmla="*/ 1828800 w 3100192"/>
              <a:gd name="connsiteY11" fmla="*/ 3801649 h 5426902"/>
              <a:gd name="connsiteX12" fmla="*/ 1089764 w 3100192"/>
              <a:gd name="connsiteY12" fmla="*/ 4033381 h 5426902"/>
              <a:gd name="connsiteX13" fmla="*/ 839244 w 3100192"/>
              <a:gd name="connsiteY13" fmla="*/ 4158641 h 5426902"/>
              <a:gd name="connsiteX14" fmla="*/ 613775 w 3100192"/>
              <a:gd name="connsiteY14" fmla="*/ 4521896 h 5426902"/>
              <a:gd name="connsiteX15" fmla="*/ 501041 w 3100192"/>
              <a:gd name="connsiteY15" fmla="*/ 4828783 h 5426902"/>
              <a:gd name="connsiteX16" fmla="*/ 118997 w 3100192"/>
              <a:gd name="connsiteY16" fmla="*/ 5329825 h 5426902"/>
              <a:gd name="connsiteX17" fmla="*/ 0 w 3100192"/>
              <a:gd name="connsiteY17" fmla="*/ 5411244 h 5426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00192" h="5426902">
                <a:moveTo>
                  <a:pt x="2862197" y="0"/>
                </a:moveTo>
                <a:cubicBezTo>
                  <a:pt x="2948835" y="175886"/>
                  <a:pt x="3035474" y="351773"/>
                  <a:pt x="3050088" y="482252"/>
                </a:cubicBezTo>
                <a:cubicBezTo>
                  <a:pt x="3064702" y="612731"/>
                  <a:pt x="2957186" y="677450"/>
                  <a:pt x="2949879" y="782877"/>
                </a:cubicBezTo>
                <a:cubicBezTo>
                  <a:pt x="2942572" y="888304"/>
                  <a:pt x="2982239" y="981205"/>
                  <a:pt x="3006247" y="1114816"/>
                </a:cubicBezTo>
                <a:cubicBezTo>
                  <a:pt x="3030255" y="1248427"/>
                  <a:pt x="3100192" y="1447800"/>
                  <a:pt x="3093929" y="1584542"/>
                </a:cubicBezTo>
                <a:cubicBezTo>
                  <a:pt x="3087666" y="1721284"/>
                  <a:pt x="3009378" y="1843413"/>
                  <a:pt x="2968668" y="1935271"/>
                </a:cubicBezTo>
                <a:cubicBezTo>
                  <a:pt x="2927958" y="2027129"/>
                  <a:pt x="2888293" y="1944666"/>
                  <a:pt x="2849671" y="2135688"/>
                </a:cubicBezTo>
                <a:cubicBezTo>
                  <a:pt x="2811049" y="2326710"/>
                  <a:pt x="2799567" y="2871592"/>
                  <a:pt x="2736937" y="3081403"/>
                </a:cubicBezTo>
                <a:cubicBezTo>
                  <a:pt x="2674307" y="3291214"/>
                  <a:pt x="2559485" y="3324616"/>
                  <a:pt x="2473890" y="3394553"/>
                </a:cubicBezTo>
                <a:cubicBezTo>
                  <a:pt x="2388296" y="3464490"/>
                  <a:pt x="2223370" y="3501025"/>
                  <a:pt x="2223370" y="3501025"/>
                </a:cubicBezTo>
                <a:cubicBezTo>
                  <a:pt x="2140907" y="3535472"/>
                  <a:pt x="2044874" y="3551129"/>
                  <a:pt x="1979112" y="3601233"/>
                </a:cubicBezTo>
                <a:cubicBezTo>
                  <a:pt x="1913350" y="3651337"/>
                  <a:pt x="1977025" y="3729624"/>
                  <a:pt x="1828800" y="3801649"/>
                </a:cubicBezTo>
                <a:cubicBezTo>
                  <a:pt x="1680575" y="3873674"/>
                  <a:pt x="1254690" y="3973882"/>
                  <a:pt x="1089764" y="4033381"/>
                </a:cubicBezTo>
                <a:cubicBezTo>
                  <a:pt x="924838" y="4092880"/>
                  <a:pt x="918575" y="4077222"/>
                  <a:pt x="839244" y="4158641"/>
                </a:cubicBezTo>
                <a:cubicBezTo>
                  <a:pt x="759913" y="4240060"/>
                  <a:pt x="670142" y="4410206"/>
                  <a:pt x="613775" y="4521896"/>
                </a:cubicBezTo>
                <a:cubicBezTo>
                  <a:pt x="557408" y="4633586"/>
                  <a:pt x="583504" y="4694128"/>
                  <a:pt x="501041" y="4828783"/>
                </a:cubicBezTo>
                <a:cubicBezTo>
                  <a:pt x="418578" y="4963438"/>
                  <a:pt x="202504" y="5232748"/>
                  <a:pt x="118997" y="5329825"/>
                </a:cubicBezTo>
                <a:cubicBezTo>
                  <a:pt x="35490" y="5426902"/>
                  <a:pt x="17745" y="5419073"/>
                  <a:pt x="0" y="5411244"/>
                </a:cubicBezTo>
              </a:path>
            </a:pathLst>
          </a:custGeom>
          <a:ln w="88900">
            <a:solidFill>
              <a:srgbClr val="00B0F0"/>
            </a:solidFill>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157753" y="2767693"/>
            <a:ext cx="1941710" cy="2660923"/>
          </a:xfrm>
          <a:custGeom>
            <a:avLst/>
            <a:gdLst>
              <a:gd name="connsiteX0" fmla="*/ 213360 w 1706880"/>
              <a:gd name="connsiteY0" fmla="*/ 288544 h 2227749"/>
              <a:gd name="connsiteX1" fmla="*/ 75184 w 1706880"/>
              <a:gd name="connsiteY1" fmla="*/ 967232 h 2227749"/>
              <a:gd name="connsiteX2" fmla="*/ 38608 w 1706880"/>
              <a:gd name="connsiteY2" fmla="*/ 1463040 h 2227749"/>
              <a:gd name="connsiteX3" fmla="*/ 306832 w 1706880"/>
              <a:gd name="connsiteY3" fmla="*/ 1828800 h 2227749"/>
              <a:gd name="connsiteX4" fmla="*/ 810768 w 1706880"/>
              <a:gd name="connsiteY4" fmla="*/ 2190496 h 2227749"/>
              <a:gd name="connsiteX5" fmla="*/ 1119632 w 1706880"/>
              <a:gd name="connsiteY5" fmla="*/ 2052320 h 2227749"/>
              <a:gd name="connsiteX6" fmla="*/ 1542288 w 1706880"/>
              <a:gd name="connsiteY6" fmla="*/ 1954784 h 2227749"/>
              <a:gd name="connsiteX7" fmla="*/ 1700784 w 1706880"/>
              <a:gd name="connsiteY7" fmla="*/ 1678432 h 2227749"/>
              <a:gd name="connsiteX8" fmla="*/ 1505712 w 1706880"/>
              <a:gd name="connsiteY8" fmla="*/ 1141984 h 2227749"/>
              <a:gd name="connsiteX9" fmla="*/ 1156208 w 1706880"/>
              <a:gd name="connsiteY9" fmla="*/ 898144 h 2227749"/>
              <a:gd name="connsiteX10" fmla="*/ 1005840 w 1706880"/>
              <a:gd name="connsiteY10" fmla="*/ 642112 h 2227749"/>
              <a:gd name="connsiteX11" fmla="*/ 1018032 w 1706880"/>
              <a:gd name="connsiteY11" fmla="*/ 203200 h 2227749"/>
              <a:gd name="connsiteX12" fmla="*/ 948944 w 1706880"/>
              <a:gd name="connsiteY12" fmla="*/ 0 h 2227749"/>
              <a:gd name="connsiteX13" fmla="*/ 948944 w 1706880"/>
              <a:gd name="connsiteY13" fmla="*/ 0 h 2227749"/>
              <a:gd name="connsiteX0" fmla="*/ 213360 w 1706880"/>
              <a:gd name="connsiteY0" fmla="*/ 288544 h 2227749"/>
              <a:gd name="connsiteX1" fmla="*/ 148336 w 1706880"/>
              <a:gd name="connsiteY1" fmla="*/ 581152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29026 w 1722546"/>
              <a:gd name="connsiteY0" fmla="*/ 288544 h 2257440"/>
              <a:gd name="connsiteX1" fmla="*/ 237154 w 1722546"/>
              <a:gd name="connsiteY1" fmla="*/ 597408 h 2257440"/>
              <a:gd name="connsiteX2" fmla="*/ 90850 w 1722546"/>
              <a:gd name="connsiteY2" fmla="*/ 967232 h 2257440"/>
              <a:gd name="connsiteX3" fmla="*/ 54274 w 1722546"/>
              <a:gd name="connsiteY3" fmla="*/ 1463040 h 2257440"/>
              <a:gd name="connsiteX4" fmla="*/ 416492 w 1722546"/>
              <a:gd name="connsiteY4" fmla="*/ 1650653 h 2257440"/>
              <a:gd name="connsiteX5" fmla="*/ 826434 w 1722546"/>
              <a:gd name="connsiteY5" fmla="*/ 2190496 h 2257440"/>
              <a:gd name="connsiteX6" fmla="*/ 1135298 w 1722546"/>
              <a:gd name="connsiteY6" fmla="*/ 2052320 h 2257440"/>
              <a:gd name="connsiteX7" fmla="*/ 1557954 w 1722546"/>
              <a:gd name="connsiteY7" fmla="*/ 1954784 h 2257440"/>
              <a:gd name="connsiteX8" fmla="*/ 1716450 w 1722546"/>
              <a:gd name="connsiteY8" fmla="*/ 1678432 h 2257440"/>
              <a:gd name="connsiteX9" fmla="*/ 1521378 w 1722546"/>
              <a:gd name="connsiteY9" fmla="*/ 1141984 h 2257440"/>
              <a:gd name="connsiteX10" fmla="*/ 1171874 w 1722546"/>
              <a:gd name="connsiteY10" fmla="*/ 898144 h 2257440"/>
              <a:gd name="connsiteX11" fmla="*/ 1021506 w 1722546"/>
              <a:gd name="connsiteY11" fmla="*/ 642112 h 2257440"/>
              <a:gd name="connsiteX12" fmla="*/ 1033698 w 1722546"/>
              <a:gd name="connsiteY12" fmla="*/ 203200 h 2257440"/>
              <a:gd name="connsiteX13" fmla="*/ 964610 w 1722546"/>
              <a:gd name="connsiteY13" fmla="*/ 0 h 2257440"/>
              <a:gd name="connsiteX14" fmla="*/ 964610 w 1722546"/>
              <a:gd name="connsiteY14" fmla="*/ 0 h 2257440"/>
              <a:gd name="connsiteX0" fmla="*/ 148291 w 1641811"/>
              <a:gd name="connsiteY0" fmla="*/ 288544 h 2257440"/>
              <a:gd name="connsiteX1" fmla="*/ 156419 w 1641811"/>
              <a:gd name="connsiteY1" fmla="*/ 597408 h 2257440"/>
              <a:gd name="connsiteX2" fmla="*/ 10115 w 1641811"/>
              <a:gd name="connsiteY2" fmla="*/ 967232 h 2257440"/>
              <a:gd name="connsiteX3" fmla="*/ 95728 w 1641811"/>
              <a:gd name="connsiteY3" fmla="*/ 1362618 h 2257440"/>
              <a:gd name="connsiteX4" fmla="*/ 335757 w 1641811"/>
              <a:gd name="connsiteY4" fmla="*/ 1650653 h 2257440"/>
              <a:gd name="connsiteX5" fmla="*/ 745699 w 1641811"/>
              <a:gd name="connsiteY5" fmla="*/ 2190496 h 2257440"/>
              <a:gd name="connsiteX6" fmla="*/ 1054563 w 1641811"/>
              <a:gd name="connsiteY6" fmla="*/ 2052320 h 2257440"/>
              <a:gd name="connsiteX7" fmla="*/ 1477219 w 1641811"/>
              <a:gd name="connsiteY7" fmla="*/ 1954784 h 2257440"/>
              <a:gd name="connsiteX8" fmla="*/ 1635715 w 1641811"/>
              <a:gd name="connsiteY8" fmla="*/ 1678432 h 2257440"/>
              <a:gd name="connsiteX9" fmla="*/ 1440643 w 1641811"/>
              <a:gd name="connsiteY9" fmla="*/ 1141984 h 2257440"/>
              <a:gd name="connsiteX10" fmla="*/ 1091139 w 1641811"/>
              <a:gd name="connsiteY10" fmla="*/ 898144 h 2257440"/>
              <a:gd name="connsiteX11" fmla="*/ 940771 w 1641811"/>
              <a:gd name="connsiteY11" fmla="*/ 642112 h 2257440"/>
              <a:gd name="connsiteX12" fmla="*/ 952963 w 1641811"/>
              <a:gd name="connsiteY12" fmla="*/ 203200 h 2257440"/>
              <a:gd name="connsiteX13" fmla="*/ 883875 w 1641811"/>
              <a:gd name="connsiteY13" fmla="*/ 0 h 2257440"/>
              <a:gd name="connsiteX14" fmla="*/ 883875 w 1641811"/>
              <a:gd name="connsiteY14" fmla="*/ 0 h 2257440"/>
              <a:gd name="connsiteX0" fmla="*/ 148291 w 1641811"/>
              <a:gd name="connsiteY0" fmla="*/ 288544 h 2265442"/>
              <a:gd name="connsiteX1" fmla="*/ 156419 w 1641811"/>
              <a:gd name="connsiteY1" fmla="*/ 597408 h 2265442"/>
              <a:gd name="connsiteX2" fmla="*/ 10115 w 1641811"/>
              <a:gd name="connsiteY2" fmla="*/ 967232 h 2265442"/>
              <a:gd name="connsiteX3" fmla="*/ 95728 w 1641811"/>
              <a:gd name="connsiteY3" fmla="*/ 1362618 h 2265442"/>
              <a:gd name="connsiteX4" fmla="*/ 383763 w 1641811"/>
              <a:gd name="connsiteY4" fmla="*/ 1602647 h 2265442"/>
              <a:gd name="connsiteX5" fmla="*/ 745699 w 1641811"/>
              <a:gd name="connsiteY5" fmla="*/ 2190496 h 2265442"/>
              <a:gd name="connsiteX6" fmla="*/ 1054563 w 1641811"/>
              <a:gd name="connsiteY6" fmla="*/ 2052320 h 2265442"/>
              <a:gd name="connsiteX7" fmla="*/ 1477219 w 1641811"/>
              <a:gd name="connsiteY7" fmla="*/ 1954784 h 2265442"/>
              <a:gd name="connsiteX8" fmla="*/ 1635715 w 1641811"/>
              <a:gd name="connsiteY8" fmla="*/ 1678432 h 2265442"/>
              <a:gd name="connsiteX9" fmla="*/ 1440643 w 1641811"/>
              <a:gd name="connsiteY9" fmla="*/ 1141984 h 2265442"/>
              <a:gd name="connsiteX10" fmla="*/ 1091139 w 1641811"/>
              <a:gd name="connsiteY10" fmla="*/ 898144 h 2265442"/>
              <a:gd name="connsiteX11" fmla="*/ 940771 w 1641811"/>
              <a:gd name="connsiteY11" fmla="*/ 642112 h 2265442"/>
              <a:gd name="connsiteX12" fmla="*/ 952963 w 1641811"/>
              <a:gd name="connsiteY12" fmla="*/ 203200 h 2265442"/>
              <a:gd name="connsiteX13" fmla="*/ 883875 w 1641811"/>
              <a:gd name="connsiteY13" fmla="*/ 0 h 2265442"/>
              <a:gd name="connsiteX14" fmla="*/ 883875 w 1641811"/>
              <a:gd name="connsiteY14" fmla="*/ 0 h 2265442"/>
              <a:gd name="connsiteX0" fmla="*/ 162843 w 1656363"/>
              <a:gd name="connsiteY0" fmla="*/ 288544 h 2265442"/>
              <a:gd name="connsiteX1" fmla="*/ 170971 w 1656363"/>
              <a:gd name="connsiteY1" fmla="*/ 597408 h 2265442"/>
              <a:gd name="connsiteX2" fmla="*/ 24667 w 1656363"/>
              <a:gd name="connsiteY2" fmla="*/ 967232 h 2265442"/>
              <a:gd name="connsiteX3" fmla="*/ 62275 w 1656363"/>
              <a:gd name="connsiteY3" fmla="*/ 1362618 h 2265442"/>
              <a:gd name="connsiteX4" fmla="*/ 398315 w 1656363"/>
              <a:gd name="connsiteY4" fmla="*/ 1602647 h 2265442"/>
              <a:gd name="connsiteX5" fmla="*/ 760251 w 1656363"/>
              <a:gd name="connsiteY5" fmla="*/ 2190496 h 2265442"/>
              <a:gd name="connsiteX6" fmla="*/ 1069115 w 1656363"/>
              <a:gd name="connsiteY6" fmla="*/ 2052320 h 2265442"/>
              <a:gd name="connsiteX7" fmla="*/ 1491771 w 1656363"/>
              <a:gd name="connsiteY7" fmla="*/ 1954784 h 2265442"/>
              <a:gd name="connsiteX8" fmla="*/ 1650267 w 1656363"/>
              <a:gd name="connsiteY8" fmla="*/ 1678432 h 2265442"/>
              <a:gd name="connsiteX9" fmla="*/ 1455195 w 1656363"/>
              <a:gd name="connsiteY9" fmla="*/ 1141984 h 2265442"/>
              <a:gd name="connsiteX10" fmla="*/ 1105691 w 1656363"/>
              <a:gd name="connsiteY10" fmla="*/ 898144 h 2265442"/>
              <a:gd name="connsiteX11" fmla="*/ 955323 w 1656363"/>
              <a:gd name="connsiteY11" fmla="*/ 642112 h 2265442"/>
              <a:gd name="connsiteX12" fmla="*/ 967515 w 1656363"/>
              <a:gd name="connsiteY12" fmla="*/ 203200 h 2265442"/>
              <a:gd name="connsiteX13" fmla="*/ 898427 w 1656363"/>
              <a:gd name="connsiteY13" fmla="*/ 0 h 2265442"/>
              <a:gd name="connsiteX14" fmla="*/ 898427 w 1656363"/>
              <a:gd name="connsiteY14" fmla="*/ 0 h 2265442"/>
              <a:gd name="connsiteX0" fmla="*/ 156292 w 1649812"/>
              <a:gd name="connsiteY0" fmla="*/ 288544 h 2217436"/>
              <a:gd name="connsiteX1" fmla="*/ 164420 w 1649812"/>
              <a:gd name="connsiteY1" fmla="*/ 597408 h 2217436"/>
              <a:gd name="connsiteX2" fmla="*/ 18116 w 1649812"/>
              <a:gd name="connsiteY2" fmla="*/ 967232 h 2217436"/>
              <a:gd name="connsiteX3" fmla="*/ 55724 w 1649812"/>
              <a:gd name="connsiteY3" fmla="*/ 1362618 h 2217436"/>
              <a:gd name="connsiteX4" fmla="*/ 247747 w 1649812"/>
              <a:gd name="connsiteY4" fmla="*/ 1890682 h 2217436"/>
              <a:gd name="connsiteX5" fmla="*/ 753700 w 1649812"/>
              <a:gd name="connsiteY5" fmla="*/ 2190496 h 2217436"/>
              <a:gd name="connsiteX6" fmla="*/ 1062564 w 1649812"/>
              <a:gd name="connsiteY6" fmla="*/ 2052320 h 2217436"/>
              <a:gd name="connsiteX7" fmla="*/ 1485220 w 1649812"/>
              <a:gd name="connsiteY7" fmla="*/ 1954784 h 2217436"/>
              <a:gd name="connsiteX8" fmla="*/ 1643716 w 1649812"/>
              <a:gd name="connsiteY8" fmla="*/ 1678432 h 2217436"/>
              <a:gd name="connsiteX9" fmla="*/ 1448644 w 1649812"/>
              <a:gd name="connsiteY9" fmla="*/ 1141984 h 2217436"/>
              <a:gd name="connsiteX10" fmla="*/ 1099140 w 1649812"/>
              <a:gd name="connsiteY10" fmla="*/ 898144 h 2217436"/>
              <a:gd name="connsiteX11" fmla="*/ 948772 w 1649812"/>
              <a:gd name="connsiteY11" fmla="*/ 642112 h 2217436"/>
              <a:gd name="connsiteX12" fmla="*/ 960964 w 1649812"/>
              <a:gd name="connsiteY12" fmla="*/ 203200 h 2217436"/>
              <a:gd name="connsiteX13" fmla="*/ 891876 w 1649812"/>
              <a:gd name="connsiteY13" fmla="*/ 0 h 2217436"/>
              <a:gd name="connsiteX14" fmla="*/ 891876 w 1649812"/>
              <a:gd name="connsiteY14" fmla="*/ 0 h 2217436"/>
              <a:gd name="connsiteX0" fmla="*/ 124571 w 1618091"/>
              <a:gd name="connsiteY0" fmla="*/ 288544 h 2217436"/>
              <a:gd name="connsiteX1" fmla="*/ 132699 w 1618091"/>
              <a:gd name="connsiteY1" fmla="*/ 597408 h 2217436"/>
              <a:gd name="connsiteX2" fmla="*/ 72007 w 1618091"/>
              <a:gd name="connsiteY2" fmla="*/ 930566 h 2217436"/>
              <a:gd name="connsiteX3" fmla="*/ 24003 w 1618091"/>
              <a:gd name="connsiteY3" fmla="*/ 1362618 h 2217436"/>
              <a:gd name="connsiteX4" fmla="*/ 216026 w 1618091"/>
              <a:gd name="connsiteY4" fmla="*/ 1890682 h 2217436"/>
              <a:gd name="connsiteX5" fmla="*/ 721979 w 1618091"/>
              <a:gd name="connsiteY5" fmla="*/ 2190496 h 2217436"/>
              <a:gd name="connsiteX6" fmla="*/ 1030843 w 1618091"/>
              <a:gd name="connsiteY6" fmla="*/ 2052320 h 2217436"/>
              <a:gd name="connsiteX7" fmla="*/ 1453499 w 1618091"/>
              <a:gd name="connsiteY7" fmla="*/ 1954784 h 2217436"/>
              <a:gd name="connsiteX8" fmla="*/ 1611995 w 1618091"/>
              <a:gd name="connsiteY8" fmla="*/ 1678432 h 2217436"/>
              <a:gd name="connsiteX9" fmla="*/ 1416923 w 1618091"/>
              <a:gd name="connsiteY9" fmla="*/ 1141984 h 2217436"/>
              <a:gd name="connsiteX10" fmla="*/ 1067419 w 1618091"/>
              <a:gd name="connsiteY10" fmla="*/ 898144 h 2217436"/>
              <a:gd name="connsiteX11" fmla="*/ 917051 w 1618091"/>
              <a:gd name="connsiteY11" fmla="*/ 642112 h 2217436"/>
              <a:gd name="connsiteX12" fmla="*/ 929243 w 1618091"/>
              <a:gd name="connsiteY12" fmla="*/ 203200 h 2217436"/>
              <a:gd name="connsiteX13" fmla="*/ 860155 w 1618091"/>
              <a:gd name="connsiteY13" fmla="*/ 0 h 2217436"/>
              <a:gd name="connsiteX14" fmla="*/ 860155 w 1618091"/>
              <a:gd name="connsiteY14" fmla="*/ 0 h 2217436"/>
              <a:gd name="connsiteX0" fmla="*/ 124572 w 1618092"/>
              <a:gd name="connsiteY0" fmla="*/ 288544 h 2217436"/>
              <a:gd name="connsiteX1" fmla="*/ 132700 w 1618092"/>
              <a:gd name="connsiteY1" fmla="*/ 597408 h 2217436"/>
              <a:gd name="connsiteX2" fmla="*/ 72008 w 1618092"/>
              <a:gd name="connsiteY2" fmla="*/ 930566 h 2217436"/>
              <a:gd name="connsiteX3" fmla="*/ 24003 w 1618092"/>
              <a:gd name="connsiteY3" fmla="*/ 1314613 h 2217436"/>
              <a:gd name="connsiteX4" fmla="*/ 216027 w 1618092"/>
              <a:gd name="connsiteY4" fmla="*/ 1890682 h 2217436"/>
              <a:gd name="connsiteX5" fmla="*/ 721980 w 1618092"/>
              <a:gd name="connsiteY5" fmla="*/ 2190496 h 2217436"/>
              <a:gd name="connsiteX6" fmla="*/ 1030844 w 1618092"/>
              <a:gd name="connsiteY6" fmla="*/ 2052320 h 2217436"/>
              <a:gd name="connsiteX7" fmla="*/ 1453500 w 1618092"/>
              <a:gd name="connsiteY7" fmla="*/ 1954784 h 2217436"/>
              <a:gd name="connsiteX8" fmla="*/ 1611996 w 1618092"/>
              <a:gd name="connsiteY8" fmla="*/ 1678432 h 2217436"/>
              <a:gd name="connsiteX9" fmla="*/ 1416924 w 1618092"/>
              <a:gd name="connsiteY9" fmla="*/ 1141984 h 2217436"/>
              <a:gd name="connsiteX10" fmla="*/ 1067420 w 1618092"/>
              <a:gd name="connsiteY10" fmla="*/ 898144 h 2217436"/>
              <a:gd name="connsiteX11" fmla="*/ 917052 w 1618092"/>
              <a:gd name="connsiteY11" fmla="*/ 642112 h 2217436"/>
              <a:gd name="connsiteX12" fmla="*/ 929244 w 1618092"/>
              <a:gd name="connsiteY12" fmla="*/ 203200 h 2217436"/>
              <a:gd name="connsiteX13" fmla="*/ 860156 w 1618092"/>
              <a:gd name="connsiteY13" fmla="*/ 0 h 2217436"/>
              <a:gd name="connsiteX14" fmla="*/ 860156 w 1618092"/>
              <a:gd name="connsiteY14" fmla="*/ 0 h 221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18092" h="2217436">
                <a:moveTo>
                  <a:pt x="124572" y="288544"/>
                </a:moveTo>
                <a:cubicBezTo>
                  <a:pt x="186887" y="247904"/>
                  <a:pt x="141461" y="490404"/>
                  <a:pt x="132700" y="597408"/>
                </a:cubicBezTo>
                <a:cubicBezTo>
                  <a:pt x="123939" y="704412"/>
                  <a:pt x="90124" y="811032"/>
                  <a:pt x="72008" y="930566"/>
                </a:cubicBezTo>
                <a:cubicBezTo>
                  <a:pt x="53892" y="1050100"/>
                  <a:pt x="0" y="1154594"/>
                  <a:pt x="24003" y="1314613"/>
                </a:cubicBezTo>
                <a:cubicBezTo>
                  <a:pt x="48006" y="1474632"/>
                  <a:pt x="99698" y="1744702"/>
                  <a:pt x="216027" y="1890682"/>
                </a:cubicBezTo>
                <a:cubicBezTo>
                  <a:pt x="332356" y="2036662"/>
                  <a:pt x="586177" y="2163556"/>
                  <a:pt x="721980" y="2190496"/>
                </a:cubicBezTo>
                <a:cubicBezTo>
                  <a:pt x="857783" y="2217436"/>
                  <a:pt x="908924" y="2091605"/>
                  <a:pt x="1030844" y="2052320"/>
                </a:cubicBezTo>
                <a:cubicBezTo>
                  <a:pt x="1152764" y="2013035"/>
                  <a:pt x="1356641" y="2017099"/>
                  <a:pt x="1453500" y="1954784"/>
                </a:cubicBezTo>
                <a:cubicBezTo>
                  <a:pt x="1550359" y="1892469"/>
                  <a:pt x="1618092" y="1813899"/>
                  <a:pt x="1611996" y="1678432"/>
                </a:cubicBezTo>
                <a:cubicBezTo>
                  <a:pt x="1605900" y="1542965"/>
                  <a:pt x="1507687" y="1272032"/>
                  <a:pt x="1416924" y="1141984"/>
                </a:cubicBezTo>
                <a:cubicBezTo>
                  <a:pt x="1326161" y="1011936"/>
                  <a:pt x="1150732" y="981456"/>
                  <a:pt x="1067420" y="898144"/>
                </a:cubicBezTo>
                <a:cubicBezTo>
                  <a:pt x="984108" y="814832"/>
                  <a:pt x="940081" y="757936"/>
                  <a:pt x="917052" y="642112"/>
                </a:cubicBezTo>
                <a:cubicBezTo>
                  <a:pt x="894023" y="526288"/>
                  <a:pt x="938727" y="310219"/>
                  <a:pt x="929244" y="203200"/>
                </a:cubicBezTo>
                <a:cubicBezTo>
                  <a:pt x="919761" y="96181"/>
                  <a:pt x="860156" y="0"/>
                  <a:pt x="860156" y="0"/>
                </a:cubicBezTo>
                <a:lnTo>
                  <a:pt x="860156" y="0"/>
                </a:lnTo>
              </a:path>
            </a:pathLst>
          </a:custGeom>
          <a:ln w="44450">
            <a:solidFill>
              <a:schemeClr val="bg1"/>
            </a:solidFill>
            <a:prstDash val="sysDot"/>
            <a:tailEnd type="none"/>
          </a:ln>
        </p:spPr>
        <p:style>
          <a:lnRef idx="1">
            <a:schemeClr val="accent1"/>
          </a:lnRef>
          <a:fillRef idx="0">
            <a:schemeClr val="accent1"/>
          </a:fillRef>
          <a:effectRef idx="0">
            <a:schemeClr val="accent1"/>
          </a:effectRef>
          <a:fontRef idx="minor">
            <a:schemeClr val="tx1"/>
          </a:fontRef>
        </p:style>
        <p:txBody>
          <a:bodyPr lIns="109728" tIns="54864" rIns="109728" bIns="54864" rtlCol="0" anchor="ctr"/>
          <a:lstStyle/>
          <a:p>
            <a:pPr algn="ctr"/>
            <a:endParaRPr lang="en-US"/>
          </a:p>
        </p:txBody>
      </p:sp>
      <p:sp>
        <p:nvSpPr>
          <p:cNvPr id="39" name="Freeform 38"/>
          <p:cNvSpPr/>
          <p:nvPr/>
        </p:nvSpPr>
        <p:spPr>
          <a:xfrm rot="20573284">
            <a:off x="193787" y="3565375"/>
            <a:ext cx="728483" cy="1303812"/>
          </a:xfrm>
          <a:custGeom>
            <a:avLst/>
            <a:gdLst>
              <a:gd name="connsiteX0" fmla="*/ 133200 w 576000"/>
              <a:gd name="connsiteY0" fmla="*/ 0 h 1196400"/>
              <a:gd name="connsiteX1" fmla="*/ 450000 w 576000"/>
              <a:gd name="connsiteY1" fmla="*/ 136800 h 1196400"/>
              <a:gd name="connsiteX2" fmla="*/ 500400 w 576000"/>
              <a:gd name="connsiteY2" fmla="*/ 590400 h 1196400"/>
              <a:gd name="connsiteX3" fmla="*/ 543600 w 576000"/>
              <a:gd name="connsiteY3" fmla="*/ 1072800 h 1196400"/>
              <a:gd name="connsiteX4" fmla="*/ 306000 w 576000"/>
              <a:gd name="connsiteY4" fmla="*/ 1116000 h 1196400"/>
              <a:gd name="connsiteX5" fmla="*/ 39600 w 576000"/>
              <a:gd name="connsiteY5" fmla="*/ 590400 h 1196400"/>
              <a:gd name="connsiteX6" fmla="*/ 68400 w 576000"/>
              <a:gd name="connsiteY6" fmla="*/ 223200 h 1196400"/>
              <a:gd name="connsiteX7" fmla="*/ 68400 w 576000"/>
              <a:gd name="connsiteY7" fmla="*/ 57600 h 1196400"/>
              <a:gd name="connsiteX0" fmla="*/ 133200 w 576000"/>
              <a:gd name="connsiteY0" fmla="*/ 0 h 1196400"/>
              <a:gd name="connsiteX1" fmla="*/ 450000 w 576000"/>
              <a:gd name="connsiteY1" fmla="*/ 136800 h 1196400"/>
              <a:gd name="connsiteX2" fmla="*/ 500400 w 576000"/>
              <a:gd name="connsiteY2" fmla="*/ 590400 h 1196400"/>
              <a:gd name="connsiteX3" fmla="*/ 543600 w 576000"/>
              <a:gd name="connsiteY3" fmla="*/ 1072800 h 1196400"/>
              <a:gd name="connsiteX4" fmla="*/ 306000 w 576000"/>
              <a:gd name="connsiteY4" fmla="*/ 1116000 h 1196400"/>
              <a:gd name="connsiteX5" fmla="*/ 39600 w 576000"/>
              <a:gd name="connsiteY5" fmla="*/ 590400 h 1196400"/>
              <a:gd name="connsiteX6" fmla="*/ 68400 w 576000"/>
              <a:gd name="connsiteY6" fmla="*/ 223200 h 1196400"/>
              <a:gd name="connsiteX7" fmla="*/ 68400 w 576000"/>
              <a:gd name="connsiteY7" fmla="*/ 57600 h 1196400"/>
              <a:gd name="connsiteX8" fmla="*/ 133200 w 576000"/>
              <a:gd name="connsiteY8" fmla="*/ 0 h 1196400"/>
              <a:gd name="connsiteX0" fmla="*/ 73611 w 516411"/>
              <a:gd name="connsiteY0" fmla="*/ 0 h 1190513"/>
              <a:gd name="connsiteX1" fmla="*/ 390411 w 516411"/>
              <a:gd name="connsiteY1" fmla="*/ 136800 h 1190513"/>
              <a:gd name="connsiteX2" fmla="*/ 440811 w 516411"/>
              <a:gd name="connsiteY2" fmla="*/ 590400 h 1190513"/>
              <a:gd name="connsiteX3" fmla="*/ 484011 w 516411"/>
              <a:gd name="connsiteY3" fmla="*/ 1072800 h 1190513"/>
              <a:gd name="connsiteX4" fmla="*/ 246411 w 516411"/>
              <a:gd name="connsiteY4" fmla="*/ 1116000 h 1190513"/>
              <a:gd name="connsiteX5" fmla="*/ 61674 w 516411"/>
              <a:gd name="connsiteY5" fmla="*/ 625725 h 1190513"/>
              <a:gd name="connsiteX6" fmla="*/ 8811 w 516411"/>
              <a:gd name="connsiteY6" fmla="*/ 223200 h 1190513"/>
              <a:gd name="connsiteX7" fmla="*/ 8811 w 516411"/>
              <a:gd name="connsiteY7" fmla="*/ 57600 h 1190513"/>
              <a:gd name="connsiteX8" fmla="*/ 73611 w 516411"/>
              <a:gd name="connsiteY8" fmla="*/ 0 h 1190513"/>
              <a:gd name="connsiteX0" fmla="*/ 74905 w 517705"/>
              <a:gd name="connsiteY0" fmla="*/ 0 h 1190513"/>
              <a:gd name="connsiteX1" fmla="*/ 391705 w 517705"/>
              <a:gd name="connsiteY1" fmla="*/ 136800 h 1190513"/>
              <a:gd name="connsiteX2" fmla="*/ 442105 w 517705"/>
              <a:gd name="connsiteY2" fmla="*/ 590400 h 1190513"/>
              <a:gd name="connsiteX3" fmla="*/ 485305 w 517705"/>
              <a:gd name="connsiteY3" fmla="*/ 1072800 h 1190513"/>
              <a:gd name="connsiteX4" fmla="*/ 247705 w 517705"/>
              <a:gd name="connsiteY4" fmla="*/ 1116000 h 1190513"/>
              <a:gd name="connsiteX5" fmla="*/ 62968 w 517705"/>
              <a:gd name="connsiteY5" fmla="*/ 625725 h 1190513"/>
              <a:gd name="connsiteX6" fmla="*/ 10105 w 517705"/>
              <a:gd name="connsiteY6" fmla="*/ 223200 h 1190513"/>
              <a:gd name="connsiteX7" fmla="*/ 123599 w 517705"/>
              <a:gd name="connsiteY7" fmla="*/ 134084 h 1190513"/>
              <a:gd name="connsiteX8" fmla="*/ 74905 w 517705"/>
              <a:gd name="connsiteY8" fmla="*/ 0 h 1190513"/>
              <a:gd name="connsiteX0" fmla="*/ 52358 w 495158"/>
              <a:gd name="connsiteY0" fmla="*/ 0 h 1190513"/>
              <a:gd name="connsiteX1" fmla="*/ 369158 w 495158"/>
              <a:gd name="connsiteY1" fmla="*/ 136800 h 1190513"/>
              <a:gd name="connsiteX2" fmla="*/ 419558 w 495158"/>
              <a:gd name="connsiteY2" fmla="*/ 590400 h 1190513"/>
              <a:gd name="connsiteX3" fmla="*/ 462758 w 495158"/>
              <a:gd name="connsiteY3" fmla="*/ 1072800 h 1190513"/>
              <a:gd name="connsiteX4" fmla="*/ 225158 w 495158"/>
              <a:gd name="connsiteY4" fmla="*/ 1116000 h 1190513"/>
              <a:gd name="connsiteX5" fmla="*/ 40421 w 495158"/>
              <a:gd name="connsiteY5" fmla="*/ 625725 h 1190513"/>
              <a:gd name="connsiteX6" fmla="*/ 10105 w 495158"/>
              <a:gd name="connsiteY6" fmla="*/ 357557 h 1190513"/>
              <a:gd name="connsiteX7" fmla="*/ 101052 w 495158"/>
              <a:gd name="connsiteY7" fmla="*/ 134084 h 1190513"/>
              <a:gd name="connsiteX8" fmla="*/ 52358 w 495158"/>
              <a:gd name="connsiteY8" fmla="*/ 0 h 1190513"/>
              <a:gd name="connsiteX0" fmla="*/ 212211 w 495158"/>
              <a:gd name="connsiteY0" fmla="*/ 0 h 1145818"/>
              <a:gd name="connsiteX1" fmla="*/ 369158 w 495158"/>
              <a:gd name="connsiteY1" fmla="*/ 92105 h 1145818"/>
              <a:gd name="connsiteX2" fmla="*/ 419558 w 495158"/>
              <a:gd name="connsiteY2" fmla="*/ 545705 h 1145818"/>
              <a:gd name="connsiteX3" fmla="*/ 462758 w 495158"/>
              <a:gd name="connsiteY3" fmla="*/ 1028105 h 1145818"/>
              <a:gd name="connsiteX4" fmla="*/ 225158 w 495158"/>
              <a:gd name="connsiteY4" fmla="*/ 1071305 h 1145818"/>
              <a:gd name="connsiteX5" fmla="*/ 40421 w 495158"/>
              <a:gd name="connsiteY5" fmla="*/ 581030 h 1145818"/>
              <a:gd name="connsiteX6" fmla="*/ 10105 w 495158"/>
              <a:gd name="connsiteY6" fmla="*/ 312862 h 1145818"/>
              <a:gd name="connsiteX7" fmla="*/ 101052 w 495158"/>
              <a:gd name="connsiteY7" fmla="*/ 89389 h 1145818"/>
              <a:gd name="connsiteX8" fmla="*/ 212211 w 495158"/>
              <a:gd name="connsiteY8" fmla="*/ 0 h 1145818"/>
              <a:gd name="connsiteX0" fmla="*/ 212211 w 430558"/>
              <a:gd name="connsiteY0" fmla="*/ 0 h 1123449"/>
              <a:gd name="connsiteX1" fmla="*/ 369158 w 430558"/>
              <a:gd name="connsiteY1" fmla="*/ 92105 h 1123449"/>
              <a:gd name="connsiteX2" fmla="*/ 419558 w 430558"/>
              <a:gd name="connsiteY2" fmla="*/ 545705 h 1123449"/>
              <a:gd name="connsiteX3" fmla="*/ 303158 w 430558"/>
              <a:gd name="connsiteY3" fmla="*/ 893893 h 1123449"/>
              <a:gd name="connsiteX4" fmla="*/ 225158 w 430558"/>
              <a:gd name="connsiteY4" fmla="*/ 1071305 h 1123449"/>
              <a:gd name="connsiteX5" fmla="*/ 40421 w 430558"/>
              <a:gd name="connsiteY5" fmla="*/ 581030 h 1123449"/>
              <a:gd name="connsiteX6" fmla="*/ 10105 w 430558"/>
              <a:gd name="connsiteY6" fmla="*/ 312862 h 1123449"/>
              <a:gd name="connsiteX7" fmla="*/ 101052 w 430558"/>
              <a:gd name="connsiteY7" fmla="*/ 89389 h 1123449"/>
              <a:gd name="connsiteX8" fmla="*/ 212211 w 430558"/>
              <a:gd name="connsiteY8" fmla="*/ 0 h 1123449"/>
              <a:gd name="connsiteX0" fmla="*/ 212211 w 430558"/>
              <a:gd name="connsiteY0" fmla="*/ 0 h 1169510"/>
              <a:gd name="connsiteX1" fmla="*/ 369158 w 430558"/>
              <a:gd name="connsiteY1" fmla="*/ 92105 h 1169510"/>
              <a:gd name="connsiteX2" fmla="*/ 419558 w 430558"/>
              <a:gd name="connsiteY2" fmla="*/ 545705 h 1169510"/>
              <a:gd name="connsiteX3" fmla="*/ 303158 w 430558"/>
              <a:gd name="connsiteY3" fmla="*/ 893893 h 1169510"/>
              <a:gd name="connsiteX4" fmla="*/ 90948 w 430558"/>
              <a:gd name="connsiteY4" fmla="*/ 1117366 h 1169510"/>
              <a:gd name="connsiteX5" fmla="*/ 40421 w 430558"/>
              <a:gd name="connsiteY5" fmla="*/ 581030 h 1169510"/>
              <a:gd name="connsiteX6" fmla="*/ 10105 w 430558"/>
              <a:gd name="connsiteY6" fmla="*/ 312862 h 1169510"/>
              <a:gd name="connsiteX7" fmla="*/ 101052 w 430558"/>
              <a:gd name="connsiteY7" fmla="*/ 89389 h 1169510"/>
              <a:gd name="connsiteX8" fmla="*/ 212211 w 430558"/>
              <a:gd name="connsiteY8" fmla="*/ 0 h 1169510"/>
              <a:gd name="connsiteX0" fmla="*/ 212211 w 430558"/>
              <a:gd name="connsiteY0" fmla="*/ 0 h 1132264"/>
              <a:gd name="connsiteX1" fmla="*/ 369158 w 430558"/>
              <a:gd name="connsiteY1" fmla="*/ 92105 h 1132264"/>
              <a:gd name="connsiteX2" fmla="*/ 419558 w 430558"/>
              <a:gd name="connsiteY2" fmla="*/ 545705 h 1132264"/>
              <a:gd name="connsiteX3" fmla="*/ 303158 w 430558"/>
              <a:gd name="connsiteY3" fmla="*/ 893893 h 1132264"/>
              <a:gd name="connsiteX4" fmla="*/ 90948 w 430558"/>
              <a:gd name="connsiteY4" fmla="*/ 1117366 h 1132264"/>
              <a:gd name="connsiteX5" fmla="*/ 30316 w 430558"/>
              <a:gd name="connsiteY5" fmla="*/ 804503 h 1132264"/>
              <a:gd name="connsiteX6" fmla="*/ 40421 w 430558"/>
              <a:gd name="connsiteY6" fmla="*/ 581030 h 1132264"/>
              <a:gd name="connsiteX7" fmla="*/ 10105 w 430558"/>
              <a:gd name="connsiteY7" fmla="*/ 312862 h 1132264"/>
              <a:gd name="connsiteX8" fmla="*/ 101052 w 430558"/>
              <a:gd name="connsiteY8" fmla="*/ 89389 h 1132264"/>
              <a:gd name="connsiteX9" fmla="*/ 212211 w 430558"/>
              <a:gd name="connsiteY9" fmla="*/ 0 h 1132264"/>
              <a:gd name="connsiteX0" fmla="*/ 250947 w 469294"/>
              <a:gd name="connsiteY0" fmla="*/ 0 h 1132264"/>
              <a:gd name="connsiteX1" fmla="*/ 407894 w 469294"/>
              <a:gd name="connsiteY1" fmla="*/ 92105 h 1132264"/>
              <a:gd name="connsiteX2" fmla="*/ 458294 w 469294"/>
              <a:gd name="connsiteY2" fmla="*/ 545705 h 1132264"/>
              <a:gd name="connsiteX3" fmla="*/ 341894 w 469294"/>
              <a:gd name="connsiteY3" fmla="*/ 893893 h 1132264"/>
              <a:gd name="connsiteX4" fmla="*/ 129684 w 469294"/>
              <a:gd name="connsiteY4" fmla="*/ 1117366 h 1132264"/>
              <a:gd name="connsiteX5" fmla="*/ 8421 w 469294"/>
              <a:gd name="connsiteY5" fmla="*/ 804503 h 1132264"/>
              <a:gd name="connsiteX6" fmla="*/ 79157 w 469294"/>
              <a:gd name="connsiteY6" fmla="*/ 581030 h 1132264"/>
              <a:gd name="connsiteX7" fmla="*/ 48841 w 469294"/>
              <a:gd name="connsiteY7" fmla="*/ 312862 h 1132264"/>
              <a:gd name="connsiteX8" fmla="*/ 139788 w 469294"/>
              <a:gd name="connsiteY8" fmla="*/ 89389 h 1132264"/>
              <a:gd name="connsiteX9" fmla="*/ 250947 w 469294"/>
              <a:gd name="connsiteY9" fmla="*/ 0 h 1132264"/>
              <a:gd name="connsiteX0" fmla="*/ 257684 w 476031"/>
              <a:gd name="connsiteY0" fmla="*/ 0 h 1132264"/>
              <a:gd name="connsiteX1" fmla="*/ 414631 w 476031"/>
              <a:gd name="connsiteY1" fmla="*/ 92105 h 1132264"/>
              <a:gd name="connsiteX2" fmla="*/ 465031 w 476031"/>
              <a:gd name="connsiteY2" fmla="*/ 545705 h 1132264"/>
              <a:gd name="connsiteX3" fmla="*/ 348631 w 476031"/>
              <a:gd name="connsiteY3" fmla="*/ 893893 h 1132264"/>
              <a:gd name="connsiteX4" fmla="*/ 136421 w 476031"/>
              <a:gd name="connsiteY4" fmla="*/ 1117366 h 1132264"/>
              <a:gd name="connsiteX5" fmla="*/ 15158 w 476031"/>
              <a:gd name="connsiteY5" fmla="*/ 804503 h 1132264"/>
              <a:gd name="connsiteX6" fmla="*/ 45473 w 476031"/>
              <a:gd name="connsiteY6" fmla="*/ 581030 h 1132264"/>
              <a:gd name="connsiteX7" fmla="*/ 55578 w 476031"/>
              <a:gd name="connsiteY7" fmla="*/ 312862 h 1132264"/>
              <a:gd name="connsiteX8" fmla="*/ 146525 w 476031"/>
              <a:gd name="connsiteY8" fmla="*/ 89389 h 1132264"/>
              <a:gd name="connsiteX9" fmla="*/ 257684 w 476031"/>
              <a:gd name="connsiteY9" fmla="*/ 0 h 1132264"/>
              <a:gd name="connsiteX0" fmla="*/ 257684 w 476031"/>
              <a:gd name="connsiteY0" fmla="*/ 0 h 1132264"/>
              <a:gd name="connsiteX1" fmla="*/ 414631 w 476031"/>
              <a:gd name="connsiteY1" fmla="*/ 92105 h 1132264"/>
              <a:gd name="connsiteX2" fmla="*/ 465031 w 476031"/>
              <a:gd name="connsiteY2" fmla="*/ 545705 h 1132264"/>
              <a:gd name="connsiteX3" fmla="*/ 348631 w 476031"/>
              <a:gd name="connsiteY3" fmla="*/ 893893 h 1132264"/>
              <a:gd name="connsiteX4" fmla="*/ 136421 w 476031"/>
              <a:gd name="connsiteY4" fmla="*/ 1117366 h 1132264"/>
              <a:gd name="connsiteX5" fmla="*/ 15158 w 476031"/>
              <a:gd name="connsiteY5" fmla="*/ 804503 h 1132264"/>
              <a:gd name="connsiteX6" fmla="*/ 45473 w 476031"/>
              <a:gd name="connsiteY6" fmla="*/ 581030 h 1132264"/>
              <a:gd name="connsiteX7" fmla="*/ 55578 w 476031"/>
              <a:gd name="connsiteY7" fmla="*/ 312862 h 1132264"/>
              <a:gd name="connsiteX8" fmla="*/ 146525 w 476031"/>
              <a:gd name="connsiteY8" fmla="*/ 89389 h 1132264"/>
              <a:gd name="connsiteX9" fmla="*/ 257684 w 476031"/>
              <a:gd name="connsiteY9" fmla="*/ 0 h 1132264"/>
              <a:gd name="connsiteX0" fmla="*/ 257684 w 476031"/>
              <a:gd name="connsiteY0" fmla="*/ 0 h 1132264"/>
              <a:gd name="connsiteX1" fmla="*/ 414631 w 476031"/>
              <a:gd name="connsiteY1" fmla="*/ 92105 h 1132264"/>
              <a:gd name="connsiteX2" fmla="*/ 465031 w 476031"/>
              <a:gd name="connsiteY2" fmla="*/ 545705 h 1132264"/>
              <a:gd name="connsiteX3" fmla="*/ 348631 w 476031"/>
              <a:gd name="connsiteY3" fmla="*/ 893893 h 1132264"/>
              <a:gd name="connsiteX4" fmla="*/ 136421 w 476031"/>
              <a:gd name="connsiteY4" fmla="*/ 1117366 h 1132264"/>
              <a:gd name="connsiteX5" fmla="*/ 15158 w 476031"/>
              <a:gd name="connsiteY5" fmla="*/ 804503 h 1132264"/>
              <a:gd name="connsiteX6" fmla="*/ 45473 w 476031"/>
              <a:gd name="connsiteY6" fmla="*/ 581030 h 1132264"/>
              <a:gd name="connsiteX7" fmla="*/ 106105 w 476031"/>
              <a:gd name="connsiteY7" fmla="*/ 268168 h 1132264"/>
              <a:gd name="connsiteX8" fmla="*/ 146525 w 476031"/>
              <a:gd name="connsiteY8" fmla="*/ 89389 h 1132264"/>
              <a:gd name="connsiteX9" fmla="*/ 257684 w 476031"/>
              <a:gd name="connsiteY9" fmla="*/ 0 h 1132264"/>
              <a:gd name="connsiteX0" fmla="*/ 257684 w 476031"/>
              <a:gd name="connsiteY0" fmla="*/ 0 h 1132264"/>
              <a:gd name="connsiteX1" fmla="*/ 414631 w 476031"/>
              <a:gd name="connsiteY1" fmla="*/ 92105 h 1132264"/>
              <a:gd name="connsiteX2" fmla="*/ 465031 w 476031"/>
              <a:gd name="connsiteY2" fmla="*/ 545705 h 1132264"/>
              <a:gd name="connsiteX3" fmla="*/ 348631 w 476031"/>
              <a:gd name="connsiteY3" fmla="*/ 893893 h 1132264"/>
              <a:gd name="connsiteX4" fmla="*/ 136421 w 476031"/>
              <a:gd name="connsiteY4" fmla="*/ 1117366 h 1132264"/>
              <a:gd name="connsiteX5" fmla="*/ 15158 w 476031"/>
              <a:gd name="connsiteY5" fmla="*/ 983281 h 1132264"/>
              <a:gd name="connsiteX6" fmla="*/ 45473 w 476031"/>
              <a:gd name="connsiteY6" fmla="*/ 581030 h 1132264"/>
              <a:gd name="connsiteX7" fmla="*/ 106105 w 476031"/>
              <a:gd name="connsiteY7" fmla="*/ 268168 h 1132264"/>
              <a:gd name="connsiteX8" fmla="*/ 146525 w 476031"/>
              <a:gd name="connsiteY8" fmla="*/ 89389 h 1132264"/>
              <a:gd name="connsiteX9" fmla="*/ 257684 w 476031"/>
              <a:gd name="connsiteY9" fmla="*/ 0 h 1132264"/>
              <a:gd name="connsiteX0" fmla="*/ 262737 w 481084"/>
              <a:gd name="connsiteY0" fmla="*/ 0 h 1057772"/>
              <a:gd name="connsiteX1" fmla="*/ 419684 w 481084"/>
              <a:gd name="connsiteY1" fmla="*/ 92105 h 1057772"/>
              <a:gd name="connsiteX2" fmla="*/ 470084 w 481084"/>
              <a:gd name="connsiteY2" fmla="*/ 545705 h 1057772"/>
              <a:gd name="connsiteX3" fmla="*/ 353684 w 481084"/>
              <a:gd name="connsiteY3" fmla="*/ 893893 h 1057772"/>
              <a:gd name="connsiteX4" fmla="*/ 171790 w 481084"/>
              <a:gd name="connsiteY4" fmla="*/ 1027976 h 1057772"/>
              <a:gd name="connsiteX5" fmla="*/ 20211 w 481084"/>
              <a:gd name="connsiteY5" fmla="*/ 983281 h 1057772"/>
              <a:gd name="connsiteX6" fmla="*/ 50526 w 481084"/>
              <a:gd name="connsiteY6" fmla="*/ 581030 h 1057772"/>
              <a:gd name="connsiteX7" fmla="*/ 111158 w 481084"/>
              <a:gd name="connsiteY7" fmla="*/ 268168 h 1057772"/>
              <a:gd name="connsiteX8" fmla="*/ 151578 w 481084"/>
              <a:gd name="connsiteY8" fmla="*/ 89389 h 1057772"/>
              <a:gd name="connsiteX9" fmla="*/ 262737 w 481084"/>
              <a:gd name="connsiteY9" fmla="*/ 0 h 1057772"/>
              <a:gd name="connsiteX0" fmla="*/ 262737 w 491189"/>
              <a:gd name="connsiteY0" fmla="*/ 0 h 1065221"/>
              <a:gd name="connsiteX1" fmla="*/ 419684 w 491189"/>
              <a:gd name="connsiteY1" fmla="*/ 92105 h 1065221"/>
              <a:gd name="connsiteX2" fmla="*/ 470084 w 491189"/>
              <a:gd name="connsiteY2" fmla="*/ 545705 h 1065221"/>
              <a:gd name="connsiteX3" fmla="*/ 293053 w 491189"/>
              <a:gd name="connsiteY3" fmla="*/ 759809 h 1065221"/>
              <a:gd name="connsiteX4" fmla="*/ 171790 w 491189"/>
              <a:gd name="connsiteY4" fmla="*/ 1027976 h 1065221"/>
              <a:gd name="connsiteX5" fmla="*/ 20211 w 491189"/>
              <a:gd name="connsiteY5" fmla="*/ 983281 h 1065221"/>
              <a:gd name="connsiteX6" fmla="*/ 50526 w 491189"/>
              <a:gd name="connsiteY6" fmla="*/ 581030 h 1065221"/>
              <a:gd name="connsiteX7" fmla="*/ 111158 w 491189"/>
              <a:gd name="connsiteY7" fmla="*/ 268168 h 1065221"/>
              <a:gd name="connsiteX8" fmla="*/ 151578 w 491189"/>
              <a:gd name="connsiteY8" fmla="*/ 89389 h 1065221"/>
              <a:gd name="connsiteX9" fmla="*/ 262737 w 491189"/>
              <a:gd name="connsiteY9" fmla="*/ 0 h 1065221"/>
              <a:gd name="connsiteX0" fmla="*/ 262737 w 491189"/>
              <a:gd name="connsiteY0" fmla="*/ 0 h 1065221"/>
              <a:gd name="connsiteX1" fmla="*/ 419684 w 491189"/>
              <a:gd name="connsiteY1" fmla="*/ 92105 h 1065221"/>
              <a:gd name="connsiteX2" fmla="*/ 470084 w 491189"/>
              <a:gd name="connsiteY2" fmla="*/ 545705 h 1065221"/>
              <a:gd name="connsiteX3" fmla="*/ 293053 w 491189"/>
              <a:gd name="connsiteY3" fmla="*/ 759809 h 1065221"/>
              <a:gd name="connsiteX4" fmla="*/ 171790 w 491189"/>
              <a:gd name="connsiteY4" fmla="*/ 1027976 h 1065221"/>
              <a:gd name="connsiteX5" fmla="*/ 20211 w 491189"/>
              <a:gd name="connsiteY5" fmla="*/ 983281 h 1065221"/>
              <a:gd name="connsiteX6" fmla="*/ 50526 w 491189"/>
              <a:gd name="connsiteY6" fmla="*/ 581030 h 1065221"/>
              <a:gd name="connsiteX7" fmla="*/ 111158 w 491189"/>
              <a:gd name="connsiteY7" fmla="*/ 268168 h 1065221"/>
              <a:gd name="connsiteX8" fmla="*/ 151578 w 491189"/>
              <a:gd name="connsiteY8" fmla="*/ 89389 h 1065221"/>
              <a:gd name="connsiteX9" fmla="*/ 262737 w 491189"/>
              <a:gd name="connsiteY9" fmla="*/ 0 h 1065221"/>
              <a:gd name="connsiteX0" fmla="*/ 262737 w 491189"/>
              <a:gd name="connsiteY0" fmla="*/ 0 h 1065221"/>
              <a:gd name="connsiteX1" fmla="*/ 419684 w 491189"/>
              <a:gd name="connsiteY1" fmla="*/ 92105 h 1065221"/>
              <a:gd name="connsiteX2" fmla="*/ 470084 w 491189"/>
              <a:gd name="connsiteY2" fmla="*/ 545705 h 1065221"/>
              <a:gd name="connsiteX3" fmla="*/ 293053 w 491189"/>
              <a:gd name="connsiteY3" fmla="*/ 759809 h 1065221"/>
              <a:gd name="connsiteX4" fmla="*/ 171790 w 491189"/>
              <a:gd name="connsiteY4" fmla="*/ 1027976 h 1065221"/>
              <a:gd name="connsiteX5" fmla="*/ 20211 w 491189"/>
              <a:gd name="connsiteY5" fmla="*/ 983281 h 1065221"/>
              <a:gd name="connsiteX6" fmla="*/ 50526 w 491189"/>
              <a:gd name="connsiteY6" fmla="*/ 581030 h 1065221"/>
              <a:gd name="connsiteX7" fmla="*/ 111158 w 491189"/>
              <a:gd name="connsiteY7" fmla="*/ 268168 h 1065221"/>
              <a:gd name="connsiteX8" fmla="*/ 151578 w 491189"/>
              <a:gd name="connsiteY8" fmla="*/ 89389 h 1065221"/>
              <a:gd name="connsiteX9" fmla="*/ 262737 w 491189"/>
              <a:gd name="connsiteY9" fmla="*/ 0 h 1065221"/>
              <a:gd name="connsiteX0" fmla="*/ 262737 w 490295"/>
              <a:gd name="connsiteY0" fmla="*/ 0 h 1065221"/>
              <a:gd name="connsiteX1" fmla="*/ 414316 w 490295"/>
              <a:gd name="connsiteY1" fmla="*/ 312862 h 1065221"/>
              <a:gd name="connsiteX2" fmla="*/ 470084 w 490295"/>
              <a:gd name="connsiteY2" fmla="*/ 545705 h 1065221"/>
              <a:gd name="connsiteX3" fmla="*/ 293053 w 490295"/>
              <a:gd name="connsiteY3" fmla="*/ 759809 h 1065221"/>
              <a:gd name="connsiteX4" fmla="*/ 171790 w 490295"/>
              <a:gd name="connsiteY4" fmla="*/ 1027976 h 1065221"/>
              <a:gd name="connsiteX5" fmla="*/ 20211 w 490295"/>
              <a:gd name="connsiteY5" fmla="*/ 983281 h 1065221"/>
              <a:gd name="connsiteX6" fmla="*/ 50526 w 490295"/>
              <a:gd name="connsiteY6" fmla="*/ 581030 h 1065221"/>
              <a:gd name="connsiteX7" fmla="*/ 111158 w 490295"/>
              <a:gd name="connsiteY7" fmla="*/ 268168 h 1065221"/>
              <a:gd name="connsiteX8" fmla="*/ 151578 w 490295"/>
              <a:gd name="connsiteY8" fmla="*/ 89389 h 1065221"/>
              <a:gd name="connsiteX9" fmla="*/ 262737 w 490295"/>
              <a:gd name="connsiteY9" fmla="*/ 0 h 1065221"/>
              <a:gd name="connsiteX0" fmla="*/ 293054 w 490295"/>
              <a:gd name="connsiteY0" fmla="*/ 0 h 1065221"/>
              <a:gd name="connsiteX1" fmla="*/ 414316 w 490295"/>
              <a:gd name="connsiteY1" fmla="*/ 312862 h 1065221"/>
              <a:gd name="connsiteX2" fmla="*/ 470084 w 490295"/>
              <a:gd name="connsiteY2" fmla="*/ 545705 h 1065221"/>
              <a:gd name="connsiteX3" fmla="*/ 293053 w 490295"/>
              <a:gd name="connsiteY3" fmla="*/ 759809 h 1065221"/>
              <a:gd name="connsiteX4" fmla="*/ 171790 w 490295"/>
              <a:gd name="connsiteY4" fmla="*/ 1027976 h 1065221"/>
              <a:gd name="connsiteX5" fmla="*/ 20211 w 490295"/>
              <a:gd name="connsiteY5" fmla="*/ 983281 h 1065221"/>
              <a:gd name="connsiteX6" fmla="*/ 50526 w 490295"/>
              <a:gd name="connsiteY6" fmla="*/ 581030 h 1065221"/>
              <a:gd name="connsiteX7" fmla="*/ 111158 w 490295"/>
              <a:gd name="connsiteY7" fmla="*/ 268168 h 1065221"/>
              <a:gd name="connsiteX8" fmla="*/ 151578 w 490295"/>
              <a:gd name="connsiteY8" fmla="*/ 89389 h 1065221"/>
              <a:gd name="connsiteX9" fmla="*/ 293054 w 490295"/>
              <a:gd name="connsiteY9" fmla="*/ 0 h 1065221"/>
              <a:gd name="connsiteX0" fmla="*/ 293054 w 490295"/>
              <a:gd name="connsiteY0" fmla="*/ 0 h 1109916"/>
              <a:gd name="connsiteX1" fmla="*/ 414316 w 490295"/>
              <a:gd name="connsiteY1" fmla="*/ 357557 h 1109916"/>
              <a:gd name="connsiteX2" fmla="*/ 470084 w 490295"/>
              <a:gd name="connsiteY2" fmla="*/ 590400 h 1109916"/>
              <a:gd name="connsiteX3" fmla="*/ 293053 w 490295"/>
              <a:gd name="connsiteY3" fmla="*/ 804504 h 1109916"/>
              <a:gd name="connsiteX4" fmla="*/ 171790 w 490295"/>
              <a:gd name="connsiteY4" fmla="*/ 1072671 h 1109916"/>
              <a:gd name="connsiteX5" fmla="*/ 20211 w 490295"/>
              <a:gd name="connsiteY5" fmla="*/ 1027976 h 1109916"/>
              <a:gd name="connsiteX6" fmla="*/ 50526 w 490295"/>
              <a:gd name="connsiteY6" fmla="*/ 625725 h 1109916"/>
              <a:gd name="connsiteX7" fmla="*/ 111158 w 490295"/>
              <a:gd name="connsiteY7" fmla="*/ 312863 h 1109916"/>
              <a:gd name="connsiteX8" fmla="*/ 151578 w 490295"/>
              <a:gd name="connsiteY8" fmla="*/ 134084 h 1109916"/>
              <a:gd name="connsiteX9" fmla="*/ 293054 w 490295"/>
              <a:gd name="connsiteY9" fmla="*/ 0 h 1109916"/>
              <a:gd name="connsiteX0" fmla="*/ 293054 w 490295"/>
              <a:gd name="connsiteY0" fmla="*/ 0 h 1109916"/>
              <a:gd name="connsiteX1" fmla="*/ 414316 w 490295"/>
              <a:gd name="connsiteY1" fmla="*/ 357557 h 1109916"/>
              <a:gd name="connsiteX2" fmla="*/ 470084 w 490295"/>
              <a:gd name="connsiteY2" fmla="*/ 590400 h 1109916"/>
              <a:gd name="connsiteX3" fmla="*/ 293053 w 490295"/>
              <a:gd name="connsiteY3" fmla="*/ 804504 h 1109916"/>
              <a:gd name="connsiteX4" fmla="*/ 171790 w 490295"/>
              <a:gd name="connsiteY4" fmla="*/ 1072671 h 1109916"/>
              <a:gd name="connsiteX5" fmla="*/ 20211 w 490295"/>
              <a:gd name="connsiteY5" fmla="*/ 1027976 h 1109916"/>
              <a:gd name="connsiteX6" fmla="*/ 50526 w 490295"/>
              <a:gd name="connsiteY6" fmla="*/ 625725 h 1109916"/>
              <a:gd name="connsiteX7" fmla="*/ 111158 w 490295"/>
              <a:gd name="connsiteY7" fmla="*/ 312863 h 1109916"/>
              <a:gd name="connsiteX8" fmla="*/ 141474 w 490295"/>
              <a:gd name="connsiteY8" fmla="*/ 134085 h 1109916"/>
              <a:gd name="connsiteX9" fmla="*/ 293054 w 490295"/>
              <a:gd name="connsiteY9" fmla="*/ 0 h 1109916"/>
              <a:gd name="connsiteX0" fmla="*/ 293054 w 490295"/>
              <a:gd name="connsiteY0" fmla="*/ 0 h 1109916"/>
              <a:gd name="connsiteX1" fmla="*/ 414316 w 490295"/>
              <a:gd name="connsiteY1" fmla="*/ 357557 h 1109916"/>
              <a:gd name="connsiteX2" fmla="*/ 470084 w 490295"/>
              <a:gd name="connsiteY2" fmla="*/ 590400 h 1109916"/>
              <a:gd name="connsiteX3" fmla="*/ 293053 w 490295"/>
              <a:gd name="connsiteY3" fmla="*/ 804504 h 1109916"/>
              <a:gd name="connsiteX4" fmla="*/ 171790 w 490295"/>
              <a:gd name="connsiteY4" fmla="*/ 1072671 h 1109916"/>
              <a:gd name="connsiteX5" fmla="*/ 20211 w 490295"/>
              <a:gd name="connsiteY5" fmla="*/ 1027976 h 1109916"/>
              <a:gd name="connsiteX6" fmla="*/ 50526 w 490295"/>
              <a:gd name="connsiteY6" fmla="*/ 625725 h 1109916"/>
              <a:gd name="connsiteX7" fmla="*/ 111158 w 490295"/>
              <a:gd name="connsiteY7" fmla="*/ 312863 h 1109916"/>
              <a:gd name="connsiteX8" fmla="*/ 141474 w 490295"/>
              <a:gd name="connsiteY8" fmla="*/ 134085 h 1109916"/>
              <a:gd name="connsiteX9" fmla="*/ 293054 w 490295"/>
              <a:gd name="connsiteY9" fmla="*/ 0 h 1109916"/>
              <a:gd name="connsiteX0" fmla="*/ 293054 w 490295"/>
              <a:gd name="connsiteY0" fmla="*/ 0 h 1109916"/>
              <a:gd name="connsiteX1" fmla="*/ 414316 w 490295"/>
              <a:gd name="connsiteY1" fmla="*/ 357557 h 1109916"/>
              <a:gd name="connsiteX2" fmla="*/ 470084 w 490295"/>
              <a:gd name="connsiteY2" fmla="*/ 590400 h 1109916"/>
              <a:gd name="connsiteX3" fmla="*/ 293053 w 490295"/>
              <a:gd name="connsiteY3" fmla="*/ 804504 h 1109916"/>
              <a:gd name="connsiteX4" fmla="*/ 171790 w 490295"/>
              <a:gd name="connsiteY4" fmla="*/ 1072671 h 1109916"/>
              <a:gd name="connsiteX5" fmla="*/ 20211 w 490295"/>
              <a:gd name="connsiteY5" fmla="*/ 1027976 h 1109916"/>
              <a:gd name="connsiteX6" fmla="*/ 50526 w 490295"/>
              <a:gd name="connsiteY6" fmla="*/ 625725 h 1109916"/>
              <a:gd name="connsiteX7" fmla="*/ 111158 w 490295"/>
              <a:gd name="connsiteY7" fmla="*/ 312863 h 1109916"/>
              <a:gd name="connsiteX8" fmla="*/ 141474 w 490295"/>
              <a:gd name="connsiteY8" fmla="*/ 178779 h 1109916"/>
              <a:gd name="connsiteX9" fmla="*/ 293054 w 490295"/>
              <a:gd name="connsiteY9" fmla="*/ 0 h 1109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0295" h="1109916">
                <a:moveTo>
                  <a:pt x="293054" y="0"/>
                </a:moveTo>
                <a:cubicBezTo>
                  <a:pt x="420854" y="19200"/>
                  <a:pt x="358327" y="282450"/>
                  <a:pt x="414316" y="357557"/>
                </a:cubicBezTo>
                <a:cubicBezTo>
                  <a:pt x="448874" y="448508"/>
                  <a:pt x="490295" y="515909"/>
                  <a:pt x="470084" y="590400"/>
                </a:cubicBezTo>
                <a:cubicBezTo>
                  <a:pt x="449874" y="664891"/>
                  <a:pt x="342769" y="724125"/>
                  <a:pt x="293053" y="804504"/>
                </a:cubicBezTo>
                <a:cubicBezTo>
                  <a:pt x="243337" y="884883"/>
                  <a:pt x="217264" y="1035426"/>
                  <a:pt x="171790" y="1072671"/>
                </a:cubicBezTo>
                <a:cubicBezTo>
                  <a:pt x="126316" y="1109916"/>
                  <a:pt x="40422" y="1102467"/>
                  <a:pt x="20211" y="1027976"/>
                </a:cubicBezTo>
                <a:cubicBezTo>
                  <a:pt x="0" y="953485"/>
                  <a:pt x="43789" y="707665"/>
                  <a:pt x="50526" y="625725"/>
                </a:cubicBezTo>
                <a:cubicBezTo>
                  <a:pt x="105882" y="547984"/>
                  <a:pt x="96000" y="387354"/>
                  <a:pt x="111158" y="312863"/>
                </a:cubicBezTo>
                <a:cubicBezTo>
                  <a:pt x="126316" y="238372"/>
                  <a:pt x="141474" y="178779"/>
                  <a:pt x="141474" y="178779"/>
                </a:cubicBezTo>
                <a:cubicBezTo>
                  <a:pt x="170913" y="117195"/>
                  <a:pt x="242527" y="44695"/>
                  <a:pt x="293054" y="0"/>
                </a:cubicBezTo>
                <a:close/>
              </a:path>
            </a:pathLst>
          </a:cu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TextBox 50"/>
          <p:cNvSpPr txBox="1"/>
          <p:nvPr/>
        </p:nvSpPr>
        <p:spPr>
          <a:xfrm>
            <a:off x="1877159" y="4777650"/>
            <a:ext cx="340158" cy="461665"/>
          </a:xfrm>
          <a:prstGeom prst="rect">
            <a:avLst/>
          </a:prstGeom>
          <a:noFill/>
        </p:spPr>
        <p:txBody>
          <a:bodyPr wrap="none" rtlCol="0">
            <a:spAutoFit/>
          </a:bodyPr>
          <a:lstStyle/>
          <a:p>
            <a:pPr algn="ctr"/>
            <a:r>
              <a:rPr lang="en-US" sz="2400" b="1" dirty="0"/>
              <a:t>1</a:t>
            </a:r>
          </a:p>
        </p:txBody>
      </p:sp>
      <p:sp>
        <p:nvSpPr>
          <p:cNvPr id="52" name="TextBox 51"/>
          <p:cNvSpPr txBox="1"/>
          <p:nvPr/>
        </p:nvSpPr>
        <p:spPr>
          <a:xfrm>
            <a:off x="1855682" y="4763317"/>
            <a:ext cx="340158" cy="461665"/>
          </a:xfrm>
          <a:prstGeom prst="rect">
            <a:avLst/>
          </a:prstGeom>
          <a:noFill/>
        </p:spPr>
        <p:txBody>
          <a:bodyPr wrap="none" rtlCol="0">
            <a:spAutoFit/>
          </a:bodyPr>
          <a:lstStyle/>
          <a:p>
            <a:pPr algn="ctr"/>
            <a:r>
              <a:rPr lang="en-US" sz="2400" b="1" dirty="0"/>
              <a:t>1</a:t>
            </a:r>
          </a:p>
        </p:txBody>
      </p:sp>
      <p:sp>
        <p:nvSpPr>
          <p:cNvPr id="53" name="TextBox 52"/>
          <p:cNvSpPr txBox="1"/>
          <p:nvPr/>
        </p:nvSpPr>
        <p:spPr>
          <a:xfrm>
            <a:off x="1866782" y="4770992"/>
            <a:ext cx="340158" cy="461665"/>
          </a:xfrm>
          <a:prstGeom prst="rect">
            <a:avLst/>
          </a:prstGeom>
          <a:noFill/>
        </p:spPr>
        <p:txBody>
          <a:bodyPr wrap="none" rtlCol="0">
            <a:spAutoFit/>
          </a:bodyPr>
          <a:lstStyle/>
          <a:p>
            <a:pPr algn="ctr"/>
            <a:r>
              <a:rPr lang="en-US" sz="2400" b="1" dirty="0">
                <a:solidFill>
                  <a:schemeClr val="bg1"/>
                </a:solidFill>
              </a:rPr>
              <a:t>1</a:t>
            </a:r>
          </a:p>
        </p:txBody>
      </p:sp>
      <p:sp>
        <p:nvSpPr>
          <p:cNvPr id="54" name="Oval 53"/>
          <p:cNvSpPr/>
          <p:nvPr/>
        </p:nvSpPr>
        <p:spPr>
          <a:xfrm>
            <a:off x="1874281" y="4806549"/>
            <a:ext cx="324512" cy="369324"/>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766679" y="5636966"/>
            <a:ext cx="354013" cy="402899"/>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a:off x="2723340" y="5612582"/>
            <a:ext cx="458780" cy="430887"/>
          </a:xfrm>
          <a:prstGeom prst="rect">
            <a:avLst/>
          </a:prstGeom>
          <a:noFill/>
        </p:spPr>
        <p:txBody>
          <a:bodyPr wrap="none" rtlCol="0">
            <a:spAutoFit/>
          </a:bodyPr>
          <a:lstStyle/>
          <a:p>
            <a:pPr algn="r"/>
            <a:r>
              <a:rPr lang="en-US" b="1" dirty="0">
                <a:solidFill>
                  <a:schemeClr val="bg1"/>
                </a:solidFill>
              </a:rPr>
              <a:t>3?</a:t>
            </a:r>
          </a:p>
        </p:txBody>
      </p:sp>
      <p:sp>
        <p:nvSpPr>
          <p:cNvPr id="49" name="Freeform 48"/>
          <p:cNvSpPr/>
          <p:nvPr/>
        </p:nvSpPr>
        <p:spPr>
          <a:xfrm>
            <a:off x="1741944" y="2444197"/>
            <a:ext cx="1324961" cy="2778290"/>
          </a:xfrm>
          <a:custGeom>
            <a:avLst/>
            <a:gdLst>
              <a:gd name="connsiteX0" fmla="*/ 469997 w 2728076"/>
              <a:gd name="connsiteY0" fmla="*/ 5443356 h 5457316"/>
              <a:gd name="connsiteX1" fmla="*/ 1084251 w 2728076"/>
              <a:gd name="connsiteY1" fmla="*/ 5345634 h 5457316"/>
              <a:gd name="connsiteX2" fmla="*/ 1147072 w 2728076"/>
              <a:gd name="connsiteY2" fmla="*/ 4773261 h 5457316"/>
              <a:gd name="connsiteX3" fmla="*/ 1272715 w 2728076"/>
              <a:gd name="connsiteY3" fmla="*/ 4256730 h 5457316"/>
              <a:gd name="connsiteX4" fmla="*/ 1684544 w 2728076"/>
              <a:gd name="connsiteY4" fmla="*/ 4333512 h 5457316"/>
              <a:gd name="connsiteX5" fmla="*/ 2019591 w 2728076"/>
              <a:gd name="connsiteY5" fmla="*/ 3607576 h 5457316"/>
              <a:gd name="connsiteX6" fmla="*/ 2354638 w 2728076"/>
              <a:gd name="connsiteY6" fmla="*/ 2923521 h 5457316"/>
              <a:gd name="connsiteX7" fmla="*/ 2675725 w 2728076"/>
              <a:gd name="connsiteY7" fmla="*/ 1925359 h 5457316"/>
              <a:gd name="connsiteX8" fmla="*/ 2668745 w 2728076"/>
              <a:gd name="connsiteY8" fmla="*/ 780614 h 5457316"/>
              <a:gd name="connsiteX9" fmla="*/ 2564043 w 2728076"/>
              <a:gd name="connsiteY9" fmla="*/ 103539 h 5457316"/>
              <a:gd name="connsiteX10" fmla="*/ 2152214 w 2728076"/>
              <a:gd name="connsiteY10" fmla="*/ 159380 h 5457316"/>
              <a:gd name="connsiteX11" fmla="*/ 1063310 w 2728076"/>
              <a:gd name="connsiteY11" fmla="*/ 1003979 h 5457316"/>
              <a:gd name="connsiteX12" fmla="*/ 714303 w 2728076"/>
              <a:gd name="connsiteY12" fmla="*/ 1506550 h 5457316"/>
              <a:gd name="connsiteX13" fmla="*/ 302474 w 2728076"/>
              <a:gd name="connsiteY13" fmla="*/ 2057982 h 5457316"/>
              <a:gd name="connsiteX14" fmla="*/ 16287 w 2728076"/>
              <a:gd name="connsiteY14" fmla="*/ 2832779 h 5457316"/>
              <a:gd name="connsiteX15" fmla="*/ 204751 w 2728076"/>
              <a:gd name="connsiteY15" fmla="*/ 3440052 h 5457316"/>
              <a:gd name="connsiteX16" fmla="*/ 330394 w 2728076"/>
              <a:gd name="connsiteY16" fmla="*/ 3677377 h 5457316"/>
              <a:gd name="connsiteX17" fmla="*/ 211732 w 2728076"/>
              <a:gd name="connsiteY17" fmla="*/ 4082226 h 5457316"/>
              <a:gd name="connsiteX18" fmla="*/ 155890 w 2728076"/>
              <a:gd name="connsiteY18" fmla="*/ 4815142 h 5457316"/>
              <a:gd name="connsiteX19" fmla="*/ 567719 w 2728076"/>
              <a:gd name="connsiteY19" fmla="*/ 4961726 h 5457316"/>
              <a:gd name="connsiteX20" fmla="*/ 1028409 w 2728076"/>
              <a:gd name="connsiteY20" fmla="*/ 4626678 h 5457316"/>
              <a:gd name="connsiteX0" fmla="*/ 1084251 w 2728076"/>
              <a:gd name="connsiteY0" fmla="*/ 5345634 h 5345634"/>
              <a:gd name="connsiteX1" fmla="*/ 1147072 w 2728076"/>
              <a:gd name="connsiteY1" fmla="*/ 4773261 h 5345634"/>
              <a:gd name="connsiteX2" fmla="*/ 1272715 w 2728076"/>
              <a:gd name="connsiteY2" fmla="*/ 4256730 h 5345634"/>
              <a:gd name="connsiteX3" fmla="*/ 1684544 w 2728076"/>
              <a:gd name="connsiteY3" fmla="*/ 4333512 h 5345634"/>
              <a:gd name="connsiteX4" fmla="*/ 2019591 w 2728076"/>
              <a:gd name="connsiteY4" fmla="*/ 3607576 h 5345634"/>
              <a:gd name="connsiteX5" fmla="*/ 2354638 w 2728076"/>
              <a:gd name="connsiteY5" fmla="*/ 2923521 h 5345634"/>
              <a:gd name="connsiteX6" fmla="*/ 2675725 w 2728076"/>
              <a:gd name="connsiteY6" fmla="*/ 1925359 h 5345634"/>
              <a:gd name="connsiteX7" fmla="*/ 2668745 w 2728076"/>
              <a:gd name="connsiteY7" fmla="*/ 780614 h 5345634"/>
              <a:gd name="connsiteX8" fmla="*/ 2564043 w 2728076"/>
              <a:gd name="connsiteY8" fmla="*/ 103539 h 5345634"/>
              <a:gd name="connsiteX9" fmla="*/ 2152214 w 2728076"/>
              <a:gd name="connsiteY9" fmla="*/ 159380 h 5345634"/>
              <a:gd name="connsiteX10" fmla="*/ 1063310 w 2728076"/>
              <a:gd name="connsiteY10" fmla="*/ 1003979 h 5345634"/>
              <a:gd name="connsiteX11" fmla="*/ 714303 w 2728076"/>
              <a:gd name="connsiteY11" fmla="*/ 1506550 h 5345634"/>
              <a:gd name="connsiteX12" fmla="*/ 302474 w 2728076"/>
              <a:gd name="connsiteY12" fmla="*/ 2057982 h 5345634"/>
              <a:gd name="connsiteX13" fmla="*/ 16287 w 2728076"/>
              <a:gd name="connsiteY13" fmla="*/ 2832779 h 5345634"/>
              <a:gd name="connsiteX14" fmla="*/ 204751 w 2728076"/>
              <a:gd name="connsiteY14" fmla="*/ 3440052 h 5345634"/>
              <a:gd name="connsiteX15" fmla="*/ 330394 w 2728076"/>
              <a:gd name="connsiteY15" fmla="*/ 3677377 h 5345634"/>
              <a:gd name="connsiteX16" fmla="*/ 211732 w 2728076"/>
              <a:gd name="connsiteY16" fmla="*/ 4082226 h 5345634"/>
              <a:gd name="connsiteX17" fmla="*/ 155890 w 2728076"/>
              <a:gd name="connsiteY17" fmla="*/ 4815142 h 5345634"/>
              <a:gd name="connsiteX18" fmla="*/ 567719 w 2728076"/>
              <a:gd name="connsiteY18" fmla="*/ 4961726 h 5345634"/>
              <a:gd name="connsiteX19" fmla="*/ 1028409 w 2728076"/>
              <a:gd name="connsiteY19" fmla="*/ 4626678 h 5345634"/>
              <a:gd name="connsiteX0" fmla="*/ 1084251 w 2728076"/>
              <a:gd name="connsiteY0" fmla="*/ 5345634 h 5345634"/>
              <a:gd name="connsiteX1" fmla="*/ 1272715 w 2728076"/>
              <a:gd name="connsiteY1" fmla="*/ 4256730 h 5345634"/>
              <a:gd name="connsiteX2" fmla="*/ 1684544 w 2728076"/>
              <a:gd name="connsiteY2" fmla="*/ 4333512 h 5345634"/>
              <a:gd name="connsiteX3" fmla="*/ 2019591 w 2728076"/>
              <a:gd name="connsiteY3" fmla="*/ 3607576 h 5345634"/>
              <a:gd name="connsiteX4" fmla="*/ 2354638 w 2728076"/>
              <a:gd name="connsiteY4" fmla="*/ 2923521 h 5345634"/>
              <a:gd name="connsiteX5" fmla="*/ 2675725 w 2728076"/>
              <a:gd name="connsiteY5" fmla="*/ 1925359 h 5345634"/>
              <a:gd name="connsiteX6" fmla="*/ 2668745 w 2728076"/>
              <a:gd name="connsiteY6" fmla="*/ 780614 h 5345634"/>
              <a:gd name="connsiteX7" fmla="*/ 2564043 w 2728076"/>
              <a:gd name="connsiteY7" fmla="*/ 103539 h 5345634"/>
              <a:gd name="connsiteX8" fmla="*/ 2152214 w 2728076"/>
              <a:gd name="connsiteY8" fmla="*/ 159380 h 5345634"/>
              <a:gd name="connsiteX9" fmla="*/ 1063310 w 2728076"/>
              <a:gd name="connsiteY9" fmla="*/ 1003979 h 5345634"/>
              <a:gd name="connsiteX10" fmla="*/ 714303 w 2728076"/>
              <a:gd name="connsiteY10" fmla="*/ 1506550 h 5345634"/>
              <a:gd name="connsiteX11" fmla="*/ 302474 w 2728076"/>
              <a:gd name="connsiteY11" fmla="*/ 2057982 h 5345634"/>
              <a:gd name="connsiteX12" fmla="*/ 16287 w 2728076"/>
              <a:gd name="connsiteY12" fmla="*/ 2832779 h 5345634"/>
              <a:gd name="connsiteX13" fmla="*/ 204751 w 2728076"/>
              <a:gd name="connsiteY13" fmla="*/ 3440052 h 5345634"/>
              <a:gd name="connsiteX14" fmla="*/ 330394 w 2728076"/>
              <a:gd name="connsiteY14" fmla="*/ 3677377 h 5345634"/>
              <a:gd name="connsiteX15" fmla="*/ 211732 w 2728076"/>
              <a:gd name="connsiteY15" fmla="*/ 4082226 h 5345634"/>
              <a:gd name="connsiteX16" fmla="*/ 155890 w 2728076"/>
              <a:gd name="connsiteY16" fmla="*/ 4815142 h 5345634"/>
              <a:gd name="connsiteX17" fmla="*/ 567719 w 2728076"/>
              <a:gd name="connsiteY17" fmla="*/ 4961726 h 5345634"/>
              <a:gd name="connsiteX18" fmla="*/ 1028409 w 2728076"/>
              <a:gd name="connsiteY18" fmla="*/ 4626678 h 5345634"/>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18" fmla="*/ 1272715 w 2728076"/>
              <a:gd name="connsiteY18" fmla="*/ 4256730 h 4993137"/>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211732 w 2728076"/>
              <a:gd name="connsiteY14" fmla="*/ 4082226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316019 w 2728076"/>
              <a:gd name="connsiteY14" fmla="*/ 4244660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28076" h="5428212">
                <a:moveTo>
                  <a:pt x="1272715" y="4256730"/>
                </a:moveTo>
                <a:cubicBezTo>
                  <a:pt x="1372764" y="4088043"/>
                  <a:pt x="1560065" y="4441704"/>
                  <a:pt x="1684544" y="4333512"/>
                </a:cubicBezTo>
                <a:cubicBezTo>
                  <a:pt x="1809023" y="4225320"/>
                  <a:pt x="1907909" y="3842574"/>
                  <a:pt x="2019591" y="3607576"/>
                </a:cubicBezTo>
                <a:cubicBezTo>
                  <a:pt x="2131273" y="3372578"/>
                  <a:pt x="2245282" y="3203890"/>
                  <a:pt x="2354638" y="2923521"/>
                </a:cubicBezTo>
                <a:cubicBezTo>
                  <a:pt x="2463994" y="2643152"/>
                  <a:pt x="2623374" y="2282510"/>
                  <a:pt x="2675725" y="1925359"/>
                </a:cubicBezTo>
                <a:cubicBezTo>
                  <a:pt x="2728076" y="1568208"/>
                  <a:pt x="2687359" y="1084251"/>
                  <a:pt x="2668745" y="780614"/>
                </a:cubicBezTo>
                <a:cubicBezTo>
                  <a:pt x="2650131" y="476977"/>
                  <a:pt x="2650131" y="207078"/>
                  <a:pt x="2564043" y="103539"/>
                </a:cubicBezTo>
                <a:cubicBezTo>
                  <a:pt x="2477955" y="0"/>
                  <a:pt x="2402336" y="9307"/>
                  <a:pt x="2152214" y="159380"/>
                </a:cubicBezTo>
                <a:cubicBezTo>
                  <a:pt x="1902092" y="309453"/>
                  <a:pt x="1302962" y="779451"/>
                  <a:pt x="1063310" y="1003979"/>
                </a:cubicBezTo>
                <a:cubicBezTo>
                  <a:pt x="823658" y="1228507"/>
                  <a:pt x="841109" y="1330883"/>
                  <a:pt x="714303" y="1506550"/>
                </a:cubicBezTo>
                <a:cubicBezTo>
                  <a:pt x="587497" y="1682217"/>
                  <a:pt x="418810" y="1836944"/>
                  <a:pt x="302474" y="2057982"/>
                </a:cubicBezTo>
                <a:cubicBezTo>
                  <a:pt x="186138" y="2279020"/>
                  <a:pt x="32574" y="2602434"/>
                  <a:pt x="16287" y="2832779"/>
                </a:cubicBezTo>
                <a:cubicBezTo>
                  <a:pt x="0" y="3063124"/>
                  <a:pt x="152400" y="3299286"/>
                  <a:pt x="204751" y="3440052"/>
                </a:cubicBezTo>
                <a:cubicBezTo>
                  <a:pt x="257102" y="3580818"/>
                  <a:pt x="329231" y="3570348"/>
                  <a:pt x="330394" y="3677377"/>
                </a:cubicBezTo>
                <a:cubicBezTo>
                  <a:pt x="331558" y="3784406"/>
                  <a:pt x="345103" y="4055033"/>
                  <a:pt x="316019" y="4244660"/>
                </a:cubicBezTo>
                <a:cubicBezTo>
                  <a:pt x="286935" y="4434288"/>
                  <a:pt x="98283" y="4623119"/>
                  <a:pt x="155890" y="4815142"/>
                </a:cubicBezTo>
                <a:cubicBezTo>
                  <a:pt x="213497" y="5007165"/>
                  <a:pt x="516241" y="5428212"/>
                  <a:pt x="661661" y="5396801"/>
                </a:cubicBezTo>
                <a:cubicBezTo>
                  <a:pt x="807081" y="5365390"/>
                  <a:pt x="870774" y="4778496"/>
                  <a:pt x="1028409" y="4626678"/>
                </a:cubicBezTo>
                <a:lnTo>
                  <a:pt x="1272715" y="4256730"/>
                </a:lnTo>
                <a:close/>
              </a:path>
            </a:pathLst>
          </a:custGeom>
          <a:ln w="31750">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TextBox 37"/>
          <p:cNvSpPr txBox="1"/>
          <p:nvPr/>
        </p:nvSpPr>
        <p:spPr>
          <a:xfrm>
            <a:off x="313845" y="3903424"/>
            <a:ext cx="444353" cy="707886"/>
          </a:xfrm>
          <a:prstGeom prst="rect">
            <a:avLst/>
          </a:prstGeom>
          <a:noFill/>
        </p:spPr>
        <p:txBody>
          <a:bodyPr wrap="none" rtlCol="0">
            <a:spAutoFit/>
          </a:bodyPr>
          <a:lstStyle/>
          <a:p>
            <a:pPr algn="ctr"/>
            <a:r>
              <a:rPr lang="en-US" sz="4000" b="1" dirty="0"/>
              <a:t>2</a:t>
            </a:r>
          </a:p>
        </p:txBody>
      </p:sp>
      <p:sp>
        <p:nvSpPr>
          <p:cNvPr id="40" name="TextBox 39"/>
          <p:cNvSpPr txBox="1"/>
          <p:nvPr/>
        </p:nvSpPr>
        <p:spPr>
          <a:xfrm>
            <a:off x="272205" y="3864779"/>
            <a:ext cx="444353" cy="707886"/>
          </a:xfrm>
          <a:prstGeom prst="rect">
            <a:avLst/>
          </a:prstGeom>
          <a:noFill/>
        </p:spPr>
        <p:txBody>
          <a:bodyPr wrap="none" rtlCol="0">
            <a:spAutoFit/>
          </a:bodyPr>
          <a:lstStyle/>
          <a:p>
            <a:pPr algn="ctr"/>
            <a:r>
              <a:rPr lang="en-US" sz="4000" b="1" dirty="0"/>
              <a:t>2</a:t>
            </a:r>
          </a:p>
        </p:txBody>
      </p:sp>
      <p:sp>
        <p:nvSpPr>
          <p:cNvPr id="44" name="TextBox 43"/>
          <p:cNvSpPr txBox="1"/>
          <p:nvPr/>
        </p:nvSpPr>
        <p:spPr>
          <a:xfrm>
            <a:off x="2176828" y="3558323"/>
            <a:ext cx="444353" cy="707886"/>
          </a:xfrm>
          <a:prstGeom prst="rect">
            <a:avLst/>
          </a:prstGeom>
          <a:noFill/>
        </p:spPr>
        <p:txBody>
          <a:bodyPr wrap="none" rtlCol="0">
            <a:spAutoFit/>
          </a:bodyPr>
          <a:lstStyle/>
          <a:p>
            <a:pPr algn="ctr"/>
            <a:r>
              <a:rPr lang="en-US" sz="4000" b="1" dirty="0"/>
              <a:t>1</a:t>
            </a:r>
          </a:p>
        </p:txBody>
      </p:sp>
      <p:sp>
        <p:nvSpPr>
          <p:cNvPr id="47" name="TextBox 46"/>
          <p:cNvSpPr txBox="1"/>
          <p:nvPr/>
        </p:nvSpPr>
        <p:spPr>
          <a:xfrm>
            <a:off x="2131111" y="3524859"/>
            <a:ext cx="444353" cy="707886"/>
          </a:xfrm>
          <a:prstGeom prst="rect">
            <a:avLst/>
          </a:prstGeom>
          <a:noFill/>
        </p:spPr>
        <p:txBody>
          <a:bodyPr wrap="none" rtlCol="0">
            <a:spAutoFit/>
          </a:bodyPr>
          <a:lstStyle/>
          <a:p>
            <a:pPr algn="ctr"/>
            <a:r>
              <a:rPr lang="en-US" sz="4000" b="1" dirty="0"/>
              <a:t>1</a:t>
            </a:r>
          </a:p>
        </p:txBody>
      </p:sp>
      <p:sp>
        <p:nvSpPr>
          <p:cNvPr id="48" name="TextBox 47"/>
          <p:cNvSpPr txBox="1"/>
          <p:nvPr/>
        </p:nvSpPr>
        <p:spPr>
          <a:xfrm>
            <a:off x="2150704" y="3538730"/>
            <a:ext cx="444353" cy="707886"/>
          </a:xfrm>
          <a:prstGeom prst="rect">
            <a:avLst/>
          </a:prstGeom>
          <a:noFill/>
        </p:spPr>
        <p:txBody>
          <a:bodyPr wrap="none" rtlCol="0">
            <a:spAutoFit/>
          </a:bodyPr>
          <a:lstStyle/>
          <a:p>
            <a:pPr algn="ctr"/>
            <a:r>
              <a:rPr lang="en-US" sz="4000" b="1" dirty="0">
                <a:solidFill>
                  <a:srgbClr val="00CC99"/>
                </a:solidFill>
              </a:rPr>
              <a:t>1</a:t>
            </a:r>
          </a:p>
        </p:txBody>
      </p:sp>
      <p:cxnSp>
        <p:nvCxnSpPr>
          <p:cNvPr id="56" name="Straight Arrow Connector 55"/>
          <p:cNvCxnSpPr/>
          <p:nvPr/>
        </p:nvCxnSpPr>
        <p:spPr>
          <a:xfrm flipH="1">
            <a:off x="2007106" y="1228187"/>
            <a:ext cx="240776" cy="562546"/>
          </a:xfrm>
          <a:prstGeom prst="straightConnector1">
            <a:avLst/>
          </a:prstGeom>
          <a:ln w="6350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301770" y="3884372"/>
            <a:ext cx="444353" cy="707886"/>
          </a:xfrm>
          <a:prstGeom prst="rect">
            <a:avLst/>
          </a:prstGeom>
          <a:noFill/>
        </p:spPr>
        <p:txBody>
          <a:bodyPr wrap="none" rtlCol="0">
            <a:spAutoFit/>
          </a:bodyPr>
          <a:lstStyle/>
          <a:p>
            <a:pPr algn="ctr"/>
            <a:r>
              <a:rPr lang="en-US" sz="4000" b="1" dirty="0">
                <a:solidFill>
                  <a:srgbClr val="00CC99"/>
                </a:solidFill>
              </a:rPr>
              <a:t>2</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RP\2trp-forestry\6-aerials\Vande Pol Hillshade No Property Lines 01.jpg"/>
          <p:cNvPicPr preferRelativeResize="0">
            <a:picLocks noChangeArrowheads="1"/>
          </p:cNvPicPr>
          <p:nvPr/>
        </p:nvPicPr>
        <p:blipFill>
          <a:blip r:embed="rId3" cstate="print"/>
          <a:srcRect l="21818" t="10588" r="3636" b="6118"/>
          <a:stretch>
            <a:fillRect/>
          </a:stretch>
        </p:blipFill>
        <p:spPr bwMode="auto">
          <a:xfrm>
            <a:off x="0" y="5653"/>
            <a:ext cx="10972800" cy="8226021"/>
          </a:xfrm>
          <a:prstGeom prst="rect">
            <a:avLst/>
          </a:prstGeom>
          <a:noFill/>
        </p:spPr>
      </p:pic>
      <p:grpSp>
        <p:nvGrpSpPr>
          <p:cNvPr id="2" name="Group 91"/>
          <p:cNvGrpSpPr/>
          <p:nvPr/>
        </p:nvGrpSpPr>
        <p:grpSpPr>
          <a:xfrm>
            <a:off x="354030" y="2351691"/>
            <a:ext cx="10231092" cy="4331696"/>
            <a:chOff x="232234" y="1585560"/>
            <a:chExt cx="8641125" cy="3264425"/>
          </a:xfrm>
        </p:grpSpPr>
        <p:cxnSp>
          <p:nvCxnSpPr>
            <p:cNvPr id="30" name="Straight Connector 29"/>
            <p:cNvCxnSpPr/>
            <p:nvPr/>
          </p:nvCxnSpPr>
          <p:spPr>
            <a:xfrm flipH="1">
              <a:off x="232235" y="4849985"/>
              <a:ext cx="5707898"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232234" y="2046420"/>
              <a:ext cx="1" cy="280356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642931" y="1585560"/>
              <a:ext cx="230428" cy="3129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8040958" y="2134609"/>
              <a:ext cx="792763" cy="27547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7705639" y="2410082"/>
              <a:ext cx="335319" cy="6686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810388" y="3078702"/>
              <a:ext cx="910249" cy="17365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5940134" y="3252357"/>
              <a:ext cx="364242" cy="53508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940133" y="3787447"/>
              <a:ext cx="0" cy="106253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8833721" y="1898490"/>
              <a:ext cx="39638" cy="2361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6296879" y="3252357"/>
              <a:ext cx="515294"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pic>
        <p:nvPicPr>
          <p:cNvPr id="14" name="Picture 3"/>
          <p:cNvPicPr>
            <a:picLocks noChangeAspect="1" noChangeArrowheads="1"/>
          </p:cNvPicPr>
          <p:nvPr/>
        </p:nvPicPr>
        <p:blipFill>
          <a:blip r:embed="rId4" cstate="print"/>
          <a:srcRect/>
          <a:stretch>
            <a:fillRect/>
          </a:stretch>
        </p:blipFill>
        <p:spPr bwMode="auto">
          <a:xfrm>
            <a:off x="10635324" y="7684920"/>
            <a:ext cx="276515" cy="462370"/>
          </a:xfrm>
          <a:prstGeom prst="rect">
            <a:avLst/>
          </a:prstGeom>
          <a:noFill/>
          <a:ln w="9525">
            <a:noFill/>
            <a:miter lim="800000"/>
            <a:headEnd/>
            <a:tailEnd/>
          </a:ln>
          <a:effectLst/>
        </p:spPr>
      </p:pic>
      <p:cxnSp>
        <p:nvCxnSpPr>
          <p:cNvPr id="28" name="Straight Arrow Connector 27"/>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cxnSp>
        <p:nvCxnSpPr>
          <p:cNvPr id="48" name="Straight Arrow Connector 47"/>
          <p:cNvCxnSpPr>
            <a:endCxn id="49" idx="4"/>
          </p:cNvCxnSpPr>
          <p:nvPr/>
        </p:nvCxnSpPr>
        <p:spPr>
          <a:xfrm flipH="1">
            <a:off x="1195251" y="3381714"/>
            <a:ext cx="936638" cy="334669"/>
          </a:xfrm>
          <a:prstGeom prst="straightConnector1">
            <a:avLst/>
          </a:prstGeom>
          <a:ln w="25400">
            <a:solidFill>
              <a:srgbClr val="FFFF0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49" name="Freeform 48"/>
          <p:cNvSpPr/>
          <p:nvPr/>
        </p:nvSpPr>
        <p:spPr>
          <a:xfrm>
            <a:off x="605853" y="3420033"/>
            <a:ext cx="616762" cy="590264"/>
          </a:xfrm>
          <a:custGeom>
            <a:avLst/>
            <a:gdLst>
              <a:gd name="connsiteX0" fmla="*/ 20683 w 544286"/>
              <a:gd name="connsiteY0" fmla="*/ 499654 h 682534"/>
              <a:gd name="connsiteX1" fmla="*/ 20683 w 544286"/>
              <a:gd name="connsiteY1" fmla="*/ 231866 h 682534"/>
              <a:gd name="connsiteX2" fmla="*/ 144780 w 544286"/>
              <a:gd name="connsiteY2" fmla="*/ 55517 h 682534"/>
              <a:gd name="connsiteX3" fmla="*/ 327660 w 544286"/>
              <a:gd name="connsiteY3" fmla="*/ 55517 h 682534"/>
              <a:gd name="connsiteX4" fmla="*/ 510540 w 544286"/>
              <a:gd name="connsiteY4" fmla="*/ 388620 h 682534"/>
              <a:gd name="connsiteX5" fmla="*/ 530135 w 544286"/>
              <a:gd name="connsiteY5" fmla="*/ 682534 h 682534"/>
              <a:gd name="connsiteX0" fmla="*/ 51538 w 575141"/>
              <a:gd name="connsiteY0" fmla="*/ 492948 h 675828"/>
              <a:gd name="connsiteX1" fmla="*/ 51538 w 575141"/>
              <a:gd name="connsiteY1" fmla="*/ 225160 h 675828"/>
              <a:gd name="connsiteX2" fmla="*/ 51163 w 575141"/>
              <a:gd name="connsiteY2" fmla="*/ 89047 h 675828"/>
              <a:gd name="connsiteX3" fmla="*/ 358515 w 575141"/>
              <a:gd name="connsiteY3" fmla="*/ 48811 h 675828"/>
              <a:gd name="connsiteX4" fmla="*/ 541395 w 575141"/>
              <a:gd name="connsiteY4" fmla="*/ 381914 h 675828"/>
              <a:gd name="connsiteX5" fmla="*/ 560990 w 575141"/>
              <a:gd name="connsiteY5" fmla="*/ 675828 h 675828"/>
              <a:gd name="connsiteX0" fmla="*/ 57920 w 575141"/>
              <a:gd name="connsiteY0" fmla="*/ 407384 h 590264"/>
              <a:gd name="connsiteX1" fmla="*/ 57920 w 575141"/>
              <a:gd name="connsiteY1" fmla="*/ 139596 h 590264"/>
              <a:gd name="connsiteX2" fmla="*/ 57545 w 575141"/>
              <a:gd name="connsiteY2" fmla="*/ 3483 h 590264"/>
              <a:gd name="connsiteX3" fmla="*/ 403188 w 575141"/>
              <a:gd name="connsiteY3" fmla="*/ 118697 h 590264"/>
              <a:gd name="connsiteX4" fmla="*/ 547777 w 575141"/>
              <a:gd name="connsiteY4" fmla="*/ 296350 h 590264"/>
              <a:gd name="connsiteX5" fmla="*/ 567372 w 575141"/>
              <a:gd name="connsiteY5" fmla="*/ 590264 h 590264"/>
              <a:gd name="connsiteX0" fmla="*/ 57919 w 575140"/>
              <a:gd name="connsiteY0" fmla="*/ 407384 h 590264"/>
              <a:gd name="connsiteX1" fmla="*/ 57919 w 575140"/>
              <a:gd name="connsiteY1" fmla="*/ 139596 h 590264"/>
              <a:gd name="connsiteX2" fmla="*/ 57545 w 575140"/>
              <a:gd name="connsiteY2" fmla="*/ 3483 h 590264"/>
              <a:gd name="connsiteX3" fmla="*/ 403187 w 575140"/>
              <a:gd name="connsiteY3" fmla="*/ 118697 h 590264"/>
              <a:gd name="connsiteX4" fmla="*/ 547776 w 575140"/>
              <a:gd name="connsiteY4" fmla="*/ 296350 h 590264"/>
              <a:gd name="connsiteX5" fmla="*/ 567371 w 575140"/>
              <a:gd name="connsiteY5" fmla="*/ 590264 h 590264"/>
              <a:gd name="connsiteX0" fmla="*/ 99541 w 616762"/>
              <a:gd name="connsiteY0" fmla="*/ 407384 h 590264"/>
              <a:gd name="connsiteX1" fmla="*/ 99541 w 616762"/>
              <a:gd name="connsiteY1" fmla="*/ 139596 h 590264"/>
              <a:gd name="connsiteX2" fmla="*/ 99167 w 616762"/>
              <a:gd name="connsiteY2" fmla="*/ 3483 h 590264"/>
              <a:gd name="connsiteX3" fmla="*/ 444809 w 616762"/>
              <a:gd name="connsiteY3" fmla="*/ 118697 h 590264"/>
              <a:gd name="connsiteX4" fmla="*/ 589398 w 616762"/>
              <a:gd name="connsiteY4" fmla="*/ 296350 h 590264"/>
              <a:gd name="connsiteX5" fmla="*/ 608993 w 616762"/>
              <a:gd name="connsiteY5" fmla="*/ 590264 h 590264"/>
              <a:gd name="connsiteX0" fmla="*/ 99541 w 616762"/>
              <a:gd name="connsiteY0" fmla="*/ 407384 h 590264"/>
              <a:gd name="connsiteX1" fmla="*/ 99166 w 616762"/>
              <a:gd name="connsiteY1" fmla="*/ 233911 h 590264"/>
              <a:gd name="connsiteX2" fmla="*/ 99167 w 616762"/>
              <a:gd name="connsiteY2" fmla="*/ 3483 h 590264"/>
              <a:gd name="connsiteX3" fmla="*/ 444809 w 616762"/>
              <a:gd name="connsiteY3" fmla="*/ 118697 h 590264"/>
              <a:gd name="connsiteX4" fmla="*/ 589398 w 616762"/>
              <a:gd name="connsiteY4" fmla="*/ 296350 h 590264"/>
              <a:gd name="connsiteX5" fmla="*/ 608993 w 616762"/>
              <a:gd name="connsiteY5" fmla="*/ 590264 h 59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6762" h="590264">
                <a:moveTo>
                  <a:pt x="99541" y="407384"/>
                </a:moveTo>
                <a:cubicBezTo>
                  <a:pt x="89199" y="310501"/>
                  <a:pt x="99228" y="301228"/>
                  <a:pt x="99166" y="233911"/>
                </a:cubicBezTo>
                <a:cubicBezTo>
                  <a:pt x="99104" y="166594"/>
                  <a:pt x="0" y="107700"/>
                  <a:pt x="99167" y="3483"/>
                </a:cubicBezTo>
                <a:cubicBezTo>
                  <a:pt x="156712" y="0"/>
                  <a:pt x="363104" y="69886"/>
                  <a:pt x="444809" y="118697"/>
                </a:cubicBezTo>
                <a:cubicBezTo>
                  <a:pt x="526514" y="167508"/>
                  <a:pt x="562034" y="217756"/>
                  <a:pt x="589398" y="296350"/>
                </a:cubicBezTo>
                <a:cubicBezTo>
                  <a:pt x="616762" y="374944"/>
                  <a:pt x="616068" y="495558"/>
                  <a:pt x="608993" y="590264"/>
                </a:cubicBezTo>
              </a:path>
            </a:pathLst>
          </a:custGeom>
          <a:ln w="381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57753" y="2767693"/>
            <a:ext cx="1941710" cy="2660923"/>
          </a:xfrm>
          <a:custGeom>
            <a:avLst/>
            <a:gdLst>
              <a:gd name="connsiteX0" fmla="*/ 213360 w 1706880"/>
              <a:gd name="connsiteY0" fmla="*/ 288544 h 2227749"/>
              <a:gd name="connsiteX1" fmla="*/ 75184 w 1706880"/>
              <a:gd name="connsiteY1" fmla="*/ 967232 h 2227749"/>
              <a:gd name="connsiteX2" fmla="*/ 38608 w 1706880"/>
              <a:gd name="connsiteY2" fmla="*/ 1463040 h 2227749"/>
              <a:gd name="connsiteX3" fmla="*/ 306832 w 1706880"/>
              <a:gd name="connsiteY3" fmla="*/ 1828800 h 2227749"/>
              <a:gd name="connsiteX4" fmla="*/ 810768 w 1706880"/>
              <a:gd name="connsiteY4" fmla="*/ 2190496 h 2227749"/>
              <a:gd name="connsiteX5" fmla="*/ 1119632 w 1706880"/>
              <a:gd name="connsiteY5" fmla="*/ 2052320 h 2227749"/>
              <a:gd name="connsiteX6" fmla="*/ 1542288 w 1706880"/>
              <a:gd name="connsiteY6" fmla="*/ 1954784 h 2227749"/>
              <a:gd name="connsiteX7" fmla="*/ 1700784 w 1706880"/>
              <a:gd name="connsiteY7" fmla="*/ 1678432 h 2227749"/>
              <a:gd name="connsiteX8" fmla="*/ 1505712 w 1706880"/>
              <a:gd name="connsiteY8" fmla="*/ 1141984 h 2227749"/>
              <a:gd name="connsiteX9" fmla="*/ 1156208 w 1706880"/>
              <a:gd name="connsiteY9" fmla="*/ 898144 h 2227749"/>
              <a:gd name="connsiteX10" fmla="*/ 1005840 w 1706880"/>
              <a:gd name="connsiteY10" fmla="*/ 642112 h 2227749"/>
              <a:gd name="connsiteX11" fmla="*/ 1018032 w 1706880"/>
              <a:gd name="connsiteY11" fmla="*/ 203200 h 2227749"/>
              <a:gd name="connsiteX12" fmla="*/ 948944 w 1706880"/>
              <a:gd name="connsiteY12" fmla="*/ 0 h 2227749"/>
              <a:gd name="connsiteX13" fmla="*/ 948944 w 1706880"/>
              <a:gd name="connsiteY13" fmla="*/ 0 h 2227749"/>
              <a:gd name="connsiteX0" fmla="*/ 213360 w 1706880"/>
              <a:gd name="connsiteY0" fmla="*/ 288544 h 2227749"/>
              <a:gd name="connsiteX1" fmla="*/ 148336 w 1706880"/>
              <a:gd name="connsiteY1" fmla="*/ 581152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29026 w 1722546"/>
              <a:gd name="connsiteY0" fmla="*/ 288544 h 2257440"/>
              <a:gd name="connsiteX1" fmla="*/ 237154 w 1722546"/>
              <a:gd name="connsiteY1" fmla="*/ 597408 h 2257440"/>
              <a:gd name="connsiteX2" fmla="*/ 90850 w 1722546"/>
              <a:gd name="connsiteY2" fmla="*/ 967232 h 2257440"/>
              <a:gd name="connsiteX3" fmla="*/ 54274 w 1722546"/>
              <a:gd name="connsiteY3" fmla="*/ 1463040 h 2257440"/>
              <a:gd name="connsiteX4" fmla="*/ 416492 w 1722546"/>
              <a:gd name="connsiteY4" fmla="*/ 1650653 h 2257440"/>
              <a:gd name="connsiteX5" fmla="*/ 826434 w 1722546"/>
              <a:gd name="connsiteY5" fmla="*/ 2190496 h 2257440"/>
              <a:gd name="connsiteX6" fmla="*/ 1135298 w 1722546"/>
              <a:gd name="connsiteY6" fmla="*/ 2052320 h 2257440"/>
              <a:gd name="connsiteX7" fmla="*/ 1557954 w 1722546"/>
              <a:gd name="connsiteY7" fmla="*/ 1954784 h 2257440"/>
              <a:gd name="connsiteX8" fmla="*/ 1716450 w 1722546"/>
              <a:gd name="connsiteY8" fmla="*/ 1678432 h 2257440"/>
              <a:gd name="connsiteX9" fmla="*/ 1521378 w 1722546"/>
              <a:gd name="connsiteY9" fmla="*/ 1141984 h 2257440"/>
              <a:gd name="connsiteX10" fmla="*/ 1171874 w 1722546"/>
              <a:gd name="connsiteY10" fmla="*/ 898144 h 2257440"/>
              <a:gd name="connsiteX11" fmla="*/ 1021506 w 1722546"/>
              <a:gd name="connsiteY11" fmla="*/ 642112 h 2257440"/>
              <a:gd name="connsiteX12" fmla="*/ 1033698 w 1722546"/>
              <a:gd name="connsiteY12" fmla="*/ 203200 h 2257440"/>
              <a:gd name="connsiteX13" fmla="*/ 964610 w 1722546"/>
              <a:gd name="connsiteY13" fmla="*/ 0 h 2257440"/>
              <a:gd name="connsiteX14" fmla="*/ 964610 w 1722546"/>
              <a:gd name="connsiteY14" fmla="*/ 0 h 2257440"/>
              <a:gd name="connsiteX0" fmla="*/ 148291 w 1641811"/>
              <a:gd name="connsiteY0" fmla="*/ 288544 h 2257440"/>
              <a:gd name="connsiteX1" fmla="*/ 156419 w 1641811"/>
              <a:gd name="connsiteY1" fmla="*/ 597408 h 2257440"/>
              <a:gd name="connsiteX2" fmla="*/ 10115 w 1641811"/>
              <a:gd name="connsiteY2" fmla="*/ 967232 h 2257440"/>
              <a:gd name="connsiteX3" fmla="*/ 95728 w 1641811"/>
              <a:gd name="connsiteY3" fmla="*/ 1362618 h 2257440"/>
              <a:gd name="connsiteX4" fmla="*/ 335757 w 1641811"/>
              <a:gd name="connsiteY4" fmla="*/ 1650653 h 2257440"/>
              <a:gd name="connsiteX5" fmla="*/ 745699 w 1641811"/>
              <a:gd name="connsiteY5" fmla="*/ 2190496 h 2257440"/>
              <a:gd name="connsiteX6" fmla="*/ 1054563 w 1641811"/>
              <a:gd name="connsiteY6" fmla="*/ 2052320 h 2257440"/>
              <a:gd name="connsiteX7" fmla="*/ 1477219 w 1641811"/>
              <a:gd name="connsiteY7" fmla="*/ 1954784 h 2257440"/>
              <a:gd name="connsiteX8" fmla="*/ 1635715 w 1641811"/>
              <a:gd name="connsiteY8" fmla="*/ 1678432 h 2257440"/>
              <a:gd name="connsiteX9" fmla="*/ 1440643 w 1641811"/>
              <a:gd name="connsiteY9" fmla="*/ 1141984 h 2257440"/>
              <a:gd name="connsiteX10" fmla="*/ 1091139 w 1641811"/>
              <a:gd name="connsiteY10" fmla="*/ 898144 h 2257440"/>
              <a:gd name="connsiteX11" fmla="*/ 940771 w 1641811"/>
              <a:gd name="connsiteY11" fmla="*/ 642112 h 2257440"/>
              <a:gd name="connsiteX12" fmla="*/ 952963 w 1641811"/>
              <a:gd name="connsiteY12" fmla="*/ 203200 h 2257440"/>
              <a:gd name="connsiteX13" fmla="*/ 883875 w 1641811"/>
              <a:gd name="connsiteY13" fmla="*/ 0 h 2257440"/>
              <a:gd name="connsiteX14" fmla="*/ 883875 w 1641811"/>
              <a:gd name="connsiteY14" fmla="*/ 0 h 2257440"/>
              <a:gd name="connsiteX0" fmla="*/ 148291 w 1641811"/>
              <a:gd name="connsiteY0" fmla="*/ 288544 h 2265442"/>
              <a:gd name="connsiteX1" fmla="*/ 156419 w 1641811"/>
              <a:gd name="connsiteY1" fmla="*/ 597408 h 2265442"/>
              <a:gd name="connsiteX2" fmla="*/ 10115 w 1641811"/>
              <a:gd name="connsiteY2" fmla="*/ 967232 h 2265442"/>
              <a:gd name="connsiteX3" fmla="*/ 95728 w 1641811"/>
              <a:gd name="connsiteY3" fmla="*/ 1362618 h 2265442"/>
              <a:gd name="connsiteX4" fmla="*/ 383763 w 1641811"/>
              <a:gd name="connsiteY4" fmla="*/ 1602647 h 2265442"/>
              <a:gd name="connsiteX5" fmla="*/ 745699 w 1641811"/>
              <a:gd name="connsiteY5" fmla="*/ 2190496 h 2265442"/>
              <a:gd name="connsiteX6" fmla="*/ 1054563 w 1641811"/>
              <a:gd name="connsiteY6" fmla="*/ 2052320 h 2265442"/>
              <a:gd name="connsiteX7" fmla="*/ 1477219 w 1641811"/>
              <a:gd name="connsiteY7" fmla="*/ 1954784 h 2265442"/>
              <a:gd name="connsiteX8" fmla="*/ 1635715 w 1641811"/>
              <a:gd name="connsiteY8" fmla="*/ 1678432 h 2265442"/>
              <a:gd name="connsiteX9" fmla="*/ 1440643 w 1641811"/>
              <a:gd name="connsiteY9" fmla="*/ 1141984 h 2265442"/>
              <a:gd name="connsiteX10" fmla="*/ 1091139 w 1641811"/>
              <a:gd name="connsiteY10" fmla="*/ 898144 h 2265442"/>
              <a:gd name="connsiteX11" fmla="*/ 940771 w 1641811"/>
              <a:gd name="connsiteY11" fmla="*/ 642112 h 2265442"/>
              <a:gd name="connsiteX12" fmla="*/ 952963 w 1641811"/>
              <a:gd name="connsiteY12" fmla="*/ 203200 h 2265442"/>
              <a:gd name="connsiteX13" fmla="*/ 883875 w 1641811"/>
              <a:gd name="connsiteY13" fmla="*/ 0 h 2265442"/>
              <a:gd name="connsiteX14" fmla="*/ 883875 w 1641811"/>
              <a:gd name="connsiteY14" fmla="*/ 0 h 2265442"/>
              <a:gd name="connsiteX0" fmla="*/ 162843 w 1656363"/>
              <a:gd name="connsiteY0" fmla="*/ 288544 h 2265442"/>
              <a:gd name="connsiteX1" fmla="*/ 170971 w 1656363"/>
              <a:gd name="connsiteY1" fmla="*/ 597408 h 2265442"/>
              <a:gd name="connsiteX2" fmla="*/ 24667 w 1656363"/>
              <a:gd name="connsiteY2" fmla="*/ 967232 h 2265442"/>
              <a:gd name="connsiteX3" fmla="*/ 62275 w 1656363"/>
              <a:gd name="connsiteY3" fmla="*/ 1362618 h 2265442"/>
              <a:gd name="connsiteX4" fmla="*/ 398315 w 1656363"/>
              <a:gd name="connsiteY4" fmla="*/ 1602647 h 2265442"/>
              <a:gd name="connsiteX5" fmla="*/ 760251 w 1656363"/>
              <a:gd name="connsiteY5" fmla="*/ 2190496 h 2265442"/>
              <a:gd name="connsiteX6" fmla="*/ 1069115 w 1656363"/>
              <a:gd name="connsiteY6" fmla="*/ 2052320 h 2265442"/>
              <a:gd name="connsiteX7" fmla="*/ 1491771 w 1656363"/>
              <a:gd name="connsiteY7" fmla="*/ 1954784 h 2265442"/>
              <a:gd name="connsiteX8" fmla="*/ 1650267 w 1656363"/>
              <a:gd name="connsiteY8" fmla="*/ 1678432 h 2265442"/>
              <a:gd name="connsiteX9" fmla="*/ 1455195 w 1656363"/>
              <a:gd name="connsiteY9" fmla="*/ 1141984 h 2265442"/>
              <a:gd name="connsiteX10" fmla="*/ 1105691 w 1656363"/>
              <a:gd name="connsiteY10" fmla="*/ 898144 h 2265442"/>
              <a:gd name="connsiteX11" fmla="*/ 955323 w 1656363"/>
              <a:gd name="connsiteY11" fmla="*/ 642112 h 2265442"/>
              <a:gd name="connsiteX12" fmla="*/ 967515 w 1656363"/>
              <a:gd name="connsiteY12" fmla="*/ 203200 h 2265442"/>
              <a:gd name="connsiteX13" fmla="*/ 898427 w 1656363"/>
              <a:gd name="connsiteY13" fmla="*/ 0 h 2265442"/>
              <a:gd name="connsiteX14" fmla="*/ 898427 w 1656363"/>
              <a:gd name="connsiteY14" fmla="*/ 0 h 2265442"/>
              <a:gd name="connsiteX0" fmla="*/ 156292 w 1649812"/>
              <a:gd name="connsiteY0" fmla="*/ 288544 h 2217436"/>
              <a:gd name="connsiteX1" fmla="*/ 164420 w 1649812"/>
              <a:gd name="connsiteY1" fmla="*/ 597408 h 2217436"/>
              <a:gd name="connsiteX2" fmla="*/ 18116 w 1649812"/>
              <a:gd name="connsiteY2" fmla="*/ 967232 h 2217436"/>
              <a:gd name="connsiteX3" fmla="*/ 55724 w 1649812"/>
              <a:gd name="connsiteY3" fmla="*/ 1362618 h 2217436"/>
              <a:gd name="connsiteX4" fmla="*/ 247747 w 1649812"/>
              <a:gd name="connsiteY4" fmla="*/ 1890682 h 2217436"/>
              <a:gd name="connsiteX5" fmla="*/ 753700 w 1649812"/>
              <a:gd name="connsiteY5" fmla="*/ 2190496 h 2217436"/>
              <a:gd name="connsiteX6" fmla="*/ 1062564 w 1649812"/>
              <a:gd name="connsiteY6" fmla="*/ 2052320 h 2217436"/>
              <a:gd name="connsiteX7" fmla="*/ 1485220 w 1649812"/>
              <a:gd name="connsiteY7" fmla="*/ 1954784 h 2217436"/>
              <a:gd name="connsiteX8" fmla="*/ 1643716 w 1649812"/>
              <a:gd name="connsiteY8" fmla="*/ 1678432 h 2217436"/>
              <a:gd name="connsiteX9" fmla="*/ 1448644 w 1649812"/>
              <a:gd name="connsiteY9" fmla="*/ 1141984 h 2217436"/>
              <a:gd name="connsiteX10" fmla="*/ 1099140 w 1649812"/>
              <a:gd name="connsiteY10" fmla="*/ 898144 h 2217436"/>
              <a:gd name="connsiteX11" fmla="*/ 948772 w 1649812"/>
              <a:gd name="connsiteY11" fmla="*/ 642112 h 2217436"/>
              <a:gd name="connsiteX12" fmla="*/ 960964 w 1649812"/>
              <a:gd name="connsiteY12" fmla="*/ 203200 h 2217436"/>
              <a:gd name="connsiteX13" fmla="*/ 891876 w 1649812"/>
              <a:gd name="connsiteY13" fmla="*/ 0 h 2217436"/>
              <a:gd name="connsiteX14" fmla="*/ 891876 w 1649812"/>
              <a:gd name="connsiteY14" fmla="*/ 0 h 2217436"/>
              <a:gd name="connsiteX0" fmla="*/ 124571 w 1618091"/>
              <a:gd name="connsiteY0" fmla="*/ 288544 h 2217436"/>
              <a:gd name="connsiteX1" fmla="*/ 132699 w 1618091"/>
              <a:gd name="connsiteY1" fmla="*/ 597408 h 2217436"/>
              <a:gd name="connsiteX2" fmla="*/ 72007 w 1618091"/>
              <a:gd name="connsiteY2" fmla="*/ 930566 h 2217436"/>
              <a:gd name="connsiteX3" fmla="*/ 24003 w 1618091"/>
              <a:gd name="connsiteY3" fmla="*/ 1362618 h 2217436"/>
              <a:gd name="connsiteX4" fmla="*/ 216026 w 1618091"/>
              <a:gd name="connsiteY4" fmla="*/ 1890682 h 2217436"/>
              <a:gd name="connsiteX5" fmla="*/ 721979 w 1618091"/>
              <a:gd name="connsiteY5" fmla="*/ 2190496 h 2217436"/>
              <a:gd name="connsiteX6" fmla="*/ 1030843 w 1618091"/>
              <a:gd name="connsiteY6" fmla="*/ 2052320 h 2217436"/>
              <a:gd name="connsiteX7" fmla="*/ 1453499 w 1618091"/>
              <a:gd name="connsiteY7" fmla="*/ 1954784 h 2217436"/>
              <a:gd name="connsiteX8" fmla="*/ 1611995 w 1618091"/>
              <a:gd name="connsiteY8" fmla="*/ 1678432 h 2217436"/>
              <a:gd name="connsiteX9" fmla="*/ 1416923 w 1618091"/>
              <a:gd name="connsiteY9" fmla="*/ 1141984 h 2217436"/>
              <a:gd name="connsiteX10" fmla="*/ 1067419 w 1618091"/>
              <a:gd name="connsiteY10" fmla="*/ 898144 h 2217436"/>
              <a:gd name="connsiteX11" fmla="*/ 917051 w 1618091"/>
              <a:gd name="connsiteY11" fmla="*/ 642112 h 2217436"/>
              <a:gd name="connsiteX12" fmla="*/ 929243 w 1618091"/>
              <a:gd name="connsiteY12" fmla="*/ 203200 h 2217436"/>
              <a:gd name="connsiteX13" fmla="*/ 860155 w 1618091"/>
              <a:gd name="connsiteY13" fmla="*/ 0 h 2217436"/>
              <a:gd name="connsiteX14" fmla="*/ 860155 w 1618091"/>
              <a:gd name="connsiteY14" fmla="*/ 0 h 2217436"/>
              <a:gd name="connsiteX0" fmla="*/ 124572 w 1618092"/>
              <a:gd name="connsiteY0" fmla="*/ 288544 h 2217436"/>
              <a:gd name="connsiteX1" fmla="*/ 132700 w 1618092"/>
              <a:gd name="connsiteY1" fmla="*/ 597408 h 2217436"/>
              <a:gd name="connsiteX2" fmla="*/ 72008 w 1618092"/>
              <a:gd name="connsiteY2" fmla="*/ 930566 h 2217436"/>
              <a:gd name="connsiteX3" fmla="*/ 24003 w 1618092"/>
              <a:gd name="connsiteY3" fmla="*/ 1314613 h 2217436"/>
              <a:gd name="connsiteX4" fmla="*/ 216027 w 1618092"/>
              <a:gd name="connsiteY4" fmla="*/ 1890682 h 2217436"/>
              <a:gd name="connsiteX5" fmla="*/ 721980 w 1618092"/>
              <a:gd name="connsiteY5" fmla="*/ 2190496 h 2217436"/>
              <a:gd name="connsiteX6" fmla="*/ 1030844 w 1618092"/>
              <a:gd name="connsiteY6" fmla="*/ 2052320 h 2217436"/>
              <a:gd name="connsiteX7" fmla="*/ 1453500 w 1618092"/>
              <a:gd name="connsiteY7" fmla="*/ 1954784 h 2217436"/>
              <a:gd name="connsiteX8" fmla="*/ 1611996 w 1618092"/>
              <a:gd name="connsiteY8" fmla="*/ 1678432 h 2217436"/>
              <a:gd name="connsiteX9" fmla="*/ 1416924 w 1618092"/>
              <a:gd name="connsiteY9" fmla="*/ 1141984 h 2217436"/>
              <a:gd name="connsiteX10" fmla="*/ 1067420 w 1618092"/>
              <a:gd name="connsiteY10" fmla="*/ 898144 h 2217436"/>
              <a:gd name="connsiteX11" fmla="*/ 917052 w 1618092"/>
              <a:gd name="connsiteY11" fmla="*/ 642112 h 2217436"/>
              <a:gd name="connsiteX12" fmla="*/ 929244 w 1618092"/>
              <a:gd name="connsiteY12" fmla="*/ 203200 h 2217436"/>
              <a:gd name="connsiteX13" fmla="*/ 860156 w 1618092"/>
              <a:gd name="connsiteY13" fmla="*/ 0 h 2217436"/>
              <a:gd name="connsiteX14" fmla="*/ 860156 w 1618092"/>
              <a:gd name="connsiteY14" fmla="*/ 0 h 221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18092" h="2217436">
                <a:moveTo>
                  <a:pt x="124572" y="288544"/>
                </a:moveTo>
                <a:cubicBezTo>
                  <a:pt x="186887" y="247904"/>
                  <a:pt x="141461" y="490404"/>
                  <a:pt x="132700" y="597408"/>
                </a:cubicBezTo>
                <a:cubicBezTo>
                  <a:pt x="123939" y="704412"/>
                  <a:pt x="90124" y="811032"/>
                  <a:pt x="72008" y="930566"/>
                </a:cubicBezTo>
                <a:cubicBezTo>
                  <a:pt x="53892" y="1050100"/>
                  <a:pt x="0" y="1154594"/>
                  <a:pt x="24003" y="1314613"/>
                </a:cubicBezTo>
                <a:cubicBezTo>
                  <a:pt x="48006" y="1474632"/>
                  <a:pt x="99698" y="1744702"/>
                  <a:pt x="216027" y="1890682"/>
                </a:cubicBezTo>
                <a:cubicBezTo>
                  <a:pt x="332356" y="2036662"/>
                  <a:pt x="586177" y="2163556"/>
                  <a:pt x="721980" y="2190496"/>
                </a:cubicBezTo>
                <a:cubicBezTo>
                  <a:pt x="857783" y="2217436"/>
                  <a:pt x="908924" y="2091605"/>
                  <a:pt x="1030844" y="2052320"/>
                </a:cubicBezTo>
                <a:cubicBezTo>
                  <a:pt x="1152764" y="2013035"/>
                  <a:pt x="1356641" y="2017099"/>
                  <a:pt x="1453500" y="1954784"/>
                </a:cubicBezTo>
                <a:cubicBezTo>
                  <a:pt x="1550359" y="1892469"/>
                  <a:pt x="1618092" y="1813899"/>
                  <a:pt x="1611996" y="1678432"/>
                </a:cubicBezTo>
                <a:cubicBezTo>
                  <a:pt x="1605900" y="1542965"/>
                  <a:pt x="1507687" y="1272032"/>
                  <a:pt x="1416924" y="1141984"/>
                </a:cubicBezTo>
                <a:cubicBezTo>
                  <a:pt x="1326161" y="1011936"/>
                  <a:pt x="1150732" y="981456"/>
                  <a:pt x="1067420" y="898144"/>
                </a:cubicBezTo>
                <a:cubicBezTo>
                  <a:pt x="984108" y="814832"/>
                  <a:pt x="940081" y="757936"/>
                  <a:pt x="917052" y="642112"/>
                </a:cubicBezTo>
                <a:cubicBezTo>
                  <a:pt x="894023" y="526288"/>
                  <a:pt x="938727" y="310219"/>
                  <a:pt x="929244" y="203200"/>
                </a:cubicBezTo>
                <a:cubicBezTo>
                  <a:pt x="919761" y="96181"/>
                  <a:pt x="860156" y="0"/>
                  <a:pt x="860156" y="0"/>
                </a:cubicBezTo>
                <a:lnTo>
                  <a:pt x="860156" y="0"/>
                </a:lnTo>
              </a:path>
            </a:pathLst>
          </a:custGeom>
          <a:ln w="44450">
            <a:solidFill>
              <a:schemeClr val="bg1"/>
            </a:solidFill>
            <a:prstDash val="sysDot"/>
            <a:tailEnd type="none"/>
          </a:ln>
        </p:spPr>
        <p:style>
          <a:lnRef idx="1">
            <a:schemeClr val="accent1"/>
          </a:lnRef>
          <a:fillRef idx="0">
            <a:schemeClr val="accent1"/>
          </a:fillRef>
          <a:effectRef idx="0">
            <a:schemeClr val="accent1"/>
          </a:effectRef>
          <a:fontRef idx="minor">
            <a:schemeClr val="tx1"/>
          </a:fontRef>
        </p:style>
        <p:txBody>
          <a:bodyPr lIns="109728" tIns="54864" rIns="109728" bIns="54864" rtlCol="0" anchor="ctr"/>
          <a:lstStyle/>
          <a:p>
            <a:pPr algn="ctr"/>
            <a:endParaRPr lang="en-US"/>
          </a:p>
        </p:txBody>
      </p:sp>
      <p:sp>
        <p:nvSpPr>
          <p:cNvPr id="53" name="TextBox 52"/>
          <p:cNvSpPr txBox="1"/>
          <p:nvPr/>
        </p:nvSpPr>
        <p:spPr>
          <a:xfrm>
            <a:off x="2109187" y="3092274"/>
            <a:ext cx="1788009" cy="664797"/>
          </a:xfrm>
          <a:prstGeom prst="rect">
            <a:avLst/>
          </a:prstGeom>
          <a:noFill/>
        </p:spPr>
        <p:txBody>
          <a:bodyPr wrap="square" lIns="109728" tIns="54864" rIns="109728" bIns="54864" rtlCol="0">
            <a:spAutoFit/>
          </a:bodyPr>
          <a:lstStyle/>
          <a:p>
            <a:r>
              <a:rPr lang="en-US" sz="1800" b="1" dirty="0"/>
              <a:t>Original Headwall</a:t>
            </a:r>
          </a:p>
        </p:txBody>
      </p:sp>
      <p:sp>
        <p:nvSpPr>
          <p:cNvPr id="55" name="TextBox 54"/>
          <p:cNvSpPr txBox="1"/>
          <p:nvPr/>
        </p:nvSpPr>
        <p:spPr>
          <a:xfrm>
            <a:off x="2101987" y="3077874"/>
            <a:ext cx="1788009" cy="664797"/>
          </a:xfrm>
          <a:prstGeom prst="rect">
            <a:avLst/>
          </a:prstGeom>
          <a:noFill/>
        </p:spPr>
        <p:txBody>
          <a:bodyPr wrap="square" lIns="109728" tIns="54864" rIns="109728" bIns="54864" rtlCol="0">
            <a:spAutoFit/>
          </a:bodyPr>
          <a:lstStyle/>
          <a:p>
            <a:r>
              <a:rPr lang="en-US" sz="1800" b="1" dirty="0">
                <a:solidFill>
                  <a:schemeClr val="bg1"/>
                </a:solidFill>
              </a:rPr>
              <a:t>Original Headwall</a:t>
            </a:r>
          </a:p>
        </p:txBody>
      </p:sp>
      <p:cxnSp>
        <p:nvCxnSpPr>
          <p:cNvPr id="22" name="Straight Arrow Connector 21"/>
          <p:cNvCxnSpPr/>
          <p:nvPr/>
        </p:nvCxnSpPr>
        <p:spPr>
          <a:xfrm flipH="1" flipV="1">
            <a:off x="1396303" y="4806084"/>
            <a:ext cx="748885" cy="57607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flipV="1">
            <a:off x="1338696" y="5843010"/>
            <a:ext cx="748885" cy="57607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RP\2trp-forestry\6-aerials\Vande Pol Hillshade No Property Lines 01.jpg"/>
          <p:cNvPicPr preferRelativeResize="0">
            <a:picLocks noChangeArrowheads="1"/>
          </p:cNvPicPr>
          <p:nvPr/>
        </p:nvPicPr>
        <p:blipFill>
          <a:blip r:embed="rId3" cstate="print"/>
          <a:srcRect l="21818" t="10588" r="3636" b="6118"/>
          <a:stretch>
            <a:fillRect/>
          </a:stretch>
        </p:blipFill>
        <p:spPr bwMode="auto">
          <a:xfrm>
            <a:off x="0" y="5653"/>
            <a:ext cx="10972800" cy="8226021"/>
          </a:xfrm>
          <a:prstGeom prst="rect">
            <a:avLst/>
          </a:prstGeom>
          <a:noFill/>
        </p:spPr>
      </p:pic>
      <p:grpSp>
        <p:nvGrpSpPr>
          <p:cNvPr id="2" name="Group 91"/>
          <p:cNvGrpSpPr/>
          <p:nvPr/>
        </p:nvGrpSpPr>
        <p:grpSpPr>
          <a:xfrm>
            <a:off x="354030" y="2351691"/>
            <a:ext cx="10231092" cy="4331696"/>
            <a:chOff x="232234" y="1585560"/>
            <a:chExt cx="8641125" cy="3264425"/>
          </a:xfrm>
        </p:grpSpPr>
        <p:cxnSp>
          <p:nvCxnSpPr>
            <p:cNvPr id="30" name="Straight Connector 29"/>
            <p:cNvCxnSpPr/>
            <p:nvPr/>
          </p:nvCxnSpPr>
          <p:spPr>
            <a:xfrm flipH="1">
              <a:off x="232235" y="4849985"/>
              <a:ext cx="5707898"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232234" y="2046420"/>
              <a:ext cx="1" cy="280356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642931" y="1585560"/>
              <a:ext cx="230428" cy="3129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8040958" y="2134609"/>
              <a:ext cx="792763" cy="27547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7705639" y="2410082"/>
              <a:ext cx="335319" cy="6686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810388" y="3078702"/>
              <a:ext cx="910249" cy="17365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5940134" y="3252357"/>
              <a:ext cx="364242" cy="53508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940133" y="3787447"/>
              <a:ext cx="0" cy="106253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8833721" y="1898490"/>
              <a:ext cx="39638" cy="2361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6296879" y="3252357"/>
              <a:ext cx="515294"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pic>
        <p:nvPicPr>
          <p:cNvPr id="14" name="Picture 3"/>
          <p:cNvPicPr>
            <a:picLocks noChangeAspect="1" noChangeArrowheads="1"/>
          </p:cNvPicPr>
          <p:nvPr/>
        </p:nvPicPr>
        <p:blipFill>
          <a:blip r:embed="rId4" cstate="print"/>
          <a:srcRect/>
          <a:stretch>
            <a:fillRect/>
          </a:stretch>
        </p:blipFill>
        <p:spPr bwMode="auto">
          <a:xfrm>
            <a:off x="10635324" y="7684920"/>
            <a:ext cx="276515" cy="462370"/>
          </a:xfrm>
          <a:prstGeom prst="rect">
            <a:avLst/>
          </a:prstGeom>
          <a:noFill/>
          <a:ln w="9525">
            <a:noFill/>
            <a:miter lim="800000"/>
            <a:headEnd/>
            <a:tailEnd/>
          </a:ln>
          <a:effectLst/>
        </p:spPr>
      </p:pic>
      <p:cxnSp>
        <p:nvCxnSpPr>
          <p:cNvPr id="38" name="Straight Arrow Connector 37"/>
          <p:cNvCxnSpPr/>
          <p:nvPr/>
        </p:nvCxnSpPr>
        <p:spPr>
          <a:xfrm flipH="1" flipV="1">
            <a:off x="1453910" y="4748477"/>
            <a:ext cx="403248" cy="17282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flipV="1">
            <a:off x="1626731" y="4633263"/>
            <a:ext cx="403248" cy="17282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flipV="1">
            <a:off x="1108268" y="3308302"/>
            <a:ext cx="403248" cy="17282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cxnSp>
        <p:nvCxnSpPr>
          <p:cNvPr id="41" name="Straight Arrow Connector 40"/>
          <p:cNvCxnSpPr/>
          <p:nvPr/>
        </p:nvCxnSpPr>
        <p:spPr>
          <a:xfrm flipH="1" flipV="1">
            <a:off x="1396303" y="4057193"/>
            <a:ext cx="403248" cy="17282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endCxn id="49" idx="4"/>
          </p:cNvCxnSpPr>
          <p:nvPr/>
        </p:nvCxnSpPr>
        <p:spPr>
          <a:xfrm flipH="1">
            <a:off x="1195251" y="3381714"/>
            <a:ext cx="936638" cy="334669"/>
          </a:xfrm>
          <a:prstGeom prst="straightConnector1">
            <a:avLst/>
          </a:prstGeom>
          <a:ln w="25400">
            <a:solidFill>
              <a:srgbClr val="FFFF0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49" name="Freeform 48"/>
          <p:cNvSpPr/>
          <p:nvPr/>
        </p:nvSpPr>
        <p:spPr>
          <a:xfrm>
            <a:off x="605853" y="3420033"/>
            <a:ext cx="616762" cy="590264"/>
          </a:xfrm>
          <a:custGeom>
            <a:avLst/>
            <a:gdLst>
              <a:gd name="connsiteX0" fmla="*/ 20683 w 544286"/>
              <a:gd name="connsiteY0" fmla="*/ 499654 h 682534"/>
              <a:gd name="connsiteX1" fmla="*/ 20683 w 544286"/>
              <a:gd name="connsiteY1" fmla="*/ 231866 h 682534"/>
              <a:gd name="connsiteX2" fmla="*/ 144780 w 544286"/>
              <a:gd name="connsiteY2" fmla="*/ 55517 h 682534"/>
              <a:gd name="connsiteX3" fmla="*/ 327660 w 544286"/>
              <a:gd name="connsiteY3" fmla="*/ 55517 h 682534"/>
              <a:gd name="connsiteX4" fmla="*/ 510540 w 544286"/>
              <a:gd name="connsiteY4" fmla="*/ 388620 h 682534"/>
              <a:gd name="connsiteX5" fmla="*/ 530135 w 544286"/>
              <a:gd name="connsiteY5" fmla="*/ 682534 h 682534"/>
              <a:gd name="connsiteX0" fmla="*/ 51538 w 575141"/>
              <a:gd name="connsiteY0" fmla="*/ 492948 h 675828"/>
              <a:gd name="connsiteX1" fmla="*/ 51538 w 575141"/>
              <a:gd name="connsiteY1" fmla="*/ 225160 h 675828"/>
              <a:gd name="connsiteX2" fmla="*/ 51163 w 575141"/>
              <a:gd name="connsiteY2" fmla="*/ 89047 h 675828"/>
              <a:gd name="connsiteX3" fmla="*/ 358515 w 575141"/>
              <a:gd name="connsiteY3" fmla="*/ 48811 h 675828"/>
              <a:gd name="connsiteX4" fmla="*/ 541395 w 575141"/>
              <a:gd name="connsiteY4" fmla="*/ 381914 h 675828"/>
              <a:gd name="connsiteX5" fmla="*/ 560990 w 575141"/>
              <a:gd name="connsiteY5" fmla="*/ 675828 h 675828"/>
              <a:gd name="connsiteX0" fmla="*/ 57920 w 575141"/>
              <a:gd name="connsiteY0" fmla="*/ 407384 h 590264"/>
              <a:gd name="connsiteX1" fmla="*/ 57920 w 575141"/>
              <a:gd name="connsiteY1" fmla="*/ 139596 h 590264"/>
              <a:gd name="connsiteX2" fmla="*/ 57545 w 575141"/>
              <a:gd name="connsiteY2" fmla="*/ 3483 h 590264"/>
              <a:gd name="connsiteX3" fmla="*/ 403188 w 575141"/>
              <a:gd name="connsiteY3" fmla="*/ 118697 h 590264"/>
              <a:gd name="connsiteX4" fmla="*/ 547777 w 575141"/>
              <a:gd name="connsiteY4" fmla="*/ 296350 h 590264"/>
              <a:gd name="connsiteX5" fmla="*/ 567372 w 575141"/>
              <a:gd name="connsiteY5" fmla="*/ 590264 h 590264"/>
              <a:gd name="connsiteX0" fmla="*/ 57919 w 575140"/>
              <a:gd name="connsiteY0" fmla="*/ 407384 h 590264"/>
              <a:gd name="connsiteX1" fmla="*/ 57919 w 575140"/>
              <a:gd name="connsiteY1" fmla="*/ 139596 h 590264"/>
              <a:gd name="connsiteX2" fmla="*/ 57545 w 575140"/>
              <a:gd name="connsiteY2" fmla="*/ 3483 h 590264"/>
              <a:gd name="connsiteX3" fmla="*/ 403187 w 575140"/>
              <a:gd name="connsiteY3" fmla="*/ 118697 h 590264"/>
              <a:gd name="connsiteX4" fmla="*/ 547776 w 575140"/>
              <a:gd name="connsiteY4" fmla="*/ 296350 h 590264"/>
              <a:gd name="connsiteX5" fmla="*/ 567371 w 575140"/>
              <a:gd name="connsiteY5" fmla="*/ 590264 h 590264"/>
              <a:gd name="connsiteX0" fmla="*/ 99541 w 616762"/>
              <a:gd name="connsiteY0" fmla="*/ 407384 h 590264"/>
              <a:gd name="connsiteX1" fmla="*/ 99541 w 616762"/>
              <a:gd name="connsiteY1" fmla="*/ 139596 h 590264"/>
              <a:gd name="connsiteX2" fmla="*/ 99167 w 616762"/>
              <a:gd name="connsiteY2" fmla="*/ 3483 h 590264"/>
              <a:gd name="connsiteX3" fmla="*/ 444809 w 616762"/>
              <a:gd name="connsiteY3" fmla="*/ 118697 h 590264"/>
              <a:gd name="connsiteX4" fmla="*/ 589398 w 616762"/>
              <a:gd name="connsiteY4" fmla="*/ 296350 h 590264"/>
              <a:gd name="connsiteX5" fmla="*/ 608993 w 616762"/>
              <a:gd name="connsiteY5" fmla="*/ 590264 h 590264"/>
              <a:gd name="connsiteX0" fmla="*/ 99541 w 616762"/>
              <a:gd name="connsiteY0" fmla="*/ 407384 h 590264"/>
              <a:gd name="connsiteX1" fmla="*/ 99166 w 616762"/>
              <a:gd name="connsiteY1" fmla="*/ 233911 h 590264"/>
              <a:gd name="connsiteX2" fmla="*/ 99167 w 616762"/>
              <a:gd name="connsiteY2" fmla="*/ 3483 h 590264"/>
              <a:gd name="connsiteX3" fmla="*/ 444809 w 616762"/>
              <a:gd name="connsiteY3" fmla="*/ 118697 h 590264"/>
              <a:gd name="connsiteX4" fmla="*/ 589398 w 616762"/>
              <a:gd name="connsiteY4" fmla="*/ 296350 h 590264"/>
              <a:gd name="connsiteX5" fmla="*/ 608993 w 616762"/>
              <a:gd name="connsiteY5" fmla="*/ 590264 h 59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6762" h="590264">
                <a:moveTo>
                  <a:pt x="99541" y="407384"/>
                </a:moveTo>
                <a:cubicBezTo>
                  <a:pt x="89199" y="310501"/>
                  <a:pt x="99228" y="301228"/>
                  <a:pt x="99166" y="233911"/>
                </a:cubicBezTo>
                <a:cubicBezTo>
                  <a:pt x="99104" y="166594"/>
                  <a:pt x="0" y="107700"/>
                  <a:pt x="99167" y="3483"/>
                </a:cubicBezTo>
                <a:cubicBezTo>
                  <a:pt x="156712" y="0"/>
                  <a:pt x="363104" y="69886"/>
                  <a:pt x="444809" y="118697"/>
                </a:cubicBezTo>
                <a:cubicBezTo>
                  <a:pt x="526514" y="167508"/>
                  <a:pt x="562034" y="217756"/>
                  <a:pt x="589398" y="296350"/>
                </a:cubicBezTo>
                <a:cubicBezTo>
                  <a:pt x="616762" y="374944"/>
                  <a:pt x="616068" y="495558"/>
                  <a:pt x="608993" y="590264"/>
                </a:cubicBezTo>
              </a:path>
            </a:pathLst>
          </a:custGeom>
          <a:ln w="381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57753" y="2767693"/>
            <a:ext cx="1941710" cy="2660923"/>
          </a:xfrm>
          <a:custGeom>
            <a:avLst/>
            <a:gdLst>
              <a:gd name="connsiteX0" fmla="*/ 213360 w 1706880"/>
              <a:gd name="connsiteY0" fmla="*/ 288544 h 2227749"/>
              <a:gd name="connsiteX1" fmla="*/ 75184 w 1706880"/>
              <a:gd name="connsiteY1" fmla="*/ 967232 h 2227749"/>
              <a:gd name="connsiteX2" fmla="*/ 38608 w 1706880"/>
              <a:gd name="connsiteY2" fmla="*/ 1463040 h 2227749"/>
              <a:gd name="connsiteX3" fmla="*/ 306832 w 1706880"/>
              <a:gd name="connsiteY3" fmla="*/ 1828800 h 2227749"/>
              <a:gd name="connsiteX4" fmla="*/ 810768 w 1706880"/>
              <a:gd name="connsiteY4" fmla="*/ 2190496 h 2227749"/>
              <a:gd name="connsiteX5" fmla="*/ 1119632 w 1706880"/>
              <a:gd name="connsiteY5" fmla="*/ 2052320 h 2227749"/>
              <a:gd name="connsiteX6" fmla="*/ 1542288 w 1706880"/>
              <a:gd name="connsiteY6" fmla="*/ 1954784 h 2227749"/>
              <a:gd name="connsiteX7" fmla="*/ 1700784 w 1706880"/>
              <a:gd name="connsiteY7" fmla="*/ 1678432 h 2227749"/>
              <a:gd name="connsiteX8" fmla="*/ 1505712 w 1706880"/>
              <a:gd name="connsiteY8" fmla="*/ 1141984 h 2227749"/>
              <a:gd name="connsiteX9" fmla="*/ 1156208 w 1706880"/>
              <a:gd name="connsiteY9" fmla="*/ 898144 h 2227749"/>
              <a:gd name="connsiteX10" fmla="*/ 1005840 w 1706880"/>
              <a:gd name="connsiteY10" fmla="*/ 642112 h 2227749"/>
              <a:gd name="connsiteX11" fmla="*/ 1018032 w 1706880"/>
              <a:gd name="connsiteY11" fmla="*/ 203200 h 2227749"/>
              <a:gd name="connsiteX12" fmla="*/ 948944 w 1706880"/>
              <a:gd name="connsiteY12" fmla="*/ 0 h 2227749"/>
              <a:gd name="connsiteX13" fmla="*/ 948944 w 1706880"/>
              <a:gd name="connsiteY13" fmla="*/ 0 h 2227749"/>
              <a:gd name="connsiteX0" fmla="*/ 213360 w 1706880"/>
              <a:gd name="connsiteY0" fmla="*/ 288544 h 2227749"/>
              <a:gd name="connsiteX1" fmla="*/ 148336 w 1706880"/>
              <a:gd name="connsiteY1" fmla="*/ 581152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29026 w 1722546"/>
              <a:gd name="connsiteY0" fmla="*/ 288544 h 2257440"/>
              <a:gd name="connsiteX1" fmla="*/ 237154 w 1722546"/>
              <a:gd name="connsiteY1" fmla="*/ 597408 h 2257440"/>
              <a:gd name="connsiteX2" fmla="*/ 90850 w 1722546"/>
              <a:gd name="connsiteY2" fmla="*/ 967232 h 2257440"/>
              <a:gd name="connsiteX3" fmla="*/ 54274 w 1722546"/>
              <a:gd name="connsiteY3" fmla="*/ 1463040 h 2257440"/>
              <a:gd name="connsiteX4" fmla="*/ 416492 w 1722546"/>
              <a:gd name="connsiteY4" fmla="*/ 1650653 h 2257440"/>
              <a:gd name="connsiteX5" fmla="*/ 826434 w 1722546"/>
              <a:gd name="connsiteY5" fmla="*/ 2190496 h 2257440"/>
              <a:gd name="connsiteX6" fmla="*/ 1135298 w 1722546"/>
              <a:gd name="connsiteY6" fmla="*/ 2052320 h 2257440"/>
              <a:gd name="connsiteX7" fmla="*/ 1557954 w 1722546"/>
              <a:gd name="connsiteY7" fmla="*/ 1954784 h 2257440"/>
              <a:gd name="connsiteX8" fmla="*/ 1716450 w 1722546"/>
              <a:gd name="connsiteY8" fmla="*/ 1678432 h 2257440"/>
              <a:gd name="connsiteX9" fmla="*/ 1521378 w 1722546"/>
              <a:gd name="connsiteY9" fmla="*/ 1141984 h 2257440"/>
              <a:gd name="connsiteX10" fmla="*/ 1171874 w 1722546"/>
              <a:gd name="connsiteY10" fmla="*/ 898144 h 2257440"/>
              <a:gd name="connsiteX11" fmla="*/ 1021506 w 1722546"/>
              <a:gd name="connsiteY11" fmla="*/ 642112 h 2257440"/>
              <a:gd name="connsiteX12" fmla="*/ 1033698 w 1722546"/>
              <a:gd name="connsiteY12" fmla="*/ 203200 h 2257440"/>
              <a:gd name="connsiteX13" fmla="*/ 964610 w 1722546"/>
              <a:gd name="connsiteY13" fmla="*/ 0 h 2257440"/>
              <a:gd name="connsiteX14" fmla="*/ 964610 w 1722546"/>
              <a:gd name="connsiteY14" fmla="*/ 0 h 2257440"/>
              <a:gd name="connsiteX0" fmla="*/ 148291 w 1641811"/>
              <a:gd name="connsiteY0" fmla="*/ 288544 h 2257440"/>
              <a:gd name="connsiteX1" fmla="*/ 156419 w 1641811"/>
              <a:gd name="connsiteY1" fmla="*/ 597408 h 2257440"/>
              <a:gd name="connsiteX2" fmla="*/ 10115 w 1641811"/>
              <a:gd name="connsiteY2" fmla="*/ 967232 h 2257440"/>
              <a:gd name="connsiteX3" fmla="*/ 95728 w 1641811"/>
              <a:gd name="connsiteY3" fmla="*/ 1362618 h 2257440"/>
              <a:gd name="connsiteX4" fmla="*/ 335757 w 1641811"/>
              <a:gd name="connsiteY4" fmla="*/ 1650653 h 2257440"/>
              <a:gd name="connsiteX5" fmla="*/ 745699 w 1641811"/>
              <a:gd name="connsiteY5" fmla="*/ 2190496 h 2257440"/>
              <a:gd name="connsiteX6" fmla="*/ 1054563 w 1641811"/>
              <a:gd name="connsiteY6" fmla="*/ 2052320 h 2257440"/>
              <a:gd name="connsiteX7" fmla="*/ 1477219 w 1641811"/>
              <a:gd name="connsiteY7" fmla="*/ 1954784 h 2257440"/>
              <a:gd name="connsiteX8" fmla="*/ 1635715 w 1641811"/>
              <a:gd name="connsiteY8" fmla="*/ 1678432 h 2257440"/>
              <a:gd name="connsiteX9" fmla="*/ 1440643 w 1641811"/>
              <a:gd name="connsiteY9" fmla="*/ 1141984 h 2257440"/>
              <a:gd name="connsiteX10" fmla="*/ 1091139 w 1641811"/>
              <a:gd name="connsiteY10" fmla="*/ 898144 h 2257440"/>
              <a:gd name="connsiteX11" fmla="*/ 940771 w 1641811"/>
              <a:gd name="connsiteY11" fmla="*/ 642112 h 2257440"/>
              <a:gd name="connsiteX12" fmla="*/ 952963 w 1641811"/>
              <a:gd name="connsiteY12" fmla="*/ 203200 h 2257440"/>
              <a:gd name="connsiteX13" fmla="*/ 883875 w 1641811"/>
              <a:gd name="connsiteY13" fmla="*/ 0 h 2257440"/>
              <a:gd name="connsiteX14" fmla="*/ 883875 w 1641811"/>
              <a:gd name="connsiteY14" fmla="*/ 0 h 2257440"/>
              <a:gd name="connsiteX0" fmla="*/ 148291 w 1641811"/>
              <a:gd name="connsiteY0" fmla="*/ 288544 h 2265442"/>
              <a:gd name="connsiteX1" fmla="*/ 156419 w 1641811"/>
              <a:gd name="connsiteY1" fmla="*/ 597408 h 2265442"/>
              <a:gd name="connsiteX2" fmla="*/ 10115 w 1641811"/>
              <a:gd name="connsiteY2" fmla="*/ 967232 h 2265442"/>
              <a:gd name="connsiteX3" fmla="*/ 95728 w 1641811"/>
              <a:gd name="connsiteY3" fmla="*/ 1362618 h 2265442"/>
              <a:gd name="connsiteX4" fmla="*/ 383763 w 1641811"/>
              <a:gd name="connsiteY4" fmla="*/ 1602647 h 2265442"/>
              <a:gd name="connsiteX5" fmla="*/ 745699 w 1641811"/>
              <a:gd name="connsiteY5" fmla="*/ 2190496 h 2265442"/>
              <a:gd name="connsiteX6" fmla="*/ 1054563 w 1641811"/>
              <a:gd name="connsiteY6" fmla="*/ 2052320 h 2265442"/>
              <a:gd name="connsiteX7" fmla="*/ 1477219 w 1641811"/>
              <a:gd name="connsiteY7" fmla="*/ 1954784 h 2265442"/>
              <a:gd name="connsiteX8" fmla="*/ 1635715 w 1641811"/>
              <a:gd name="connsiteY8" fmla="*/ 1678432 h 2265442"/>
              <a:gd name="connsiteX9" fmla="*/ 1440643 w 1641811"/>
              <a:gd name="connsiteY9" fmla="*/ 1141984 h 2265442"/>
              <a:gd name="connsiteX10" fmla="*/ 1091139 w 1641811"/>
              <a:gd name="connsiteY10" fmla="*/ 898144 h 2265442"/>
              <a:gd name="connsiteX11" fmla="*/ 940771 w 1641811"/>
              <a:gd name="connsiteY11" fmla="*/ 642112 h 2265442"/>
              <a:gd name="connsiteX12" fmla="*/ 952963 w 1641811"/>
              <a:gd name="connsiteY12" fmla="*/ 203200 h 2265442"/>
              <a:gd name="connsiteX13" fmla="*/ 883875 w 1641811"/>
              <a:gd name="connsiteY13" fmla="*/ 0 h 2265442"/>
              <a:gd name="connsiteX14" fmla="*/ 883875 w 1641811"/>
              <a:gd name="connsiteY14" fmla="*/ 0 h 2265442"/>
              <a:gd name="connsiteX0" fmla="*/ 162843 w 1656363"/>
              <a:gd name="connsiteY0" fmla="*/ 288544 h 2265442"/>
              <a:gd name="connsiteX1" fmla="*/ 170971 w 1656363"/>
              <a:gd name="connsiteY1" fmla="*/ 597408 h 2265442"/>
              <a:gd name="connsiteX2" fmla="*/ 24667 w 1656363"/>
              <a:gd name="connsiteY2" fmla="*/ 967232 h 2265442"/>
              <a:gd name="connsiteX3" fmla="*/ 62275 w 1656363"/>
              <a:gd name="connsiteY3" fmla="*/ 1362618 h 2265442"/>
              <a:gd name="connsiteX4" fmla="*/ 398315 w 1656363"/>
              <a:gd name="connsiteY4" fmla="*/ 1602647 h 2265442"/>
              <a:gd name="connsiteX5" fmla="*/ 760251 w 1656363"/>
              <a:gd name="connsiteY5" fmla="*/ 2190496 h 2265442"/>
              <a:gd name="connsiteX6" fmla="*/ 1069115 w 1656363"/>
              <a:gd name="connsiteY6" fmla="*/ 2052320 h 2265442"/>
              <a:gd name="connsiteX7" fmla="*/ 1491771 w 1656363"/>
              <a:gd name="connsiteY7" fmla="*/ 1954784 h 2265442"/>
              <a:gd name="connsiteX8" fmla="*/ 1650267 w 1656363"/>
              <a:gd name="connsiteY8" fmla="*/ 1678432 h 2265442"/>
              <a:gd name="connsiteX9" fmla="*/ 1455195 w 1656363"/>
              <a:gd name="connsiteY9" fmla="*/ 1141984 h 2265442"/>
              <a:gd name="connsiteX10" fmla="*/ 1105691 w 1656363"/>
              <a:gd name="connsiteY10" fmla="*/ 898144 h 2265442"/>
              <a:gd name="connsiteX11" fmla="*/ 955323 w 1656363"/>
              <a:gd name="connsiteY11" fmla="*/ 642112 h 2265442"/>
              <a:gd name="connsiteX12" fmla="*/ 967515 w 1656363"/>
              <a:gd name="connsiteY12" fmla="*/ 203200 h 2265442"/>
              <a:gd name="connsiteX13" fmla="*/ 898427 w 1656363"/>
              <a:gd name="connsiteY13" fmla="*/ 0 h 2265442"/>
              <a:gd name="connsiteX14" fmla="*/ 898427 w 1656363"/>
              <a:gd name="connsiteY14" fmla="*/ 0 h 2265442"/>
              <a:gd name="connsiteX0" fmla="*/ 156292 w 1649812"/>
              <a:gd name="connsiteY0" fmla="*/ 288544 h 2217436"/>
              <a:gd name="connsiteX1" fmla="*/ 164420 w 1649812"/>
              <a:gd name="connsiteY1" fmla="*/ 597408 h 2217436"/>
              <a:gd name="connsiteX2" fmla="*/ 18116 w 1649812"/>
              <a:gd name="connsiteY2" fmla="*/ 967232 h 2217436"/>
              <a:gd name="connsiteX3" fmla="*/ 55724 w 1649812"/>
              <a:gd name="connsiteY3" fmla="*/ 1362618 h 2217436"/>
              <a:gd name="connsiteX4" fmla="*/ 247747 w 1649812"/>
              <a:gd name="connsiteY4" fmla="*/ 1890682 h 2217436"/>
              <a:gd name="connsiteX5" fmla="*/ 753700 w 1649812"/>
              <a:gd name="connsiteY5" fmla="*/ 2190496 h 2217436"/>
              <a:gd name="connsiteX6" fmla="*/ 1062564 w 1649812"/>
              <a:gd name="connsiteY6" fmla="*/ 2052320 h 2217436"/>
              <a:gd name="connsiteX7" fmla="*/ 1485220 w 1649812"/>
              <a:gd name="connsiteY7" fmla="*/ 1954784 h 2217436"/>
              <a:gd name="connsiteX8" fmla="*/ 1643716 w 1649812"/>
              <a:gd name="connsiteY8" fmla="*/ 1678432 h 2217436"/>
              <a:gd name="connsiteX9" fmla="*/ 1448644 w 1649812"/>
              <a:gd name="connsiteY9" fmla="*/ 1141984 h 2217436"/>
              <a:gd name="connsiteX10" fmla="*/ 1099140 w 1649812"/>
              <a:gd name="connsiteY10" fmla="*/ 898144 h 2217436"/>
              <a:gd name="connsiteX11" fmla="*/ 948772 w 1649812"/>
              <a:gd name="connsiteY11" fmla="*/ 642112 h 2217436"/>
              <a:gd name="connsiteX12" fmla="*/ 960964 w 1649812"/>
              <a:gd name="connsiteY12" fmla="*/ 203200 h 2217436"/>
              <a:gd name="connsiteX13" fmla="*/ 891876 w 1649812"/>
              <a:gd name="connsiteY13" fmla="*/ 0 h 2217436"/>
              <a:gd name="connsiteX14" fmla="*/ 891876 w 1649812"/>
              <a:gd name="connsiteY14" fmla="*/ 0 h 2217436"/>
              <a:gd name="connsiteX0" fmla="*/ 124571 w 1618091"/>
              <a:gd name="connsiteY0" fmla="*/ 288544 h 2217436"/>
              <a:gd name="connsiteX1" fmla="*/ 132699 w 1618091"/>
              <a:gd name="connsiteY1" fmla="*/ 597408 h 2217436"/>
              <a:gd name="connsiteX2" fmla="*/ 72007 w 1618091"/>
              <a:gd name="connsiteY2" fmla="*/ 930566 h 2217436"/>
              <a:gd name="connsiteX3" fmla="*/ 24003 w 1618091"/>
              <a:gd name="connsiteY3" fmla="*/ 1362618 h 2217436"/>
              <a:gd name="connsiteX4" fmla="*/ 216026 w 1618091"/>
              <a:gd name="connsiteY4" fmla="*/ 1890682 h 2217436"/>
              <a:gd name="connsiteX5" fmla="*/ 721979 w 1618091"/>
              <a:gd name="connsiteY5" fmla="*/ 2190496 h 2217436"/>
              <a:gd name="connsiteX6" fmla="*/ 1030843 w 1618091"/>
              <a:gd name="connsiteY6" fmla="*/ 2052320 h 2217436"/>
              <a:gd name="connsiteX7" fmla="*/ 1453499 w 1618091"/>
              <a:gd name="connsiteY7" fmla="*/ 1954784 h 2217436"/>
              <a:gd name="connsiteX8" fmla="*/ 1611995 w 1618091"/>
              <a:gd name="connsiteY8" fmla="*/ 1678432 h 2217436"/>
              <a:gd name="connsiteX9" fmla="*/ 1416923 w 1618091"/>
              <a:gd name="connsiteY9" fmla="*/ 1141984 h 2217436"/>
              <a:gd name="connsiteX10" fmla="*/ 1067419 w 1618091"/>
              <a:gd name="connsiteY10" fmla="*/ 898144 h 2217436"/>
              <a:gd name="connsiteX11" fmla="*/ 917051 w 1618091"/>
              <a:gd name="connsiteY11" fmla="*/ 642112 h 2217436"/>
              <a:gd name="connsiteX12" fmla="*/ 929243 w 1618091"/>
              <a:gd name="connsiteY12" fmla="*/ 203200 h 2217436"/>
              <a:gd name="connsiteX13" fmla="*/ 860155 w 1618091"/>
              <a:gd name="connsiteY13" fmla="*/ 0 h 2217436"/>
              <a:gd name="connsiteX14" fmla="*/ 860155 w 1618091"/>
              <a:gd name="connsiteY14" fmla="*/ 0 h 2217436"/>
              <a:gd name="connsiteX0" fmla="*/ 124572 w 1618092"/>
              <a:gd name="connsiteY0" fmla="*/ 288544 h 2217436"/>
              <a:gd name="connsiteX1" fmla="*/ 132700 w 1618092"/>
              <a:gd name="connsiteY1" fmla="*/ 597408 h 2217436"/>
              <a:gd name="connsiteX2" fmla="*/ 72008 w 1618092"/>
              <a:gd name="connsiteY2" fmla="*/ 930566 h 2217436"/>
              <a:gd name="connsiteX3" fmla="*/ 24003 w 1618092"/>
              <a:gd name="connsiteY3" fmla="*/ 1314613 h 2217436"/>
              <a:gd name="connsiteX4" fmla="*/ 216027 w 1618092"/>
              <a:gd name="connsiteY4" fmla="*/ 1890682 h 2217436"/>
              <a:gd name="connsiteX5" fmla="*/ 721980 w 1618092"/>
              <a:gd name="connsiteY5" fmla="*/ 2190496 h 2217436"/>
              <a:gd name="connsiteX6" fmla="*/ 1030844 w 1618092"/>
              <a:gd name="connsiteY6" fmla="*/ 2052320 h 2217436"/>
              <a:gd name="connsiteX7" fmla="*/ 1453500 w 1618092"/>
              <a:gd name="connsiteY7" fmla="*/ 1954784 h 2217436"/>
              <a:gd name="connsiteX8" fmla="*/ 1611996 w 1618092"/>
              <a:gd name="connsiteY8" fmla="*/ 1678432 h 2217436"/>
              <a:gd name="connsiteX9" fmla="*/ 1416924 w 1618092"/>
              <a:gd name="connsiteY9" fmla="*/ 1141984 h 2217436"/>
              <a:gd name="connsiteX10" fmla="*/ 1067420 w 1618092"/>
              <a:gd name="connsiteY10" fmla="*/ 898144 h 2217436"/>
              <a:gd name="connsiteX11" fmla="*/ 917052 w 1618092"/>
              <a:gd name="connsiteY11" fmla="*/ 642112 h 2217436"/>
              <a:gd name="connsiteX12" fmla="*/ 929244 w 1618092"/>
              <a:gd name="connsiteY12" fmla="*/ 203200 h 2217436"/>
              <a:gd name="connsiteX13" fmla="*/ 860156 w 1618092"/>
              <a:gd name="connsiteY13" fmla="*/ 0 h 2217436"/>
              <a:gd name="connsiteX14" fmla="*/ 860156 w 1618092"/>
              <a:gd name="connsiteY14" fmla="*/ 0 h 221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18092" h="2217436">
                <a:moveTo>
                  <a:pt x="124572" y="288544"/>
                </a:moveTo>
                <a:cubicBezTo>
                  <a:pt x="186887" y="247904"/>
                  <a:pt x="141461" y="490404"/>
                  <a:pt x="132700" y="597408"/>
                </a:cubicBezTo>
                <a:cubicBezTo>
                  <a:pt x="123939" y="704412"/>
                  <a:pt x="90124" y="811032"/>
                  <a:pt x="72008" y="930566"/>
                </a:cubicBezTo>
                <a:cubicBezTo>
                  <a:pt x="53892" y="1050100"/>
                  <a:pt x="0" y="1154594"/>
                  <a:pt x="24003" y="1314613"/>
                </a:cubicBezTo>
                <a:cubicBezTo>
                  <a:pt x="48006" y="1474632"/>
                  <a:pt x="99698" y="1744702"/>
                  <a:pt x="216027" y="1890682"/>
                </a:cubicBezTo>
                <a:cubicBezTo>
                  <a:pt x="332356" y="2036662"/>
                  <a:pt x="586177" y="2163556"/>
                  <a:pt x="721980" y="2190496"/>
                </a:cubicBezTo>
                <a:cubicBezTo>
                  <a:pt x="857783" y="2217436"/>
                  <a:pt x="908924" y="2091605"/>
                  <a:pt x="1030844" y="2052320"/>
                </a:cubicBezTo>
                <a:cubicBezTo>
                  <a:pt x="1152764" y="2013035"/>
                  <a:pt x="1356641" y="2017099"/>
                  <a:pt x="1453500" y="1954784"/>
                </a:cubicBezTo>
                <a:cubicBezTo>
                  <a:pt x="1550359" y="1892469"/>
                  <a:pt x="1618092" y="1813899"/>
                  <a:pt x="1611996" y="1678432"/>
                </a:cubicBezTo>
                <a:cubicBezTo>
                  <a:pt x="1605900" y="1542965"/>
                  <a:pt x="1507687" y="1272032"/>
                  <a:pt x="1416924" y="1141984"/>
                </a:cubicBezTo>
                <a:cubicBezTo>
                  <a:pt x="1326161" y="1011936"/>
                  <a:pt x="1150732" y="981456"/>
                  <a:pt x="1067420" y="898144"/>
                </a:cubicBezTo>
                <a:cubicBezTo>
                  <a:pt x="984108" y="814832"/>
                  <a:pt x="940081" y="757936"/>
                  <a:pt x="917052" y="642112"/>
                </a:cubicBezTo>
                <a:cubicBezTo>
                  <a:pt x="894023" y="526288"/>
                  <a:pt x="938727" y="310219"/>
                  <a:pt x="929244" y="203200"/>
                </a:cubicBezTo>
                <a:cubicBezTo>
                  <a:pt x="919761" y="96181"/>
                  <a:pt x="860156" y="0"/>
                  <a:pt x="860156" y="0"/>
                </a:cubicBezTo>
                <a:lnTo>
                  <a:pt x="860156" y="0"/>
                </a:lnTo>
              </a:path>
            </a:pathLst>
          </a:custGeom>
          <a:ln w="44450">
            <a:solidFill>
              <a:schemeClr val="bg1"/>
            </a:solidFill>
            <a:prstDash val="sysDot"/>
            <a:tailEnd type="none"/>
          </a:ln>
        </p:spPr>
        <p:style>
          <a:lnRef idx="1">
            <a:schemeClr val="accent1"/>
          </a:lnRef>
          <a:fillRef idx="0">
            <a:schemeClr val="accent1"/>
          </a:fillRef>
          <a:effectRef idx="0">
            <a:schemeClr val="accent1"/>
          </a:effectRef>
          <a:fontRef idx="minor">
            <a:schemeClr val="tx1"/>
          </a:fontRef>
        </p:style>
        <p:txBody>
          <a:bodyPr lIns="109728" tIns="54864" rIns="109728" bIns="54864" rtlCol="0" anchor="ctr"/>
          <a:lstStyle/>
          <a:p>
            <a:pPr algn="ctr"/>
            <a:endParaRPr lang="en-US"/>
          </a:p>
        </p:txBody>
      </p:sp>
      <p:sp>
        <p:nvSpPr>
          <p:cNvPr id="50" name="Freeform 49"/>
          <p:cNvSpPr/>
          <p:nvPr/>
        </p:nvSpPr>
        <p:spPr>
          <a:xfrm>
            <a:off x="169200" y="3909600"/>
            <a:ext cx="576000" cy="1196400"/>
          </a:xfrm>
          <a:custGeom>
            <a:avLst/>
            <a:gdLst>
              <a:gd name="connsiteX0" fmla="*/ 133200 w 576000"/>
              <a:gd name="connsiteY0" fmla="*/ 0 h 1196400"/>
              <a:gd name="connsiteX1" fmla="*/ 450000 w 576000"/>
              <a:gd name="connsiteY1" fmla="*/ 136800 h 1196400"/>
              <a:gd name="connsiteX2" fmla="*/ 500400 w 576000"/>
              <a:gd name="connsiteY2" fmla="*/ 590400 h 1196400"/>
              <a:gd name="connsiteX3" fmla="*/ 543600 w 576000"/>
              <a:gd name="connsiteY3" fmla="*/ 1072800 h 1196400"/>
              <a:gd name="connsiteX4" fmla="*/ 306000 w 576000"/>
              <a:gd name="connsiteY4" fmla="*/ 1116000 h 1196400"/>
              <a:gd name="connsiteX5" fmla="*/ 39600 w 576000"/>
              <a:gd name="connsiteY5" fmla="*/ 590400 h 1196400"/>
              <a:gd name="connsiteX6" fmla="*/ 68400 w 576000"/>
              <a:gd name="connsiteY6" fmla="*/ 223200 h 1196400"/>
              <a:gd name="connsiteX7" fmla="*/ 68400 w 576000"/>
              <a:gd name="connsiteY7" fmla="*/ 57600 h 1196400"/>
              <a:gd name="connsiteX0" fmla="*/ 133200 w 576000"/>
              <a:gd name="connsiteY0" fmla="*/ 0 h 1196400"/>
              <a:gd name="connsiteX1" fmla="*/ 450000 w 576000"/>
              <a:gd name="connsiteY1" fmla="*/ 136800 h 1196400"/>
              <a:gd name="connsiteX2" fmla="*/ 500400 w 576000"/>
              <a:gd name="connsiteY2" fmla="*/ 590400 h 1196400"/>
              <a:gd name="connsiteX3" fmla="*/ 543600 w 576000"/>
              <a:gd name="connsiteY3" fmla="*/ 1072800 h 1196400"/>
              <a:gd name="connsiteX4" fmla="*/ 306000 w 576000"/>
              <a:gd name="connsiteY4" fmla="*/ 1116000 h 1196400"/>
              <a:gd name="connsiteX5" fmla="*/ 39600 w 576000"/>
              <a:gd name="connsiteY5" fmla="*/ 590400 h 1196400"/>
              <a:gd name="connsiteX6" fmla="*/ 68400 w 576000"/>
              <a:gd name="connsiteY6" fmla="*/ 223200 h 1196400"/>
              <a:gd name="connsiteX7" fmla="*/ 68400 w 576000"/>
              <a:gd name="connsiteY7" fmla="*/ 57600 h 1196400"/>
              <a:gd name="connsiteX8" fmla="*/ 133200 w 576000"/>
              <a:gd name="connsiteY8" fmla="*/ 0 h 119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00" h="1196400">
                <a:moveTo>
                  <a:pt x="133200" y="0"/>
                </a:moveTo>
                <a:cubicBezTo>
                  <a:pt x="261000" y="19200"/>
                  <a:pt x="388800" y="38400"/>
                  <a:pt x="450000" y="136800"/>
                </a:cubicBezTo>
                <a:cubicBezTo>
                  <a:pt x="511200" y="235200"/>
                  <a:pt x="484800" y="434400"/>
                  <a:pt x="500400" y="590400"/>
                </a:cubicBezTo>
                <a:cubicBezTo>
                  <a:pt x="516000" y="746400"/>
                  <a:pt x="576000" y="985200"/>
                  <a:pt x="543600" y="1072800"/>
                </a:cubicBezTo>
                <a:cubicBezTo>
                  <a:pt x="511200" y="1160400"/>
                  <a:pt x="390000" y="1196400"/>
                  <a:pt x="306000" y="1116000"/>
                </a:cubicBezTo>
                <a:cubicBezTo>
                  <a:pt x="222000" y="1035600"/>
                  <a:pt x="79200" y="739200"/>
                  <a:pt x="39600" y="590400"/>
                </a:cubicBezTo>
                <a:cubicBezTo>
                  <a:pt x="0" y="441600"/>
                  <a:pt x="63600" y="312000"/>
                  <a:pt x="68400" y="223200"/>
                </a:cubicBezTo>
                <a:cubicBezTo>
                  <a:pt x="73200" y="134400"/>
                  <a:pt x="68400" y="57600"/>
                  <a:pt x="68400" y="57600"/>
                </a:cubicBezTo>
                <a:lnTo>
                  <a:pt x="133200" y="0"/>
                </a:lnTo>
                <a:close/>
              </a:path>
            </a:pathLst>
          </a:custGeom>
          <a:ln w="38100">
            <a:solidFill>
              <a:srgbClr val="C00000"/>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TextBox 52"/>
          <p:cNvSpPr txBox="1"/>
          <p:nvPr/>
        </p:nvSpPr>
        <p:spPr>
          <a:xfrm>
            <a:off x="2109187" y="3092274"/>
            <a:ext cx="1788009" cy="664797"/>
          </a:xfrm>
          <a:prstGeom prst="rect">
            <a:avLst/>
          </a:prstGeom>
          <a:noFill/>
        </p:spPr>
        <p:txBody>
          <a:bodyPr wrap="square" lIns="109728" tIns="54864" rIns="109728" bIns="54864" rtlCol="0">
            <a:spAutoFit/>
          </a:bodyPr>
          <a:lstStyle/>
          <a:p>
            <a:r>
              <a:rPr lang="en-US" sz="1800" b="1" dirty="0"/>
              <a:t>Original Headwall</a:t>
            </a:r>
          </a:p>
        </p:txBody>
      </p:sp>
      <p:sp>
        <p:nvSpPr>
          <p:cNvPr id="55" name="TextBox 54"/>
          <p:cNvSpPr txBox="1"/>
          <p:nvPr/>
        </p:nvSpPr>
        <p:spPr>
          <a:xfrm>
            <a:off x="2101987" y="3077874"/>
            <a:ext cx="1788009" cy="664797"/>
          </a:xfrm>
          <a:prstGeom prst="rect">
            <a:avLst/>
          </a:prstGeom>
          <a:noFill/>
        </p:spPr>
        <p:txBody>
          <a:bodyPr wrap="square" lIns="109728" tIns="54864" rIns="109728" bIns="54864" rtlCol="0">
            <a:spAutoFit/>
          </a:bodyPr>
          <a:lstStyle/>
          <a:p>
            <a:r>
              <a:rPr lang="en-US" sz="1800" b="1" dirty="0">
                <a:solidFill>
                  <a:schemeClr val="bg1"/>
                </a:solidFill>
              </a:rPr>
              <a:t>Original Headwall</a:t>
            </a:r>
          </a:p>
        </p:txBody>
      </p:sp>
      <p:cxnSp>
        <p:nvCxnSpPr>
          <p:cNvPr id="52" name="Straight Connector 51"/>
          <p:cNvCxnSpPr/>
          <p:nvPr/>
        </p:nvCxnSpPr>
        <p:spPr>
          <a:xfrm flipH="1">
            <a:off x="1799552" y="1695306"/>
            <a:ext cx="2765136" cy="4954202"/>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H="1" flipV="1">
            <a:off x="1338696" y="5727796"/>
            <a:ext cx="403248" cy="17282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flipV="1">
            <a:off x="935447" y="3020267"/>
            <a:ext cx="403248" cy="17282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flipV="1">
            <a:off x="993054" y="6419080"/>
            <a:ext cx="403248" cy="17282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flipV="1">
            <a:off x="1223482" y="4806084"/>
            <a:ext cx="403248" cy="17282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RP\2trp-forestry\6-aerials\Vande Pol Hillshade No Property Lines 01.jpg"/>
          <p:cNvPicPr preferRelativeResize="0">
            <a:picLocks noChangeArrowheads="1"/>
          </p:cNvPicPr>
          <p:nvPr/>
        </p:nvPicPr>
        <p:blipFill>
          <a:blip r:embed="rId3" cstate="print"/>
          <a:srcRect l="21818" t="10588" r="3636" b="6118"/>
          <a:stretch>
            <a:fillRect/>
          </a:stretch>
        </p:blipFill>
        <p:spPr bwMode="auto">
          <a:xfrm>
            <a:off x="0" y="5653"/>
            <a:ext cx="10972800" cy="8226021"/>
          </a:xfrm>
          <a:prstGeom prst="rect">
            <a:avLst/>
          </a:prstGeom>
          <a:noFill/>
        </p:spPr>
      </p:pic>
      <p:grpSp>
        <p:nvGrpSpPr>
          <p:cNvPr id="2" name="Group 91"/>
          <p:cNvGrpSpPr/>
          <p:nvPr/>
        </p:nvGrpSpPr>
        <p:grpSpPr>
          <a:xfrm>
            <a:off x="354030" y="2351691"/>
            <a:ext cx="10231092" cy="4331696"/>
            <a:chOff x="232234" y="1585560"/>
            <a:chExt cx="8641125" cy="3264425"/>
          </a:xfrm>
        </p:grpSpPr>
        <p:cxnSp>
          <p:nvCxnSpPr>
            <p:cNvPr id="30" name="Straight Connector 29"/>
            <p:cNvCxnSpPr/>
            <p:nvPr/>
          </p:nvCxnSpPr>
          <p:spPr>
            <a:xfrm flipH="1">
              <a:off x="232235" y="4849985"/>
              <a:ext cx="5707898"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232234" y="2046420"/>
              <a:ext cx="1" cy="280356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642931" y="1585560"/>
              <a:ext cx="230428" cy="3129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8040958" y="2134609"/>
              <a:ext cx="792763" cy="27547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7705639" y="2410082"/>
              <a:ext cx="335319" cy="6686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810388" y="3078702"/>
              <a:ext cx="910249" cy="17365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5940134" y="3252357"/>
              <a:ext cx="364242" cy="53508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940133" y="3787447"/>
              <a:ext cx="0" cy="106253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8833721" y="1898490"/>
              <a:ext cx="39638" cy="2361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6296879" y="3252357"/>
              <a:ext cx="515294"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pic>
        <p:nvPicPr>
          <p:cNvPr id="14" name="Picture 3"/>
          <p:cNvPicPr>
            <a:picLocks noChangeAspect="1" noChangeArrowheads="1"/>
          </p:cNvPicPr>
          <p:nvPr/>
        </p:nvPicPr>
        <p:blipFill>
          <a:blip r:embed="rId4" cstate="print"/>
          <a:srcRect/>
          <a:stretch>
            <a:fillRect/>
          </a:stretch>
        </p:blipFill>
        <p:spPr bwMode="auto">
          <a:xfrm>
            <a:off x="10635324" y="7684920"/>
            <a:ext cx="276515" cy="462370"/>
          </a:xfrm>
          <a:prstGeom prst="rect">
            <a:avLst/>
          </a:prstGeom>
          <a:noFill/>
          <a:ln w="9525">
            <a:noFill/>
            <a:miter lim="800000"/>
            <a:headEnd/>
            <a:tailEnd/>
          </a:ln>
          <a:effectLst/>
        </p:spPr>
      </p:pic>
      <p:cxnSp>
        <p:nvCxnSpPr>
          <p:cNvPr id="46" name="Straight Arrow Connector 45"/>
          <p:cNvCxnSpPr/>
          <p:nvPr/>
        </p:nvCxnSpPr>
        <p:spPr>
          <a:xfrm flipH="1" flipV="1">
            <a:off x="3758190" y="4690870"/>
            <a:ext cx="403248" cy="17282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flipV="1">
            <a:off x="3124514" y="5554975"/>
            <a:ext cx="403248" cy="17282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49" name="Freeform 48"/>
          <p:cNvSpPr/>
          <p:nvPr/>
        </p:nvSpPr>
        <p:spPr>
          <a:xfrm>
            <a:off x="605853" y="3420033"/>
            <a:ext cx="616762" cy="590264"/>
          </a:xfrm>
          <a:custGeom>
            <a:avLst/>
            <a:gdLst>
              <a:gd name="connsiteX0" fmla="*/ 20683 w 544286"/>
              <a:gd name="connsiteY0" fmla="*/ 499654 h 682534"/>
              <a:gd name="connsiteX1" fmla="*/ 20683 w 544286"/>
              <a:gd name="connsiteY1" fmla="*/ 231866 h 682534"/>
              <a:gd name="connsiteX2" fmla="*/ 144780 w 544286"/>
              <a:gd name="connsiteY2" fmla="*/ 55517 h 682534"/>
              <a:gd name="connsiteX3" fmla="*/ 327660 w 544286"/>
              <a:gd name="connsiteY3" fmla="*/ 55517 h 682534"/>
              <a:gd name="connsiteX4" fmla="*/ 510540 w 544286"/>
              <a:gd name="connsiteY4" fmla="*/ 388620 h 682534"/>
              <a:gd name="connsiteX5" fmla="*/ 530135 w 544286"/>
              <a:gd name="connsiteY5" fmla="*/ 682534 h 682534"/>
              <a:gd name="connsiteX0" fmla="*/ 51538 w 575141"/>
              <a:gd name="connsiteY0" fmla="*/ 492948 h 675828"/>
              <a:gd name="connsiteX1" fmla="*/ 51538 w 575141"/>
              <a:gd name="connsiteY1" fmla="*/ 225160 h 675828"/>
              <a:gd name="connsiteX2" fmla="*/ 51163 w 575141"/>
              <a:gd name="connsiteY2" fmla="*/ 89047 h 675828"/>
              <a:gd name="connsiteX3" fmla="*/ 358515 w 575141"/>
              <a:gd name="connsiteY3" fmla="*/ 48811 h 675828"/>
              <a:gd name="connsiteX4" fmla="*/ 541395 w 575141"/>
              <a:gd name="connsiteY4" fmla="*/ 381914 h 675828"/>
              <a:gd name="connsiteX5" fmla="*/ 560990 w 575141"/>
              <a:gd name="connsiteY5" fmla="*/ 675828 h 675828"/>
              <a:gd name="connsiteX0" fmla="*/ 57920 w 575141"/>
              <a:gd name="connsiteY0" fmla="*/ 407384 h 590264"/>
              <a:gd name="connsiteX1" fmla="*/ 57920 w 575141"/>
              <a:gd name="connsiteY1" fmla="*/ 139596 h 590264"/>
              <a:gd name="connsiteX2" fmla="*/ 57545 w 575141"/>
              <a:gd name="connsiteY2" fmla="*/ 3483 h 590264"/>
              <a:gd name="connsiteX3" fmla="*/ 403188 w 575141"/>
              <a:gd name="connsiteY3" fmla="*/ 118697 h 590264"/>
              <a:gd name="connsiteX4" fmla="*/ 547777 w 575141"/>
              <a:gd name="connsiteY4" fmla="*/ 296350 h 590264"/>
              <a:gd name="connsiteX5" fmla="*/ 567372 w 575141"/>
              <a:gd name="connsiteY5" fmla="*/ 590264 h 590264"/>
              <a:gd name="connsiteX0" fmla="*/ 57919 w 575140"/>
              <a:gd name="connsiteY0" fmla="*/ 407384 h 590264"/>
              <a:gd name="connsiteX1" fmla="*/ 57919 w 575140"/>
              <a:gd name="connsiteY1" fmla="*/ 139596 h 590264"/>
              <a:gd name="connsiteX2" fmla="*/ 57545 w 575140"/>
              <a:gd name="connsiteY2" fmla="*/ 3483 h 590264"/>
              <a:gd name="connsiteX3" fmla="*/ 403187 w 575140"/>
              <a:gd name="connsiteY3" fmla="*/ 118697 h 590264"/>
              <a:gd name="connsiteX4" fmla="*/ 547776 w 575140"/>
              <a:gd name="connsiteY4" fmla="*/ 296350 h 590264"/>
              <a:gd name="connsiteX5" fmla="*/ 567371 w 575140"/>
              <a:gd name="connsiteY5" fmla="*/ 590264 h 590264"/>
              <a:gd name="connsiteX0" fmla="*/ 99541 w 616762"/>
              <a:gd name="connsiteY0" fmla="*/ 407384 h 590264"/>
              <a:gd name="connsiteX1" fmla="*/ 99541 w 616762"/>
              <a:gd name="connsiteY1" fmla="*/ 139596 h 590264"/>
              <a:gd name="connsiteX2" fmla="*/ 99167 w 616762"/>
              <a:gd name="connsiteY2" fmla="*/ 3483 h 590264"/>
              <a:gd name="connsiteX3" fmla="*/ 444809 w 616762"/>
              <a:gd name="connsiteY3" fmla="*/ 118697 h 590264"/>
              <a:gd name="connsiteX4" fmla="*/ 589398 w 616762"/>
              <a:gd name="connsiteY4" fmla="*/ 296350 h 590264"/>
              <a:gd name="connsiteX5" fmla="*/ 608993 w 616762"/>
              <a:gd name="connsiteY5" fmla="*/ 590264 h 590264"/>
              <a:gd name="connsiteX0" fmla="*/ 99541 w 616762"/>
              <a:gd name="connsiteY0" fmla="*/ 407384 h 590264"/>
              <a:gd name="connsiteX1" fmla="*/ 99166 w 616762"/>
              <a:gd name="connsiteY1" fmla="*/ 233911 h 590264"/>
              <a:gd name="connsiteX2" fmla="*/ 99167 w 616762"/>
              <a:gd name="connsiteY2" fmla="*/ 3483 h 590264"/>
              <a:gd name="connsiteX3" fmla="*/ 444809 w 616762"/>
              <a:gd name="connsiteY3" fmla="*/ 118697 h 590264"/>
              <a:gd name="connsiteX4" fmla="*/ 589398 w 616762"/>
              <a:gd name="connsiteY4" fmla="*/ 296350 h 590264"/>
              <a:gd name="connsiteX5" fmla="*/ 608993 w 616762"/>
              <a:gd name="connsiteY5" fmla="*/ 590264 h 59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6762" h="590264">
                <a:moveTo>
                  <a:pt x="99541" y="407384"/>
                </a:moveTo>
                <a:cubicBezTo>
                  <a:pt x="89199" y="310501"/>
                  <a:pt x="99228" y="301228"/>
                  <a:pt x="99166" y="233911"/>
                </a:cubicBezTo>
                <a:cubicBezTo>
                  <a:pt x="99104" y="166594"/>
                  <a:pt x="0" y="107700"/>
                  <a:pt x="99167" y="3483"/>
                </a:cubicBezTo>
                <a:cubicBezTo>
                  <a:pt x="156712" y="0"/>
                  <a:pt x="363104" y="69886"/>
                  <a:pt x="444809" y="118697"/>
                </a:cubicBezTo>
                <a:cubicBezTo>
                  <a:pt x="526514" y="167508"/>
                  <a:pt x="562034" y="217756"/>
                  <a:pt x="589398" y="296350"/>
                </a:cubicBezTo>
                <a:cubicBezTo>
                  <a:pt x="616762" y="374944"/>
                  <a:pt x="616068" y="495558"/>
                  <a:pt x="608993" y="590264"/>
                </a:cubicBezTo>
              </a:path>
            </a:pathLst>
          </a:custGeom>
          <a:ln w="381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57753" y="2767693"/>
            <a:ext cx="1941710" cy="2660923"/>
          </a:xfrm>
          <a:custGeom>
            <a:avLst/>
            <a:gdLst>
              <a:gd name="connsiteX0" fmla="*/ 213360 w 1706880"/>
              <a:gd name="connsiteY0" fmla="*/ 288544 h 2227749"/>
              <a:gd name="connsiteX1" fmla="*/ 75184 w 1706880"/>
              <a:gd name="connsiteY1" fmla="*/ 967232 h 2227749"/>
              <a:gd name="connsiteX2" fmla="*/ 38608 w 1706880"/>
              <a:gd name="connsiteY2" fmla="*/ 1463040 h 2227749"/>
              <a:gd name="connsiteX3" fmla="*/ 306832 w 1706880"/>
              <a:gd name="connsiteY3" fmla="*/ 1828800 h 2227749"/>
              <a:gd name="connsiteX4" fmla="*/ 810768 w 1706880"/>
              <a:gd name="connsiteY4" fmla="*/ 2190496 h 2227749"/>
              <a:gd name="connsiteX5" fmla="*/ 1119632 w 1706880"/>
              <a:gd name="connsiteY5" fmla="*/ 2052320 h 2227749"/>
              <a:gd name="connsiteX6" fmla="*/ 1542288 w 1706880"/>
              <a:gd name="connsiteY6" fmla="*/ 1954784 h 2227749"/>
              <a:gd name="connsiteX7" fmla="*/ 1700784 w 1706880"/>
              <a:gd name="connsiteY7" fmla="*/ 1678432 h 2227749"/>
              <a:gd name="connsiteX8" fmla="*/ 1505712 w 1706880"/>
              <a:gd name="connsiteY8" fmla="*/ 1141984 h 2227749"/>
              <a:gd name="connsiteX9" fmla="*/ 1156208 w 1706880"/>
              <a:gd name="connsiteY9" fmla="*/ 898144 h 2227749"/>
              <a:gd name="connsiteX10" fmla="*/ 1005840 w 1706880"/>
              <a:gd name="connsiteY10" fmla="*/ 642112 h 2227749"/>
              <a:gd name="connsiteX11" fmla="*/ 1018032 w 1706880"/>
              <a:gd name="connsiteY11" fmla="*/ 203200 h 2227749"/>
              <a:gd name="connsiteX12" fmla="*/ 948944 w 1706880"/>
              <a:gd name="connsiteY12" fmla="*/ 0 h 2227749"/>
              <a:gd name="connsiteX13" fmla="*/ 948944 w 1706880"/>
              <a:gd name="connsiteY13" fmla="*/ 0 h 2227749"/>
              <a:gd name="connsiteX0" fmla="*/ 213360 w 1706880"/>
              <a:gd name="connsiteY0" fmla="*/ 288544 h 2227749"/>
              <a:gd name="connsiteX1" fmla="*/ 148336 w 1706880"/>
              <a:gd name="connsiteY1" fmla="*/ 581152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29026 w 1722546"/>
              <a:gd name="connsiteY0" fmla="*/ 288544 h 2257440"/>
              <a:gd name="connsiteX1" fmla="*/ 237154 w 1722546"/>
              <a:gd name="connsiteY1" fmla="*/ 597408 h 2257440"/>
              <a:gd name="connsiteX2" fmla="*/ 90850 w 1722546"/>
              <a:gd name="connsiteY2" fmla="*/ 967232 h 2257440"/>
              <a:gd name="connsiteX3" fmla="*/ 54274 w 1722546"/>
              <a:gd name="connsiteY3" fmla="*/ 1463040 h 2257440"/>
              <a:gd name="connsiteX4" fmla="*/ 416492 w 1722546"/>
              <a:gd name="connsiteY4" fmla="*/ 1650653 h 2257440"/>
              <a:gd name="connsiteX5" fmla="*/ 826434 w 1722546"/>
              <a:gd name="connsiteY5" fmla="*/ 2190496 h 2257440"/>
              <a:gd name="connsiteX6" fmla="*/ 1135298 w 1722546"/>
              <a:gd name="connsiteY6" fmla="*/ 2052320 h 2257440"/>
              <a:gd name="connsiteX7" fmla="*/ 1557954 w 1722546"/>
              <a:gd name="connsiteY7" fmla="*/ 1954784 h 2257440"/>
              <a:gd name="connsiteX8" fmla="*/ 1716450 w 1722546"/>
              <a:gd name="connsiteY8" fmla="*/ 1678432 h 2257440"/>
              <a:gd name="connsiteX9" fmla="*/ 1521378 w 1722546"/>
              <a:gd name="connsiteY9" fmla="*/ 1141984 h 2257440"/>
              <a:gd name="connsiteX10" fmla="*/ 1171874 w 1722546"/>
              <a:gd name="connsiteY10" fmla="*/ 898144 h 2257440"/>
              <a:gd name="connsiteX11" fmla="*/ 1021506 w 1722546"/>
              <a:gd name="connsiteY11" fmla="*/ 642112 h 2257440"/>
              <a:gd name="connsiteX12" fmla="*/ 1033698 w 1722546"/>
              <a:gd name="connsiteY12" fmla="*/ 203200 h 2257440"/>
              <a:gd name="connsiteX13" fmla="*/ 964610 w 1722546"/>
              <a:gd name="connsiteY13" fmla="*/ 0 h 2257440"/>
              <a:gd name="connsiteX14" fmla="*/ 964610 w 1722546"/>
              <a:gd name="connsiteY14" fmla="*/ 0 h 2257440"/>
              <a:gd name="connsiteX0" fmla="*/ 148291 w 1641811"/>
              <a:gd name="connsiteY0" fmla="*/ 288544 h 2257440"/>
              <a:gd name="connsiteX1" fmla="*/ 156419 w 1641811"/>
              <a:gd name="connsiteY1" fmla="*/ 597408 h 2257440"/>
              <a:gd name="connsiteX2" fmla="*/ 10115 w 1641811"/>
              <a:gd name="connsiteY2" fmla="*/ 967232 h 2257440"/>
              <a:gd name="connsiteX3" fmla="*/ 95728 w 1641811"/>
              <a:gd name="connsiteY3" fmla="*/ 1362618 h 2257440"/>
              <a:gd name="connsiteX4" fmla="*/ 335757 w 1641811"/>
              <a:gd name="connsiteY4" fmla="*/ 1650653 h 2257440"/>
              <a:gd name="connsiteX5" fmla="*/ 745699 w 1641811"/>
              <a:gd name="connsiteY5" fmla="*/ 2190496 h 2257440"/>
              <a:gd name="connsiteX6" fmla="*/ 1054563 w 1641811"/>
              <a:gd name="connsiteY6" fmla="*/ 2052320 h 2257440"/>
              <a:gd name="connsiteX7" fmla="*/ 1477219 w 1641811"/>
              <a:gd name="connsiteY7" fmla="*/ 1954784 h 2257440"/>
              <a:gd name="connsiteX8" fmla="*/ 1635715 w 1641811"/>
              <a:gd name="connsiteY8" fmla="*/ 1678432 h 2257440"/>
              <a:gd name="connsiteX9" fmla="*/ 1440643 w 1641811"/>
              <a:gd name="connsiteY9" fmla="*/ 1141984 h 2257440"/>
              <a:gd name="connsiteX10" fmla="*/ 1091139 w 1641811"/>
              <a:gd name="connsiteY10" fmla="*/ 898144 h 2257440"/>
              <a:gd name="connsiteX11" fmla="*/ 940771 w 1641811"/>
              <a:gd name="connsiteY11" fmla="*/ 642112 h 2257440"/>
              <a:gd name="connsiteX12" fmla="*/ 952963 w 1641811"/>
              <a:gd name="connsiteY12" fmla="*/ 203200 h 2257440"/>
              <a:gd name="connsiteX13" fmla="*/ 883875 w 1641811"/>
              <a:gd name="connsiteY13" fmla="*/ 0 h 2257440"/>
              <a:gd name="connsiteX14" fmla="*/ 883875 w 1641811"/>
              <a:gd name="connsiteY14" fmla="*/ 0 h 2257440"/>
              <a:gd name="connsiteX0" fmla="*/ 148291 w 1641811"/>
              <a:gd name="connsiteY0" fmla="*/ 288544 h 2265442"/>
              <a:gd name="connsiteX1" fmla="*/ 156419 w 1641811"/>
              <a:gd name="connsiteY1" fmla="*/ 597408 h 2265442"/>
              <a:gd name="connsiteX2" fmla="*/ 10115 w 1641811"/>
              <a:gd name="connsiteY2" fmla="*/ 967232 h 2265442"/>
              <a:gd name="connsiteX3" fmla="*/ 95728 w 1641811"/>
              <a:gd name="connsiteY3" fmla="*/ 1362618 h 2265442"/>
              <a:gd name="connsiteX4" fmla="*/ 383763 w 1641811"/>
              <a:gd name="connsiteY4" fmla="*/ 1602647 h 2265442"/>
              <a:gd name="connsiteX5" fmla="*/ 745699 w 1641811"/>
              <a:gd name="connsiteY5" fmla="*/ 2190496 h 2265442"/>
              <a:gd name="connsiteX6" fmla="*/ 1054563 w 1641811"/>
              <a:gd name="connsiteY6" fmla="*/ 2052320 h 2265442"/>
              <a:gd name="connsiteX7" fmla="*/ 1477219 w 1641811"/>
              <a:gd name="connsiteY7" fmla="*/ 1954784 h 2265442"/>
              <a:gd name="connsiteX8" fmla="*/ 1635715 w 1641811"/>
              <a:gd name="connsiteY8" fmla="*/ 1678432 h 2265442"/>
              <a:gd name="connsiteX9" fmla="*/ 1440643 w 1641811"/>
              <a:gd name="connsiteY9" fmla="*/ 1141984 h 2265442"/>
              <a:gd name="connsiteX10" fmla="*/ 1091139 w 1641811"/>
              <a:gd name="connsiteY10" fmla="*/ 898144 h 2265442"/>
              <a:gd name="connsiteX11" fmla="*/ 940771 w 1641811"/>
              <a:gd name="connsiteY11" fmla="*/ 642112 h 2265442"/>
              <a:gd name="connsiteX12" fmla="*/ 952963 w 1641811"/>
              <a:gd name="connsiteY12" fmla="*/ 203200 h 2265442"/>
              <a:gd name="connsiteX13" fmla="*/ 883875 w 1641811"/>
              <a:gd name="connsiteY13" fmla="*/ 0 h 2265442"/>
              <a:gd name="connsiteX14" fmla="*/ 883875 w 1641811"/>
              <a:gd name="connsiteY14" fmla="*/ 0 h 2265442"/>
              <a:gd name="connsiteX0" fmla="*/ 162843 w 1656363"/>
              <a:gd name="connsiteY0" fmla="*/ 288544 h 2265442"/>
              <a:gd name="connsiteX1" fmla="*/ 170971 w 1656363"/>
              <a:gd name="connsiteY1" fmla="*/ 597408 h 2265442"/>
              <a:gd name="connsiteX2" fmla="*/ 24667 w 1656363"/>
              <a:gd name="connsiteY2" fmla="*/ 967232 h 2265442"/>
              <a:gd name="connsiteX3" fmla="*/ 62275 w 1656363"/>
              <a:gd name="connsiteY3" fmla="*/ 1362618 h 2265442"/>
              <a:gd name="connsiteX4" fmla="*/ 398315 w 1656363"/>
              <a:gd name="connsiteY4" fmla="*/ 1602647 h 2265442"/>
              <a:gd name="connsiteX5" fmla="*/ 760251 w 1656363"/>
              <a:gd name="connsiteY5" fmla="*/ 2190496 h 2265442"/>
              <a:gd name="connsiteX6" fmla="*/ 1069115 w 1656363"/>
              <a:gd name="connsiteY6" fmla="*/ 2052320 h 2265442"/>
              <a:gd name="connsiteX7" fmla="*/ 1491771 w 1656363"/>
              <a:gd name="connsiteY7" fmla="*/ 1954784 h 2265442"/>
              <a:gd name="connsiteX8" fmla="*/ 1650267 w 1656363"/>
              <a:gd name="connsiteY8" fmla="*/ 1678432 h 2265442"/>
              <a:gd name="connsiteX9" fmla="*/ 1455195 w 1656363"/>
              <a:gd name="connsiteY9" fmla="*/ 1141984 h 2265442"/>
              <a:gd name="connsiteX10" fmla="*/ 1105691 w 1656363"/>
              <a:gd name="connsiteY10" fmla="*/ 898144 h 2265442"/>
              <a:gd name="connsiteX11" fmla="*/ 955323 w 1656363"/>
              <a:gd name="connsiteY11" fmla="*/ 642112 h 2265442"/>
              <a:gd name="connsiteX12" fmla="*/ 967515 w 1656363"/>
              <a:gd name="connsiteY12" fmla="*/ 203200 h 2265442"/>
              <a:gd name="connsiteX13" fmla="*/ 898427 w 1656363"/>
              <a:gd name="connsiteY13" fmla="*/ 0 h 2265442"/>
              <a:gd name="connsiteX14" fmla="*/ 898427 w 1656363"/>
              <a:gd name="connsiteY14" fmla="*/ 0 h 2265442"/>
              <a:gd name="connsiteX0" fmla="*/ 156292 w 1649812"/>
              <a:gd name="connsiteY0" fmla="*/ 288544 h 2217436"/>
              <a:gd name="connsiteX1" fmla="*/ 164420 w 1649812"/>
              <a:gd name="connsiteY1" fmla="*/ 597408 h 2217436"/>
              <a:gd name="connsiteX2" fmla="*/ 18116 w 1649812"/>
              <a:gd name="connsiteY2" fmla="*/ 967232 h 2217436"/>
              <a:gd name="connsiteX3" fmla="*/ 55724 w 1649812"/>
              <a:gd name="connsiteY3" fmla="*/ 1362618 h 2217436"/>
              <a:gd name="connsiteX4" fmla="*/ 247747 w 1649812"/>
              <a:gd name="connsiteY4" fmla="*/ 1890682 h 2217436"/>
              <a:gd name="connsiteX5" fmla="*/ 753700 w 1649812"/>
              <a:gd name="connsiteY5" fmla="*/ 2190496 h 2217436"/>
              <a:gd name="connsiteX6" fmla="*/ 1062564 w 1649812"/>
              <a:gd name="connsiteY6" fmla="*/ 2052320 h 2217436"/>
              <a:gd name="connsiteX7" fmla="*/ 1485220 w 1649812"/>
              <a:gd name="connsiteY7" fmla="*/ 1954784 h 2217436"/>
              <a:gd name="connsiteX8" fmla="*/ 1643716 w 1649812"/>
              <a:gd name="connsiteY8" fmla="*/ 1678432 h 2217436"/>
              <a:gd name="connsiteX9" fmla="*/ 1448644 w 1649812"/>
              <a:gd name="connsiteY9" fmla="*/ 1141984 h 2217436"/>
              <a:gd name="connsiteX10" fmla="*/ 1099140 w 1649812"/>
              <a:gd name="connsiteY10" fmla="*/ 898144 h 2217436"/>
              <a:gd name="connsiteX11" fmla="*/ 948772 w 1649812"/>
              <a:gd name="connsiteY11" fmla="*/ 642112 h 2217436"/>
              <a:gd name="connsiteX12" fmla="*/ 960964 w 1649812"/>
              <a:gd name="connsiteY12" fmla="*/ 203200 h 2217436"/>
              <a:gd name="connsiteX13" fmla="*/ 891876 w 1649812"/>
              <a:gd name="connsiteY13" fmla="*/ 0 h 2217436"/>
              <a:gd name="connsiteX14" fmla="*/ 891876 w 1649812"/>
              <a:gd name="connsiteY14" fmla="*/ 0 h 2217436"/>
              <a:gd name="connsiteX0" fmla="*/ 124571 w 1618091"/>
              <a:gd name="connsiteY0" fmla="*/ 288544 h 2217436"/>
              <a:gd name="connsiteX1" fmla="*/ 132699 w 1618091"/>
              <a:gd name="connsiteY1" fmla="*/ 597408 h 2217436"/>
              <a:gd name="connsiteX2" fmla="*/ 72007 w 1618091"/>
              <a:gd name="connsiteY2" fmla="*/ 930566 h 2217436"/>
              <a:gd name="connsiteX3" fmla="*/ 24003 w 1618091"/>
              <a:gd name="connsiteY3" fmla="*/ 1362618 h 2217436"/>
              <a:gd name="connsiteX4" fmla="*/ 216026 w 1618091"/>
              <a:gd name="connsiteY4" fmla="*/ 1890682 h 2217436"/>
              <a:gd name="connsiteX5" fmla="*/ 721979 w 1618091"/>
              <a:gd name="connsiteY5" fmla="*/ 2190496 h 2217436"/>
              <a:gd name="connsiteX6" fmla="*/ 1030843 w 1618091"/>
              <a:gd name="connsiteY6" fmla="*/ 2052320 h 2217436"/>
              <a:gd name="connsiteX7" fmla="*/ 1453499 w 1618091"/>
              <a:gd name="connsiteY7" fmla="*/ 1954784 h 2217436"/>
              <a:gd name="connsiteX8" fmla="*/ 1611995 w 1618091"/>
              <a:gd name="connsiteY8" fmla="*/ 1678432 h 2217436"/>
              <a:gd name="connsiteX9" fmla="*/ 1416923 w 1618091"/>
              <a:gd name="connsiteY9" fmla="*/ 1141984 h 2217436"/>
              <a:gd name="connsiteX10" fmla="*/ 1067419 w 1618091"/>
              <a:gd name="connsiteY10" fmla="*/ 898144 h 2217436"/>
              <a:gd name="connsiteX11" fmla="*/ 917051 w 1618091"/>
              <a:gd name="connsiteY11" fmla="*/ 642112 h 2217436"/>
              <a:gd name="connsiteX12" fmla="*/ 929243 w 1618091"/>
              <a:gd name="connsiteY12" fmla="*/ 203200 h 2217436"/>
              <a:gd name="connsiteX13" fmla="*/ 860155 w 1618091"/>
              <a:gd name="connsiteY13" fmla="*/ 0 h 2217436"/>
              <a:gd name="connsiteX14" fmla="*/ 860155 w 1618091"/>
              <a:gd name="connsiteY14" fmla="*/ 0 h 2217436"/>
              <a:gd name="connsiteX0" fmla="*/ 124572 w 1618092"/>
              <a:gd name="connsiteY0" fmla="*/ 288544 h 2217436"/>
              <a:gd name="connsiteX1" fmla="*/ 132700 w 1618092"/>
              <a:gd name="connsiteY1" fmla="*/ 597408 h 2217436"/>
              <a:gd name="connsiteX2" fmla="*/ 72008 w 1618092"/>
              <a:gd name="connsiteY2" fmla="*/ 930566 h 2217436"/>
              <a:gd name="connsiteX3" fmla="*/ 24003 w 1618092"/>
              <a:gd name="connsiteY3" fmla="*/ 1314613 h 2217436"/>
              <a:gd name="connsiteX4" fmla="*/ 216027 w 1618092"/>
              <a:gd name="connsiteY4" fmla="*/ 1890682 h 2217436"/>
              <a:gd name="connsiteX5" fmla="*/ 721980 w 1618092"/>
              <a:gd name="connsiteY5" fmla="*/ 2190496 h 2217436"/>
              <a:gd name="connsiteX6" fmla="*/ 1030844 w 1618092"/>
              <a:gd name="connsiteY6" fmla="*/ 2052320 h 2217436"/>
              <a:gd name="connsiteX7" fmla="*/ 1453500 w 1618092"/>
              <a:gd name="connsiteY7" fmla="*/ 1954784 h 2217436"/>
              <a:gd name="connsiteX8" fmla="*/ 1611996 w 1618092"/>
              <a:gd name="connsiteY8" fmla="*/ 1678432 h 2217436"/>
              <a:gd name="connsiteX9" fmla="*/ 1416924 w 1618092"/>
              <a:gd name="connsiteY9" fmla="*/ 1141984 h 2217436"/>
              <a:gd name="connsiteX10" fmla="*/ 1067420 w 1618092"/>
              <a:gd name="connsiteY10" fmla="*/ 898144 h 2217436"/>
              <a:gd name="connsiteX11" fmla="*/ 917052 w 1618092"/>
              <a:gd name="connsiteY11" fmla="*/ 642112 h 2217436"/>
              <a:gd name="connsiteX12" fmla="*/ 929244 w 1618092"/>
              <a:gd name="connsiteY12" fmla="*/ 203200 h 2217436"/>
              <a:gd name="connsiteX13" fmla="*/ 860156 w 1618092"/>
              <a:gd name="connsiteY13" fmla="*/ 0 h 2217436"/>
              <a:gd name="connsiteX14" fmla="*/ 860156 w 1618092"/>
              <a:gd name="connsiteY14" fmla="*/ 0 h 221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18092" h="2217436">
                <a:moveTo>
                  <a:pt x="124572" y="288544"/>
                </a:moveTo>
                <a:cubicBezTo>
                  <a:pt x="186887" y="247904"/>
                  <a:pt x="141461" y="490404"/>
                  <a:pt x="132700" y="597408"/>
                </a:cubicBezTo>
                <a:cubicBezTo>
                  <a:pt x="123939" y="704412"/>
                  <a:pt x="90124" y="811032"/>
                  <a:pt x="72008" y="930566"/>
                </a:cubicBezTo>
                <a:cubicBezTo>
                  <a:pt x="53892" y="1050100"/>
                  <a:pt x="0" y="1154594"/>
                  <a:pt x="24003" y="1314613"/>
                </a:cubicBezTo>
                <a:cubicBezTo>
                  <a:pt x="48006" y="1474632"/>
                  <a:pt x="99698" y="1744702"/>
                  <a:pt x="216027" y="1890682"/>
                </a:cubicBezTo>
                <a:cubicBezTo>
                  <a:pt x="332356" y="2036662"/>
                  <a:pt x="586177" y="2163556"/>
                  <a:pt x="721980" y="2190496"/>
                </a:cubicBezTo>
                <a:cubicBezTo>
                  <a:pt x="857783" y="2217436"/>
                  <a:pt x="908924" y="2091605"/>
                  <a:pt x="1030844" y="2052320"/>
                </a:cubicBezTo>
                <a:cubicBezTo>
                  <a:pt x="1152764" y="2013035"/>
                  <a:pt x="1356641" y="2017099"/>
                  <a:pt x="1453500" y="1954784"/>
                </a:cubicBezTo>
                <a:cubicBezTo>
                  <a:pt x="1550359" y="1892469"/>
                  <a:pt x="1618092" y="1813899"/>
                  <a:pt x="1611996" y="1678432"/>
                </a:cubicBezTo>
                <a:cubicBezTo>
                  <a:pt x="1605900" y="1542965"/>
                  <a:pt x="1507687" y="1272032"/>
                  <a:pt x="1416924" y="1141984"/>
                </a:cubicBezTo>
                <a:cubicBezTo>
                  <a:pt x="1326161" y="1011936"/>
                  <a:pt x="1150732" y="981456"/>
                  <a:pt x="1067420" y="898144"/>
                </a:cubicBezTo>
                <a:cubicBezTo>
                  <a:pt x="984108" y="814832"/>
                  <a:pt x="940081" y="757936"/>
                  <a:pt x="917052" y="642112"/>
                </a:cubicBezTo>
                <a:cubicBezTo>
                  <a:pt x="894023" y="526288"/>
                  <a:pt x="938727" y="310219"/>
                  <a:pt x="929244" y="203200"/>
                </a:cubicBezTo>
                <a:cubicBezTo>
                  <a:pt x="919761" y="96181"/>
                  <a:pt x="860156" y="0"/>
                  <a:pt x="860156" y="0"/>
                </a:cubicBezTo>
                <a:lnTo>
                  <a:pt x="860156" y="0"/>
                </a:lnTo>
              </a:path>
            </a:pathLst>
          </a:custGeom>
          <a:ln w="44450">
            <a:solidFill>
              <a:schemeClr val="bg1"/>
            </a:solidFill>
            <a:prstDash val="sysDot"/>
            <a:tailEnd type="none"/>
          </a:ln>
        </p:spPr>
        <p:style>
          <a:lnRef idx="1">
            <a:schemeClr val="accent1"/>
          </a:lnRef>
          <a:fillRef idx="0">
            <a:schemeClr val="accent1"/>
          </a:fillRef>
          <a:effectRef idx="0">
            <a:schemeClr val="accent1"/>
          </a:effectRef>
          <a:fontRef idx="minor">
            <a:schemeClr val="tx1"/>
          </a:fontRef>
        </p:style>
        <p:txBody>
          <a:bodyPr lIns="109728" tIns="54864" rIns="109728" bIns="54864" rtlCol="0" anchor="ctr"/>
          <a:lstStyle/>
          <a:p>
            <a:pPr algn="ctr"/>
            <a:endParaRPr lang="en-US"/>
          </a:p>
        </p:txBody>
      </p:sp>
      <p:sp>
        <p:nvSpPr>
          <p:cNvPr id="50" name="Freeform 49"/>
          <p:cNvSpPr/>
          <p:nvPr/>
        </p:nvSpPr>
        <p:spPr>
          <a:xfrm>
            <a:off x="169200" y="3909600"/>
            <a:ext cx="576000" cy="1196400"/>
          </a:xfrm>
          <a:custGeom>
            <a:avLst/>
            <a:gdLst>
              <a:gd name="connsiteX0" fmla="*/ 133200 w 576000"/>
              <a:gd name="connsiteY0" fmla="*/ 0 h 1196400"/>
              <a:gd name="connsiteX1" fmla="*/ 450000 w 576000"/>
              <a:gd name="connsiteY1" fmla="*/ 136800 h 1196400"/>
              <a:gd name="connsiteX2" fmla="*/ 500400 w 576000"/>
              <a:gd name="connsiteY2" fmla="*/ 590400 h 1196400"/>
              <a:gd name="connsiteX3" fmla="*/ 543600 w 576000"/>
              <a:gd name="connsiteY3" fmla="*/ 1072800 h 1196400"/>
              <a:gd name="connsiteX4" fmla="*/ 306000 w 576000"/>
              <a:gd name="connsiteY4" fmla="*/ 1116000 h 1196400"/>
              <a:gd name="connsiteX5" fmla="*/ 39600 w 576000"/>
              <a:gd name="connsiteY5" fmla="*/ 590400 h 1196400"/>
              <a:gd name="connsiteX6" fmla="*/ 68400 w 576000"/>
              <a:gd name="connsiteY6" fmla="*/ 223200 h 1196400"/>
              <a:gd name="connsiteX7" fmla="*/ 68400 w 576000"/>
              <a:gd name="connsiteY7" fmla="*/ 57600 h 1196400"/>
              <a:gd name="connsiteX0" fmla="*/ 133200 w 576000"/>
              <a:gd name="connsiteY0" fmla="*/ 0 h 1196400"/>
              <a:gd name="connsiteX1" fmla="*/ 450000 w 576000"/>
              <a:gd name="connsiteY1" fmla="*/ 136800 h 1196400"/>
              <a:gd name="connsiteX2" fmla="*/ 500400 w 576000"/>
              <a:gd name="connsiteY2" fmla="*/ 590400 h 1196400"/>
              <a:gd name="connsiteX3" fmla="*/ 543600 w 576000"/>
              <a:gd name="connsiteY3" fmla="*/ 1072800 h 1196400"/>
              <a:gd name="connsiteX4" fmla="*/ 306000 w 576000"/>
              <a:gd name="connsiteY4" fmla="*/ 1116000 h 1196400"/>
              <a:gd name="connsiteX5" fmla="*/ 39600 w 576000"/>
              <a:gd name="connsiteY5" fmla="*/ 590400 h 1196400"/>
              <a:gd name="connsiteX6" fmla="*/ 68400 w 576000"/>
              <a:gd name="connsiteY6" fmla="*/ 223200 h 1196400"/>
              <a:gd name="connsiteX7" fmla="*/ 68400 w 576000"/>
              <a:gd name="connsiteY7" fmla="*/ 57600 h 1196400"/>
              <a:gd name="connsiteX8" fmla="*/ 133200 w 576000"/>
              <a:gd name="connsiteY8" fmla="*/ 0 h 119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00" h="1196400">
                <a:moveTo>
                  <a:pt x="133200" y="0"/>
                </a:moveTo>
                <a:cubicBezTo>
                  <a:pt x="261000" y="19200"/>
                  <a:pt x="388800" y="38400"/>
                  <a:pt x="450000" y="136800"/>
                </a:cubicBezTo>
                <a:cubicBezTo>
                  <a:pt x="511200" y="235200"/>
                  <a:pt x="484800" y="434400"/>
                  <a:pt x="500400" y="590400"/>
                </a:cubicBezTo>
                <a:cubicBezTo>
                  <a:pt x="516000" y="746400"/>
                  <a:pt x="576000" y="985200"/>
                  <a:pt x="543600" y="1072800"/>
                </a:cubicBezTo>
                <a:cubicBezTo>
                  <a:pt x="511200" y="1160400"/>
                  <a:pt x="390000" y="1196400"/>
                  <a:pt x="306000" y="1116000"/>
                </a:cubicBezTo>
                <a:cubicBezTo>
                  <a:pt x="222000" y="1035600"/>
                  <a:pt x="79200" y="739200"/>
                  <a:pt x="39600" y="590400"/>
                </a:cubicBezTo>
                <a:cubicBezTo>
                  <a:pt x="0" y="441600"/>
                  <a:pt x="63600" y="312000"/>
                  <a:pt x="68400" y="223200"/>
                </a:cubicBezTo>
                <a:cubicBezTo>
                  <a:pt x="73200" y="134400"/>
                  <a:pt x="68400" y="57600"/>
                  <a:pt x="68400" y="57600"/>
                </a:cubicBezTo>
                <a:lnTo>
                  <a:pt x="133200" y="0"/>
                </a:lnTo>
                <a:close/>
              </a:path>
            </a:pathLst>
          </a:custGeom>
          <a:ln w="38100">
            <a:solidFill>
              <a:srgbClr val="C00000"/>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2" name="Straight Connector 51"/>
          <p:cNvCxnSpPr/>
          <p:nvPr/>
        </p:nvCxnSpPr>
        <p:spPr>
          <a:xfrm flipH="1">
            <a:off x="1799552" y="1695306"/>
            <a:ext cx="2765136" cy="4954202"/>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FCA5409-BC93-6AB0-A264-AE42B719CF46}"/>
              </a:ext>
            </a:extLst>
          </p:cNvPr>
          <p:cNvCxnSpPr/>
          <p:nvPr/>
        </p:nvCxnSpPr>
        <p:spPr>
          <a:xfrm flipH="1">
            <a:off x="416984" y="24703"/>
            <a:ext cx="1843424" cy="2326988"/>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672BF77-5A56-57D2-34AF-E09A7B034E7F}"/>
              </a:ext>
            </a:extLst>
          </p:cNvPr>
          <p:cNvCxnSpPr/>
          <p:nvPr/>
        </p:nvCxnSpPr>
        <p:spPr>
          <a:xfrm flipH="1">
            <a:off x="6408112" y="2098555"/>
            <a:ext cx="979319" cy="3330061"/>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EAB8491-FBD6-8DAE-9237-E9B30C853E67}"/>
              </a:ext>
            </a:extLst>
          </p:cNvPr>
          <p:cNvCxnSpPr/>
          <p:nvPr/>
        </p:nvCxnSpPr>
        <p:spPr>
          <a:xfrm>
            <a:off x="9115641" y="2963225"/>
            <a:ext cx="91440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74DE947-6115-54D8-D312-E47B0FB8C43C}"/>
              </a:ext>
            </a:extLst>
          </p:cNvPr>
          <p:cNvCxnSpPr/>
          <p:nvPr/>
        </p:nvCxnSpPr>
        <p:spPr>
          <a:xfrm>
            <a:off x="9000427" y="3020267"/>
            <a:ext cx="91440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A902DB8-5D94-D8F7-7E7E-448C221F51BE}"/>
              </a:ext>
            </a:extLst>
          </p:cNvPr>
          <p:cNvCxnSpPr>
            <a:cxnSpLocks/>
          </p:cNvCxnSpPr>
          <p:nvPr/>
        </p:nvCxnSpPr>
        <p:spPr>
          <a:xfrm>
            <a:off x="9029721" y="3126503"/>
            <a:ext cx="277479" cy="1835262"/>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RP\2trp-forestry\6-aerials\Vande Pol Hillshade No Property Lines 01.jpg"/>
          <p:cNvPicPr preferRelativeResize="0">
            <a:picLocks noChangeArrowheads="1"/>
          </p:cNvPicPr>
          <p:nvPr/>
        </p:nvPicPr>
        <p:blipFill>
          <a:blip r:embed="rId3" cstate="print"/>
          <a:srcRect l="21818" t="10588" r="3636" b="6118"/>
          <a:stretch>
            <a:fillRect/>
          </a:stretch>
        </p:blipFill>
        <p:spPr bwMode="auto">
          <a:xfrm>
            <a:off x="0" y="5653"/>
            <a:ext cx="10972800" cy="8226021"/>
          </a:xfrm>
          <a:prstGeom prst="rect">
            <a:avLst/>
          </a:prstGeom>
          <a:noFill/>
        </p:spPr>
      </p:pic>
      <p:grpSp>
        <p:nvGrpSpPr>
          <p:cNvPr id="2" name="Group 91"/>
          <p:cNvGrpSpPr/>
          <p:nvPr/>
        </p:nvGrpSpPr>
        <p:grpSpPr>
          <a:xfrm>
            <a:off x="354030" y="2351691"/>
            <a:ext cx="10231092" cy="4331696"/>
            <a:chOff x="232234" y="1585560"/>
            <a:chExt cx="8641125" cy="3264425"/>
          </a:xfrm>
        </p:grpSpPr>
        <p:cxnSp>
          <p:nvCxnSpPr>
            <p:cNvPr id="30" name="Straight Connector 29"/>
            <p:cNvCxnSpPr/>
            <p:nvPr/>
          </p:nvCxnSpPr>
          <p:spPr>
            <a:xfrm flipH="1">
              <a:off x="232235" y="4849985"/>
              <a:ext cx="5707898"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232234" y="2046420"/>
              <a:ext cx="1" cy="280356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642931" y="1585560"/>
              <a:ext cx="230428" cy="3129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8040958" y="2134609"/>
              <a:ext cx="792763" cy="27547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7705639" y="2410082"/>
              <a:ext cx="335319" cy="6686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810388" y="3078702"/>
              <a:ext cx="910249" cy="17365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5940134" y="3252357"/>
              <a:ext cx="364242" cy="53508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940133" y="3787447"/>
              <a:ext cx="0" cy="106253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8833721" y="1898490"/>
              <a:ext cx="39638" cy="2361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6296879" y="3252357"/>
              <a:ext cx="515294"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pic>
        <p:nvPicPr>
          <p:cNvPr id="14" name="Picture 3"/>
          <p:cNvPicPr>
            <a:picLocks noChangeAspect="1" noChangeArrowheads="1"/>
          </p:cNvPicPr>
          <p:nvPr/>
        </p:nvPicPr>
        <p:blipFill>
          <a:blip r:embed="rId4" cstate="print"/>
          <a:srcRect/>
          <a:stretch>
            <a:fillRect/>
          </a:stretch>
        </p:blipFill>
        <p:spPr bwMode="auto">
          <a:xfrm>
            <a:off x="10635324" y="7684920"/>
            <a:ext cx="276515" cy="462370"/>
          </a:xfrm>
          <a:prstGeom prst="rect">
            <a:avLst/>
          </a:prstGeom>
          <a:noFill/>
          <a:ln w="9525">
            <a:noFill/>
            <a:miter lim="800000"/>
            <a:headEnd/>
            <a:tailEnd/>
          </a:ln>
          <a:effectLst/>
        </p:spPr>
      </p:pic>
      <p:cxnSp>
        <p:nvCxnSpPr>
          <p:cNvPr id="28" name="Straight Arrow Connector 27"/>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49" name="Freeform 48"/>
          <p:cNvSpPr/>
          <p:nvPr/>
        </p:nvSpPr>
        <p:spPr>
          <a:xfrm>
            <a:off x="605853" y="3420033"/>
            <a:ext cx="616762" cy="590264"/>
          </a:xfrm>
          <a:custGeom>
            <a:avLst/>
            <a:gdLst>
              <a:gd name="connsiteX0" fmla="*/ 20683 w 544286"/>
              <a:gd name="connsiteY0" fmla="*/ 499654 h 682534"/>
              <a:gd name="connsiteX1" fmla="*/ 20683 w 544286"/>
              <a:gd name="connsiteY1" fmla="*/ 231866 h 682534"/>
              <a:gd name="connsiteX2" fmla="*/ 144780 w 544286"/>
              <a:gd name="connsiteY2" fmla="*/ 55517 h 682534"/>
              <a:gd name="connsiteX3" fmla="*/ 327660 w 544286"/>
              <a:gd name="connsiteY3" fmla="*/ 55517 h 682534"/>
              <a:gd name="connsiteX4" fmla="*/ 510540 w 544286"/>
              <a:gd name="connsiteY4" fmla="*/ 388620 h 682534"/>
              <a:gd name="connsiteX5" fmla="*/ 530135 w 544286"/>
              <a:gd name="connsiteY5" fmla="*/ 682534 h 682534"/>
              <a:gd name="connsiteX0" fmla="*/ 51538 w 575141"/>
              <a:gd name="connsiteY0" fmla="*/ 492948 h 675828"/>
              <a:gd name="connsiteX1" fmla="*/ 51538 w 575141"/>
              <a:gd name="connsiteY1" fmla="*/ 225160 h 675828"/>
              <a:gd name="connsiteX2" fmla="*/ 51163 w 575141"/>
              <a:gd name="connsiteY2" fmla="*/ 89047 h 675828"/>
              <a:gd name="connsiteX3" fmla="*/ 358515 w 575141"/>
              <a:gd name="connsiteY3" fmla="*/ 48811 h 675828"/>
              <a:gd name="connsiteX4" fmla="*/ 541395 w 575141"/>
              <a:gd name="connsiteY4" fmla="*/ 381914 h 675828"/>
              <a:gd name="connsiteX5" fmla="*/ 560990 w 575141"/>
              <a:gd name="connsiteY5" fmla="*/ 675828 h 675828"/>
              <a:gd name="connsiteX0" fmla="*/ 57920 w 575141"/>
              <a:gd name="connsiteY0" fmla="*/ 407384 h 590264"/>
              <a:gd name="connsiteX1" fmla="*/ 57920 w 575141"/>
              <a:gd name="connsiteY1" fmla="*/ 139596 h 590264"/>
              <a:gd name="connsiteX2" fmla="*/ 57545 w 575141"/>
              <a:gd name="connsiteY2" fmla="*/ 3483 h 590264"/>
              <a:gd name="connsiteX3" fmla="*/ 403188 w 575141"/>
              <a:gd name="connsiteY3" fmla="*/ 118697 h 590264"/>
              <a:gd name="connsiteX4" fmla="*/ 547777 w 575141"/>
              <a:gd name="connsiteY4" fmla="*/ 296350 h 590264"/>
              <a:gd name="connsiteX5" fmla="*/ 567372 w 575141"/>
              <a:gd name="connsiteY5" fmla="*/ 590264 h 590264"/>
              <a:gd name="connsiteX0" fmla="*/ 57919 w 575140"/>
              <a:gd name="connsiteY0" fmla="*/ 407384 h 590264"/>
              <a:gd name="connsiteX1" fmla="*/ 57919 w 575140"/>
              <a:gd name="connsiteY1" fmla="*/ 139596 h 590264"/>
              <a:gd name="connsiteX2" fmla="*/ 57545 w 575140"/>
              <a:gd name="connsiteY2" fmla="*/ 3483 h 590264"/>
              <a:gd name="connsiteX3" fmla="*/ 403187 w 575140"/>
              <a:gd name="connsiteY3" fmla="*/ 118697 h 590264"/>
              <a:gd name="connsiteX4" fmla="*/ 547776 w 575140"/>
              <a:gd name="connsiteY4" fmla="*/ 296350 h 590264"/>
              <a:gd name="connsiteX5" fmla="*/ 567371 w 575140"/>
              <a:gd name="connsiteY5" fmla="*/ 590264 h 590264"/>
              <a:gd name="connsiteX0" fmla="*/ 99541 w 616762"/>
              <a:gd name="connsiteY0" fmla="*/ 407384 h 590264"/>
              <a:gd name="connsiteX1" fmla="*/ 99541 w 616762"/>
              <a:gd name="connsiteY1" fmla="*/ 139596 h 590264"/>
              <a:gd name="connsiteX2" fmla="*/ 99167 w 616762"/>
              <a:gd name="connsiteY2" fmla="*/ 3483 h 590264"/>
              <a:gd name="connsiteX3" fmla="*/ 444809 w 616762"/>
              <a:gd name="connsiteY3" fmla="*/ 118697 h 590264"/>
              <a:gd name="connsiteX4" fmla="*/ 589398 w 616762"/>
              <a:gd name="connsiteY4" fmla="*/ 296350 h 590264"/>
              <a:gd name="connsiteX5" fmla="*/ 608993 w 616762"/>
              <a:gd name="connsiteY5" fmla="*/ 590264 h 590264"/>
              <a:gd name="connsiteX0" fmla="*/ 99541 w 616762"/>
              <a:gd name="connsiteY0" fmla="*/ 407384 h 590264"/>
              <a:gd name="connsiteX1" fmla="*/ 99166 w 616762"/>
              <a:gd name="connsiteY1" fmla="*/ 233911 h 590264"/>
              <a:gd name="connsiteX2" fmla="*/ 99167 w 616762"/>
              <a:gd name="connsiteY2" fmla="*/ 3483 h 590264"/>
              <a:gd name="connsiteX3" fmla="*/ 444809 w 616762"/>
              <a:gd name="connsiteY3" fmla="*/ 118697 h 590264"/>
              <a:gd name="connsiteX4" fmla="*/ 589398 w 616762"/>
              <a:gd name="connsiteY4" fmla="*/ 296350 h 590264"/>
              <a:gd name="connsiteX5" fmla="*/ 608993 w 616762"/>
              <a:gd name="connsiteY5" fmla="*/ 590264 h 59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6762" h="590264">
                <a:moveTo>
                  <a:pt x="99541" y="407384"/>
                </a:moveTo>
                <a:cubicBezTo>
                  <a:pt x="89199" y="310501"/>
                  <a:pt x="99228" y="301228"/>
                  <a:pt x="99166" y="233911"/>
                </a:cubicBezTo>
                <a:cubicBezTo>
                  <a:pt x="99104" y="166594"/>
                  <a:pt x="0" y="107700"/>
                  <a:pt x="99167" y="3483"/>
                </a:cubicBezTo>
                <a:cubicBezTo>
                  <a:pt x="156712" y="0"/>
                  <a:pt x="363104" y="69886"/>
                  <a:pt x="444809" y="118697"/>
                </a:cubicBezTo>
                <a:cubicBezTo>
                  <a:pt x="526514" y="167508"/>
                  <a:pt x="562034" y="217756"/>
                  <a:pt x="589398" y="296350"/>
                </a:cubicBezTo>
                <a:cubicBezTo>
                  <a:pt x="616762" y="374944"/>
                  <a:pt x="616068" y="495558"/>
                  <a:pt x="608993" y="590264"/>
                </a:cubicBezTo>
              </a:path>
            </a:pathLst>
          </a:custGeom>
          <a:ln w="381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57753" y="2767693"/>
            <a:ext cx="1941710" cy="2660923"/>
          </a:xfrm>
          <a:custGeom>
            <a:avLst/>
            <a:gdLst>
              <a:gd name="connsiteX0" fmla="*/ 213360 w 1706880"/>
              <a:gd name="connsiteY0" fmla="*/ 288544 h 2227749"/>
              <a:gd name="connsiteX1" fmla="*/ 75184 w 1706880"/>
              <a:gd name="connsiteY1" fmla="*/ 967232 h 2227749"/>
              <a:gd name="connsiteX2" fmla="*/ 38608 w 1706880"/>
              <a:gd name="connsiteY2" fmla="*/ 1463040 h 2227749"/>
              <a:gd name="connsiteX3" fmla="*/ 306832 w 1706880"/>
              <a:gd name="connsiteY3" fmla="*/ 1828800 h 2227749"/>
              <a:gd name="connsiteX4" fmla="*/ 810768 w 1706880"/>
              <a:gd name="connsiteY4" fmla="*/ 2190496 h 2227749"/>
              <a:gd name="connsiteX5" fmla="*/ 1119632 w 1706880"/>
              <a:gd name="connsiteY5" fmla="*/ 2052320 h 2227749"/>
              <a:gd name="connsiteX6" fmla="*/ 1542288 w 1706880"/>
              <a:gd name="connsiteY6" fmla="*/ 1954784 h 2227749"/>
              <a:gd name="connsiteX7" fmla="*/ 1700784 w 1706880"/>
              <a:gd name="connsiteY7" fmla="*/ 1678432 h 2227749"/>
              <a:gd name="connsiteX8" fmla="*/ 1505712 w 1706880"/>
              <a:gd name="connsiteY8" fmla="*/ 1141984 h 2227749"/>
              <a:gd name="connsiteX9" fmla="*/ 1156208 w 1706880"/>
              <a:gd name="connsiteY9" fmla="*/ 898144 h 2227749"/>
              <a:gd name="connsiteX10" fmla="*/ 1005840 w 1706880"/>
              <a:gd name="connsiteY10" fmla="*/ 642112 h 2227749"/>
              <a:gd name="connsiteX11" fmla="*/ 1018032 w 1706880"/>
              <a:gd name="connsiteY11" fmla="*/ 203200 h 2227749"/>
              <a:gd name="connsiteX12" fmla="*/ 948944 w 1706880"/>
              <a:gd name="connsiteY12" fmla="*/ 0 h 2227749"/>
              <a:gd name="connsiteX13" fmla="*/ 948944 w 1706880"/>
              <a:gd name="connsiteY13" fmla="*/ 0 h 2227749"/>
              <a:gd name="connsiteX0" fmla="*/ 213360 w 1706880"/>
              <a:gd name="connsiteY0" fmla="*/ 288544 h 2227749"/>
              <a:gd name="connsiteX1" fmla="*/ 148336 w 1706880"/>
              <a:gd name="connsiteY1" fmla="*/ 581152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29026 w 1722546"/>
              <a:gd name="connsiteY0" fmla="*/ 288544 h 2257440"/>
              <a:gd name="connsiteX1" fmla="*/ 237154 w 1722546"/>
              <a:gd name="connsiteY1" fmla="*/ 597408 h 2257440"/>
              <a:gd name="connsiteX2" fmla="*/ 90850 w 1722546"/>
              <a:gd name="connsiteY2" fmla="*/ 967232 h 2257440"/>
              <a:gd name="connsiteX3" fmla="*/ 54274 w 1722546"/>
              <a:gd name="connsiteY3" fmla="*/ 1463040 h 2257440"/>
              <a:gd name="connsiteX4" fmla="*/ 416492 w 1722546"/>
              <a:gd name="connsiteY4" fmla="*/ 1650653 h 2257440"/>
              <a:gd name="connsiteX5" fmla="*/ 826434 w 1722546"/>
              <a:gd name="connsiteY5" fmla="*/ 2190496 h 2257440"/>
              <a:gd name="connsiteX6" fmla="*/ 1135298 w 1722546"/>
              <a:gd name="connsiteY6" fmla="*/ 2052320 h 2257440"/>
              <a:gd name="connsiteX7" fmla="*/ 1557954 w 1722546"/>
              <a:gd name="connsiteY7" fmla="*/ 1954784 h 2257440"/>
              <a:gd name="connsiteX8" fmla="*/ 1716450 w 1722546"/>
              <a:gd name="connsiteY8" fmla="*/ 1678432 h 2257440"/>
              <a:gd name="connsiteX9" fmla="*/ 1521378 w 1722546"/>
              <a:gd name="connsiteY9" fmla="*/ 1141984 h 2257440"/>
              <a:gd name="connsiteX10" fmla="*/ 1171874 w 1722546"/>
              <a:gd name="connsiteY10" fmla="*/ 898144 h 2257440"/>
              <a:gd name="connsiteX11" fmla="*/ 1021506 w 1722546"/>
              <a:gd name="connsiteY11" fmla="*/ 642112 h 2257440"/>
              <a:gd name="connsiteX12" fmla="*/ 1033698 w 1722546"/>
              <a:gd name="connsiteY12" fmla="*/ 203200 h 2257440"/>
              <a:gd name="connsiteX13" fmla="*/ 964610 w 1722546"/>
              <a:gd name="connsiteY13" fmla="*/ 0 h 2257440"/>
              <a:gd name="connsiteX14" fmla="*/ 964610 w 1722546"/>
              <a:gd name="connsiteY14" fmla="*/ 0 h 2257440"/>
              <a:gd name="connsiteX0" fmla="*/ 148291 w 1641811"/>
              <a:gd name="connsiteY0" fmla="*/ 288544 h 2257440"/>
              <a:gd name="connsiteX1" fmla="*/ 156419 w 1641811"/>
              <a:gd name="connsiteY1" fmla="*/ 597408 h 2257440"/>
              <a:gd name="connsiteX2" fmla="*/ 10115 w 1641811"/>
              <a:gd name="connsiteY2" fmla="*/ 967232 h 2257440"/>
              <a:gd name="connsiteX3" fmla="*/ 95728 w 1641811"/>
              <a:gd name="connsiteY3" fmla="*/ 1362618 h 2257440"/>
              <a:gd name="connsiteX4" fmla="*/ 335757 w 1641811"/>
              <a:gd name="connsiteY4" fmla="*/ 1650653 h 2257440"/>
              <a:gd name="connsiteX5" fmla="*/ 745699 w 1641811"/>
              <a:gd name="connsiteY5" fmla="*/ 2190496 h 2257440"/>
              <a:gd name="connsiteX6" fmla="*/ 1054563 w 1641811"/>
              <a:gd name="connsiteY6" fmla="*/ 2052320 h 2257440"/>
              <a:gd name="connsiteX7" fmla="*/ 1477219 w 1641811"/>
              <a:gd name="connsiteY7" fmla="*/ 1954784 h 2257440"/>
              <a:gd name="connsiteX8" fmla="*/ 1635715 w 1641811"/>
              <a:gd name="connsiteY8" fmla="*/ 1678432 h 2257440"/>
              <a:gd name="connsiteX9" fmla="*/ 1440643 w 1641811"/>
              <a:gd name="connsiteY9" fmla="*/ 1141984 h 2257440"/>
              <a:gd name="connsiteX10" fmla="*/ 1091139 w 1641811"/>
              <a:gd name="connsiteY10" fmla="*/ 898144 h 2257440"/>
              <a:gd name="connsiteX11" fmla="*/ 940771 w 1641811"/>
              <a:gd name="connsiteY11" fmla="*/ 642112 h 2257440"/>
              <a:gd name="connsiteX12" fmla="*/ 952963 w 1641811"/>
              <a:gd name="connsiteY12" fmla="*/ 203200 h 2257440"/>
              <a:gd name="connsiteX13" fmla="*/ 883875 w 1641811"/>
              <a:gd name="connsiteY13" fmla="*/ 0 h 2257440"/>
              <a:gd name="connsiteX14" fmla="*/ 883875 w 1641811"/>
              <a:gd name="connsiteY14" fmla="*/ 0 h 2257440"/>
              <a:gd name="connsiteX0" fmla="*/ 148291 w 1641811"/>
              <a:gd name="connsiteY0" fmla="*/ 288544 h 2265442"/>
              <a:gd name="connsiteX1" fmla="*/ 156419 w 1641811"/>
              <a:gd name="connsiteY1" fmla="*/ 597408 h 2265442"/>
              <a:gd name="connsiteX2" fmla="*/ 10115 w 1641811"/>
              <a:gd name="connsiteY2" fmla="*/ 967232 h 2265442"/>
              <a:gd name="connsiteX3" fmla="*/ 95728 w 1641811"/>
              <a:gd name="connsiteY3" fmla="*/ 1362618 h 2265442"/>
              <a:gd name="connsiteX4" fmla="*/ 383763 w 1641811"/>
              <a:gd name="connsiteY4" fmla="*/ 1602647 h 2265442"/>
              <a:gd name="connsiteX5" fmla="*/ 745699 w 1641811"/>
              <a:gd name="connsiteY5" fmla="*/ 2190496 h 2265442"/>
              <a:gd name="connsiteX6" fmla="*/ 1054563 w 1641811"/>
              <a:gd name="connsiteY6" fmla="*/ 2052320 h 2265442"/>
              <a:gd name="connsiteX7" fmla="*/ 1477219 w 1641811"/>
              <a:gd name="connsiteY7" fmla="*/ 1954784 h 2265442"/>
              <a:gd name="connsiteX8" fmla="*/ 1635715 w 1641811"/>
              <a:gd name="connsiteY8" fmla="*/ 1678432 h 2265442"/>
              <a:gd name="connsiteX9" fmla="*/ 1440643 w 1641811"/>
              <a:gd name="connsiteY9" fmla="*/ 1141984 h 2265442"/>
              <a:gd name="connsiteX10" fmla="*/ 1091139 w 1641811"/>
              <a:gd name="connsiteY10" fmla="*/ 898144 h 2265442"/>
              <a:gd name="connsiteX11" fmla="*/ 940771 w 1641811"/>
              <a:gd name="connsiteY11" fmla="*/ 642112 h 2265442"/>
              <a:gd name="connsiteX12" fmla="*/ 952963 w 1641811"/>
              <a:gd name="connsiteY12" fmla="*/ 203200 h 2265442"/>
              <a:gd name="connsiteX13" fmla="*/ 883875 w 1641811"/>
              <a:gd name="connsiteY13" fmla="*/ 0 h 2265442"/>
              <a:gd name="connsiteX14" fmla="*/ 883875 w 1641811"/>
              <a:gd name="connsiteY14" fmla="*/ 0 h 2265442"/>
              <a:gd name="connsiteX0" fmla="*/ 162843 w 1656363"/>
              <a:gd name="connsiteY0" fmla="*/ 288544 h 2265442"/>
              <a:gd name="connsiteX1" fmla="*/ 170971 w 1656363"/>
              <a:gd name="connsiteY1" fmla="*/ 597408 h 2265442"/>
              <a:gd name="connsiteX2" fmla="*/ 24667 w 1656363"/>
              <a:gd name="connsiteY2" fmla="*/ 967232 h 2265442"/>
              <a:gd name="connsiteX3" fmla="*/ 62275 w 1656363"/>
              <a:gd name="connsiteY3" fmla="*/ 1362618 h 2265442"/>
              <a:gd name="connsiteX4" fmla="*/ 398315 w 1656363"/>
              <a:gd name="connsiteY4" fmla="*/ 1602647 h 2265442"/>
              <a:gd name="connsiteX5" fmla="*/ 760251 w 1656363"/>
              <a:gd name="connsiteY5" fmla="*/ 2190496 h 2265442"/>
              <a:gd name="connsiteX6" fmla="*/ 1069115 w 1656363"/>
              <a:gd name="connsiteY6" fmla="*/ 2052320 h 2265442"/>
              <a:gd name="connsiteX7" fmla="*/ 1491771 w 1656363"/>
              <a:gd name="connsiteY7" fmla="*/ 1954784 h 2265442"/>
              <a:gd name="connsiteX8" fmla="*/ 1650267 w 1656363"/>
              <a:gd name="connsiteY8" fmla="*/ 1678432 h 2265442"/>
              <a:gd name="connsiteX9" fmla="*/ 1455195 w 1656363"/>
              <a:gd name="connsiteY9" fmla="*/ 1141984 h 2265442"/>
              <a:gd name="connsiteX10" fmla="*/ 1105691 w 1656363"/>
              <a:gd name="connsiteY10" fmla="*/ 898144 h 2265442"/>
              <a:gd name="connsiteX11" fmla="*/ 955323 w 1656363"/>
              <a:gd name="connsiteY11" fmla="*/ 642112 h 2265442"/>
              <a:gd name="connsiteX12" fmla="*/ 967515 w 1656363"/>
              <a:gd name="connsiteY12" fmla="*/ 203200 h 2265442"/>
              <a:gd name="connsiteX13" fmla="*/ 898427 w 1656363"/>
              <a:gd name="connsiteY13" fmla="*/ 0 h 2265442"/>
              <a:gd name="connsiteX14" fmla="*/ 898427 w 1656363"/>
              <a:gd name="connsiteY14" fmla="*/ 0 h 2265442"/>
              <a:gd name="connsiteX0" fmla="*/ 156292 w 1649812"/>
              <a:gd name="connsiteY0" fmla="*/ 288544 h 2217436"/>
              <a:gd name="connsiteX1" fmla="*/ 164420 w 1649812"/>
              <a:gd name="connsiteY1" fmla="*/ 597408 h 2217436"/>
              <a:gd name="connsiteX2" fmla="*/ 18116 w 1649812"/>
              <a:gd name="connsiteY2" fmla="*/ 967232 h 2217436"/>
              <a:gd name="connsiteX3" fmla="*/ 55724 w 1649812"/>
              <a:gd name="connsiteY3" fmla="*/ 1362618 h 2217436"/>
              <a:gd name="connsiteX4" fmla="*/ 247747 w 1649812"/>
              <a:gd name="connsiteY4" fmla="*/ 1890682 h 2217436"/>
              <a:gd name="connsiteX5" fmla="*/ 753700 w 1649812"/>
              <a:gd name="connsiteY5" fmla="*/ 2190496 h 2217436"/>
              <a:gd name="connsiteX6" fmla="*/ 1062564 w 1649812"/>
              <a:gd name="connsiteY6" fmla="*/ 2052320 h 2217436"/>
              <a:gd name="connsiteX7" fmla="*/ 1485220 w 1649812"/>
              <a:gd name="connsiteY7" fmla="*/ 1954784 h 2217436"/>
              <a:gd name="connsiteX8" fmla="*/ 1643716 w 1649812"/>
              <a:gd name="connsiteY8" fmla="*/ 1678432 h 2217436"/>
              <a:gd name="connsiteX9" fmla="*/ 1448644 w 1649812"/>
              <a:gd name="connsiteY9" fmla="*/ 1141984 h 2217436"/>
              <a:gd name="connsiteX10" fmla="*/ 1099140 w 1649812"/>
              <a:gd name="connsiteY10" fmla="*/ 898144 h 2217436"/>
              <a:gd name="connsiteX11" fmla="*/ 948772 w 1649812"/>
              <a:gd name="connsiteY11" fmla="*/ 642112 h 2217436"/>
              <a:gd name="connsiteX12" fmla="*/ 960964 w 1649812"/>
              <a:gd name="connsiteY12" fmla="*/ 203200 h 2217436"/>
              <a:gd name="connsiteX13" fmla="*/ 891876 w 1649812"/>
              <a:gd name="connsiteY13" fmla="*/ 0 h 2217436"/>
              <a:gd name="connsiteX14" fmla="*/ 891876 w 1649812"/>
              <a:gd name="connsiteY14" fmla="*/ 0 h 2217436"/>
              <a:gd name="connsiteX0" fmla="*/ 124571 w 1618091"/>
              <a:gd name="connsiteY0" fmla="*/ 288544 h 2217436"/>
              <a:gd name="connsiteX1" fmla="*/ 132699 w 1618091"/>
              <a:gd name="connsiteY1" fmla="*/ 597408 h 2217436"/>
              <a:gd name="connsiteX2" fmla="*/ 72007 w 1618091"/>
              <a:gd name="connsiteY2" fmla="*/ 930566 h 2217436"/>
              <a:gd name="connsiteX3" fmla="*/ 24003 w 1618091"/>
              <a:gd name="connsiteY3" fmla="*/ 1362618 h 2217436"/>
              <a:gd name="connsiteX4" fmla="*/ 216026 w 1618091"/>
              <a:gd name="connsiteY4" fmla="*/ 1890682 h 2217436"/>
              <a:gd name="connsiteX5" fmla="*/ 721979 w 1618091"/>
              <a:gd name="connsiteY5" fmla="*/ 2190496 h 2217436"/>
              <a:gd name="connsiteX6" fmla="*/ 1030843 w 1618091"/>
              <a:gd name="connsiteY6" fmla="*/ 2052320 h 2217436"/>
              <a:gd name="connsiteX7" fmla="*/ 1453499 w 1618091"/>
              <a:gd name="connsiteY7" fmla="*/ 1954784 h 2217436"/>
              <a:gd name="connsiteX8" fmla="*/ 1611995 w 1618091"/>
              <a:gd name="connsiteY8" fmla="*/ 1678432 h 2217436"/>
              <a:gd name="connsiteX9" fmla="*/ 1416923 w 1618091"/>
              <a:gd name="connsiteY9" fmla="*/ 1141984 h 2217436"/>
              <a:gd name="connsiteX10" fmla="*/ 1067419 w 1618091"/>
              <a:gd name="connsiteY10" fmla="*/ 898144 h 2217436"/>
              <a:gd name="connsiteX11" fmla="*/ 917051 w 1618091"/>
              <a:gd name="connsiteY11" fmla="*/ 642112 h 2217436"/>
              <a:gd name="connsiteX12" fmla="*/ 929243 w 1618091"/>
              <a:gd name="connsiteY12" fmla="*/ 203200 h 2217436"/>
              <a:gd name="connsiteX13" fmla="*/ 860155 w 1618091"/>
              <a:gd name="connsiteY13" fmla="*/ 0 h 2217436"/>
              <a:gd name="connsiteX14" fmla="*/ 860155 w 1618091"/>
              <a:gd name="connsiteY14" fmla="*/ 0 h 2217436"/>
              <a:gd name="connsiteX0" fmla="*/ 124572 w 1618092"/>
              <a:gd name="connsiteY0" fmla="*/ 288544 h 2217436"/>
              <a:gd name="connsiteX1" fmla="*/ 132700 w 1618092"/>
              <a:gd name="connsiteY1" fmla="*/ 597408 h 2217436"/>
              <a:gd name="connsiteX2" fmla="*/ 72008 w 1618092"/>
              <a:gd name="connsiteY2" fmla="*/ 930566 h 2217436"/>
              <a:gd name="connsiteX3" fmla="*/ 24003 w 1618092"/>
              <a:gd name="connsiteY3" fmla="*/ 1314613 h 2217436"/>
              <a:gd name="connsiteX4" fmla="*/ 216027 w 1618092"/>
              <a:gd name="connsiteY4" fmla="*/ 1890682 h 2217436"/>
              <a:gd name="connsiteX5" fmla="*/ 721980 w 1618092"/>
              <a:gd name="connsiteY5" fmla="*/ 2190496 h 2217436"/>
              <a:gd name="connsiteX6" fmla="*/ 1030844 w 1618092"/>
              <a:gd name="connsiteY6" fmla="*/ 2052320 h 2217436"/>
              <a:gd name="connsiteX7" fmla="*/ 1453500 w 1618092"/>
              <a:gd name="connsiteY7" fmla="*/ 1954784 h 2217436"/>
              <a:gd name="connsiteX8" fmla="*/ 1611996 w 1618092"/>
              <a:gd name="connsiteY8" fmla="*/ 1678432 h 2217436"/>
              <a:gd name="connsiteX9" fmla="*/ 1416924 w 1618092"/>
              <a:gd name="connsiteY9" fmla="*/ 1141984 h 2217436"/>
              <a:gd name="connsiteX10" fmla="*/ 1067420 w 1618092"/>
              <a:gd name="connsiteY10" fmla="*/ 898144 h 2217436"/>
              <a:gd name="connsiteX11" fmla="*/ 917052 w 1618092"/>
              <a:gd name="connsiteY11" fmla="*/ 642112 h 2217436"/>
              <a:gd name="connsiteX12" fmla="*/ 929244 w 1618092"/>
              <a:gd name="connsiteY12" fmla="*/ 203200 h 2217436"/>
              <a:gd name="connsiteX13" fmla="*/ 860156 w 1618092"/>
              <a:gd name="connsiteY13" fmla="*/ 0 h 2217436"/>
              <a:gd name="connsiteX14" fmla="*/ 860156 w 1618092"/>
              <a:gd name="connsiteY14" fmla="*/ 0 h 221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18092" h="2217436">
                <a:moveTo>
                  <a:pt x="124572" y="288544"/>
                </a:moveTo>
                <a:cubicBezTo>
                  <a:pt x="186887" y="247904"/>
                  <a:pt x="141461" y="490404"/>
                  <a:pt x="132700" y="597408"/>
                </a:cubicBezTo>
                <a:cubicBezTo>
                  <a:pt x="123939" y="704412"/>
                  <a:pt x="90124" y="811032"/>
                  <a:pt x="72008" y="930566"/>
                </a:cubicBezTo>
                <a:cubicBezTo>
                  <a:pt x="53892" y="1050100"/>
                  <a:pt x="0" y="1154594"/>
                  <a:pt x="24003" y="1314613"/>
                </a:cubicBezTo>
                <a:cubicBezTo>
                  <a:pt x="48006" y="1474632"/>
                  <a:pt x="99698" y="1744702"/>
                  <a:pt x="216027" y="1890682"/>
                </a:cubicBezTo>
                <a:cubicBezTo>
                  <a:pt x="332356" y="2036662"/>
                  <a:pt x="586177" y="2163556"/>
                  <a:pt x="721980" y="2190496"/>
                </a:cubicBezTo>
                <a:cubicBezTo>
                  <a:pt x="857783" y="2217436"/>
                  <a:pt x="908924" y="2091605"/>
                  <a:pt x="1030844" y="2052320"/>
                </a:cubicBezTo>
                <a:cubicBezTo>
                  <a:pt x="1152764" y="2013035"/>
                  <a:pt x="1356641" y="2017099"/>
                  <a:pt x="1453500" y="1954784"/>
                </a:cubicBezTo>
                <a:cubicBezTo>
                  <a:pt x="1550359" y="1892469"/>
                  <a:pt x="1618092" y="1813899"/>
                  <a:pt x="1611996" y="1678432"/>
                </a:cubicBezTo>
                <a:cubicBezTo>
                  <a:pt x="1605900" y="1542965"/>
                  <a:pt x="1507687" y="1272032"/>
                  <a:pt x="1416924" y="1141984"/>
                </a:cubicBezTo>
                <a:cubicBezTo>
                  <a:pt x="1326161" y="1011936"/>
                  <a:pt x="1150732" y="981456"/>
                  <a:pt x="1067420" y="898144"/>
                </a:cubicBezTo>
                <a:cubicBezTo>
                  <a:pt x="984108" y="814832"/>
                  <a:pt x="940081" y="757936"/>
                  <a:pt x="917052" y="642112"/>
                </a:cubicBezTo>
                <a:cubicBezTo>
                  <a:pt x="894023" y="526288"/>
                  <a:pt x="938727" y="310219"/>
                  <a:pt x="929244" y="203200"/>
                </a:cubicBezTo>
                <a:cubicBezTo>
                  <a:pt x="919761" y="96181"/>
                  <a:pt x="860156" y="0"/>
                  <a:pt x="860156" y="0"/>
                </a:cubicBezTo>
                <a:lnTo>
                  <a:pt x="860156" y="0"/>
                </a:lnTo>
              </a:path>
            </a:pathLst>
          </a:custGeom>
          <a:ln w="44450">
            <a:solidFill>
              <a:schemeClr val="bg1"/>
            </a:solidFill>
            <a:prstDash val="sysDot"/>
            <a:tailEnd type="none"/>
          </a:ln>
        </p:spPr>
        <p:style>
          <a:lnRef idx="1">
            <a:schemeClr val="accent1"/>
          </a:lnRef>
          <a:fillRef idx="0">
            <a:schemeClr val="accent1"/>
          </a:fillRef>
          <a:effectRef idx="0">
            <a:schemeClr val="accent1"/>
          </a:effectRef>
          <a:fontRef idx="minor">
            <a:schemeClr val="tx1"/>
          </a:fontRef>
        </p:style>
        <p:txBody>
          <a:bodyPr lIns="109728" tIns="54864" rIns="109728" bIns="54864" rtlCol="0" anchor="ctr"/>
          <a:lstStyle/>
          <a:p>
            <a:pPr algn="ctr"/>
            <a:endParaRPr lang="en-US"/>
          </a:p>
        </p:txBody>
      </p:sp>
      <p:sp>
        <p:nvSpPr>
          <p:cNvPr id="50" name="Freeform 49"/>
          <p:cNvSpPr/>
          <p:nvPr/>
        </p:nvSpPr>
        <p:spPr>
          <a:xfrm>
            <a:off x="169200" y="3909600"/>
            <a:ext cx="576000" cy="1196400"/>
          </a:xfrm>
          <a:custGeom>
            <a:avLst/>
            <a:gdLst>
              <a:gd name="connsiteX0" fmla="*/ 133200 w 576000"/>
              <a:gd name="connsiteY0" fmla="*/ 0 h 1196400"/>
              <a:gd name="connsiteX1" fmla="*/ 450000 w 576000"/>
              <a:gd name="connsiteY1" fmla="*/ 136800 h 1196400"/>
              <a:gd name="connsiteX2" fmla="*/ 500400 w 576000"/>
              <a:gd name="connsiteY2" fmla="*/ 590400 h 1196400"/>
              <a:gd name="connsiteX3" fmla="*/ 543600 w 576000"/>
              <a:gd name="connsiteY3" fmla="*/ 1072800 h 1196400"/>
              <a:gd name="connsiteX4" fmla="*/ 306000 w 576000"/>
              <a:gd name="connsiteY4" fmla="*/ 1116000 h 1196400"/>
              <a:gd name="connsiteX5" fmla="*/ 39600 w 576000"/>
              <a:gd name="connsiteY5" fmla="*/ 590400 h 1196400"/>
              <a:gd name="connsiteX6" fmla="*/ 68400 w 576000"/>
              <a:gd name="connsiteY6" fmla="*/ 223200 h 1196400"/>
              <a:gd name="connsiteX7" fmla="*/ 68400 w 576000"/>
              <a:gd name="connsiteY7" fmla="*/ 57600 h 1196400"/>
              <a:gd name="connsiteX0" fmla="*/ 133200 w 576000"/>
              <a:gd name="connsiteY0" fmla="*/ 0 h 1196400"/>
              <a:gd name="connsiteX1" fmla="*/ 450000 w 576000"/>
              <a:gd name="connsiteY1" fmla="*/ 136800 h 1196400"/>
              <a:gd name="connsiteX2" fmla="*/ 500400 w 576000"/>
              <a:gd name="connsiteY2" fmla="*/ 590400 h 1196400"/>
              <a:gd name="connsiteX3" fmla="*/ 543600 w 576000"/>
              <a:gd name="connsiteY3" fmla="*/ 1072800 h 1196400"/>
              <a:gd name="connsiteX4" fmla="*/ 306000 w 576000"/>
              <a:gd name="connsiteY4" fmla="*/ 1116000 h 1196400"/>
              <a:gd name="connsiteX5" fmla="*/ 39600 w 576000"/>
              <a:gd name="connsiteY5" fmla="*/ 590400 h 1196400"/>
              <a:gd name="connsiteX6" fmla="*/ 68400 w 576000"/>
              <a:gd name="connsiteY6" fmla="*/ 223200 h 1196400"/>
              <a:gd name="connsiteX7" fmla="*/ 68400 w 576000"/>
              <a:gd name="connsiteY7" fmla="*/ 57600 h 1196400"/>
              <a:gd name="connsiteX8" fmla="*/ 133200 w 576000"/>
              <a:gd name="connsiteY8" fmla="*/ 0 h 119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00" h="1196400">
                <a:moveTo>
                  <a:pt x="133200" y="0"/>
                </a:moveTo>
                <a:cubicBezTo>
                  <a:pt x="261000" y="19200"/>
                  <a:pt x="388800" y="38400"/>
                  <a:pt x="450000" y="136800"/>
                </a:cubicBezTo>
                <a:cubicBezTo>
                  <a:pt x="511200" y="235200"/>
                  <a:pt x="484800" y="434400"/>
                  <a:pt x="500400" y="590400"/>
                </a:cubicBezTo>
                <a:cubicBezTo>
                  <a:pt x="516000" y="746400"/>
                  <a:pt x="576000" y="985200"/>
                  <a:pt x="543600" y="1072800"/>
                </a:cubicBezTo>
                <a:cubicBezTo>
                  <a:pt x="511200" y="1160400"/>
                  <a:pt x="390000" y="1196400"/>
                  <a:pt x="306000" y="1116000"/>
                </a:cubicBezTo>
                <a:cubicBezTo>
                  <a:pt x="222000" y="1035600"/>
                  <a:pt x="79200" y="739200"/>
                  <a:pt x="39600" y="590400"/>
                </a:cubicBezTo>
                <a:cubicBezTo>
                  <a:pt x="0" y="441600"/>
                  <a:pt x="63600" y="312000"/>
                  <a:pt x="68400" y="223200"/>
                </a:cubicBezTo>
                <a:cubicBezTo>
                  <a:pt x="73200" y="134400"/>
                  <a:pt x="68400" y="57600"/>
                  <a:pt x="68400" y="57600"/>
                </a:cubicBezTo>
                <a:lnTo>
                  <a:pt x="133200" y="0"/>
                </a:lnTo>
                <a:close/>
              </a:path>
            </a:pathLst>
          </a:custGeom>
          <a:ln w="38100">
            <a:solidFill>
              <a:srgbClr val="C00000"/>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2" name="Straight Connector 51"/>
          <p:cNvCxnSpPr/>
          <p:nvPr/>
        </p:nvCxnSpPr>
        <p:spPr>
          <a:xfrm flipH="1">
            <a:off x="1799552" y="1695306"/>
            <a:ext cx="2765136" cy="4954202"/>
          </a:xfrm>
          <a:prstGeom prst="line">
            <a:avLst/>
          </a:prstGeom>
          <a:ln w="63500">
            <a:solidFill>
              <a:schemeClr val="bg1"/>
            </a:solidFill>
            <a:prstDash val="lgDashDotDot"/>
          </a:ln>
        </p:spPr>
        <p:style>
          <a:lnRef idx="1">
            <a:schemeClr val="accent1"/>
          </a:lnRef>
          <a:fillRef idx="0">
            <a:schemeClr val="accent1"/>
          </a:fillRef>
          <a:effectRef idx="0">
            <a:schemeClr val="accent1"/>
          </a:effectRef>
          <a:fontRef idx="minor">
            <a:schemeClr val="tx1"/>
          </a:fontRef>
        </p:style>
      </p:cxnSp>
      <p:sp>
        <p:nvSpPr>
          <p:cNvPr id="23" name="Freeform 22"/>
          <p:cNvSpPr/>
          <p:nvPr/>
        </p:nvSpPr>
        <p:spPr>
          <a:xfrm>
            <a:off x="1972372" y="2444197"/>
            <a:ext cx="1382569" cy="3053171"/>
          </a:xfrm>
          <a:custGeom>
            <a:avLst/>
            <a:gdLst>
              <a:gd name="connsiteX0" fmla="*/ 469997 w 2728076"/>
              <a:gd name="connsiteY0" fmla="*/ 5443356 h 5457316"/>
              <a:gd name="connsiteX1" fmla="*/ 1084251 w 2728076"/>
              <a:gd name="connsiteY1" fmla="*/ 5345634 h 5457316"/>
              <a:gd name="connsiteX2" fmla="*/ 1147072 w 2728076"/>
              <a:gd name="connsiteY2" fmla="*/ 4773261 h 5457316"/>
              <a:gd name="connsiteX3" fmla="*/ 1272715 w 2728076"/>
              <a:gd name="connsiteY3" fmla="*/ 4256730 h 5457316"/>
              <a:gd name="connsiteX4" fmla="*/ 1684544 w 2728076"/>
              <a:gd name="connsiteY4" fmla="*/ 4333512 h 5457316"/>
              <a:gd name="connsiteX5" fmla="*/ 2019591 w 2728076"/>
              <a:gd name="connsiteY5" fmla="*/ 3607576 h 5457316"/>
              <a:gd name="connsiteX6" fmla="*/ 2354638 w 2728076"/>
              <a:gd name="connsiteY6" fmla="*/ 2923521 h 5457316"/>
              <a:gd name="connsiteX7" fmla="*/ 2675725 w 2728076"/>
              <a:gd name="connsiteY7" fmla="*/ 1925359 h 5457316"/>
              <a:gd name="connsiteX8" fmla="*/ 2668745 w 2728076"/>
              <a:gd name="connsiteY8" fmla="*/ 780614 h 5457316"/>
              <a:gd name="connsiteX9" fmla="*/ 2564043 w 2728076"/>
              <a:gd name="connsiteY9" fmla="*/ 103539 h 5457316"/>
              <a:gd name="connsiteX10" fmla="*/ 2152214 w 2728076"/>
              <a:gd name="connsiteY10" fmla="*/ 159380 h 5457316"/>
              <a:gd name="connsiteX11" fmla="*/ 1063310 w 2728076"/>
              <a:gd name="connsiteY11" fmla="*/ 1003979 h 5457316"/>
              <a:gd name="connsiteX12" fmla="*/ 714303 w 2728076"/>
              <a:gd name="connsiteY12" fmla="*/ 1506550 h 5457316"/>
              <a:gd name="connsiteX13" fmla="*/ 302474 w 2728076"/>
              <a:gd name="connsiteY13" fmla="*/ 2057982 h 5457316"/>
              <a:gd name="connsiteX14" fmla="*/ 16287 w 2728076"/>
              <a:gd name="connsiteY14" fmla="*/ 2832779 h 5457316"/>
              <a:gd name="connsiteX15" fmla="*/ 204751 w 2728076"/>
              <a:gd name="connsiteY15" fmla="*/ 3440052 h 5457316"/>
              <a:gd name="connsiteX16" fmla="*/ 330394 w 2728076"/>
              <a:gd name="connsiteY16" fmla="*/ 3677377 h 5457316"/>
              <a:gd name="connsiteX17" fmla="*/ 211732 w 2728076"/>
              <a:gd name="connsiteY17" fmla="*/ 4082226 h 5457316"/>
              <a:gd name="connsiteX18" fmla="*/ 155890 w 2728076"/>
              <a:gd name="connsiteY18" fmla="*/ 4815142 h 5457316"/>
              <a:gd name="connsiteX19" fmla="*/ 567719 w 2728076"/>
              <a:gd name="connsiteY19" fmla="*/ 4961726 h 5457316"/>
              <a:gd name="connsiteX20" fmla="*/ 1028409 w 2728076"/>
              <a:gd name="connsiteY20" fmla="*/ 4626678 h 5457316"/>
              <a:gd name="connsiteX0" fmla="*/ 1084251 w 2728076"/>
              <a:gd name="connsiteY0" fmla="*/ 5345634 h 5345634"/>
              <a:gd name="connsiteX1" fmla="*/ 1147072 w 2728076"/>
              <a:gd name="connsiteY1" fmla="*/ 4773261 h 5345634"/>
              <a:gd name="connsiteX2" fmla="*/ 1272715 w 2728076"/>
              <a:gd name="connsiteY2" fmla="*/ 4256730 h 5345634"/>
              <a:gd name="connsiteX3" fmla="*/ 1684544 w 2728076"/>
              <a:gd name="connsiteY3" fmla="*/ 4333512 h 5345634"/>
              <a:gd name="connsiteX4" fmla="*/ 2019591 w 2728076"/>
              <a:gd name="connsiteY4" fmla="*/ 3607576 h 5345634"/>
              <a:gd name="connsiteX5" fmla="*/ 2354638 w 2728076"/>
              <a:gd name="connsiteY5" fmla="*/ 2923521 h 5345634"/>
              <a:gd name="connsiteX6" fmla="*/ 2675725 w 2728076"/>
              <a:gd name="connsiteY6" fmla="*/ 1925359 h 5345634"/>
              <a:gd name="connsiteX7" fmla="*/ 2668745 w 2728076"/>
              <a:gd name="connsiteY7" fmla="*/ 780614 h 5345634"/>
              <a:gd name="connsiteX8" fmla="*/ 2564043 w 2728076"/>
              <a:gd name="connsiteY8" fmla="*/ 103539 h 5345634"/>
              <a:gd name="connsiteX9" fmla="*/ 2152214 w 2728076"/>
              <a:gd name="connsiteY9" fmla="*/ 159380 h 5345634"/>
              <a:gd name="connsiteX10" fmla="*/ 1063310 w 2728076"/>
              <a:gd name="connsiteY10" fmla="*/ 1003979 h 5345634"/>
              <a:gd name="connsiteX11" fmla="*/ 714303 w 2728076"/>
              <a:gd name="connsiteY11" fmla="*/ 1506550 h 5345634"/>
              <a:gd name="connsiteX12" fmla="*/ 302474 w 2728076"/>
              <a:gd name="connsiteY12" fmla="*/ 2057982 h 5345634"/>
              <a:gd name="connsiteX13" fmla="*/ 16287 w 2728076"/>
              <a:gd name="connsiteY13" fmla="*/ 2832779 h 5345634"/>
              <a:gd name="connsiteX14" fmla="*/ 204751 w 2728076"/>
              <a:gd name="connsiteY14" fmla="*/ 3440052 h 5345634"/>
              <a:gd name="connsiteX15" fmla="*/ 330394 w 2728076"/>
              <a:gd name="connsiteY15" fmla="*/ 3677377 h 5345634"/>
              <a:gd name="connsiteX16" fmla="*/ 211732 w 2728076"/>
              <a:gd name="connsiteY16" fmla="*/ 4082226 h 5345634"/>
              <a:gd name="connsiteX17" fmla="*/ 155890 w 2728076"/>
              <a:gd name="connsiteY17" fmla="*/ 4815142 h 5345634"/>
              <a:gd name="connsiteX18" fmla="*/ 567719 w 2728076"/>
              <a:gd name="connsiteY18" fmla="*/ 4961726 h 5345634"/>
              <a:gd name="connsiteX19" fmla="*/ 1028409 w 2728076"/>
              <a:gd name="connsiteY19" fmla="*/ 4626678 h 5345634"/>
              <a:gd name="connsiteX0" fmla="*/ 1084251 w 2728076"/>
              <a:gd name="connsiteY0" fmla="*/ 5345634 h 5345634"/>
              <a:gd name="connsiteX1" fmla="*/ 1272715 w 2728076"/>
              <a:gd name="connsiteY1" fmla="*/ 4256730 h 5345634"/>
              <a:gd name="connsiteX2" fmla="*/ 1684544 w 2728076"/>
              <a:gd name="connsiteY2" fmla="*/ 4333512 h 5345634"/>
              <a:gd name="connsiteX3" fmla="*/ 2019591 w 2728076"/>
              <a:gd name="connsiteY3" fmla="*/ 3607576 h 5345634"/>
              <a:gd name="connsiteX4" fmla="*/ 2354638 w 2728076"/>
              <a:gd name="connsiteY4" fmla="*/ 2923521 h 5345634"/>
              <a:gd name="connsiteX5" fmla="*/ 2675725 w 2728076"/>
              <a:gd name="connsiteY5" fmla="*/ 1925359 h 5345634"/>
              <a:gd name="connsiteX6" fmla="*/ 2668745 w 2728076"/>
              <a:gd name="connsiteY6" fmla="*/ 780614 h 5345634"/>
              <a:gd name="connsiteX7" fmla="*/ 2564043 w 2728076"/>
              <a:gd name="connsiteY7" fmla="*/ 103539 h 5345634"/>
              <a:gd name="connsiteX8" fmla="*/ 2152214 w 2728076"/>
              <a:gd name="connsiteY8" fmla="*/ 159380 h 5345634"/>
              <a:gd name="connsiteX9" fmla="*/ 1063310 w 2728076"/>
              <a:gd name="connsiteY9" fmla="*/ 1003979 h 5345634"/>
              <a:gd name="connsiteX10" fmla="*/ 714303 w 2728076"/>
              <a:gd name="connsiteY10" fmla="*/ 1506550 h 5345634"/>
              <a:gd name="connsiteX11" fmla="*/ 302474 w 2728076"/>
              <a:gd name="connsiteY11" fmla="*/ 2057982 h 5345634"/>
              <a:gd name="connsiteX12" fmla="*/ 16287 w 2728076"/>
              <a:gd name="connsiteY12" fmla="*/ 2832779 h 5345634"/>
              <a:gd name="connsiteX13" fmla="*/ 204751 w 2728076"/>
              <a:gd name="connsiteY13" fmla="*/ 3440052 h 5345634"/>
              <a:gd name="connsiteX14" fmla="*/ 330394 w 2728076"/>
              <a:gd name="connsiteY14" fmla="*/ 3677377 h 5345634"/>
              <a:gd name="connsiteX15" fmla="*/ 211732 w 2728076"/>
              <a:gd name="connsiteY15" fmla="*/ 4082226 h 5345634"/>
              <a:gd name="connsiteX16" fmla="*/ 155890 w 2728076"/>
              <a:gd name="connsiteY16" fmla="*/ 4815142 h 5345634"/>
              <a:gd name="connsiteX17" fmla="*/ 567719 w 2728076"/>
              <a:gd name="connsiteY17" fmla="*/ 4961726 h 5345634"/>
              <a:gd name="connsiteX18" fmla="*/ 1028409 w 2728076"/>
              <a:gd name="connsiteY18" fmla="*/ 4626678 h 5345634"/>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18" fmla="*/ 1272715 w 2728076"/>
              <a:gd name="connsiteY18" fmla="*/ 4256730 h 4993137"/>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211732 w 2728076"/>
              <a:gd name="connsiteY14" fmla="*/ 4082226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316019 w 2728076"/>
              <a:gd name="connsiteY14" fmla="*/ 4244660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28076" h="5428212">
                <a:moveTo>
                  <a:pt x="1272715" y="4256730"/>
                </a:moveTo>
                <a:cubicBezTo>
                  <a:pt x="1372764" y="4088043"/>
                  <a:pt x="1560065" y="4441704"/>
                  <a:pt x="1684544" y="4333512"/>
                </a:cubicBezTo>
                <a:cubicBezTo>
                  <a:pt x="1809023" y="4225320"/>
                  <a:pt x="1907909" y="3842574"/>
                  <a:pt x="2019591" y="3607576"/>
                </a:cubicBezTo>
                <a:cubicBezTo>
                  <a:pt x="2131273" y="3372578"/>
                  <a:pt x="2245282" y="3203890"/>
                  <a:pt x="2354638" y="2923521"/>
                </a:cubicBezTo>
                <a:cubicBezTo>
                  <a:pt x="2463994" y="2643152"/>
                  <a:pt x="2623374" y="2282510"/>
                  <a:pt x="2675725" y="1925359"/>
                </a:cubicBezTo>
                <a:cubicBezTo>
                  <a:pt x="2728076" y="1568208"/>
                  <a:pt x="2687359" y="1084251"/>
                  <a:pt x="2668745" y="780614"/>
                </a:cubicBezTo>
                <a:cubicBezTo>
                  <a:pt x="2650131" y="476977"/>
                  <a:pt x="2650131" y="207078"/>
                  <a:pt x="2564043" y="103539"/>
                </a:cubicBezTo>
                <a:cubicBezTo>
                  <a:pt x="2477955" y="0"/>
                  <a:pt x="2402336" y="9307"/>
                  <a:pt x="2152214" y="159380"/>
                </a:cubicBezTo>
                <a:cubicBezTo>
                  <a:pt x="1902092" y="309453"/>
                  <a:pt x="1302962" y="779451"/>
                  <a:pt x="1063310" y="1003979"/>
                </a:cubicBezTo>
                <a:cubicBezTo>
                  <a:pt x="823658" y="1228507"/>
                  <a:pt x="841109" y="1330883"/>
                  <a:pt x="714303" y="1506550"/>
                </a:cubicBezTo>
                <a:cubicBezTo>
                  <a:pt x="587497" y="1682217"/>
                  <a:pt x="418810" y="1836944"/>
                  <a:pt x="302474" y="2057982"/>
                </a:cubicBezTo>
                <a:cubicBezTo>
                  <a:pt x="186138" y="2279020"/>
                  <a:pt x="32574" y="2602434"/>
                  <a:pt x="16287" y="2832779"/>
                </a:cubicBezTo>
                <a:cubicBezTo>
                  <a:pt x="0" y="3063124"/>
                  <a:pt x="152400" y="3299286"/>
                  <a:pt x="204751" y="3440052"/>
                </a:cubicBezTo>
                <a:cubicBezTo>
                  <a:pt x="257102" y="3580818"/>
                  <a:pt x="329231" y="3570348"/>
                  <a:pt x="330394" y="3677377"/>
                </a:cubicBezTo>
                <a:cubicBezTo>
                  <a:pt x="331558" y="3784406"/>
                  <a:pt x="345103" y="4055033"/>
                  <a:pt x="316019" y="4244660"/>
                </a:cubicBezTo>
                <a:cubicBezTo>
                  <a:pt x="286935" y="4434288"/>
                  <a:pt x="98283" y="4623119"/>
                  <a:pt x="155890" y="4815142"/>
                </a:cubicBezTo>
                <a:cubicBezTo>
                  <a:pt x="213497" y="5007165"/>
                  <a:pt x="516241" y="5428212"/>
                  <a:pt x="661661" y="5396801"/>
                </a:cubicBezTo>
                <a:cubicBezTo>
                  <a:pt x="807081" y="5365390"/>
                  <a:pt x="870774" y="4778496"/>
                  <a:pt x="1028409" y="4626678"/>
                </a:cubicBezTo>
                <a:lnTo>
                  <a:pt x="1272715" y="4256730"/>
                </a:lnTo>
                <a:close/>
              </a:path>
            </a:pathLst>
          </a:custGeom>
          <a:ln w="25400">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p:cNvSpPr txBox="1"/>
          <p:nvPr/>
        </p:nvSpPr>
        <p:spPr>
          <a:xfrm>
            <a:off x="2433229" y="3596337"/>
            <a:ext cx="444353" cy="707886"/>
          </a:xfrm>
          <a:prstGeom prst="rect">
            <a:avLst/>
          </a:prstGeom>
          <a:noFill/>
        </p:spPr>
        <p:txBody>
          <a:bodyPr wrap="none" rtlCol="0">
            <a:spAutoFit/>
          </a:bodyPr>
          <a:lstStyle/>
          <a:p>
            <a:pPr algn="ctr"/>
            <a:r>
              <a:rPr lang="en-US" sz="4000" b="1" dirty="0">
                <a:solidFill>
                  <a:srgbClr val="00CC99"/>
                </a:solidFill>
              </a:rPr>
              <a:t>1</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G:\Land Technical\Maps\Aerial Photos\1931 c-1436_11 5x7 retouch.jpg"/>
          <p:cNvPicPr>
            <a:picLocks noChangeAspect="1" noChangeArrowheads="1"/>
          </p:cNvPicPr>
          <p:nvPr/>
        </p:nvPicPr>
        <p:blipFill>
          <a:blip r:embed="rId3" cstate="print"/>
          <a:srcRect l="2766" t="10388" r="15211" b="5666"/>
          <a:stretch>
            <a:fillRect/>
          </a:stretch>
        </p:blipFill>
        <p:spPr bwMode="auto">
          <a:xfrm>
            <a:off x="0" y="5712"/>
            <a:ext cx="10972847" cy="8223888"/>
          </a:xfrm>
          <a:prstGeom prst="rect">
            <a:avLst/>
          </a:prstGeom>
          <a:noFill/>
        </p:spPr>
      </p:pic>
      <p:grpSp>
        <p:nvGrpSpPr>
          <p:cNvPr id="2" name="Group 56"/>
          <p:cNvGrpSpPr/>
          <p:nvPr/>
        </p:nvGrpSpPr>
        <p:grpSpPr>
          <a:xfrm>
            <a:off x="18324" y="7700602"/>
            <a:ext cx="4454184" cy="491595"/>
            <a:chOff x="15270" y="4888388"/>
            <a:chExt cx="3711820" cy="409662"/>
          </a:xfrm>
        </p:grpSpPr>
        <p:sp>
          <p:nvSpPr>
            <p:cNvPr id="38" name="Rectangle 37"/>
            <p:cNvSpPr/>
            <p:nvPr/>
          </p:nvSpPr>
          <p:spPr>
            <a:xfrm>
              <a:off x="40210" y="4913329"/>
              <a:ext cx="3686880"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39" name="Rectangle 38"/>
            <p:cNvSpPr/>
            <p:nvPr/>
          </p:nvSpPr>
          <p:spPr>
            <a:xfrm>
              <a:off x="15270" y="4888388"/>
              <a:ext cx="3711819"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40" name="Rectangle 39"/>
            <p:cNvSpPr/>
            <p:nvPr/>
          </p:nvSpPr>
          <p:spPr>
            <a:xfrm>
              <a:off x="26336" y="4890980"/>
              <a:ext cx="3623943" cy="384720"/>
            </a:xfrm>
            <a:prstGeom prst="rect">
              <a:avLst/>
            </a:prstGeom>
          </p:spPr>
          <p:txBody>
            <a:bodyPr wrap="square">
              <a:spAutoFit/>
            </a:bodyPr>
            <a:lstStyle/>
            <a:p>
              <a:r>
                <a:rPr lang="en-US" sz="1200" b="1" spc="-6" dirty="0">
                  <a:solidFill>
                    <a:srgbClr val="FFFFFF"/>
                  </a:solidFill>
                  <a:cs typeface="Arial"/>
                </a:rPr>
                <a:t>Image from Flight C-1436 Frame 11, 1931</a:t>
              </a:r>
            </a:p>
            <a:p>
              <a:r>
                <a:rPr lang="en-US" sz="1200" b="1" spc="-6" dirty="0">
                  <a:solidFill>
                    <a:schemeClr val="bg1"/>
                  </a:solidFill>
                  <a:cs typeface="Arial"/>
                </a:rPr>
                <a:t>Courtesy of UCSB Library Geospatial Collection</a:t>
              </a:r>
              <a:endParaRPr lang="en-US" sz="1200" dirty="0">
                <a:solidFill>
                  <a:schemeClr val="bg1"/>
                </a:solidFill>
              </a:endParaRPr>
            </a:p>
          </p:txBody>
        </p:sp>
      </p:grpSp>
      <p:cxnSp>
        <p:nvCxnSpPr>
          <p:cNvPr id="30" name="Straight Connector 29"/>
          <p:cNvCxnSpPr/>
          <p:nvPr/>
        </p:nvCxnSpPr>
        <p:spPr>
          <a:xfrm flipH="1">
            <a:off x="1131223" y="6879936"/>
            <a:ext cx="6758151"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10376752" y="3365909"/>
            <a:ext cx="596048" cy="243544"/>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9979734" y="3609454"/>
            <a:ext cx="397018" cy="89622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8919756" y="4505682"/>
            <a:ext cx="1077735" cy="23277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7889376" y="4738452"/>
            <a:ext cx="431263" cy="71724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7889374" y="5455694"/>
            <a:ext cx="0" cy="1424242"/>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8311762" y="4738452"/>
            <a:ext cx="610108"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pic>
        <p:nvPicPr>
          <p:cNvPr id="14" name="Picture 3"/>
          <p:cNvPicPr>
            <a:picLocks noChangeAspect="1" noChangeArrowheads="1"/>
          </p:cNvPicPr>
          <p:nvPr/>
        </p:nvPicPr>
        <p:blipFill>
          <a:blip r:embed="rId4" cstate="print"/>
          <a:srcRect/>
          <a:stretch>
            <a:fillRect/>
          </a:stretch>
        </p:blipFill>
        <p:spPr bwMode="auto">
          <a:xfrm>
            <a:off x="10635323" y="7647767"/>
            <a:ext cx="276515" cy="462370"/>
          </a:xfrm>
          <a:prstGeom prst="rect">
            <a:avLst/>
          </a:prstGeom>
          <a:noFill/>
          <a:ln w="9525">
            <a:noFill/>
            <a:miter lim="800000"/>
            <a:headEnd/>
            <a:tailEnd/>
          </a:ln>
          <a:effectLst/>
        </p:spPr>
      </p:pic>
      <p:cxnSp>
        <p:nvCxnSpPr>
          <p:cNvPr id="25" name="Straight Arrow Connector 24"/>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cxnSp>
        <p:nvCxnSpPr>
          <p:cNvPr id="24" name="Straight Connector 23"/>
          <p:cNvCxnSpPr/>
          <p:nvPr/>
        </p:nvCxnSpPr>
        <p:spPr>
          <a:xfrm flipH="1">
            <a:off x="1131222" y="3121996"/>
            <a:ext cx="1" cy="375794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165875" y="3308302"/>
            <a:ext cx="1200970" cy="369332"/>
          </a:xfrm>
          <a:prstGeom prst="rect">
            <a:avLst/>
          </a:prstGeom>
          <a:noFill/>
        </p:spPr>
        <p:txBody>
          <a:bodyPr wrap="none" rtlCol="0">
            <a:spAutoFit/>
          </a:bodyPr>
          <a:lstStyle/>
          <a:p>
            <a:r>
              <a:rPr lang="en-US" sz="1800" b="1" dirty="0">
                <a:solidFill>
                  <a:schemeClr val="bg1"/>
                </a:solidFill>
              </a:rPr>
              <a:t>Ceanothus</a:t>
            </a:r>
          </a:p>
        </p:txBody>
      </p:sp>
      <p:sp>
        <p:nvSpPr>
          <p:cNvPr id="28" name="TextBox 27"/>
          <p:cNvSpPr txBox="1"/>
          <p:nvPr/>
        </p:nvSpPr>
        <p:spPr>
          <a:xfrm>
            <a:off x="2721264" y="2386590"/>
            <a:ext cx="705386" cy="369332"/>
          </a:xfrm>
          <a:prstGeom prst="rect">
            <a:avLst/>
          </a:prstGeom>
          <a:noFill/>
        </p:spPr>
        <p:txBody>
          <a:bodyPr wrap="none" rtlCol="0">
            <a:spAutoFit/>
          </a:bodyPr>
          <a:lstStyle/>
          <a:p>
            <a:r>
              <a:rPr lang="en-US" sz="1800" b="1" dirty="0">
                <a:solidFill>
                  <a:schemeClr val="bg1"/>
                </a:solidFill>
              </a:rPr>
              <a:t>Grass</a:t>
            </a:r>
          </a:p>
        </p:txBody>
      </p:sp>
      <p:sp>
        <p:nvSpPr>
          <p:cNvPr id="29" name="Freeform 28"/>
          <p:cNvSpPr/>
          <p:nvPr/>
        </p:nvSpPr>
        <p:spPr>
          <a:xfrm rot="20949670">
            <a:off x="842109" y="3731233"/>
            <a:ext cx="1086599" cy="1792857"/>
          </a:xfrm>
          <a:custGeom>
            <a:avLst/>
            <a:gdLst>
              <a:gd name="connsiteX0" fmla="*/ 133200 w 576000"/>
              <a:gd name="connsiteY0" fmla="*/ 0 h 1196400"/>
              <a:gd name="connsiteX1" fmla="*/ 450000 w 576000"/>
              <a:gd name="connsiteY1" fmla="*/ 136800 h 1196400"/>
              <a:gd name="connsiteX2" fmla="*/ 500400 w 576000"/>
              <a:gd name="connsiteY2" fmla="*/ 590400 h 1196400"/>
              <a:gd name="connsiteX3" fmla="*/ 543600 w 576000"/>
              <a:gd name="connsiteY3" fmla="*/ 1072800 h 1196400"/>
              <a:gd name="connsiteX4" fmla="*/ 306000 w 576000"/>
              <a:gd name="connsiteY4" fmla="*/ 1116000 h 1196400"/>
              <a:gd name="connsiteX5" fmla="*/ 39600 w 576000"/>
              <a:gd name="connsiteY5" fmla="*/ 590400 h 1196400"/>
              <a:gd name="connsiteX6" fmla="*/ 68400 w 576000"/>
              <a:gd name="connsiteY6" fmla="*/ 223200 h 1196400"/>
              <a:gd name="connsiteX7" fmla="*/ 68400 w 576000"/>
              <a:gd name="connsiteY7" fmla="*/ 57600 h 1196400"/>
              <a:gd name="connsiteX0" fmla="*/ 133200 w 576000"/>
              <a:gd name="connsiteY0" fmla="*/ 0 h 1196400"/>
              <a:gd name="connsiteX1" fmla="*/ 450000 w 576000"/>
              <a:gd name="connsiteY1" fmla="*/ 136800 h 1196400"/>
              <a:gd name="connsiteX2" fmla="*/ 500400 w 576000"/>
              <a:gd name="connsiteY2" fmla="*/ 590400 h 1196400"/>
              <a:gd name="connsiteX3" fmla="*/ 543600 w 576000"/>
              <a:gd name="connsiteY3" fmla="*/ 1072800 h 1196400"/>
              <a:gd name="connsiteX4" fmla="*/ 306000 w 576000"/>
              <a:gd name="connsiteY4" fmla="*/ 1116000 h 1196400"/>
              <a:gd name="connsiteX5" fmla="*/ 39600 w 576000"/>
              <a:gd name="connsiteY5" fmla="*/ 590400 h 1196400"/>
              <a:gd name="connsiteX6" fmla="*/ 68400 w 576000"/>
              <a:gd name="connsiteY6" fmla="*/ 223200 h 1196400"/>
              <a:gd name="connsiteX7" fmla="*/ 68400 w 576000"/>
              <a:gd name="connsiteY7" fmla="*/ 57600 h 1196400"/>
              <a:gd name="connsiteX8" fmla="*/ 133200 w 576000"/>
              <a:gd name="connsiteY8" fmla="*/ 0 h 1196400"/>
              <a:gd name="connsiteX0" fmla="*/ 73611 w 516411"/>
              <a:gd name="connsiteY0" fmla="*/ 0 h 1190513"/>
              <a:gd name="connsiteX1" fmla="*/ 390411 w 516411"/>
              <a:gd name="connsiteY1" fmla="*/ 136800 h 1190513"/>
              <a:gd name="connsiteX2" fmla="*/ 440811 w 516411"/>
              <a:gd name="connsiteY2" fmla="*/ 590400 h 1190513"/>
              <a:gd name="connsiteX3" fmla="*/ 484011 w 516411"/>
              <a:gd name="connsiteY3" fmla="*/ 1072800 h 1190513"/>
              <a:gd name="connsiteX4" fmla="*/ 246411 w 516411"/>
              <a:gd name="connsiteY4" fmla="*/ 1116000 h 1190513"/>
              <a:gd name="connsiteX5" fmla="*/ 61674 w 516411"/>
              <a:gd name="connsiteY5" fmla="*/ 625725 h 1190513"/>
              <a:gd name="connsiteX6" fmla="*/ 8811 w 516411"/>
              <a:gd name="connsiteY6" fmla="*/ 223200 h 1190513"/>
              <a:gd name="connsiteX7" fmla="*/ 8811 w 516411"/>
              <a:gd name="connsiteY7" fmla="*/ 57600 h 1190513"/>
              <a:gd name="connsiteX8" fmla="*/ 73611 w 516411"/>
              <a:gd name="connsiteY8" fmla="*/ 0 h 1190513"/>
              <a:gd name="connsiteX0" fmla="*/ 74905 w 517705"/>
              <a:gd name="connsiteY0" fmla="*/ 0 h 1190513"/>
              <a:gd name="connsiteX1" fmla="*/ 391705 w 517705"/>
              <a:gd name="connsiteY1" fmla="*/ 136800 h 1190513"/>
              <a:gd name="connsiteX2" fmla="*/ 442105 w 517705"/>
              <a:gd name="connsiteY2" fmla="*/ 590400 h 1190513"/>
              <a:gd name="connsiteX3" fmla="*/ 485305 w 517705"/>
              <a:gd name="connsiteY3" fmla="*/ 1072800 h 1190513"/>
              <a:gd name="connsiteX4" fmla="*/ 247705 w 517705"/>
              <a:gd name="connsiteY4" fmla="*/ 1116000 h 1190513"/>
              <a:gd name="connsiteX5" fmla="*/ 62968 w 517705"/>
              <a:gd name="connsiteY5" fmla="*/ 625725 h 1190513"/>
              <a:gd name="connsiteX6" fmla="*/ 10105 w 517705"/>
              <a:gd name="connsiteY6" fmla="*/ 223200 h 1190513"/>
              <a:gd name="connsiteX7" fmla="*/ 123599 w 517705"/>
              <a:gd name="connsiteY7" fmla="*/ 134084 h 1190513"/>
              <a:gd name="connsiteX8" fmla="*/ 74905 w 517705"/>
              <a:gd name="connsiteY8" fmla="*/ 0 h 1190513"/>
              <a:gd name="connsiteX0" fmla="*/ 52358 w 495158"/>
              <a:gd name="connsiteY0" fmla="*/ 0 h 1190513"/>
              <a:gd name="connsiteX1" fmla="*/ 369158 w 495158"/>
              <a:gd name="connsiteY1" fmla="*/ 136800 h 1190513"/>
              <a:gd name="connsiteX2" fmla="*/ 419558 w 495158"/>
              <a:gd name="connsiteY2" fmla="*/ 590400 h 1190513"/>
              <a:gd name="connsiteX3" fmla="*/ 462758 w 495158"/>
              <a:gd name="connsiteY3" fmla="*/ 1072800 h 1190513"/>
              <a:gd name="connsiteX4" fmla="*/ 225158 w 495158"/>
              <a:gd name="connsiteY4" fmla="*/ 1116000 h 1190513"/>
              <a:gd name="connsiteX5" fmla="*/ 40421 w 495158"/>
              <a:gd name="connsiteY5" fmla="*/ 625725 h 1190513"/>
              <a:gd name="connsiteX6" fmla="*/ 10105 w 495158"/>
              <a:gd name="connsiteY6" fmla="*/ 357557 h 1190513"/>
              <a:gd name="connsiteX7" fmla="*/ 101052 w 495158"/>
              <a:gd name="connsiteY7" fmla="*/ 134084 h 1190513"/>
              <a:gd name="connsiteX8" fmla="*/ 52358 w 495158"/>
              <a:gd name="connsiteY8" fmla="*/ 0 h 1190513"/>
              <a:gd name="connsiteX0" fmla="*/ 212211 w 495158"/>
              <a:gd name="connsiteY0" fmla="*/ 0 h 1145818"/>
              <a:gd name="connsiteX1" fmla="*/ 369158 w 495158"/>
              <a:gd name="connsiteY1" fmla="*/ 92105 h 1145818"/>
              <a:gd name="connsiteX2" fmla="*/ 419558 w 495158"/>
              <a:gd name="connsiteY2" fmla="*/ 545705 h 1145818"/>
              <a:gd name="connsiteX3" fmla="*/ 462758 w 495158"/>
              <a:gd name="connsiteY3" fmla="*/ 1028105 h 1145818"/>
              <a:gd name="connsiteX4" fmla="*/ 225158 w 495158"/>
              <a:gd name="connsiteY4" fmla="*/ 1071305 h 1145818"/>
              <a:gd name="connsiteX5" fmla="*/ 40421 w 495158"/>
              <a:gd name="connsiteY5" fmla="*/ 581030 h 1145818"/>
              <a:gd name="connsiteX6" fmla="*/ 10105 w 495158"/>
              <a:gd name="connsiteY6" fmla="*/ 312862 h 1145818"/>
              <a:gd name="connsiteX7" fmla="*/ 101052 w 495158"/>
              <a:gd name="connsiteY7" fmla="*/ 89389 h 1145818"/>
              <a:gd name="connsiteX8" fmla="*/ 212211 w 495158"/>
              <a:gd name="connsiteY8" fmla="*/ 0 h 1145818"/>
              <a:gd name="connsiteX0" fmla="*/ 212211 w 430558"/>
              <a:gd name="connsiteY0" fmla="*/ 0 h 1123449"/>
              <a:gd name="connsiteX1" fmla="*/ 369158 w 430558"/>
              <a:gd name="connsiteY1" fmla="*/ 92105 h 1123449"/>
              <a:gd name="connsiteX2" fmla="*/ 419558 w 430558"/>
              <a:gd name="connsiteY2" fmla="*/ 545705 h 1123449"/>
              <a:gd name="connsiteX3" fmla="*/ 303158 w 430558"/>
              <a:gd name="connsiteY3" fmla="*/ 893893 h 1123449"/>
              <a:gd name="connsiteX4" fmla="*/ 225158 w 430558"/>
              <a:gd name="connsiteY4" fmla="*/ 1071305 h 1123449"/>
              <a:gd name="connsiteX5" fmla="*/ 40421 w 430558"/>
              <a:gd name="connsiteY5" fmla="*/ 581030 h 1123449"/>
              <a:gd name="connsiteX6" fmla="*/ 10105 w 430558"/>
              <a:gd name="connsiteY6" fmla="*/ 312862 h 1123449"/>
              <a:gd name="connsiteX7" fmla="*/ 101052 w 430558"/>
              <a:gd name="connsiteY7" fmla="*/ 89389 h 1123449"/>
              <a:gd name="connsiteX8" fmla="*/ 212211 w 430558"/>
              <a:gd name="connsiteY8" fmla="*/ 0 h 1123449"/>
              <a:gd name="connsiteX0" fmla="*/ 212211 w 430558"/>
              <a:gd name="connsiteY0" fmla="*/ 0 h 1169510"/>
              <a:gd name="connsiteX1" fmla="*/ 369158 w 430558"/>
              <a:gd name="connsiteY1" fmla="*/ 92105 h 1169510"/>
              <a:gd name="connsiteX2" fmla="*/ 419558 w 430558"/>
              <a:gd name="connsiteY2" fmla="*/ 545705 h 1169510"/>
              <a:gd name="connsiteX3" fmla="*/ 303158 w 430558"/>
              <a:gd name="connsiteY3" fmla="*/ 893893 h 1169510"/>
              <a:gd name="connsiteX4" fmla="*/ 90948 w 430558"/>
              <a:gd name="connsiteY4" fmla="*/ 1117366 h 1169510"/>
              <a:gd name="connsiteX5" fmla="*/ 40421 w 430558"/>
              <a:gd name="connsiteY5" fmla="*/ 581030 h 1169510"/>
              <a:gd name="connsiteX6" fmla="*/ 10105 w 430558"/>
              <a:gd name="connsiteY6" fmla="*/ 312862 h 1169510"/>
              <a:gd name="connsiteX7" fmla="*/ 101052 w 430558"/>
              <a:gd name="connsiteY7" fmla="*/ 89389 h 1169510"/>
              <a:gd name="connsiteX8" fmla="*/ 212211 w 430558"/>
              <a:gd name="connsiteY8" fmla="*/ 0 h 1169510"/>
              <a:gd name="connsiteX0" fmla="*/ 212211 w 430558"/>
              <a:gd name="connsiteY0" fmla="*/ 0 h 1132264"/>
              <a:gd name="connsiteX1" fmla="*/ 369158 w 430558"/>
              <a:gd name="connsiteY1" fmla="*/ 92105 h 1132264"/>
              <a:gd name="connsiteX2" fmla="*/ 419558 w 430558"/>
              <a:gd name="connsiteY2" fmla="*/ 545705 h 1132264"/>
              <a:gd name="connsiteX3" fmla="*/ 303158 w 430558"/>
              <a:gd name="connsiteY3" fmla="*/ 893893 h 1132264"/>
              <a:gd name="connsiteX4" fmla="*/ 90948 w 430558"/>
              <a:gd name="connsiteY4" fmla="*/ 1117366 h 1132264"/>
              <a:gd name="connsiteX5" fmla="*/ 30316 w 430558"/>
              <a:gd name="connsiteY5" fmla="*/ 804503 h 1132264"/>
              <a:gd name="connsiteX6" fmla="*/ 40421 w 430558"/>
              <a:gd name="connsiteY6" fmla="*/ 581030 h 1132264"/>
              <a:gd name="connsiteX7" fmla="*/ 10105 w 430558"/>
              <a:gd name="connsiteY7" fmla="*/ 312862 h 1132264"/>
              <a:gd name="connsiteX8" fmla="*/ 101052 w 430558"/>
              <a:gd name="connsiteY8" fmla="*/ 89389 h 1132264"/>
              <a:gd name="connsiteX9" fmla="*/ 212211 w 430558"/>
              <a:gd name="connsiteY9" fmla="*/ 0 h 1132264"/>
              <a:gd name="connsiteX0" fmla="*/ 250947 w 469294"/>
              <a:gd name="connsiteY0" fmla="*/ 0 h 1132264"/>
              <a:gd name="connsiteX1" fmla="*/ 407894 w 469294"/>
              <a:gd name="connsiteY1" fmla="*/ 92105 h 1132264"/>
              <a:gd name="connsiteX2" fmla="*/ 458294 w 469294"/>
              <a:gd name="connsiteY2" fmla="*/ 545705 h 1132264"/>
              <a:gd name="connsiteX3" fmla="*/ 341894 w 469294"/>
              <a:gd name="connsiteY3" fmla="*/ 893893 h 1132264"/>
              <a:gd name="connsiteX4" fmla="*/ 129684 w 469294"/>
              <a:gd name="connsiteY4" fmla="*/ 1117366 h 1132264"/>
              <a:gd name="connsiteX5" fmla="*/ 8421 w 469294"/>
              <a:gd name="connsiteY5" fmla="*/ 804503 h 1132264"/>
              <a:gd name="connsiteX6" fmla="*/ 79157 w 469294"/>
              <a:gd name="connsiteY6" fmla="*/ 581030 h 1132264"/>
              <a:gd name="connsiteX7" fmla="*/ 48841 w 469294"/>
              <a:gd name="connsiteY7" fmla="*/ 312862 h 1132264"/>
              <a:gd name="connsiteX8" fmla="*/ 139788 w 469294"/>
              <a:gd name="connsiteY8" fmla="*/ 89389 h 1132264"/>
              <a:gd name="connsiteX9" fmla="*/ 250947 w 469294"/>
              <a:gd name="connsiteY9" fmla="*/ 0 h 1132264"/>
              <a:gd name="connsiteX0" fmla="*/ 257684 w 476031"/>
              <a:gd name="connsiteY0" fmla="*/ 0 h 1132264"/>
              <a:gd name="connsiteX1" fmla="*/ 414631 w 476031"/>
              <a:gd name="connsiteY1" fmla="*/ 92105 h 1132264"/>
              <a:gd name="connsiteX2" fmla="*/ 465031 w 476031"/>
              <a:gd name="connsiteY2" fmla="*/ 545705 h 1132264"/>
              <a:gd name="connsiteX3" fmla="*/ 348631 w 476031"/>
              <a:gd name="connsiteY3" fmla="*/ 893893 h 1132264"/>
              <a:gd name="connsiteX4" fmla="*/ 136421 w 476031"/>
              <a:gd name="connsiteY4" fmla="*/ 1117366 h 1132264"/>
              <a:gd name="connsiteX5" fmla="*/ 15158 w 476031"/>
              <a:gd name="connsiteY5" fmla="*/ 804503 h 1132264"/>
              <a:gd name="connsiteX6" fmla="*/ 45473 w 476031"/>
              <a:gd name="connsiteY6" fmla="*/ 581030 h 1132264"/>
              <a:gd name="connsiteX7" fmla="*/ 55578 w 476031"/>
              <a:gd name="connsiteY7" fmla="*/ 312862 h 1132264"/>
              <a:gd name="connsiteX8" fmla="*/ 146525 w 476031"/>
              <a:gd name="connsiteY8" fmla="*/ 89389 h 1132264"/>
              <a:gd name="connsiteX9" fmla="*/ 257684 w 476031"/>
              <a:gd name="connsiteY9" fmla="*/ 0 h 1132264"/>
              <a:gd name="connsiteX0" fmla="*/ 257684 w 476031"/>
              <a:gd name="connsiteY0" fmla="*/ 0 h 1132264"/>
              <a:gd name="connsiteX1" fmla="*/ 414631 w 476031"/>
              <a:gd name="connsiteY1" fmla="*/ 92105 h 1132264"/>
              <a:gd name="connsiteX2" fmla="*/ 465031 w 476031"/>
              <a:gd name="connsiteY2" fmla="*/ 545705 h 1132264"/>
              <a:gd name="connsiteX3" fmla="*/ 348631 w 476031"/>
              <a:gd name="connsiteY3" fmla="*/ 893893 h 1132264"/>
              <a:gd name="connsiteX4" fmla="*/ 136421 w 476031"/>
              <a:gd name="connsiteY4" fmla="*/ 1117366 h 1132264"/>
              <a:gd name="connsiteX5" fmla="*/ 15158 w 476031"/>
              <a:gd name="connsiteY5" fmla="*/ 804503 h 1132264"/>
              <a:gd name="connsiteX6" fmla="*/ 45473 w 476031"/>
              <a:gd name="connsiteY6" fmla="*/ 581030 h 1132264"/>
              <a:gd name="connsiteX7" fmla="*/ 55578 w 476031"/>
              <a:gd name="connsiteY7" fmla="*/ 312862 h 1132264"/>
              <a:gd name="connsiteX8" fmla="*/ 146525 w 476031"/>
              <a:gd name="connsiteY8" fmla="*/ 89389 h 1132264"/>
              <a:gd name="connsiteX9" fmla="*/ 257684 w 476031"/>
              <a:gd name="connsiteY9" fmla="*/ 0 h 1132264"/>
              <a:gd name="connsiteX0" fmla="*/ 257684 w 476031"/>
              <a:gd name="connsiteY0" fmla="*/ 0 h 1132264"/>
              <a:gd name="connsiteX1" fmla="*/ 414631 w 476031"/>
              <a:gd name="connsiteY1" fmla="*/ 92105 h 1132264"/>
              <a:gd name="connsiteX2" fmla="*/ 465031 w 476031"/>
              <a:gd name="connsiteY2" fmla="*/ 545705 h 1132264"/>
              <a:gd name="connsiteX3" fmla="*/ 348631 w 476031"/>
              <a:gd name="connsiteY3" fmla="*/ 893893 h 1132264"/>
              <a:gd name="connsiteX4" fmla="*/ 136421 w 476031"/>
              <a:gd name="connsiteY4" fmla="*/ 1117366 h 1132264"/>
              <a:gd name="connsiteX5" fmla="*/ 15158 w 476031"/>
              <a:gd name="connsiteY5" fmla="*/ 804503 h 1132264"/>
              <a:gd name="connsiteX6" fmla="*/ 45473 w 476031"/>
              <a:gd name="connsiteY6" fmla="*/ 581030 h 1132264"/>
              <a:gd name="connsiteX7" fmla="*/ 106105 w 476031"/>
              <a:gd name="connsiteY7" fmla="*/ 268168 h 1132264"/>
              <a:gd name="connsiteX8" fmla="*/ 146525 w 476031"/>
              <a:gd name="connsiteY8" fmla="*/ 89389 h 1132264"/>
              <a:gd name="connsiteX9" fmla="*/ 257684 w 476031"/>
              <a:gd name="connsiteY9" fmla="*/ 0 h 1132264"/>
              <a:gd name="connsiteX0" fmla="*/ 257684 w 476031"/>
              <a:gd name="connsiteY0" fmla="*/ 0 h 1132264"/>
              <a:gd name="connsiteX1" fmla="*/ 414631 w 476031"/>
              <a:gd name="connsiteY1" fmla="*/ 92105 h 1132264"/>
              <a:gd name="connsiteX2" fmla="*/ 465031 w 476031"/>
              <a:gd name="connsiteY2" fmla="*/ 545705 h 1132264"/>
              <a:gd name="connsiteX3" fmla="*/ 348631 w 476031"/>
              <a:gd name="connsiteY3" fmla="*/ 893893 h 1132264"/>
              <a:gd name="connsiteX4" fmla="*/ 136421 w 476031"/>
              <a:gd name="connsiteY4" fmla="*/ 1117366 h 1132264"/>
              <a:gd name="connsiteX5" fmla="*/ 15158 w 476031"/>
              <a:gd name="connsiteY5" fmla="*/ 983281 h 1132264"/>
              <a:gd name="connsiteX6" fmla="*/ 45473 w 476031"/>
              <a:gd name="connsiteY6" fmla="*/ 581030 h 1132264"/>
              <a:gd name="connsiteX7" fmla="*/ 106105 w 476031"/>
              <a:gd name="connsiteY7" fmla="*/ 268168 h 1132264"/>
              <a:gd name="connsiteX8" fmla="*/ 146525 w 476031"/>
              <a:gd name="connsiteY8" fmla="*/ 89389 h 1132264"/>
              <a:gd name="connsiteX9" fmla="*/ 257684 w 476031"/>
              <a:gd name="connsiteY9" fmla="*/ 0 h 1132264"/>
              <a:gd name="connsiteX0" fmla="*/ 262737 w 481084"/>
              <a:gd name="connsiteY0" fmla="*/ 0 h 1057772"/>
              <a:gd name="connsiteX1" fmla="*/ 419684 w 481084"/>
              <a:gd name="connsiteY1" fmla="*/ 92105 h 1057772"/>
              <a:gd name="connsiteX2" fmla="*/ 470084 w 481084"/>
              <a:gd name="connsiteY2" fmla="*/ 545705 h 1057772"/>
              <a:gd name="connsiteX3" fmla="*/ 353684 w 481084"/>
              <a:gd name="connsiteY3" fmla="*/ 893893 h 1057772"/>
              <a:gd name="connsiteX4" fmla="*/ 171790 w 481084"/>
              <a:gd name="connsiteY4" fmla="*/ 1027976 h 1057772"/>
              <a:gd name="connsiteX5" fmla="*/ 20211 w 481084"/>
              <a:gd name="connsiteY5" fmla="*/ 983281 h 1057772"/>
              <a:gd name="connsiteX6" fmla="*/ 50526 w 481084"/>
              <a:gd name="connsiteY6" fmla="*/ 581030 h 1057772"/>
              <a:gd name="connsiteX7" fmla="*/ 111158 w 481084"/>
              <a:gd name="connsiteY7" fmla="*/ 268168 h 1057772"/>
              <a:gd name="connsiteX8" fmla="*/ 151578 w 481084"/>
              <a:gd name="connsiteY8" fmla="*/ 89389 h 1057772"/>
              <a:gd name="connsiteX9" fmla="*/ 262737 w 481084"/>
              <a:gd name="connsiteY9" fmla="*/ 0 h 1057772"/>
              <a:gd name="connsiteX0" fmla="*/ 262737 w 491189"/>
              <a:gd name="connsiteY0" fmla="*/ 0 h 1065221"/>
              <a:gd name="connsiteX1" fmla="*/ 419684 w 491189"/>
              <a:gd name="connsiteY1" fmla="*/ 92105 h 1065221"/>
              <a:gd name="connsiteX2" fmla="*/ 470084 w 491189"/>
              <a:gd name="connsiteY2" fmla="*/ 545705 h 1065221"/>
              <a:gd name="connsiteX3" fmla="*/ 293053 w 491189"/>
              <a:gd name="connsiteY3" fmla="*/ 759809 h 1065221"/>
              <a:gd name="connsiteX4" fmla="*/ 171790 w 491189"/>
              <a:gd name="connsiteY4" fmla="*/ 1027976 h 1065221"/>
              <a:gd name="connsiteX5" fmla="*/ 20211 w 491189"/>
              <a:gd name="connsiteY5" fmla="*/ 983281 h 1065221"/>
              <a:gd name="connsiteX6" fmla="*/ 50526 w 491189"/>
              <a:gd name="connsiteY6" fmla="*/ 581030 h 1065221"/>
              <a:gd name="connsiteX7" fmla="*/ 111158 w 491189"/>
              <a:gd name="connsiteY7" fmla="*/ 268168 h 1065221"/>
              <a:gd name="connsiteX8" fmla="*/ 151578 w 491189"/>
              <a:gd name="connsiteY8" fmla="*/ 89389 h 1065221"/>
              <a:gd name="connsiteX9" fmla="*/ 262737 w 491189"/>
              <a:gd name="connsiteY9" fmla="*/ 0 h 1065221"/>
              <a:gd name="connsiteX0" fmla="*/ 262737 w 491189"/>
              <a:gd name="connsiteY0" fmla="*/ 0 h 1065221"/>
              <a:gd name="connsiteX1" fmla="*/ 419684 w 491189"/>
              <a:gd name="connsiteY1" fmla="*/ 92105 h 1065221"/>
              <a:gd name="connsiteX2" fmla="*/ 470084 w 491189"/>
              <a:gd name="connsiteY2" fmla="*/ 545705 h 1065221"/>
              <a:gd name="connsiteX3" fmla="*/ 293053 w 491189"/>
              <a:gd name="connsiteY3" fmla="*/ 759809 h 1065221"/>
              <a:gd name="connsiteX4" fmla="*/ 171790 w 491189"/>
              <a:gd name="connsiteY4" fmla="*/ 1027976 h 1065221"/>
              <a:gd name="connsiteX5" fmla="*/ 20211 w 491189"/>
              <a:gd name="connsiteY5" fmla="*/ 983281 h 1065221"/>
              <a:gd name="connsiteX6" fmla="*/ 50526 w 491189"/>
              <a:gd name="connsiteY6" fmla="*/ 581030 h 1065221"/>
              <a:gd name="connsiteX7" fmla="*/ 111158 w 491189"/>
              <a:gd name="connsiteY7" fmla="*/ 268168 h 1065221"/>
              <a:gd name="connsiteX8" fmla="*/ 151578 w 491189"/>
              <a:gd name="connsiteY8" fmla="*/ 89389 h 1065221"/>
              <a:gd name="connsiteX9" fmla="*/ 262737 w 491189"/>
              <a:gd name="connsiteY9" fmla="*/ 0 h 1065221"/>
              <a:gd name="connsiteX0" fmla="*/ 262737 w 491189"/>
              <a:gd name="connsiteY0" fmla="*/ 0 h 1065221"/>
              <a:gd name="connsiteX1" fmla="*/ 419684 w 491189"/>
              <a:gd name="connsiteY1" fmla="*/ 92105 h 1065221"/>
              <a:gd name="connsiteX2" fmla="*/ 470084 w 491189"/>
              <a:gd name="connsiteY2" fmla="*/ 545705 h 1065221"/>
              <a:gd name="connsiteX3" fmla="*/ 293053 w 491189"/>
              <a:gd name="connsiteY3" fmla="*/ 759809 h 1065221"/>
              <a:gd name="connsiteX4" fmla="*/ 171790 w 491189"/>
              <a:gd name="connsiteY4" fmla="*/ 1027976 h 1065221"/>
              <a:gd name="connsiteX5" fmla="*/ 20211 w 491189"/>
              <a:gd name="connsiteY5" fmla="*/ 983281 h 1065221"/>
              <a:gd name="connsiteX6" fmla="*/ 50526 w 491189"/>
              <a:gd name="connsiteY6" fmla="*/ 581030 h 1065221"/>
              <a:gd name="connsiteX7" fmla="*/ 111158 w 491189"/>
              <a:gd name="connsiteY7" fmla="*/ 268168 h 1065221"/>
              <a:gd name="connsiteX8" fmla="*/ 151578 w 491189"/>
              <a:gd name="connsiteY8" fmla="*/ 89389 h 1065221"/>
              <a:gd name="connsiteX9" fmla="*/ 262737 w 491189"/>
              <a:gd name="connsiteY9" fmla="*/ 0 h 1065221"/>
              <a:gd name="connsiteX0" fmla="*/ 262737 w 490295"/>
              <a:gd name="connsiteY0" fmla="*/ 0 h 1065221"/>
              <a:gd name="connsiteX1" fmla="*/ 414316 w 490295"/>
              <a:gd name="connsiteY1" fmla="*/ 312862 h 1065221"/>
              <a:gd name="connsiteX2" fmla="*/ 470084 w 490295"/>
              <a:gd name="connsiteY2" fmla="*/ 545705 h 1065221"/>
              <a:gd name="connsiteX3" fmla="*/ 293053 w 490295"/>
              <a:gd name="connsiteY3" fmla="*/ 759809 h 1065221"/>
              <a:gd name="connsiteX4" fmla="*/ 171790 w 490295"/>
              <a:gd name="connsiteY4" fmla="*/ 1027976 h 1065221"/>
              <a:gd name="connsiteX5" fmla="*/ 20211 w 490295"/>
              <a:gd name="connsiteY5" fmla="*/ 983281 h 1065221"/>
              <a:gd name="connsiteX6" fmla="*/ 50526 w 490295"/>
              <a:gd name="connsiteY6" fmla="*/ 581030 h 1065221"/>
              <a:gd name="connsiteX7" fmla="*/ 111158 w 490295"/>
              <a:gd name="connsiteY7" fmla="*/ 268168 h 1065221"/>
              <a:gd name="connsiteX8" fmla="*/ 151578 w 490295"/>
              <a:gd name="connsiteY8" fmla="*/ 89389 h 1065221"/>
              <a:gd name="connsiteX9" fmla="*/ 262737 w 490295"/>
              <a:gd name="connsiteY9" fmla="*/ 0 h 1065221"/>
              <a:gd name="connsiteX0" fmla="*/ 293054 w 490295"/>
              <a:gd name="connsiteY0" fmla="*/ 0 h 1065221"/>
              <a:gd name="connsiteX1" fmla="*/ 414316 w 490295"/>
              <a:gd name="connsiteY1" fmla="*/ 312862 h 1065221"/>
              <a:gd name="connsiteX2" fmla="*/ 470084 w 490295"/>
              <a:gd name="connsiteY2" fmla="*/ 545705 h 1065221"/>
              <a:gd name="connsiteX3" fmla="*/ 293053 w 490295"/>
              <a:gd name="connsiteY3" fmla="*/ 759809 h 1065221"/>
              <a:gd name="connsiteX4" fmla="*/ 171790 w 490295"/>
              <a:gd name="connsiteY4" fmla="*/ 1027976 h 1065221"/>
              <a:gd name="connsiteX5" fmla="*/ 20211 w 490295"/>
              <a:gd name="connsiteY5" fmla="*/ 983281 h 1065221"/>
              <a:gd name="connsiteX6" fmla="*/ 50526 w 490295"/>
              <a:gd name="connsiteY6" fmla="*/ 581030 h 1065221"/>
              <a:gd name="connsiteX7" fmla="*/ 111158 w 490295"/>
              <a:gd name="connsiteY7" fmla="*/ 268168 h 1065221"/>
              <a:gd name="connsiteX8" fmla="*/ 151578 w 490295"/>
              <a:gd name="connsiteY8" fmla="*/ 89389 h 1065221"/>
              <a:gd name="connsiteX9" fmla="*/ 293054 w 490295"/>
              <a:gd name="connsiteY9" fmla="*/ 0 h 1065221"/>
              <a:gd name="connsiteX0" fmla="*/ 293054 w 490295"/>
              <a:gd name="connsiteY0" fmla="*/ 0 h 1109916"/>
              <a:gd name="connsiteX1" fmla="*/ 414316 w 490295"/>
              <a:gd name="connsiteY1" fmla="*/ 357557 h 1109916"/>
              <a:gd name="connsiteX2" fmla="*/ 470084 w 490295"/>
              <a:gd name="connsiteY2" fmla="*/ 590400 h 1109916"/>
              <a:gd name="connsiteX3" fmla="*/ 293053 w 490295"/>
              <a:gd name="connsiteY3" fmla="*/ 804504 h 1109916"/>
              <a:gd name="connsiteX4" fmla="*/ 171790 w 490295"/>
              <a:gd name="connsiteY4" fmla="*/ 1072671 h 1109916"/>
              <a:gd name="connsiteX5" fmla="*/ 20211 w 490295"/>
              <a:gd name="connsiteY5" fmla="*/ 1027976 h 1109916"/>
              <a:gd name="connsiteX6" fmla="*/ 50526 w 490295"/>
              <a:gd name="connsiteY6" fmla="*/ 625725 h 1109916"/>
              <a:gd name="connsiteX7" fmla="*/ 111158 w 490295"/>
              <a:gd name="connsiteY7" fmla="*/ 312863 h 1109916"/>
              <a:gd name="connsiteX8" fmla="*/ 151578 w 490295"/>
              <a:gd name="connsiteY8" fmla="*/ 134084 h 1109916"/>
              <a:gd name="connsiteX9" fmla="*/ 293054 w 490295"/>
              <a:gd name="connsiteY9" fmla="*/ 0 h 1109916"/>
              <a:gd name="connsiteX0" fmla="*/ 293054 w 490295"/>
              <a:gd name="connsiteY0" fmla="*/ 0 h 1109916"/>
              <a:gd name="connsiteX1" fmla="*/ 414316 w 490295"/>
              <a:gd name="connsiteY1" fmla="*/ 357557 h 1109916"/>
              <a:gd name="connsiteX2" fmla="*/ 470084 w 490295"/>
              <a:gd name="connsiteY2" fmla="*/ 590400 h 1109916"/>
              <a:gd name="connsiteX3" fmla="*/ 293053 w 490295"/>
              <a:gd name="connsiteY3" fmla="*/ 804504 h 1109916"/>
              <a:gd name="connsiteX4" fmla="*/ 171790 w 490295"/>
              <a:gd name="connsiteY4" fmla="*/ 1072671 h 1109916"/>
              <a:gd name="connsiteX5" fmla="*/ 20211 w 490295"/>
              <a:gd name="connsiteY5" fmla="*/ 1027976 h 1109916"/>
              <a:gd name="connsiteX6" fmla="*/ 50526 w 490295"/>
              <a:gd name="connsiteY6" fmla="*/ 625725 h 1109916"/>
              <a:gd name="connsiteX7" fmla="*/ 111158 w 490295"/>
              <a:gd name="connsiteY7" fmla="*/ 312863 h 1109916"/>
              <a:gd name="connsiteX8" fmla="*/ 141474 w 490295"/>
              <a:gd name="connsiteY8" fmla="*/ 134085 h 1109916"/>
              <a:gd name="connsiteX9" fmla="*/ 293054 w 490295"/>
              <a:gd name="connsiteY9" fmla="*/ 0 h 1109916"/>
              <a:gd name="connsiteX0" fmla="*/ 293054 w 490295"/>
              <a:gd name="connsiteY0" fmla="*/ 0 h 1109916"/>
              <a:gd name="connsiteX1" fmla="*/ 414316 w 490295"/>
              <a:gd name="connsiteY1" fmla="*/ 357557 h 1109916"/>
              <a:gd name="connsiteX2" fmla="*/ 470084 w 490295"/>
              <a:gd name="connsiteY2" fmla="*/ 590400 h 1109916"/>
              <a:gd name="connsiteX3" fmla="*/ 293053 w 490295"/>
              <a:gd name="connsiteY3" fmla="*/ 804504 h 1109916"/>
              <a:gd name="connsiteX4" fmla="*/ 171790 w 490295"/>
              <a:gd name="connsiteY4" fmla="*/ 1072671 h 1109916"/>
              <a:gd name="connsiteX5" fmla="*/ 20211 w 490295"/>
              <a:gd name="connsiteY5" fmla="*/ 1027976 h 1109916"/>
              <a:gd name="connsiteX6" fmla="*/ 50526 w 490295"/>
              <a:gd name="connsiteY6" fmla="*/ 625725 h 1109916"/>
              <a:gd name="connsiteX7" fmla="*/ 111158 w 490295"/>
              <a:gd name="connsiteY7" fmla="*/ 312863 h 1109916"/>
              <a:gd name="connsiteX8" fmla="*/ 141474 w 490295"/>
              <a:gd name="connsiteY8" fmla="*/ 134085 h 1109916"/>
              <a:gd name="connsiteX9" fmla="*/ 293054 w 490295"/>
              <a:gd name="connsiteY9" fmla="*/ 0 h 1109916"/>
              <a:gd name="connsiteX0" fmla="*/ 293054 w 490295"/>
              <a:gd name="connsiteY0" fmla="*/ 0 h 1109916"/>
              <a:gd name="connsiteX1" fmla="*/ 414316 w 490295"/>
              <a:gd name="connsiteY1" fmla="*/ 357557 h 1109916"/>
              <a:gd name="connsiteX2" fmla="*/ 470084 w 490295"/>
              <a:gd name="connsiteY2" fmla="*/ 590400 h 1109916"/>
              <a:gd name="connsiteX3" fmla="*/ 293053 w 490295"/>
              <a:gd name="connsiteY3" fmla="*/ 804504 h 1109916"/>
              <a:gd name="connsiteX4" fmla="*/ 171790 w 490295"/>
              <a:gd name="connsiteY4" fmla="*/ 1072671 h 1109916"/>
              <a:gd name="connsiteX5" fmla="*/ 20211 w 490295"/>
              <a:gd name="connsiteY5" fmla="*/ 1027976 h 1109916"/>
              <a:gd name="connsiteX6" fmla="*/ 50526 w 490295"/>
              <a:gd name="connsiteY6" fmla="*/ 625725 h 1109916"/>
              <a:gd name="connsiteX7" fmla="*/ 111158 w 490295"/>
              <a:gd name="connsiteY7" fmla="*/ 312863 h 1109916"/>
              <a:gd name="connsiteX8" fmla="*/ 141474 w 490295"/>
              <a:gd name="connsiteY8" fmla="*/ 178779 h 1109916"/>
              <a:gd name="connsiteX9" fmla="*/ 293054 w 490295"/>
              <a:gd name="connsiteY9" fmla="*/ 0 h 1109916"/>
              <a:gd name="connsiteX0" fmla="*/ 293054 w 448874"/>
              <a:gd name="connsiteY0" fmla="*/ 0 h 1109916"/>
              <a:gd name="connsiteX1" fmla="*/ 414316 w 448874"/>
              <a:gd name="connsiteY1" fmla="*/ 357557 h 1109916"/>
              <a:gd name="connsiteX2" fmla="*/ 395799 w 448874"/>
              <a:gd name="connsiteY2" fmla="*/ 591624 h 1109916"/>
              <a:gd name="connsiteX3" fmla="*/ 293053 w 448874"/>
              <a:gd name="connsiteY3" fmla="*/ 804504 h 1109916"/>
              <a:gd name="connsiteX4" fmla="*/ 171790 w 448874"/>
              <a:gd name="connsiteY4" fmla="*/ 1072671 h 1109916"/>
              <a:gd name="connsiteX5" fmla="*/ 20211 w 448874"/>
              <a:gd name="connsiteY5" fmla="*/ 1027976 h 1109916"/>
              <a:gd name="connsiteX6" fmla="*/ 50526 w 448874"/>
              <a:gd name="connsiteY6" fmla="*/ 625725 h 1109916"/>
              <a:gd name="connsiteX7" fmla="*/ 111158 w 448874"/>
              <a:gd name="connsiteY7" fmla="*/ 312863 h 1109916"/>
              <a:gd name="connsiteX8" fmla="*/ 141474 w 448874"/>
              <a:gd name="connsiteY8" fmla="*/ 178779 h 1109916"/>
              <a:gd name="connsiteX9" fmla="*/ 293054 w 448874"/>
              <a:gd name="connsiteY9" fmla="*/ 0 h 1109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874" h="1109916">
                <a:moveTo>
                  <a:pt x="293054" y="0"/>
                </a:moveTo>
                <a:cubicBezTo>
                  <a:pt x="420854" y="19200"/>
                  <a:pt x="358327" y="282450"/>
                  <a:pt x="414316" y="357557"/>
                </a:cubicBezTo>
                <a:cubicBezTo>
                  <a:pt x="448874" y="448508"/>
                  <a:pt x="416010" y="517133"/>
                  <a:pt x="395799" y="591624"/>
                </a:cubicBezTo>
                <a:cubicBezTo>
                  <a:pt x="375589" y="666115"/>
                  <a:pt x="330388" y="724330"/>
                  <a:pt x="293053" y="804504"/>
                </a:cubicBezTo>
                <a:cubicBezTo>
                  <a:pt x="255718" y="884678"/>
                  <a:pt x="217264" y="1035426"/>
                  <a:pt x="171790" y="1072671"/>
                </a:cubicBezTo>
                <a:cubicBezTo>
                  <a:pt x="126316" y="1109916"/>
                  <a:pt x="40422" y="1102467"/>
                  <a:pt x="20211" y="1027976"/>
                </a:cubicBezTo>
                <a:cubicBezTo>
                  <a:pt x="0" y="953485"/>
                  <a:pt x="43789" y="707665"/>
                  <a:pt x="50526" y="625725"/>
                </a:cubicBezTo>
                <a:cubicBezTo>
                  <a:pt x="105882" y="547984"/>
                  <a:pt x="96000" y="387354"/>
                  <a:pt x="111158" y="312863"/>
                </a:cubicBezTo>
                <a:cubicBezTo>
                  <a:pt x="126316" y="238372"/>
                  <a:pt x="141474" y="178779"/>
                  <a:pt x="141474" y="178779"/>
                </a:cubicBezTo>
                <a:cubicBezTo>
                  <a:pt x="170913" y="117195"/>
                  <a:pt x="242527" y="44695"/>
                  <a:pt x="293054" y="0"/>
                </a:cubicBezTo>
                <a:close/>
              </a:path>
            </a:pathLst>
          </a:custGeom>
          <a:ln w="38100">
            <a:solidFill>
              <a:srgbClr val="C00000"/>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TextBox 45"/>
          <p:cNvSpPr txBox="1"/>
          <p:nvPr/>
        </p:nvSpPr>
        <p:spPr>
          <a:xfrm>
            <a:off x="1626731" y="4460442"/>
            <a:ext cx="1065099" cy="923330"/>
          </a:xfrm>
          <a:prstGeom prst="rect">
            <a:avLst/>
          </a:prstGeom>
          <a:noFill/>
        </p:spPr>
        <p:txBody>
          <a:bodyPr wrap="none" rtlCol="0">
            <a:spAutoFit/>
          </a:bodyPr>
          <a:lstStyle/>
          <a:p>
            <a:pPr algn="ctr"/>
            <a:r>
              <a:rPr lang="en-US" sz="1800" b="1" dirty="0">
                <a:solidFill>
                  <a:schemeClr val="bg1"/>
                </a:solidFill>
              </a:rPr>
              <a:t>Oak,</a:t>
            </a:r>
          </a:p>
          <a:p>
            <a:pPr algn="ctr"/>
            <a:r>
              <a:rPr lang="en-US" sz="1800" b="1" dirty="0">
                <a:solidFill>
                  <a:schemeClr val="bg1"/>
                </a:solidFill>
              </a:rPr>
              <a:t> Bay &amp;</a:t>
            </a:r>
          </a:p>
          <a:p>
            <a:pPr algn="ctr"/>
            <a:r>
              <a:rPr lang="en-US" sz="1800" b="1" dirty="0">
                <a:solidFill>
                  <a:schemeClr val="bg1"/>
                </a:solidFill>
              </a:rPr>
              <a:t>Madrone</a:t>
            </a:r>
          </a:p>
        </p:txBody>
      </p:sp>
      <p:sp>
        <p:nvSpPr>
          <p:cNvPr id="47" name="Freeform 46"/>
          <p:cNvSpPr/>
          <p:nvPr/>
        </p:nvSpPr>
        <p:spPr>
          <a:xfrm>
            <a:off x="2606049" y="2559411"/>
            <a:ext cx="1382569" cy="3053171"/>
          </a:xfrm>
          <a:custGeom>
            <a:avLst/>
            <a:gdLst>
              <a:gd name="connsiteX0" fmla="*/ 469997 w 2728076"/>
              <a:gd name="connsiteY0" fmla="*/ 5443356 h 5457316"/>
              <a:gd name="connsiteX1" fmla="*/ 1084251 w 2728076"/>
              <a:gd name="connsiteY1" fmla="*/ 5345634 h 5457316"/>
              <a:gd name="connsiteX2" fmla="*/ 1147072 w 2728076"/>
              <a:gd name="connsiteY2" fmla="*/ 4773261 h 5457316"/>
              <a:gd name="connsiteX3" fmla="*/ 1272715 w 2728076"/>
              <a:gd name="connsiteY3" fmla="*/ 4256730 h 5457316"/>
              <a:gd name="connsiteX4" fmla="*/ 1684544 w 2728076"/>
              <a:gd name="connsiteY4" fmla="*/ 4333512 h 5457316"/>
              <a:gd name="connsiteX5" fmla="*/ 2019591 w 2728076"/>
              <a:gd name="connsiteY5" fmla="*/ 3607576 h 5457316"/>
              <a:gd name="connsiteX6" fmla="*/ 2354638 w 2728076"/>
              <a:gd name="connsiteY6" fmla="*/ 2923521 h 5457316"/>
              <a:gd name="connsiteX7" fmla="*/ 2675725 w 2728076"/>
              <a:gd name="connsiteY7" fmla="*/ 1925359 h 5457316"/>
              <a:gd name="connsiteX8" fmla="*/ 2668745 w 2728076"/>
              <a:gd name="connsiteY8" fmla="*/ 780614 h 5457316"/>
              <a:gd name="connsiteX9" fmla="*/ 2564043 w 2728076"/>
              <a:gd name="connsiteY9" fmla="*/ 103539 h 5457316"/>
              <a:gd name="connsiteX10" fmla="*/ 2152214 w 2728076"/>
              <a:gd name="connsiteY10" fmla="*/ 159380 h 5457316"/>
              <a:gd name="connsiteX11" fmla="*/ 1063310 w 2728076"/>
              <a:gd name="connsiteY11" fmla="*/ 1003979 h 5457316"/>
              <a:gd name="connsiteX12" fmla="*/ 714303 w 2728076"/>
              <a:gd name="connsiteY12" fmla="*/ 1506550 h 5457316"/>
              <a:gd name="connsiteX13" fmla="*/ 302474 w 2728076"/>
              <a:gd name="connsiteY13" fmla="*/ 2057982 h 5457316"/>
              <a:gd name="connsiteX14" fmla="*/ 16287 w 2728076"/>
              <a:gd name="connsiteY14" fmla="*/ 2832779 h 5457316"/>
              <a:gd name="connsiteX15" fmla="*/ 204751 w 2728076"/>
              <a:gd name="connsiteY15" fmla="*/ 3440052 h 5457316"/>
              <a:gd name="connsiteX16" fmla="*/ 330394 w 2728076"/>
              <a:gd name="connsiteY16" fmla="*/ 3677377 h 5457316"/>
              <a:gd name="connsiteX17" fmla="*/ 211732 w 2728076"/>
              <a:gd name="connsiteY17" fmla="*/ 4082226 h 5457316"/>
              <a:gd name="connsiteX18" fmla="*/ 155890 w 2728076"/>
              <a:gd name="connsiteY18" fmla="*/ 4815142 h 5457316"/>
              <a:gd name="connsiteX19" fmla="*/ 567719 w 2728076"/>
              <a:gd name="connsiteY19" fmla="*/ 4961726 h 5457316"/>
              <a:gd name="connsiteX20" fmla="*/ 1028409 w 2728076"/>
              <a:gd name="connsiteY20" fmla="*/ 4626678 h 5457316"/>
              <a:gd name="connsiteX0" fmla="*/ 1084251 w 2728076"/>
              <a:gd name="connsiteY0" fmla="*/ 5345634 h 5345634"/>
              <a:gd name="connsiteX1" fmla="*/ 1147072 w 2728076"/>
              <a:gd name="connsiteY1" fmla="*/ 4773261 h 5345634"/>
              <a:gd name="connsiteX2" fmla="*/ 1272715 w 2728076"/>
              <a:gd name="connsiteY2" fmla="*/ 4256730 h 5345634"/>
              <a:gd name="connsiteX3" fmla="*/ 1684544 w 2728076"/>
              <a:gd name="connsiteY3" fmla="*/ 4333512 h 5345634"/>
              <a:gd name="connsiteX4" fmla="*/ 2019591 w 2728076"/>
              <a:gd name="connsiteY4" fmla="*/ 3607576 h 5345634"/>
              <a:gd name="connsiteX5" fmla="*/ 2354638 w 2728076"/>
              <a:gd name="connsiteY5" fmla="*/ 2923521 h 5345634"/>
              <a:gd name="connsiteX6" fmla="*/ 2675725 w 2728076"/>
              <a:gd name="connsiteY6" fmla="*/ 1925359 h 5345634"/>
              <a:gd name="connsiteX7" fmla="*/ 2668745 w 2728076"/>
              <a:gd name="connsiteY7" fmla="*/ 780614 h 5345634"/>
              <a:gd name="connsiteX8" fmla="*/ 2564043 w 2728076"/>
              <a:gd name="connsiteY8" fmla="*/ 103539 h 5345634"/>
              <a:gd name="connsiteX9" fmla="*/ 2152214 w 2728076"/>
              <a:gd name="connsiteY9" fmla="*/ 159380 h 5345634"/>
              <a:gd name="connsiteX10" fmla="*/ 1063310 w 2728076"/>
              <a:gd name="connsiteY10" fmla="*/ 1003979 h 5345634"/>
              <a:gd name="connsiteX11" fmla="*/ 714303 w 2728076"/>
              <a:gd name="connsiteY11" fmla="*/ 1506550 h 5345634"/>
              <a:gd name="connsiteX12" fmla="*/ 302474 w 2728076"/>
              <a:gd name="connsiteY12" fmla="*/ 2057982 h 5345634"/>
              <a:gd name="connsiteX13" fmla="*/ 16287 w 2728076"/>
              <a:gd name="connsiteY13" fmla="*/ 2832779 h 5345634"/>
              <a:gd name="connsiteX14" fmla="*/ 204751 w 2728076"/>
              <a:gd name="connsiteY14" fmla="*/ 3440052 h 5345634"/>
              <a:gd name="connsiteX15" fmla="*/ 330394 w 2728076"/>
              <a:gd name="connsiteY15" fmla="*/ 3677377 h 5345634"/>
              <a:gd name="connsiteX16" fmla="*/ 211732 w 2728076"/>
              <a:gd name="connsiteY16" fmla="*/ 4082226 h 5345634"/>
              <a:gd name="connsiteX17" fmla="*/ 155890 w 2728076"/>
              <a:gd name="connsiteY17" fmla="*/ 4815142 h 5345634"/>
              <a:gd name="connsiteX18" fmla="*/ 567719 w 2728076"/>
              <a:gd name="connsiteY18" fmla="*/ 4961726 h 5345634"/>
              <a:gd name="connsiteX19" fmla="*/ 1028409 w 2728076"/>
              <a:gd name="connsiteY19" fmla="*/ 4626678 h 5345634"/>
              <a:gd name="connsiteX0" fmla="*/ 1084251 w 2728076"/>
              <a:gd name="connsiteY0" fmla="*/ 5345634 h 5345634"/>
              <a:gd name="connsiteX1" fmla="*/ 1272715 w 2728076"/>
              <a:gd name="connsiteY1" fmla="*/ 4256730 h 5345634"/>
              <a:gd name="connsiteX2" fmla="*/ 1684544 w 2728076"/>
              <a:gd name="connsiteY2" fmla="*/ 4333512 h 5345634"/>
              <a:gd name="connsiteX3" fmla="*/ 2019591 w 2728076"/>
              <a:gd name="connsiteY3" fmla="*/ 3607576 h 5345634"/>
              <a:gd name="connsiteX4" fmla="*/ 2354638 w 2728076"/>
              <a:gd name="connsiteY4" fmla="*/ 2923521 h 5345634"/>
              <a:gd name="connsiteX5" fmla="*/ 2675725 w 2728076"/>
              <a:gd name="connsiteY5" fmla="*/ 1925359 h 5345634"/>
              <a:gd name="connsiteX6" fmla="*/ 2668745 w 2728076"/>
              <a:gd name="connsiteY6" fmla="*/ 780614 h 5345634"/>
              <a:gd name="connsiteX7" fmla="*/ 2564043 w 2728076"/>
              <a:gd name="connsiteY7" fmla="*/ 103539 h 5345634"/>
              <a:gd name="connsiteX8" fmla="*/ 2152214 w 2728076"/>
              <a:gd name="connsiteY8" fmla="*/ 159380 h 5345634"/>
              <a:gd name="connsiteX9" fmla="*/ 1063310 w 2728076"/>
              <a:gd name="connsiteY9" fmla="*/ 1003979 h 5345634"/>
              <a:gd name="connsiteX10" fmla="*/ 714303 w 2728076"/>
              <a:gd name="connsiteY10" fmla="*/ 1506550 h 5345634"/>
              <a:gd name="connsiteX11" fmla="*/ 302474 w 2728076"/>
              <a:gd name="connsiteY11" fmla="*/ 2057982 h 5345634"/>
              <a:gd name="connsiteX12" fmla="*/ 16287 w 2728076"/>
              <a:gd name="connsiteY12" fmla="*/ 2832779 h 5345634"/>
              <a:gd name="connsiteX13" fmla="*/ 204751 w 2728076"/>
              <a:gd name="connsiteY13" fmla="*/ 3440052 h 5345634"/>
              <a:gd name="connsiteX14" fmla="*/ 330394 w 2728076"/>
              <a:gd name="connsiteY14" fmla="*/ 3677377 h 5345634"/>
              <a:gd name="connsiteX15" fmla="*/ 211732 w 2728076"/>
              <a:gd name="connsiteY15" fmla="*/ 4082226 h 5345634"/>
              <a:gd name="connsiteX16" fmla="*/ 155890 w 2728076"/>
              <a:gd name="connsiteY16" fmla="*/ 4815142 h 5345634"/>
              <a:gd name="connsiteX17" fmla="*/ 567719 w 2728076"/>
              <a:gd name="connsiteY17" fmla="*/ 4961726 h 5345634"/>
              <a:gd name="connsiteX18" fmla="*/ 1028409 w 2728076"/>
              <a:gd name="connsiteY18" fmla="*/ 4626678 h 5345634"/>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18" fmla="*/ 1272715 w 2728076"/>
              <a:gd name="connsiteY18" fmla="*/ 4256730 h 4993137"/>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211732 w 2728076"/>
              <a:gd name="connsiteY14" fmla="*/ 4082226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316019 w 2728076"/>
              <a:gd name="connsiteY14" fmla="*/ 4244660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28076" h="5428212">
                <a:moveTo>
                  <a:pt x="1272715" y="4256730"/>
                </a:moveTo>
                <a:cubicBezTo>
                  <a:pt x="1372764" y="4088043"/>
                  <a:pt x="1560065" y="4441704"/>
                  <a:pt x="1684544" y="4333512"/>
                </a:cubicBezTo>
                <a:cubicBezTo>
                  <a:pt x="1809023" y="4225320"/>
                  <a:pt x="1907909" y="3842574"/>
                  <a:pt x="2019591" y="3607576"/>
                </a:cubicBezTo>
                <a:cubicBezTo>
                  <a:pt x="2131273" y="3372578"/>
                  <a:pt x="2245282" y="3203890"/>
                  <a:pt x="2354638" y="2923521"/>
                </a:cubicBezTo>
                <a:cubicBezTo>
                  <a:pt x="2463994" y="2643152"/>
                  <a:pt x="2623374" y="2282510"/>
                  <a:pt x="2675725" y="1925359"/>
                </a:cubicBezTo>
                <a:cubicBezTo>
                  <a:pt x="2728076" y="1568208"/>
                  <a:pt x="2687359" y="1084251"/>
                  <a:pt x="2668745" y="780614"/>
                </a:cubicBezTo>
                <a:cubicBezTo>
                  <a:pt x="2650131" y="476977"/>
                  <a:pt x="2650131" y="207078"/>
                  <a:pt x="2564043" y="103539"/>
                </a:cubicBezTo>
                <a:cubicBezTo>
                  <a:pt x="2477955" y="0"/>
                  <a:pt x="2402336" y="9307"/>
                  <a:pt x="2152214" y="159380"/>
                </a:cubicBezTo>
                <a:cubicBezTo>
                  <a:pt x="1902092" y="309453"/>
                  <a:pt x="1302962" y="779451"/>
                  <a:pt x="1063310" y="1003979"/>
                </a:cubicBezTo>
                <a:cubicBezTo>
                  <a:pt x="823658" y="1228507"/>
                  <a:pt x="841109" y="1330883"/>
                  <a:pt x="714303" y="1506550"/>
                </a:cubicBezTo>
                <a:cubicBezTo>
                  <a:pt x="587497" y="1682217"/>
                  <a:pt x="418810" y="1836944"/>
                  <a:pt x="302474" y="2057982"/>
                </a:cubicBezTo>
                <a:cubicBezTo>
                  <a:pt x="186138" y="2279020"/>
                  <a:pt x="32574" y="2602434"/>
                  <a:pt x="16287" y="2832779"/>
                </a:cubicBezTo>
                <a:cubicBezTo>
                  <a:pt x="0" y="3063124"/>
                  <a:pt x="152400" y="3299286"/>
                  <a:pt x="204751" y="3440052"/>
                </a:cubicBezTo>
                <a:cubicBezTo>
                  <a:pt x="257102" y="3580818"/>
                  <a:pt x="329231" y="3570348"/>
                  <a:pt x="330394" y="3677377"/>
                </a:cubicBezTo>
                <a:cubicBezTo>
                  <a:pt x="331558" y="3784406"/>
                  <a:pt x="345103" y="4055033"/>
                  <a:pt x="316019" y="4244660"/>
                </a:cubicBezTo>
                <a:cubicBezTo>
                  <a:pt x="286935" y="4434288"/>
                  <a:pt x="98283" y="4623119"/>
                  <a:pt x="155890" y="4815142"/>
                </a:cubicBezTo>
                <a:cubicBezTo>
                  <a:pt x="213497" y="5007165"/>
                  <a:pt x="516241" y="5428212"/>
                  <a:pt x="661661" y="5396801"/>
                </a:cubicBezTo>
                <a:cubicBezTo>
                  <a:pt x="807081" y="5365390"/>
                  <a:pt x="870774" y="4778496"/>
                  <a:pt x="1028409" y="4626678"/>
                </a:cubicBezTo>
                <a:lnTo>
                  <a:pt x="1272715" y="4256730"/>
                </a:lnTo>
                <a:close/>
              </a:path>
            </a:pathLst>
          </a:custGeom>
          <a:ln w="25400">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TextBox 47"/>
          <p:cNvSpPr txBox="1"/>
          <p:nvPr/>
        </p:nvSpPr>
        <p:spPr>
          <a:xfrm>
            <a:off x="3066906" y="3711551"/>
            <a:ext cx="444353" cy="707886"/>
          </a:xfrm>
          <a:prstGeom prst="rect">
            <a:avLst/>
          </a:prstGeom>
          <a:noFill/>
        </p:spPr>
        <p:txBody>
          <a:bodyPr wrap="none" rtlCol="0">
            <a:spAutoFit/>
          </a:bodyPr>
          <a:lstStyle/>
          <a:p>
            <a:pPr algn="ctr"/>
            <a:r>
              <a:rPr lang="en-US" sz="4000" b="1" dirty="0">
                <a:solidFill>
                  <a:srgbClr val="00CC99"/>
                </a:solidFill>
              </a:rPr>
              <a:t>1</a:t>
            </a:r>
          </a:p>
        </p:txBody>
      </p:sp>
      <p:sp>
        <p:nvSpPr>
          <p:cNvPr id="49" name="TextBox 48"/>
          <p:cNvSpPr txBox="1"/>
          <p:nvPr/>
        </p:nvSpPr>
        <p:spPr>
          <a:xfrm>
            <a:off x="1223482" y="4155805"/>
            <a:ext cx="444353" cy="707886"/>
          </a:xfrm>
          <a:prstGeom prst="rect">
            <a:avLst/>
          </a:prstGeom>
          <a:noFill/>
        </p:spPr>
        <p:txBody>
          <a:bodyPr wrap="none" rtlCol="0">
            <a:spAutoFit/>
          </a:bodyPr>
          <a:lstStyle/>
          <a:p>
            <a:pPr algn="ctr"/>
            <a:r>
              <a:rPr lang="en-US" sz="4000" b="1" dirty="0">
                <a:solidFill>
                  <a:srgbClr val="00CC99"/>
                </a:solidFill>
              </a:rPr>
              <a:t>2</a:t>
            </a:r>
          </a:p>
        </p:txBody>
      </p:sp>
      <p:sp>
        <p:nvSpPr>
          <p:cNvPr id="51" name="TextBox 50"/>
          <p:cNvSpPr txBox="1"/>
          <p:nvPr/>
        </p:nvSpPr>
        <p:spPr>
          <a:xfrm>
            <a:off x="3988618" y="5726987"/>
            <a:ext cx="503664" cy="461665"/>
          </a:xfrm>
          <a:prstGeom prst="rect">
            <a:avLst/>
          </a:prstGeom>
          <a:noFill/>
        </p:spPr>
        <p:txBody>
          <a:bodyPr wrap="none" rtlCol="0">
            <a:spAutoFit/>
          </a:bodyPr>
          <a:lstStyle/>
          <a:p>
            <a:pPr algn="ctr"/>
            <a:r>
              <a:rPr lang="en-US" sz="2400" b="1" dirty="0">
                <a:solidFill>
                  <a:srgbClr val="00CC99"/>
                </a:solidFill>
              </a:rPr>
              <a:t>3C</a:t>
            </a:r>
          </a:p>
        </p:txBody>
      </p:sp>
      <p:sp>
        <p:nvSpPr>
          <p:cNvPr id="52" name="TextBox 51"/>
          <p:cNvSpPr txBox="1"/>
          <p:nvPr/>
        </p:nvSpPr>
        <p:spPr>
          <a:xfrm>
            <a:off x="3401280" y="6060784"/>
            <a:ext cx="800860" cy="646331"/>
          </a:xfrm>
          <a:prstGeom prst="rect">
            <a:avLst/>
          </a:prstGeom>
          <a:noFill/>
        </p:spPr>
        <p:txBody>
          <a:bodyPr wrap="none" rtlCol="0">
            <a:spAutoFit/>
          </a:bodyPr>
          <a:lstStyle/>
          <a:p>
            <a:pPr algn="ctr"/>
            <a:r>
              <a:rPr lang="en-US" sz="1800" b="1" dirty="0">
                <a:solidFill>
                  <a:schemeClr val="bg1"/>
                </a:solidFill>
              </a:rPr>
              <a:t>Oak,</a:t>
            </a:r>
          </a:p>
          <a:p>
            <a:pPr algn="ctr"/>
            <a:r>
              <a:rPr lang="en-US" sz="1800" b="1" dirty="0">
                <a:solidFill>
                  <a:schemeClr val="bg1"/>
                </a:solidFill>
              </a:rPr>
              <a:t> &amp; Bay</a:t>
            </a:r>
          </a:p>
        </p:txBody>
      </p:sp>
      <p:sp>
        <p:nvSpPr>
          <p:cNvPr id="53" name="TextBox 52"/>
          <p:cNvSpPr txBox="1"/>
          <p:nvPr/>
        </p:nvSpPr>
        <p:spPr>
          <a:xfrm>
            <a:off x="4329451" y="4287621"/>
            <a:ext cx="513282" cy="461665"/>
          </a:xfrm>
          <a:prstGeom prst="rect">
            <a:avLst/>
          </a:prstGeom>
          <a:noFill/>
        </p:spPr>
        <p:txBody>
          <a:bodyPr wrap="none" rtlCol="0">
            <a:spAutoFit/>
          </a:bodyPr>
          <a:lstStyle/>
          <a:p>
            <a:pPr algn="ctr"/>
            <a:r>
              <a:rPr lang="en-US" sz="2400" b="1" dirty="0">
                <a:solidFill>
                  <a:srgbClr val="00CC99"/>
                </a:solidFill>
              </a:rPr>
              <a:t>3B</a:t>
            </a:r>
          </a:p>
        </p:txBody>
      </p:sp>
      <p:sp>
        <p:nvSpPr>
          <p:cNvPr id="54" name="TextBox 53"/>
          <p:cNvSpPr txBox="1"/>
          <p:nvPr/>
        </p:nvSpPr>
        <p:spPr>
          <a:xfrm>
            <a:off x="4327848" y="4921298"/>
            <a:ext cx="526106" cy="461665"/>
          </a:xfrm>
          <a:prstGeom prst="rect">
            <a:avLst/>
          </a:prstGeom>
          <a:noFill/>
        </p:spPr>
        <p:txBody>
          <a:bodyPr wrap="none" rtlCol="0">
            <a:spAutoFit/>
          </a:bodyPr>
          <a:lstStyle/>
          <a:p>
            <a:pPr algn="ctr"/>
            <a:r>
              <a:rPr lang="en-US" sz="2400" b="1" dirty="0">
                <a:solidFill>
                  <a:srgbClr val="00CC99"/>
                </a:solidFill>
              </a:rPr>
              <a:t>3A</a:t>
            </a:r>
          </a:p>
        </p:txBody>
      </p:sp>
      <p:sp>
        <p:nvSpPr>
          <p:cNvPr id="55" name="TextBox 54"/>
          <p:cNvSpPr txBox="1"/>
          <p:nvPr/>
        </p:nvSpPr>
        <p:spPr>
          <a:xfrm>
            <a:off x="4583325" y="3745468"/>
            <a:ext cx="533158" cy="369332"/>
          </a:xfrm>
          <a:prstGeom prst="rect">
            <a:avLst/>
          </a:prstGeom>
          <a:noFill/>
        </p:spPr>
        <p:txBody>
          <a:bodyPr wrap="none" rtlCol="0">
            <a:spAutoFit/>
          </a:bodyPr>
          <a:lstStyle/>
          <a:p>
            <a:pPr algn="ctr"/>
            <a:r>
              <a:rPr lang="en-US" sz="1800" b="1" dirty="0">
                <a:solidFill>
                  <a:schemeClr val="bg1"/>
                </a:solidFill>
              </a:rPr>
              <a:t>Bay</a:t>
            </a:r>
          </a:p>
        </p:txBody>
      </p:sp>
      <p:sp>
        <p:nvSpPr>
          <p:cNvPr id="56" name="TextBox 55"/>
          <p:cNvSpPr txBox="1"/>
          <p:nvPr/>
        </p:nvSpPr>
        <p:spPr>
          <a:xfrm>
            <a:off x="3815797" y="4978905"/>
            <a:ext cx="533158" cy="369332"/>
          </a:xfrm>
          <a:prstGeom prst="rect">
            <a:avLst/>
          </a:prstGeom>
          <a:noFill/>
        </p:spPr>
        <p:txBody>
          <a:bodyPr wrap="none" rtlCol="0">
            <a:spAutoFit/>
          </a:bodyPr>
          <a:lstStyle/>
          <a:p>
            <a:pPr algn="ctr"/>
            <a:r>
              <a:rPr lang="en-US" sz="1800" b="1" dirty="0">
                <a:solidFill>
                  <a:schemeClr val="bg1"/>
                </a:solidFill>
              </a:rPr>
              <a:t>Bay</a:t>
            </a:r>
          </a:p>
        </p:txBody>
      </p:sp>
      <p:sp>
        <p:nvSpPr>
          <p:cNvPr id="57" name="TextBox 56"/>
          <p:cNvSpPr txBox="1"/>
          <p:nvPr/>
        </p:nvSpPr>
        <p:spPr>
          <a:xfrm>
            <a:off x="4852723" y="5036512"/>
            <a:ext cx="800860" cy="646331"/>
          </a:xfrm>
          <a:prstGeom prst="rect">
            <a:avLst/>
          </a:prstGeom>
          <a:noFill/>
        </p:spPr>
        <p:txBody>
          <a:bodyPr wrap="none" rtlCol="0">
            <a:spAutoFit/>
          </a:bodyPr>
          <a:lstStyle/>
          <a:p>
            <a:pPr algn="ctr"/>
            <a:r>
              <a:rPr lang="en-US" sz="1800" b="1" dirty="0">
                <a:solidFill>
                  <a:schemeClr val="bg1"/>
                </a:solidFill>
              </a:rPr>
              <a:t>Oak,</a:t>
            </a:r>
          </a:p>
          <a:p>
            <a:pPr algn="ctr"/>
            <a:r>
              <a:rPr lang="en-US" sz="1800" b="1" dirty="0">
                <a:solidFill>
                  <a:schemeClr val="bg1"/>
                </a:solidFill>
              </a:rPr>
              <a:t> &amp; Bay</a:t>
            </a:r>
          </a:p>
        </p:txBody>
      </p:sp>
      <p:sp>
        <p:nvSpPr>
          <p:cNvPr id="58" name="Freeform 57"/>
          <p:cNvSpPr/>
          <p:nvPr/>
        </p:nvSpPr>
        <p:spPr>
          <a:xfrm>
            <a:off x="1857159" y="5670189"/>
            <a:ext cx="539663" cy="650310"/>
          </a:xfrm>
          <a:custGeom>
            <a:avLst/>
            <a:gdLst>
              <a:gd name="connsiteX0" fmla="*/ 502085 w 539663"/>
              <a:gd name="connsiteY0" fmla="*/ 99165 h 650310"/>
              <a:gd name="connsiteX1" fmla="*/ 383088 w 539663"/>
              <a:gd name="connsiteY1" fmla="*/ 30271 h 650310"/>
              <a:gd name="connsiteX2" fmla="*/ 107515 w 539663"/>
              <a:gd name="connsiteY2" fmla="*/ 61586 h 650310"/>
              <a:gd name="connsiteX3" fmla="*/ 7307 w 539663"/>
              <a:gd name="connsiteY3" fmla="*/ 399789 h 650310"/>
              <a:gd name="connsiteX4" fmla="*/ 151356 w 539663"/>
              <a:gd name="connsiteY4" fmla="*/ 625258 h 650310"/>
              <a:gd name="connsiteX5" fmla="*/ 426929 w 539663"/>
              <a:gd name="connsiteY5" fmla="*/ 550102 h 650310"/>
              <a:gd name="connsiteX6" fmla="*/ 508348 w 539663"/>
              <a:gd name="connsiteY6" fmla="*/ 387263 h 650310"/>
              <a:gd name="connsiteX7" fmla="*/ 539663 w 539663"/>
              <a:gd name="connsiteY7" fmla="*/ 262003 h 650310"/>
              <a:gd name="connsiteX0" fmla="*/ 502085 w 539663"/>
              <a:gd name="connsiteY0" fmla="*/ 99165 h 650310"/>
              <a:gd name="connsiteX1" fmla="*/ 383088 w 539663"/>
              <a:gd name="connsiteY1" fmla="*/ 30271 h 650310"/>
              <a:gd name="connsiteX2" fmla="*/ 107515 w 539663"/>
              <a:gd name="connsiteY2" fmla="*/ 61586 h 650310"/>
              <a:gd name="connsiteX3" fmla="*/ 7307 w 539663"/>
              <a:gd name="connsiteY3" fmla="*/ 399789 h 650310"/>
              <a:gd name="connsiteX4" fmla="*/ 151356 w 539663"/>
              <a:gd name="connsiteY4" fmla="*/ 625258 h 650310"/>
              <a:gd name="connsiteX5" fmla="*/ 426929 w 539663"/>
              <a:gd name="connsiteY5" fmla="*/ 550102 h 650310"/>
              <a:gd name="connsiteX6" fmla="*/ 508348 w 539663"/>
              <a:gd name="connsiteY6" fmla="*/ 387263 h 650310"/>
              <a:gd name="connsiteX7" fmla="*/ 539663 w 539663"/>
              <a:gd name="connsiteY7" fmla="*/ 262003 h 650310"/>
              <a:gd name="connsiteX8" fmla="*/ 502085 w 539663"/>
              <a:gd name="connsiteY8" fmla="*/ 99165 h 65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663" h="650310">
                <a:moveTo>
                  <a:pt x="502085" y="99165"/>
                </a:moveTo>
                <a:cubicBezTo>
                  <a:pt x="475467" y="67849"/>
                  <a:pt x="448850" y="36534"/>
                  <a:pt x="383088" y="30271"/>
                </a:cubicBezTo>
                <a:cubicBezTo>
                  <a:pt x="317326" y="24008"/>
                  <a:pt x="170145" y="0"/>
                  <a:pt x="107515" y="61586"/>
                </a:cubicBezTo>
                <a:cubicBezTo>
                  <a:pt x="44885" y="123172"/>
                  <a:pt x="0" y="305844"/>
                  <a:pt x="7307" y="399789"/>
                </a:cubicBezTo>
                <a:cubicBezTo>
                  <a:pt x="14614" y="493734"/>
                  <a:pt x="81419" y="600206"/>
                  <a:pt x="151356" y="625258"/>
                </a:cubicBezTo>
                <a:cubicBezTo>
                  <a:pt x="221293" y="650310"/>
                  <a:pt x="367430" y="589768"/>
                  <a:pt x="426929" y="550102"/>
                </a:cubicBezTo>
                <a:cubicBezTo>
                  <a:pt x="486428" y="510436"/>
                  <a:pt x="489559" y="435280"/>
                  <a:pt x="508348" y="387263"/>
                </a:cubicBezTo>
                <a:cubicBezTo>
                  <a:pt x="527137" y="339247"/>
                  <a:pt x="533400" y="300625"/>
                  <a:pt x="539663" y="262003"/>
                </a:cubicBezTo>
                <a:lnTo>
                  <a:pt x="502085" y="99165"/>
                </a:lnTo>
                <a:close/>
              </a:path>
            </a:pathLst>
          </a:cu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Freeform 58"/>
          <p:cNvSpPr/>
          <p:nvPr/>
        </p:nvSpPr>
        <p:spPr>
          <a:xfrm>
            <a:off x="961141" y="6083756"/>
            <a:ext cx="682330" cy="911394"/>
          </a:xfrm>
          <a:custGeom>
            <a:avLst/>
            <a:gdLst>
              <a:gd name="connsiteX0" fmla="*/ 431800 w 1108456"/>
              <a:gd name="connsiteY0" fmla="*/ 1053592 h 1323848"/>
              <a:gd name="connsiteX1" fmla="*/ 1004824 w 1108456"/>
              <a:gd name="connsiteY1" fmla="*/ 700024 h 1323848"/>
              <a:gd name="connsiteX2" fmla="*/ 1053592 w 1108456"/>
              <a:gd name="connsiteY2" fmla="*/ 480568 h 1323848"/>
              <a:gd name="connsiteX3" fmla="*/ 907288 w 1108456"/>
              <a:gd name="connsiteY3" fmla="*/ 127000 h 1323848"/>
              <a:gd name="connsiteX4" fmla="*/ 480568 w 1108456"/>
              <a:gd name="connsiteY4" fmla="*/ 41656 h 1323848"/>
              <a:gd name="connsiteX5" fmla="*/ 401320 w 1108456"/>
              <a:gd name="connsiteY5" fmla="*/ 376936 h 1323848"/>
              <a:gd name="connsiteX6" fmla="*/ 309880 w 1108456"/>
              <a:gd name="connsiteY6" fmla="*/ 700024 h 1323848"/>
              <a:gd name="connsiteX7" fmla="*/ 35560 w 1108456"/>
              <a:gd name="connsiteY7" fmla="*/ 846328 h 1323848"/>
              <a:gd name="connsiteX8" fmla="*/ 96520 w 1108456"/>
              <a:gd name="connsiteY8" fmla="*/ 1285240 h 1323848"/>
              <a:gd name="connsiteX9" fmla="*/ 431800 w 1108456"/>
              <a:gd name="connsiteY9" fmla="*/ 1053592 h 1323848"/>
              <a:gd name="connsiteX0" fmla="*/ 355600 w 1032256"/>
              <a:gd name="connsiteY0" fmla="*/ 1053592 h 1344168"/>
              <a:gd name="connsiteX1" fmla="*/ 928624 w 1032256"/>
              <a:gd name="connsiteY1" fmla="*/ 700024 h 1344168"/>
              <a:gd name="connsiteX2" fmla="*/ 977392 w 1032256"/>
              <a:gd name="connsiteY2" fmla="*/ 480568 h 1344168"/>
              <a:gd name="connsiteX3" fmla="*/ 831088 w 1032256"/>
              <a:gd name="connsiteY3" fmla="*/ 127000 h 1344168"/>
              <a:gd name="connsiteX4" fmla="*/ 404368 w 1032256"/>
              <a:gd name="connsiteY4" fmla="*/ 41656 h 1344168"/>
              <a:gd name="connsiteX5" fmla="*/ 325120 w 1032256"/>
              <a:gd name="connsiteY5" fmla="*/ 376936 h 1344168"/>
              <a:gd name="connsiteX6" fmla="*/ 233680 w 1032256"/>
              <a:gd name="connsiteY6" fmla="*/ 700024 h 1344168"/>
              <a:gd name="connsiteX7" fmla="*/ 20320 w 1032256"/>
              <a:gd name="connsiteY7" fmla="*/ 1285240 h 1344168"/>
              <a:gd name="connsiteX8" fmla="*/ 355600 w 1032256"/>
              <a:gd name="connsiteY8" fmla="*/ 1053592 h 1344168"/>
              <a:gd name="connsiteX0" fmla="*/ 127000 w 803656"/>
              <a:gd name="connsiteY0" fmla="*/ 1053592 h 1053592"/>
              <a:gd name="connsiteX1" fmla="*/ 700024 w 803656"/>
              <a:gd name="connsiteY1" fmla="*/ 700024 h 1053592"/>
              <a:gd name="connsiteX2" fmla="*/ 748792 w 803656"/>
              <a:gd name="connsiteY2" fmla="*/ 480568 h 1053592"/>
              <a:gd name="connsiteX3" fmla="*/ 602488 w 803656"/>
              <a:gd name="connsiteY3" fmla="*/ 127000 h 1053592"/>
              <a:gd name="connsiteX4" fmla="*/ 175768 w 803656"/>
              <a:gd name="connsiteY4" fmla="*/ 41656 h 1053592"/>
              <a:gd name="connsiteX5" fmla="*/ 96520 w 803656"/>
              <a:gd name="connsiteY5" fmla="*/ 376936 h 1053592"/>
              <a:gd name="connsiteX6" fmla="*/ 5080 w 803656"/>
              <a:gd name="connsiteY6" fmla="*/ 700024 h 1053592"/>
              <a:gd name="connsiteX7" fmla="*/ 127000 w 803656"/>
              <a:gd name="connsiteY7" fmla="*/ 1053592 h 1053592"/>
              <a:gd name="connsiteX0" fmla="*/ 95603 w 772259"/>
              <a:gd name="connsiteY0" fmla="*/ 1053592 h 1057403"/>
              <a:gd name="connsiteX1" fmla="*/ 668627 w 772259"/>
              <a:gd name="connsiteY1" fmla="*/ 700024 h 1057403"/>
              <a:gd name="connsiteX2" fmla="*/ 717395 w 772259"/>
              <a:gd name="connsiteY2" fmla="*/ 480568 h 1057403"/>
              <a:gd name="connsiteX3" fmla="*/ 571091 w 772259"/>
              <a:gd name="connsiteY3" fmla="*/ 127000 h 1057403"/>
              <a:gd name="connsiteX4" fmla="*/ 144371 w 772259"/>
              <a:gd name="connsiteY4" fmla="*/ 41656 h 1057403"/>
              <a:gd name="connsiteX5" fmla="*/ 65123 w 772259"/>
              <a:gd name="connsiteY5" fmla="*/ 376936 h 1057403"/>
              <a:gd name="connsiteX6" fmla="*/ 95009 w 772259"/>
              <a:gd name="connsiteY6" fmla="*/ 677155 h 1057403"/>
              <a:gd name="connsiteX7" fmla="*/ 95603 w 772259"/>
              <a:gd name="connsiteY7" fmla="*/ 1053592 h 1057403"/>
              <a:gd name="connsiteX0" fmla="*/ 273814 w 682330"/>
              <a:gd name="connsiteY0" fmla="*/ 907583 h 911394"/>
              <a:gd name="connsiteX1" fmla="*/ 617004 w 682330"/>
              <a:gd name="connsiteY1" fmla="*/ 700024 h 911394"/>
              <a:gd name="connsiteX2" fmla="*/ 665772 w 682330"/>
              <a:gd name="connsiteY2" fmla="*/ 480568 h 911394"/>
              <a:gd name="connsiteX3" fmla="*/ 519468 w 682330"/>
              <a:gd name="connsiteY3" fmla="*/ 127000 h 911394"/>
              <a:gd name="connsiteX4" fmla="*/ 92748 w 682330"/>
              <a:gd name="connsiteY4" fmla="*/ 41656 h 911394"/>
              <a:gd name="connsiteX5" fmla="*/ 13500 w 682330"/>
              <a:gd name="connsiteY5" fmla="*/ 376936 h 911394"/>
              <a:gd name="connsiteX6" fmla="*/ 43386 w 682330"/>
              <a:gd name="connsiteY6" fmla="*/ 677155 h 911394"/>
              <a:gd name="connsiteX7" fmla="*/ 273814 w 682330"/>
              <a:gd name="connsiteY7" fmla="*/ 907583 h 911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2330" h="911394">
                <a:moveTo>
                  <a:pt x="273814" y="907583"/>
                </a:moveTo>
                <a:cubicBezTo>
                  <a:pt x="369417" y="911394"/>
                  <a:pt x="551678" y="771193"/>
                  <a:pt x="617004" y="700024"/>
                </a:cubicBezTo>
                <a:cubicBezTo>
                  <a:pt x="682330" y="628855"/>
                  <a:pt x="682028" y="576072"/>
                  <a:pt x="665772" y="480568"/>
                </a:cubicBezTo>
                <a:cubicBezTo>
                  <a:pt x="649516" y="385064"/>
                  <a:pt x="614972" y="200152"/>
                  <a:pt x="519468" y="127000"/>
                </a:cubicBezTo>
                <a:cubicBezTo>
                  <a:pt x="423964" y="53848"/>
                  <a:pt x="177076" y="0"/>
                  <a:pt x="92748" y="41656"/>
                </a:cubicBezTo>
                <a:cubicBezTo>
                  <a:pt x="8420" y="83312"/>
                  <a:pt x="21727" y="271020"/>
                  <a:pt x="13500" y="376936"/>
                </a:cubicBezTo>
                <a:cubicBezTo>
                  <a:pt x="5273" y="482852"/>
                  <a:pt x="0" y="588714"/>
                  <a:pt x="43386" y="677155"/>
                </a:cubicBezTo>
                <a:cubicBezTo>
                  <a:pt x="86772" y="765596"/>
                  <a:pt x="178211" y="903772"/>
                  <a:pt x="273814" y="907583"/>
                </a:cubicBezTo>
                <a:close/>
              </a:path>
            </a:pathLst>
          </a:cu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2951692" y="6419080"/>
            <a:ext cx="533158" cy="369332"/>
          </a:xfrm>
          <a:prstGeom prst="rect">
            <a:avLst/>
          </a:prstGeom>
          <a:noFill/>
        </p:spPr>
        <p:txBody>
          <a:bodyPr wrap="none" rtlCol="0">
            <a:spAutoFit/>
          </a:bodyPr>
          <a:lstStyle/>
          <a:p>
            <a:pPr algn="ctr"/>
            <a:r>
              <a:rPr lang="en-US" sz="1800" b="1" dirty="0">
                <a:solidFill>
                  <a:schemeClr val="bg1"/>
                </a:solidFill>
              </a:rPr>
              <a:t>Bay</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G:\Land Technical\Maps\Aerial Photos\1931 c-1436_11 5x7 retouch.jpg"/>
          <p:cNvPicPr>
            <a:picLocks noChangeAspect="1" noChangeArrowheads="1"/>
          </p:cNvPicPr>
          <p:nvPr/>
        </p:nvPicPr>
        <p:blipFill>
          <a:blip r:embed="rId3" cstate="print"/>
          <a:srcRect l="2766" t="10388" r="15211" b="5666"/>
          <a:stretch>
            <a:fillRect/>
          </a:stretch>
        </p:blipFill>
        <p:spPr bwMode="auto">
          <a:xfrm>
            <a:off x="0" y="5712"/>
            <a:ext cx="10972847" cy="8223888"/>
          </a:xfrm>
          <a:prstGeom prst="rect">
            <a:avLst/>
          </a:prstGeom>
          <a:noFill/>
        </p:spPr>
      </p:pic>
      <p:sp>
        <p:nvSpPr>
          <p:cNvPr id="3" name="Freeform 54">
            <a:extLst>
              <a:ext uri="{FF2B5EF4-FFF2-40B4-BE49-F238E27FC236}">
                <a16:creationId xmlns:a16="http://schemas.microsoft.com/office/drawing/2014/main" id="{3C49DE32-5002-BEF7-E56C-F8696E4C5AEF}"/>
              </a:ext>
            </a:extLst>
          </p:cNvPr>
          <p:cNvSpPr/>
          <p:nvPr/>
        </p:nvSpPr>
        <p:spPr>
          <a:xfrm>
            <a:off x="4123967" y="3621106"/>
            <a:ext cx="1259722" cy="5102254"/>
          </a:xfrm>
          <a:custGeom>
            <a:avLst/>
            <a:gdLst>
              <a:gd name="connsiteX0" fmla="*/ 1062000 w 1062000"/>
              <a:gd name="connsiteY0" fmla="*/ 0 h 5068800"/>
              <a:gd name="connsiteX1" fmla="*/ 774000 w 1062000"/>
              <a:gd name="connsiteY1" fmla="*/ 892800 h 5068800"/>
              <a:gd name="connsiteX2" fmla="*/ 572400 w 1062000"/>
              <a:gd name="connsiteY2" fmla="*/ 1598400 h 5068800"/>
              <a:gd name="connsiteX3" fmla="*/ 493200 w 1062000"/>
              <a:gd name="connsiteY3" fmla="*/ 2282400 h 5068800"/>
              <a:gd name="connsiteX4" fmla="*/ 248400 w 1062000"/>
              <a:gd name="connsiteY4" fmla="*/ 2858400 h 5068800"/>
              <a:gd name="connsiteX5" fmla="*/ 270000 w 1062000"/>
              <a:gd name="connsiteY5" fmla="*/ 3268800 h 5068800"/>
              <a:gd name="connsiteX6" fmla="*/ 61200 w 1062000"/>
              <a:gd name="connsiteY6" fmla="*/ 3441600 h 5068800"/>
              <a:gd name="connsiteX7" fmla="*/ 25200 w 1062000"/>
              <a:gd name="connsiteY7" fmla="*/ 3751200 h 5068800"/>
              <a:gd name="connsiteX8" fmla="*/ 212400 w 1062000"/>
              <a:gd name="connsiteY8" fmla="*/ 4204800 h 5068800"/>
              <a:gd name="connsiteX9" fmla="*/ 241200 w 1062000"/>
              <a:gd name="connsiteY9" fmla="*/ 4816800 h 5068800"/>
              <a:gd name="connsiteX10" fmla="*/ 219600 w 1062000"/>
              <a:gd name="connsiteY10" fmla="*/ 5068800 h 5068800"/>
              <a:gd name="connsiteX11" fmla="*/ 219600 w 1062000"/>
              <a:gd name="connsiteY11" fmla="*/ 5068800 h 5068800"/>
              <a:gd name="connsiteX0" fmla="*/ 1259722 w 1259722"/>
              <a:gd name="connsiteY0" fmla="*/ 0 h 5102254"/>
              <a:gd name="connsiteX1" fmla="*/ 759849 w 1259722"/>
              <a:gd name="connsiteY1" fmla="*/ 926254 h 5102254"/>
              <a:gd name="connsiteX2" fmla="*/ 558249 w 1259722"/>
              <a:gd name="connsiteY2" fmla="*/ 1631854 h 5102254"/>
              <a:gd name="connsiteX3" fmla="*/ 479049 w 1259722"/>
              <a:gd name="connsiteY3" fmla="*/ 2315854 h 5102254"/>
              <a:gd name="connsiteX4" fmla="*/ 234249 w 1259722"/>
              <a:gd name="connsiteY4" fmla="*/ 2891854 h 5102254"/>
              <a:gd name="connsiteX5" fmla="*/ 255849 w 1259722"/>
              <a:gd name="connsiteY5" fmla="*/ 3302254 h 5102254"/>
              <a:gd name="connsiteX6" fmla="*/ 47049 w 1259722"/>
              <a:gd name="connsiteY6" fmla="*/ 3475054 h 5102254"/>
              <a:gd name="connsiteX7" fmla="*/ 11049 w 1259722"/>
              <a:gd name="connsiteY7" fmla="*/ 3784654 h 5102254"/>
              <a:gd name="connsiteX8" fmla="*/ 198249 w 1259722"/>
              <a:gd name="connsiteY8" fmla="*/ 4238254 h 5102254"/>
              <a:gd name="connsiteX9" fmla="*/ 227049 w 1259722"/>
              <a:gd name="connsiteY9" fmla="*/ 4850254 h 5102254"/>
              <a:gd name="connsiteX10" fmla="*/ 205449 w 1259722"/>
              <a:gd name="connsiteY10" fmla="*/ 5102254 h 5102254"/>
              <a:gd name="connsiteX11" fmla="*/ 205449 w 1259722"/>
              <a:gd name="connsiteY11" fmla="*/ 5102254 h 5102254"/>
              <a:gd name="connsiteX0" fmla="*/ 1259722 w 1259722"/>
              <a:gd name="connsiteY0" fmla="*/ 0 h 5102254"/>
              <a:gd name="connsiteX1" fmla="*/ 949838 w 1259722"/>
              <a:gd name="connsiteY1" fmla="*/ 571753 h 5102254"/>
              <a:gd name="connsiteX2" fmla="*/ 759849 w 1259722"/>
              <a:gd name="connsiteY2" fmla="*/ 926254 h 5102254"/>
              <a:gd name="connsiteX3" fmla="*/ 558249 w 1259722"/>
              <a:gd name="connsiteY3" fmla="*/ 1631854 h 5102254"/>
              <a:gd name="connsiteX4" fmla="*/ 479049 w 1259722"/>
              <a:gd name="connsiteY4" fmla="*/ 2315854 h 5102254"/>
              <a:gd name="connsiteX5" fmla="*/ 234249 w 1259722"/>
              <a:gd name="connsiteY5" fmla="*/ 2891854 h 5102254"/>
              <a:gd name="connsiteX6" fmla="*/ 255849 w 1259722"/>
              <a:gd name="connsiteY6" fmla="*/ 3302254 h 5102254"/>
              <a:gd name="connsiteX7" fmla="*/ 47049 w 1259722"/>
              <a:gd name="connsiteY7" fmla="*/ 3475054 h 5102254"/>
              <a:gd name="connsiteX8" fmla="*/ 11049 w 1259722"/>
              <a:gd name="connsiteY8" fmla="*/ 3784654 h 5102254"/>
              <a:gd name="connsiteX9" fmla="*/ 198249 w 1259722"/>
              <a:gd name="connsiteY9" fmla="*/ 4238254 h 5102254"/>
              <a:gd name="connsiteX10" fmla="*/ 227049 w 1259722"/>
              <a:gd name="connsiteY10" fmla="*/ 4850254 h 5102254"/>
              <a:gd name="connsiteX11" fmla="*/ 205449 w 1259722"/>
              <a:gd name="connsiteY11" fmla="*/ 5102254 h 5102254"/>
              <a:gd name="connsiteX12" fmla="*/ 205449 w 1259722"/>
              <a:gd name="connsiteY12" fmla="*/ 5102254 h 5102254"/>
              <a:gd name="connsiteX0" fmla="*/ 1259722 w 1259722"/>
              <a:gd name="connsiteY0" fmla="*/ 0 h 5102254"/>
              <a:gd name="connsiteX1" fmla="*/ 960989 w 1259722"/>
              <a:gd name="connsiteY1" fmla="*/ 292972 h 5102254"/>
              <a:gd name="connsiteX2" fmla="*/ 759849 w 1259722"/>
              <a:gd name="connsiteY2" fmla="*/ 926254 h 5102254"/>
              <a:gd name="connsiteX3" fmla="*/ 558249 w 1259722"/>
              <a:gd name="connsiteY3" fmla="*/ 1631854 h 5102254"/>
              <a:gd name="connsiteX4" fmla="*/ 479049 w 1259722"/>
              <a:gd name="connsiteY4" fmla="*/ 2315854 h 5102254"/>
              <a:gd name="connsiteX5" fmla="*/ 234249 w 1259722"/>
              <a:gd name="connsiteY5" fmla="*/ 2891854 h 5102254"/>
              <a:gd name="connsiteX6" fmla="*/ 255849 w 1259722"/>
              <a:gd name="connsiteY6" fmla="*/ 3302254 h 5102254"/>
              <a:gd name="connsiteX7" fmla="*/ 47049 w 1259722"/>
              <a:gd name="connsiteY7" fmla="*/ 3475054 h 5102254"/>
              <a:gd name="connsiteX8" fmla="*/ 11049 w 1259722"/>
              <a:gd name="connsiteY8" fmla="*/ 3784654 h 5102254"/>
              <a:gd name="connsiteX9" fmla="*/ 198249 w 1259722"/>
              <a:gd name="connsiteY9" fmla="*/ 4238254 h 5102254"/>
              <a:gd name="connsiteX10" fmla="*/ 227049 w 1259722"/>
              <a:gd name="connsiteY10" fmla="*/ 4850254 h 5102254"/>
              <a:gd name="connsiteX11" fmla="*/ 205449 w 1259722"/>
              <a:gd name="connsiteY11" fmla="*/ 5102254 h 5102254"/>
              <a:gd name="connsiteX12" fmla="*/ 205449 w 1259722"/>
              <a:gd name="connsiteY12" fmla="*/ 5102254 h 5102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59722" h="5102254">
                <a:moveTo>
                  <a:pt x="1259722" y="0"/>
                </a:moveTo>
                <a:lnTo>
                  <a:pt x="960989" y="292972"/>
                </a:lnTo>
                <a:cubicBezTo>
                  <a:pt x="877677" y="447348"/>
                  <a:pt x="826972" y="703107"/>
                  <a:pt x="759849" y="926254"/>
                </a:cubicBezTo>
                <a:cubicBezTo>
                  <a:pt x="692726" y="1149401"/>
                  <a:pt x="605049" y="1400254"/>
                  <a:pt x="558249" y="1631854"/>
                </a:cubicBezTo>
                <a:cubicBezTo>
                  <a:pt x="511449" y="1863454"/>
                  <a:pt x="533049" y="2105854"/>
                  <a:pt x="479049" y="2315854"/>
                </a:cubicBezTo>
                <a:cubicBezTo>
                  <a:pt x="425049" y="2525854"/>
                  <a:pt x="271449" y="2727454"/>
                  <a:pt x="234249" y="2891854"/>
                </a:cubicBezTo>
                <a:cubicBezTo>
                  <a:pt x="197049" y="3056254"/>
                  <a:pt x="287049" y="3205054"/>
                  <a:pt x="255849" y="3302254"/>
                </a:cubicBezTo>
                <a:cubicBezTo>
                  <a:pt x="224649" y="3399454"/>
                  <a:pt x="87849" y="3394654"/>
                  <a:pt x="47049" y="3475054"/>
                </a:cubicBezTo>
                <a:cubicBezTo>
                  <a:pt x="6249" y="3555454"/>
                  <a:pt x="-14151" y="3657454"/>
                  <a:pt x="11049" y="3784654"/>
                </a:cubicBezTo>
                <a:cubicBezTo>
                  <a:pt x="36249" y="3911854"/>
                  <a:pt x="162249" y="4060654"/>
                  <a:pt x="198249" y="4238254"/>
                </a:cubicBezTo>
                <a:cubicBezTo>
                  <a:pt x="234249" y="4415854"/>
                  <a:pt x="225849" y="4706254"/>
                  <a:pt x="227049" y="4850254"/>
                </a:cubicBezTo>
                <a:cubicBezTo>
                  <a:pt x="228249" y="4994254"/>
                  <a:pt x="205449" y="5102254"/>
                  <a:pt x="205449" y="5102254"/>
                </a:cubicBezTo>
                <a:lnTo>
                  <a:pt x="205449" y="5102254"/>
                </a:ln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Freeform 55">
            <a:extLst>
              <a:ext uri="{FF2B5EF4-FFF2-40B4-BE49-F238E27FC236}">
                <a16:creationId xmlns:a16="http://schemas.microsoft.com/office/drawing/2014/main" id="{E82332B7-57C5-4A7C-850C-8CF918D44E94}"/>
              </a:ext>
            </a:extLst>
          </p:cNvPr>
          <p:cNvSpPr/>
          <p:nvPr/>
        </p:nvSpPr>
        <p:spPr>
          <a:xfrm>
            <a:off x="4646215" y="4365602"/>
            <a:ext cx="1060599" cy="1492866"/>
          </a:xfrm>
          <a:custGeom>
            <a:avLst/>
            <a:gdLst>
              <a:gd name="connsiteX0" fmla="*/ 1022400 w 1022400"/>
              <a:gd name="connsiteY0" fmla="*/ 0 h 69600"/>
              <a:gd name="connsiteX1" fmla="*/ 547200 w 1022400"/>
              <a:gd name="connsiteY1" fmla="*/ 64800 h 69600"/>
              <a:gd name="connsiteX2" fmla="*/ 0 w 1022400"/>
              <a:gd name="connsiteY2" fmla="*/ 28800 h 69600"/>
              <a:gd name="connsiteX0" fmla="*/ 888586 w 888586"/>
              <a:gd name="connsiteY0" fmla="*/ 0 h 1492866"/>
              <a:gd name="connsiteX1" fmla="*/ 547200 w 888586"/>
              <a:gd name="connsiteY1" fmla="*/ 1492157 h 1492866"/>
              <a:gd name="connsiteX2" fmla="*/ 0 w 888586"/>
              <a:gd name="connsiteY2" fmla="*/ 1456157 h 1492866"/>
              <a:gd name="connsiteX0" fmla="*/ 888586 w 888586"/>
              <a:gd name="connsiteY0" fmla="*/ 0 h 1492866"/>
              <a:gd name="connsiteX1" fmla="*/ 728673 w 888586"/>
              <a:gd name="connsiteY1" fmla="*/ 618993 h 1492866"/>
              <a:gd name="connsiteX2" fmla="*/ 547200 w 888586"/>
              <a:gd name="connsiteY2" fmla="*/ 1492157 h 1492866"/>
              <a:gd name="connsiteX3" fmla="*/ 0 w 888586"/>
              <a:gd name="connsiteY3" fmla="*/ 1456157 h 1492866"/>
              <a:gd name="connsiteX0" fmla="*/ 888586 w 1060599"/>
              <a:gd name="connsiteY0" fmla="*/ 0 h 1492866"/>
              <a:gd name="connsiteX1" fmla="*/ 1052059 w 1060599"/>
              <a:gd name="connsiteY1" fmla="*/ 1232310 h 1492866"/>
              <a:gd name="connsiteX2" fmla="*/ 547200 w 1060599"/>
              <a:gd name="connsiteY2" fmla="*/ 1492157 h 1492866"/>
              <a:gd name="connsiteX3" fmla="*/ 0 w 1060599"/>
              <a:gd name="connsiteY3" fmla="*/ 1456157 h 1492866"/>
            </a:gdLst>
            <a:ahLst/>
            <a:cxnLst>
              <a:cxn ang="0">
                <a:pos x="connsiteX0" y="connsiteY0"/>
              </a:cxn>
              <a:cxn ang="0">
                <a:pos x="connsiteX1" y="connsiteY1"/>
              </a:cxn>
              <a:cxn ang="0">
                <a:pos x="connsiteX2" y="connsiteY2"/>
              </a:cxn>
              <a:cxn ang="0">
                <a:pos x="connsiteX3" y="connsiteY3"/>
              </a:cxn>
            </a:cxnLst>
            <a:rect l="l" t="t" r="r" b="b"/>
            <a:pathLst>
              <a:path w="1060599" h="1492866">
                <a:moveTo>
                  <a:pt x="888586" y="0"/>
                </a:moveTo>
                <a:cubicBezTo>
                  <a:pt x="861934" y="103165"/>
                  <a:pt x="1108957" y="983617"/>
                  <a:pt x="1052059" y="1232310"/>
                </a:cubicBezTo>
                <a:cubicBezTo>
                  <a:pt x="995161" y="1481003"/>
                  <a:pt x="668645" y="1352630"/>
                  <a:pt x="547200" y="1492157"/>
                </a:cubicBezTo>
                <a:cubicBezTo>
                  <a:pt x="376800" y="1496957"/>
                  <a:pt x="188400" y="1476557"/>
                  <a:pt x="0" y="1456157"/>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Freeform 56">
            <a:extLst>
              <a:ext uri="{FF2B5EF4-FFF2-40B4-BE49-F238E27FC236}">
                <a16:creationId xmlns:a16="http://schemas.microsoft.com/office/drawing/2014/main" id="{F577F8F6-3E95-5370-5315-C872D34FC2F0}"/>
              </a:ext>
            </a:extLst>
          </p:cNvPr>
          <p:cNvSpPr/>
          <p:nvPr/>
        </p:nvSpPr>
        <p:spPr>
          <a:xfrm>
            <a:off x="4379815" y="6316364"/>
            <a:ext cx="1695775" cy="601123"/>
          </a:xfrm>
          <a:custGeom>
            <a:avLst/>
            <a:gdLst>
              <a:gd name="connsiteX0" fmla="*/ 1461600 w 1461600"/>
              <a:gd name="connsiteY0" fmla="*/ 129600 h 337200"/>
              <a:gd name="connsiteX1" fmla="*/ 1087200 w 1461600"/>
              <a:gd name="connsiteY1" fmla="*/ 151200 h 337200"/>
              <a:gd name="connsiteX2" fmla="*/ 957600 w 1461600"/>
              <a:gd name="connsiteY2" fmla="*/ 237600 h 337200"/>
              <a:gd name="connsiteX3" fmla="*/ 554400 w 1461600"/>
              <a:gd name="connsiteY3" fmla="*/ 309600 h 337200"/>
              <a:gd name="connsiteX4" fmla="*/ 223200 w 1461600"/>
              <a:gd name="connsiteY4" fmla="*/ 72000 h 337200"/>
              <a:gd name="connsiteX5" fmla="*/ 0 w 1461600"/>
              <a:gd name="connsiteY5" fmla="*/ 0 h 337200"/>
              <a:gd name="connsiteX0" fmla="*/ 1695775 w 1695775"/>
              <a:gd name="connsiteY0" fmla="*/ 0 h 598713"/>
              <a:gd name="connsiteX1" fmla="*/ 1087200 w 1695775"/>
              <a:gd name="connsiteY1" fmla="*/ 434195 h 598713"/>
              <a:gd name="connsiteX2" fmla="*/ 957600 w 1695775"/>
              <a:gd name="connsiteY2" fmla="*/ 520595 h 598713"/>
              <a:gd name="connsiteX3" fmla="*/ 554400 w 1695775"/>
              <a:gd name="connsiteY3" fmla="*/ 592595 h 598713"/>
              <a:gd name="connsiteX4" fmla="*/ 223200 w 1695775"/>
              <a:gd name="connsiteY4" fmla="*/ 354995 h 598713"/>
              <a:gd name="connsiteX5" fmla="*/ 0 w 1695775"/>
              <a:gd name="connsiteY5" fmla="*/ 282995 h 598713"/>
              <a:gd name="connsiteX0" fmla="*/ 1695775 w 1695775"/>
              <a:gd name="connsiteY0" fmla="*/ 0 h 601123"/>
              <a:gd name="connsiteX1" fmla="*/ 1176410 w 1695775"/>
              <a:gd name="connsiteY1" fmla="*/ 255776 h 601123"/>
              <a:gd name="connsiteX2" fmla="*/ 957600 w 1695775"/>
              <a:gd name="connsiteY2" fmla="*/ 520595 h 601123"/>
              <a:gd name="connsiteX3" fmla="*/ 554400 w 1695775"/>
              <a:gd name="connsiteY3" fmla="*/ 592595 h 601123"/>
              <a:gd name="connsiteX4" fmla="*/ 223200 w 1695775"/>
              <a:gd name="connsiteY4" fmla="*/ 354995 h 601123"/>
              <a:gd name="connsiteX5" fmla="*/ 0 w 1695775"/>
              <a:gd name="connsiteY5" fmla="*/ 282995 h 601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5775" h="601123">
                <a:moveTo>
                  <a:pt x="1695775" y="0"/>
                </a:moveTo>
                <a:cubicBezTo>
                  <a:pt x="1550575" y="1800"/>
                  <a:pt x="1299439" y="169010"/>
                  <a:pt x="1176410" y="255776"/>
                </a:cubicBezTo>
                <a:cubicBezTo>
                  <a:pt x="1053381" y="342542"/>
                  <a:pt x="1061268" y="464459"/>
                  <a:pt x="957600" y="520595"/>
                </a:cubicBezTo>
                <a:cubicBezTo>
                  <a:pt x="853932" y="576732"/>
                  <a:pt x="676800" y="620195"/>
                  <a:pt x="554400" y="592595"/>
                </a:cubicBezTo>
                <a:cubicBezTo>
                  <a:pt x="432000" y="564995"/>
                  <a:pt x="315600" y="406595"/>
                  <a:pt x="223200" y="354995"/>
                </a:cubicBezTo>
                <a:cubicBezTo>
                  <a:pt x="130800" y="303395"/>
                  <a:pt x="65400" y="293195"/>
                  <a:pt x="0" y="282995"/>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Freeform 79">
            <a:extLst>
              <a:ext uri="{FF2B5EF4-FFF2-40B4-BE49-F238E27FC236}">
                <a16:creationId xmlns:a16="http://schemas.microsoft.com/office/drawing/2014/main" id="{483E7A6C-75F0-767A-8E3F-0CD9E11BE762}"/>
              </a:ext>
            </a:extLst>
          </p:cNvPr>
          <p:cNvSpPr/>
          <p:nvPr/>
        </p:nvSpPr>
        <p:spPr>
          <a:xfrm>
            <a:off x="543302" y="1091395"/>
            <a:ext cx="3369926" cy="7229822"/>
          </a:xfrm>
          <a:custGeom>
            <a:avLst/>
            <a:gdLst>
              <a:gd name="connsiteX0" fmla="*/ 985838 w 3043238"/>
              <a:gd name="connsiteY0" fmla="*/ 2323306 h 6314281"/>
              <a:gd name="connsiteX1" fmla="*/ 1319213 w 3043238"/>
              <a:gd name="connsiteY1" fmla="*/ 1918494 h 6314281"/>
              <a:gd name="connsiteX2" fmla="*/ 1490663 w 3043238"/>
              <a:gd name="connsiteY2" fmla="*/ 1542256 h 6314281"/>
              <a:gd name="connsiteX3" fmla="*/ 1800225 w 3043238"/>
              <a:gd name="connsiteY3" fmla="*/ 1051719 h 6314281"/>
              <a:gd name="connsiteX4" fmla="*/ 2124075 w 3043238"/>
              <a:gd name="connsiteY4" fmla="*/ 518319 h 6314281"/>
              <a:gd name="connsiteX5" fmla="*/ 2338388 w 3043238"/>
              <a:gd name="connsiteY5" fmla="*/ 208756 h 6314281"/>
              <a:gd name="connsiteX6" fmla="*/ 2586038 w 3043238"/>
              <a:gd name="connsiteY6" fmla="*/ 61119 h 6314281"/>
              <a:gd name="connsiteX7" fmla="*/ 2781300 w 3043238"/>
              <a:gd name="connsiteY7" fmla="*/ 42069 h 6314281"/>
              <a:gd name="connsiteX8" fmla="*/ 2828925 w 3043238"/>
              <a:gd name="connsiteY8" fmla="*/ 313531 h 6314281"/>
              <a:gd name="connsiteX9" fmla="*/ 2809875 w 3043238"/>
              <a:gd name="connsiteY9" fmla="*/ 670719 h 6314281"/>
              <a:gd name="connsiteX10" fmla="*/ 2857500 w 3043238"/>
              <a:gd name="connsiteY10" fmla="*/ 832644 h 6314281"/>
              <a:gd name="connsiteX11" fmla="*/ 2800350 w 3043238"/>
              <a:gd name="connsiteY11" fmla="*/ 1013619 h 6314281"/>
              <a:gd name="connsiteX12" fmla="*/ 2967038 w 3043238"/>
              <a:gd name="connsiteY12" fmla="*/ 1466056 h 6314281"/>
              <a:gd name="connsiteX13" fmla="*/ 2947988 w 3043238"/>
              <a:gd name="connsiteY13" fmla="*/ 1613694 h 6314281"/>
              <a:gd name="connsiteX14" fmla="*/ 2905125 w 3043238"/>
              <a:gd name="connsiteY14" fmla="*/ 1847056 h 6314281"/>
              <a:gd name="connsiteX15" fmla="*/ 2919413 w 3043238"/>
              <a:gd name="connsiteY15" fmla="*/ 2080419 h 6314281"/>
              <a:gd name="connsiteX16" fmla="*/ 2990850 w 3043238"/>
              <a:gd name="connsiteY16" fmla="*/ 2318544 h 6314281"/>
              <a:gd name="connsiteX17" fmla="*/ 3033713 w 3043238"/>
              <a:gd name="connsiteY17" fmla="*/ 2561431 h 6314281"/>
              <a:gd name="connsiteX18" fmla="*/ 2933700 w 3043238"/>
              <a:gd name="connsiteY18" fmla="*/ 2956719 h 6314281"/>
              <a:gd name="connsiteX19" fmla="*/ 2767013 w 3043238"/>
              <a:gd name="connsiteY19" fmla="*/ 3318669 h 6314281"/>
              <a:gd name="connsiteX20" fmla="*/ 2671763 w 3043238"/>
              <a:gd name="connsiteY20" fmla="*/ 3928269 h 6314281"/>
              <a:gd name="connsiteX21" fmla="*/ 2605088 w 3043238"/>
              <a:gd name="connsiteY21" fmla="*/ 4194969 h 6314281"/>
              <a:gd name="connsiteX22" fmla="*/ 2295525 w 3043238"/>
              <a:gd name="connsiteY22" fmla="*/ 4518819 h 6314281"/>
              <a:gd name="connsiteX23" fmla="*/ 2143125 w 3043238"/>
              <a:gd name="connsiteY23" fmla="*/ 4742656 h 6314281"/>
              <a:gd name="connsiteX24" fmla="*/ 1781175 w 3043238"/>
              <a:gd name="connsiteY24" fmla="*/ 4866481 h 6314281"/>
              <a:gd name="connsiteX25" fmla="*/ 1338263 w 3043238"/>
              <a:gd name="connsiteY25" fmla="*/ 4952206 h 6314281"/>
              <a:gd name="connsiteX26" fmla="*/ 1047750 w 3043238"/>
              <a:gd name="connsiteY26" fmla="*/ 5118894 h 6314281"/>
              <a:gd name="connsiteX27" fmla="*/ 757238 w 3043238"/>
              <a:gd name="connsiteY27" fmla="*/ 5252244 h 6314281"/>
              <a:gd name="connsiteX28" fmla="*/ 666750 w 3043238"/>
              <a:gd name="connsiteY28" fmla="*/ 5476081 h 6314281"/>
              <a:gd name="connsiteX29" fmla="*/ 428625 w 3043238"/>
              <a:gd name="connsiteY29" fmla="*/ 5914231 h 6314281"/>
              <a:gd name="connsiteX30" fmla="*/ 0 w 3043238"/>
              <a:gd name="connsiteY30" fmla="*/ 6314281 h 6314281"/>
              <a:gd name="connsiteX0" fmla="*/ 985838 w 3043238"/>
              <a:gd name="connsiteY0" fmla="*/ 2300624 h 6291599"/>
              <a:gd name="connsiteX1" fmla="*/ 1319213 w 3043238"/>
              <a:gd name="connsiteY1" fmla="*/ 1895812 h 6291599"/>
              <a:gd name="connsiteX2" fmla="*/ 1490663 w 3043238"/>
              <a:gd name="connsiteY2" fmla="*/ 1519574 h 6291599"/>
              <a:gd name="connsiteX3" fmla="*/ 1800225 w 3043238"/>
              <a:gd name="connsiteY3" fmla="*/ 1029037 h 6291599"/>
              <a:gd name="connsiteX4" fmla="*/ 2124075 w 3043238"/>
              <a:gd name="connsiteY4" fmla="*/ 495637 h 6291599"/>
              <a:gd name="connsiteX5" fmla="*/ 2338388 w 3043238"/>
              <a:gd name="connsiteY5" fmla="*/ 186074 h 6291599"/>
              <a:gd name="connsiteX6" fmla="*/ 2586038 w 3043238"/>
              <a:gd name="connsiteY6" fmla="*/ 38437 h 6291599"/>
              <a:gd name="connsiteX7" fmla="*/ 2788853 w 3043238"/>
              <a:gd name="connsiteY7" fmla="*/ 42069 h 6291599"/>
              <a:gd name="connsiteX8" fmla="*/ 2828925 w 3043238"/>
              <a:gd name="connsiteY8" fmla="*/ 290849 h 6291599"/>
              <a:gd name="connsiteX9" fmla="*/ 2809875 w 3043238"/>
              <a:gd name="connsiteY9" fmla="*/ 648037 h 6291599"/>
              <a:gd name="connsiteX10" fmla="*/ 2857500 w 3043238"/>
              <a:gd name="connsiteY10" fmla="*/ 809962 h 6291599"/>
              <a:gd name="connsiteX11" fmla="*/ 2800350 w 3043238"/>
              <a:gd name="connsiteY11" fmla="*/ 990937 h 6291599"/>
              <a:gd name="connsiteX12" fmla="*/ 2967038 w 3043238"/>
              <a:gd name="connsiteY12" fmla="*/ 1443374 h 6291599"/>
              <a:gd name="connsiteX13" fmla="*/ 2947988 w 3043238"/>
              <a:gd name="connsiteY13" fmla="*/ 1591012 h 6291599"/>
              <a:gd name="connsiteX14" fmla="*/ 2905125 w 3043238"/>
              <a:gd name="connsiteY14" fmla="*/ 1824374 h 6291599"/>
              <a:gd name="connsiteX15" fmla="*/ 2919413 w 3043238"/>
              <a:gd name="connsiteY15" fmla="*/ 2057737 h 6291599"/>
              <a:gd name="connsiteX16" fmla="*/ 2990850 w 3043238"/>
              <a:gd name="connsiteY16" fmla="*/ 2295862 h 6291599"/>
              <a:gd name="connsiteX17" fmla="*/ 3033713 w 3043238"/>
              <a:gd name="connsiteY17" fmla="*/ 2538749 h 6291599"/>
              <a:gd name="connsiteX18" fmla="*/ 2933700 w 3043238"/>
              <a:gd name="connsiteY18" fmla="*/ 2934037 h 6291599"/>
              <a:gd name="connsiteX19" fmla="*/ 2767013 w 3043238"/>
              <a:gd name="connsiteY19" fmla="*/ 3295987 h 6291599"/>
              <a:gd name="connsiteX20" fmla="*/ 2671763 w 3043238"/>
              <a:gd name="connsiteY20" fmla="*/ 3905587 h 6291599"/>
              <a:gd name="connsiteX21" fmla="*/ 2605088 w 3043238"/>
              <a:gd name="connsiteY21" fmla="*/ 4172287 h 6291599"/>
              <a:gd name="connsiteX22" fmla="*/ 2295525 w 3043238"/>
              <a:gd name="connsiteY22" fmla="*/ 4496137 h 6291599"/>
              <a:gd name="connsiteX23" fmla="*/ 2143125 w 3043238"/>
              <a:gd name="connsiteY23" fmla="*/ 4719974 h 6291599"/>
              <a:gd name="connsiteX24" fmla="*/ 1781175 w 3043238"/>
              <a:gd name="connsiteY24" fmla="*/ 4843799 h 6291599"/>
              <a:gd name="connsiteX25" fmla="*/ 1338263 w 3043238"/>
              <a:gd name="connsiteY25" fmla="*/ 4929524 h 6291599"/>
              <a:gd name="connsiteX26" fmla="*/ 1047750 w 3043238"/>
              <a:gd name="connsiteY26" fmla="*/ 5096212 h 6291599"/>
              <a:gd name="connsiteX27" fmla="*/ 757238 w 3043238"/>
              <a:gd name="connsiteY27" fmla="*/ 5229562 h 6291599"/>
              <a:gd name="connsiteX28" fmla="*/ 666750 w 3043238"/>
              <a:gd name="connsiteY28" fmla="*/ 5453399 h 6291599"/>
              <a:gd name="connsiteX29" fmla="*/ 428625 w 3043238"/>
              <a:gd name="connsiteY29" fmla="*/ 5891549 h 6291599"/>
              <a:gd name="connsiteX30" fmla="*/ 0 w 3043238"/>
              <a:gd name="connsiteY30" fmla="*/ 6291599 h 6291599"/>
              <a:gd name="connsiteX0" fmla="*/ 1175857 w 3043238"/>
              <a:gd name="connsiteY0" fmla="*/ 2058314 h 6291599"/>
              <a:gd name="connsiteX1" fmla="*/ 1319213 w 3043238"/>
              <a:gd name="connsiteY1" fmla="*/ 1895812 h 6291599"/>
              <a:gd name="connsiteX2" fmla="*/ 1490663 w 3043238"/>
              <a:gd name="connsiteY2" fmla="*/ 1519574 h 6291599"/>
              <a:gd name="connsiteX3" fmla="*/ 1800225 w 3043238"/>
              <a:gd name="connsiteY3" fmla="*/ 1029037 h 6291599"/>
              <a:gd name="connsiteX4" fmla="*/ 2124075 w 3043238"/>
              <a:gd name="connsiteY4" fmla="*/ 495637 h 6291599"/>
              <a:gd name="connsiteX5" fmla="*/ 2338388 w 3043238"/>
              <a:gd name="connsiteY5" fmla="*/ 186074 h 6291599"/>
              <a:gd name="connsiteX6" fmla="*/ 2586038 w 3043238"/>
              <a:gd name="connsiteY6" fmla="*/ 38437 h 6291599"/>
              <a:gd name="connsiteX7" fmla="*/ 2788853 w 3043238"/>
              <a:gd name="connsiteY7" fmla="*/ 42069 h 6291599"/>
              <a:gd name="connsiteX8" fmla="*/ 2828925 w 3043238"/>
              <a:gd name="connsiteY8" fmla="*/ 290849 h 6291599"/>
              <a:gd name="connsiteX9" fmla="*/ 2809875 w 3043238"/>
              <a:gd name="connsiteY9" fmla="*/ 648037 h 6291599"/>
              <a:gd name="connsiteX10" fmla="*/ 2857500 w 3043238"/>
              <a:gd name="connsiteY10" fmla="*/ 809962 h 6291599"/>
              <a:gd name="connsiteX11" fmla="*/ 2800350 w 3043238"/>
              <a:gd name="connsiteY11" fmla="*/ 990937 h 6291599"/>
              <a:gd name="connsiteX12" fmla="*/ 2967038 w 3043238"/>
              <a:gd name="connsiteY12" fmla="*/ 1443374 h 6291599"/>
              <a:gd name="connsiteX13" fmla="*/ 2947988 w 3043238"/>
              <a:gd name="connsiteY13" fmla="*/ 1591012 h 6291599"/>
              <a:gd name="connsiteX14" fmla="*/ 2905125 w 3043238"/>
              <a:gd name="connsiteY14" fmla="*/ 1824374 h 6291599"/>
              <a:gd name="connsiteX15" fmla="*/ 2919413 w 3043238"/>
              <a:gd name="connsiteY15" fmla="*/ 2057737 h 6291599"/>
              <a:gd name="connsiteX16" fmla="*/ 2990850 w 3043238"/>
              <a:gd name="connsiteY16" fmla="*/ 2295862 h 6291599"/>
              <a:gd name="connsiteX17" fmla="*/ 3033713 w 3043238"/>
              <a:gd name="connsiteY17" fmla="*/ 2538749 h 6291599"/>
              <a:gd name="connsiteX18" fmla="*/ 2933700 w 3043238"/>
              <a:gd name="connsiteY18" fmla="*/ 2934037 h 6291599"/>
              <a:gd name="connsiteX19" fmla="*/ 2767013 w 3043238"/>
              <a:gd name="connsiteY19" fmla="*/ 3295987 h 6291599"/>
              <a:gd name="connsiteX20" fmla="*/ 2671763 w 3043238"/>
              <a:gd name="connsiteY20" fmla="*/ 3905587 h 6291599"/>
              <a:gd name="connsiteX21" fmla="*/ 2605088 w 3043238"/>
              <a:gd name="connsiteY21" fmla="*/ 4172287 h 6291599"/>
              <a:gd name="connsiteX22" fmla="*/ 2295525 w 3043238"/>
              <a:gd name="connsiteY22" fmla="*/ 4496137 h 6291599"/>
              <a:gd name="connsiteX23" fmla="*/ 2143125 w 3043238"/>
              <a:gd name="connsiteY23" fmla="*/ 4719974 h 6291599"/>
              <a:gd name="connsiteX24" fmla="*/ 1781175 w 3043238"/>
              <a:gd name="connsiteY24" fmla="*/ 4843799 h 6291599"/>
              <a:gd name="connsiteX25" fmla="*/ 1338263 w 3043238"/>
              <a:gd name="connsiteY25" fmla="*/ 4929524 h 6291599"/>
              <a:gd name="connsiteX26" fmla="*/ 1047750 w 3043238"/>
              <a:gd name="connsiteY26" fmla="*/ 5096212 h 6291599"/>
              <a:gd name="connsiteX27" fmla="*/ 757238 w 3043238"/>
              <a:gd name="connsiteY27" fmla="*/ 5229562 h 6291599"/>
              <a:gd name="connsiteX28" fmla="*/ 666750 w 3043238"/>
              <a:gd name="connsiteY28" fmla="*/ 5453399 h 6291599"/>
              <a:gd name="connsiteX29" fmla="*/ 428625 w 3043238"/>
              <a:gd name="connsiteY29" fmla="*/ 5891549 h 6291599"/>
              <a:gd name="connsiteX30" fmla="*/ 0 w 3043238"/>
              <a:gd name="connsiteY30" fmla="*/ 6291599 h 6291599"/>
              <a:gd name="connsiteX0" fmla="*/ 1319213 w 3043238"/>
              <a:gd name="connsiteY0" fmla="*/ 1895812 h 6291599"/>
              <a:gd name="connsiteX1" fmla="*/ 1490663 w 3043238"/>
              <a:gd name="connsiteY1" fmla="*/ 1519574 h 6291599"/>
              <a:gd name="connsiteX2" fmla="*/ 1800225 w 3043238"/>
              <a:gd name="connsiteY2" fmla="*/ 1029037 h 6291599"/>
              <a:gd name="connsiteX3" fmla="*/ 2124075 w 3043238"/>
              <a:gd name="connsiteY3" fmla="*/ 495637 h 6291599"/>
              <a:gd name="connsiteX4" fmla="*/ 2338388 w 3043238"/>
              <a:gd name="connsiteY4" fmla="*/ 186074 h 6291599"/>
              <a:gd name="connsiteX5" fmla="*/ 2586038 w 3043238"/>
              <a:gd name="connsiteY5" fmla="*/ 38437 h 6291599"/>
              <a:gd name="connsiteX6" fmla="*/ 2788853 w 3043238"/>
              <a:gd name="connsiteY6" fmla="*/ 42069 h 6291599"/>
              <a:gd name="connsiteX7" fmla="*/ 2828925 w 3043238"/>
              <a:gd name="connsiteY7" fmla="*/ 290849 h 6291599"/>
              <a:gd name="connsiteX8" fmla="*/ 2809875 w 3043238"/>
              <a:gd name="connsiteY8" fmla="*/ 648037 h 6291599"/>
              <a:gd name="connsiteX9" fmla="*/ 2857500 w 3043238"/>
              <a:gd name="connsiteY9" fmla="*/ 809962 h 6291599"/>
              <a:gd name="connsiteX10" fmla="*/ 2800350 w 3043238"/>
              <a:gd name="connsiteY10" fmla="*/ 990937 h 6291599"/>
              <a:gd name="connsiteX11" fmla="*/ 2967038 w 3043238"/>
              <a:gd name="connsiteY11" fmla="*/ 1443374 h 6291599"/>
              <a:gd name="connsiteX12" fmla="*/ 2947988 w 3043238"/>
              <a:gd name="connsiteY12" fmla="*/ 1591012 h 6291599"/>
              <a:gd name="connsiteX13" fmla="*/ 2905125 w 3043238"/>
              <a:gd name="connsiteY13" fmla="*/ 1824374 h 6291599"/>
              <a:gd name="connsiteX14" fmla="*/ 2919413 w 3043238"/>
              <a:gd name="connsiteY14" fmla="*/ 2057737 h 6291599"/>
              <a:gd name="connsiteX15" fmla="*/ 2990850 w 3043238"/>
              <a:gd name="connsiteY15" fmla="*/ 2295862 h 6291599"/>
              <a:gd name="connsiteX16" fmla="*/ 3033713 w 3043238"/>
              <a:gd name="connsiteY16" fmla="*/ 2538749 h 6291599"/>
              <a:gd name="connsiteX17" fmla="*/ 2933700 w 3043238"/>
              <a:gd name="connsiteY17" fmla="*/ 2934037 h 6291599"/>
              <a:gd name="connsiteX18" fmla="*/ 2767013 w 3043238"/>
              <a:gd name="connsiteY18" fmla="*/ 3295987 h 6291599"/>
              <a:gd name="connsiteX19" fmla="*/ 2671763 w 3043238"/>
              <a:gd name="connsiteY19" fmla="*/ 3905587 h 6291599"/>
              <a:gd name="connsiteX20" fmla="*/ 2605088 w 3043238"/>
              <a:gd name="connsiteY20" fmla="*/ 4172287 h 6291599"/>
              <a:gd name="connsiteX21" fmla="*/ 2295525 w 3043238"/>
              <a:gd name="connsiteY21" fmla="*/ 4496137 h 6291599"/>
              <a:gd name="connsiteX22" fmla="*/ 2143125 w 3043238"/>
              <a:gd name="connsiteY22" fmla="*/ 4719974 h 6291599"/>
              <a:gd name="connsiteX23" fmla="*/ 1781175 w 3043238"/>
              <a:gd name="connsiteY23" fmla="*/ 4843799 h 6291599"/>
              <a:gd name="connsiteX24" fmla="*/ 1338263 w 3043238"/>
              <a:gd name="connsiteY24" fmla="*/ 4929524 h 6291599"/>
              <a:gd name="connsiteX25" fmla="*/ 1047750 w 3043238"/>
              <a:gd name="connsiteY25" fmla="*/ 5096212 h 6291599"/>
              <a:gd name="connsiteX26" fmla="*/ 757238 w 3043238"/>
              <a:gd name="connsiteY26" fmla="*/ 5229562 h 6291599"/>
              <a:gd name="connsiteX27" fmla="*/ 666750 w 3043238"/>
              <a:gd name="connsiteY27" fmla="*/ 5453399 h 6291599"/>
              <a:gd name="connsiteX28" fmla="*/ 428625 w 3043238"/>
              <a:gd name="connsiteY28" fmla="*/ 5891549 h 6291599"/>
              <a:gd name="connsiteX29" fmla="*/ 0 w 3043238"/>
              <a:gd name="connsiteY29" fmla="*/ 6291599 h 6291599"/>
              <a:gd name="connsiteX0" fmla="*/ 1490663 w 3043238"/>
              <a:gd name="connsiteY0" fmla="*/ 1519574 h 6291599"/>
              <a:gd name="connsiteX1" fmla="*/ 1800225 w 3043238"/>
              <a:gd name="connsiteY1" fmla="*/ 1029037 h 6291599"/>
              <a:gd name="connsiteX2" fmla="*/ 2124075 w 3043238"/>
              <a:gd name="connsiteY2" fmla="*/ 495637 h 6291599"/>
              <a:gd name="connsiteX3" fmla="*/ 2338388 w 3043238"/>
              <a:gd name="connsiteY3" fmla="*/ 186074 h 6291599"/>
              <a:gd name="connsiteX4" fmla="*/ 2586038 w 3043238"/>
              <a:gd name="connsiteY4" fmla="*/ 38437 h 6291599"/>
              <a:gd name="connsiteX5" fmla="*/ 2788853 w 3043238"/>
              <a:gd name="connsiteY5" fmla="*/ 42069 h 6291599"/>
              <a:gd name="connsiteX6" fmla="*/ 2828925 w 3043238"/>
              <a:gd name="connsiteY6" fmla="*/ 290849 h 6291599"/>
              <a:gd name="connsiteX7" fmla="*/ 2809875 w 3043238"/>
              <a:gd name="connsiteY7" fmla="*/ 648037 h 6291599"/>
              <a:gd name="connsiteX8" fmla="*/ 2857500 w 3043238"/>
              <a:gd name="connsiteY8" fmla="*/ 809962 h 6291599"/>
              <a:gd name="connsiteX9" fmla="*/ 2800350 w 3043238"/>
              <a:gd name="connsiteY9" fmla="*/ 990937 h 6291599"/>
              <a:gd name="connsiteX10" fmla="*/ 2967038 w 3043238"/>
              <a:gd name="connsiteY10" fmla="*/ 1443374 h 6291599"/>
              <a:gd name="connsiteX11" fmla="*/ 2947988 w 3043238"/>
              <a:gd name="connsiteY11" fmla="*/ 1591012 h 6291599"/>
              <a:gd name="connsiteX12" fmla="*/ 2905125 w 3043238"/>
              <a:gd name="connsiteY12" fmla="*/ 1824374 h 6291599"/>
              <a:gd name="connsiteX13" fmla="*/ 2919413 w 3043238"/>
              <a:gd name="connsiteY13" fmla="*/ 2057737 h 6291599"/>
              <a:gd name="connsiteX14" fmla="*/ 2990850 w 3043238"/>
              <a:gd name="connsiteY14" fmla="*/ 2295862 h 6291599"/>
              <a:gd name="connsiteX15" fmla="*/ 3033713 w 3043238"/>
              <a:gd name="connsiteY15" fmla="*/ 2538749 h 6291599"/>
              <a:gd name="connsiteX16" fmla="*/ 2933700 w 3043238"/>
              <a:gd name="connsiteY16" fmla="*/ 2934037 h 6291599"/>
              <a:gd name="connsiteX17" fmla="*/ 2767013 w 3043238"/>
              <a:gd name="connsiteY17" fmla="*/ 3295987 h 6291599"/>
              <a:gd name="connsiteX18" fmla="*/ 2671763 w 3043238"/>
              <a:gd name="connsiteY18" fmla="*/ 3905587 h 6291599"/>
              <a:gd name="connsiteX19" fmla="*/ 2605088 w 3043238"/>
              <a:gd name="connsiteY19" fmla="*/ 4172287 h 6291599"/>
              <a:gd name="connsiteX20" fmla="*/ 2295525 w 3043238"/>
              <a:gd name="connsiteY20" fmla="*/ 4496137 h 6291599"/>
              <a:gd name="connsiteX21" fmla="*/ 2143125 w 3043238"/>
              <a:gd name="connsiteY21" fmla="*/ 4719974 h 6291599"/>
              <a:gd name="connsiteX22" fmla="*/ 1781175 w 3043238"/>
              <a:gd name="connsiteY22" fmla="*/ 4843799 h 6291599"/>
              <a:gd name="connsiteX23" fmla="*/ 1338263 w 3043238"/>
              <a:gd name="connsiteY23" fmla="*/ 4929524 h 6291599"/>
              <a:gd name="connsiteX24" fmla="*/ 1047750 w 3043238"/>
              <a:gd name="connsiteY24" fmla="*/ 5096212 h 6291599"/>
              <a:gd name="connsiteX25" fmla="*/ 757238 w 3043238"/>
              <a:gd name="connsiteY25" fmla="*/ 5229562 h 6291599"/>
              <a:gd name="connsiteX26" fmla="*/ 666750 w 3043238"/>
              <a:gd name="connsiteY26" fmla="*/ 5453399 h 6291599"/>
              <a:gd name="connsiteX27" fmla="*/ 428625 w 3043238"/>
              <a:gd name="connsiteY27" fmla="*/ 5891549 h 6291599"/>
              <a:gd name="connsiteX28" fmla="*/ 0 w 3043238"/>
              <a:gd name="connsiteY28" fmla="*/ 6291599 h 6291599"/>
              <a:gd name="connsiteX0" fmla="*/ 1800225 w 3043238"/>
              <a:gd name="connsiteY0" fmla="*/ 1029037 h 6291599"/>
              <a:gd name="connsiteX1" fmla="*/ 2124075 w 3043238"/>
              <a:gd name="connsiteY1" fmla="*/ 495637 h 6291599"/>
              <a:gd name="connsiteX2" fmla="*/ 2338388 w 3043238"/>
              <a:gd name="connsiteY2" fmla="*/ 186074 h 6291599"/>
              <a:gd name="connsiteX3" fmla="*/ 2586038 w 3043238"/>
              <a:gd name="connsiteY3" fmla="*/ 38437 h 6291599"/>
              <a:gd name="connsiteX4" fmla="*/ 2788853 w 3043238"/>
              <a:gd name="connsiteY4" fmla="*/ 42069 h 6291599"/>
              <a:gd name="connsiteX5" fmla="*/ 2828925 w 3043238"/>
              <a:gd name="connsiteY5" fmla="*/ 290849 h 6291599"/>
              <a:gd name="connsiteX6" fmla="*/ 2809875 w 3043238"/>
              <a:gd name="connsiteY6" fmla="*/ 648037 h 6291599"/>
              <a:gd name="connsiteX7" fmla="*/ 2857500 w 3043238"/>
              <a:gd name="connsiteY7" fmla="*/ 809962 h 6291599"/>
              <a:gd name="connsiteX8" fmla="*/ 2800350 w 3043238"/>
              <a:gd name="connsiteY8" fmla="*/ 990937 h 6291599"/>
              <a:gd name="connsiteX9" fmla="*/ 2967038 w 3043238"/>
              <a:gd name="connsiteY9" fmla="*/ 1443374 h 6291599"/>
              <a:gd name="connsiteX10" fmla="*/ 2947988 w 3043238"/>
              <a:gd name="connsiteY10" fmla="*/ 1591012 h 6291599"/>
              <a:gd name="connsiteX11" fmla="*/ 2905125 w 3043238"/>
              <a:gd name="connsiteY11" fmla="*/ 1824374 h 6291599"/>
              <a:gd name="connsiteX12" fmla="*/ 2919413 w 3043238"/>
              <a:gd name="connsiteY12" fmla="*/ 2057737 h 6291599"/>
              <a:gd name="connsiteX13" fmla="*/ 2990850 w 3043238"/>
              <a:gd name="connsiteY13" fmla="*/ 2295862 h 6291599"/>
              <a:gd name="connsiteX14" fmla="*/ 3033713 w 3043238"/>
              <a:gd name="connsiteY14" fmla="*/ 2538749 h 6291599"/>
              <a:gd name="connsiteX15" fmla="*/ 2933700 w 3043238"/>
              <a:gd name="connsiteY15" fmla="*/ 2934037 h 6291599"/>
              <a:gd name="connsiteX16" fmla="*/ 2767013 w 3043238"/>
              <a:gd name="connsiteY16" fmla="*/ 3295987 h 6291599"/>
              <a:gd name="connsiteX17" fmla="*/ 2671763 w 3043238"/>
              <a:gd name="connsiteY17" fmla="*/ 3905587 h 6291599"/>
              <a:gd name="connsiteX18" fmla="*/ 2605088 w 3043238"/>
              <a:gd name="connsiteY18" fmla="*/ 4172287 h 6291599"/>
              <a:gd name="connsiteX19" fmla="*/ 2295525 w 3043238"/>
              <a:gd name="connsiteY19" fmla="*/ 4496137 h 6291599"/>
              <a:gd name="connsiteX20" fmla="*/ 2143125 w 3043238"/>
              <a:gd name="connsiteY20" fmla="*/ 4719974 h 6291599"/>
              <a:gd name="connsiteX21" fmla="*/ 1781175 w 3043238"/>
              <a:gd name="connsiteY21" fmla="*/ 4843799 h 6291599"/>
              <a:gd name="connsiteX22" fmla="*/ 1338263 w 3043238"/>
              <a:gd name="connsiteY22" fmla="*/ 4929524 h 6291599"/>
              <a:gd name="connsiteX23" fmla="*/ 1047750 w 3043238"/>
              <a:gd name="connsiteY23" fmla="*/ 5096212 h 6291599"/>
              <a:gd name="connsiteX24" fmla="*/ 757238 w 3043238"/>
              <a:gd name="connsiteY24" fmla="*/ 5229562 h 6291599"/>
              <a:gd name="connsiteX25" fmla="*/ 666750 w 3043238"/>
              <a:gd name="connsiteY25" fmla="*/ 5453399 h 6291599"/>
              <a:gd name="connsiteX26" fmla="*/ 428625 w 3043238"/>
              <a:gd name="connsiteY26" fmla="*/ 5891549 h 6291599"/>
              <a:gd name="connsiteX27" fmla="*/ 0 w 3043238"/>
              <a:gd name="connsiteY27" fmla="*/ 6291599 h 6291599"/>
              <a:gd name="connsiteX0" fmla="*/ 2124075 w 3043238"/>
              <a:gd name="connsiteY0" fmla="*/ 495637 h 6291599"/>
              <a:gd name="connsiteX1" fmla="*/ 2338388 w 3043238"/>
              <a:gd name="connsiteY1" fmla="*/ 186074 h 6291599"/>
              <a:gd name="connsiteX2" fmla="*/ 2586038 w 3043238"/>
              <a:gd name="connsiteY2" fmla="*/ 38437 h 6291599"/>
              <a:gd name="connsiteX3" fmla="*/ 2788853 w 3043238"/>
              <a:gd name="connsiteY3" fmla="*/ 42069 h 6291599"/>
              <a:gd name="connsiteX4" fmla="*/ 2828925 w 3043238"/>
              <a:gd name="connsiteY4" fmla="*/ 290849 h 6291599"/>
              <a:gd name="connsiteX5" fmla="*/ 2809875 w 3043238"/>
              <a:gd name="connsiteY5" fmla="*/ 648037 h 6291599"/>
              <a:gd name="connsiteX6" fmla="*/ 2857500 w 3043238"/>
              <a:gd name="connsiteY6" fmla="*/ 809962 h 6291599"/>
              <a:gd name="connsiteX7" fmla="*/ 2800350 w 3043238"/>
              <a:gd name="connsiteY7" fmla="*/ 990937 h 6291599"/>
              <a:gd name="connsiteX8" fmla="*/ 2967038 w 3043238"/>
              <a:gd name="connsiteY8" fmla="*/ 1443374 h 6291599"/>
              <a:gd name="connsiteX9" fmla="*/ 2947988 w 3043238"/>
              <a:gd name="connsiteY9" fmla="*/ 1591012 h 6291599"/>
              <a:gd name="connsiteX10" fmla="*/ 2905125 w 3043238"/>
              <a:gd name="connsiteY10" fmla="*/ 1824374 h 6291599"/>
              <a:gd name="connsiteX11" fmla="*/ 2919413 w 3043238"/>
              <a:gd name="connsiteY11" fmla="*/ 2057737 h 6291599"/>
              <a:gd name="connsiteX12" fmla="*/ 2990850 w 3043238"/>
              <a:gd name="connsiteY12" fmla="*/ 2295862 h 6291599"/>
              <a:gd name="connsiteX13" fmla="*/ 3033713 w 3043238"/>
              <a:gd name="connsiteY13" fmla="*/ 2538749 h 6291599"/>
              <a:gd name="connsiteX14" fmla="*/ 2933700 w 3043238"/>
              <a:gd name="connsiteY14" fmla="*/ 2934037 h 6291599"/>
              <a:gd name="connsiteX15" fmla="*/ 2767013 w 3043238"/>
              <a:gd name="connsiteY15" fmla="*/ 3295987 h 6291599"/>
              <a:gd name="connsiteX16" fmla="*/ 2671763 w 3043238"/>
              <a:gd name="connsiteY16" fmla="*/ 3905587 h 6291599"/>
              <a:gd name="connsiteX17" fmla="*/ 2605088 w 3043238"/>
              <a:gd name="connsiteY17" fmla="*/ 4172287 h 6291599"/>
              <a:gd name="connsiteX18" fmla="*/ 2295525 w 3043238"/>
              <a:gd name="connsiteY18" fmla="*/ 4496137 h 6291599"/>
              <a:gd name="connsiteX19" fmla="*/ 2143125 w 3043238"/>
              <a:gd name="connsiteY19" fmla="*/ 4719974 h 6291599"/>
              <a:gd name="connsiteX20" fmla="*/ 1781175 w 3043238"/>
              <a:gd name="connsiteY20" fmla="*/ 4843799 h 6291599"/>
              <a:gd name="connsiteX21" fmla="*/ 1338263 w 3043238"/>
              <a:gd name="connsiteY21" fmla="*/ 4929524 h 6291599"/>
              <a:gd name="connsiteX22" fmla="*/ 1047750 w 3043238"/>
              <a:gd name="connsiteY22" fmla="*/ 5096212 h 6291599"/>
              <a:gd name="connsiteX23" fmla="*/ 757238 w 3043238"/>
              <a:gd name="connsiteY23" fmla="*/ 5229562 h 6291599"/>
              <a:gd name="connsiteX24" fmla="*/ 666750 w 3043238"/>
              <a:gd name="connsiteY24" fmla="*/ 5453399 h 6291599"/>
              <a:gd name="connsiteX25" fmla="*/ 428625 w 3043238"/>
              <a:gd name="connsiteY25" fmla="*/ 5891549 h 6291599"/>
              <a:gd name="connsiteX26" fmla="*/ 0 w 3043238"/>
              <a:gd name="connsiteY26" fmla="*/ 6291599 h 6291599"/>
              <a:gd name="connsiteX0" fmla="*/ 2338388 w 3043238"/>
              <a:gd name="connsiteY0" fmla="*/ 186074 h 6291599"/>
              <a:gd name="connsiteX1" fmla="*/ 2586038 w 3043238"/>
              <a:gd name="connsiteY1" fmla="*/ 38437 h 6291599"/>
              <a:gd name="connsiteX2" fmla="*/ 2788853 w 3043238"/>
              <a:gd name="connsiteY2" fmla="*/ 42069 h 6291599"/>
              <a:gd name="connsiteX3" fmla="*/ 2828925 w 3043238"/>
              <a:gd name="connsiteY3" fmla="*/ 290849 h 6291599"/>
              <a:gd name="connsiteX4" fmla="*/ 2809875 w 3043238"/>
              <a:gd name="connsiteY4" fmla="*/ 648037 h 6291599"/>
              <a:gd name="connsiteX5" fmla="*/ 2857500 w 3043238"/>
              <a:gd name="connsiteY5" fmla="*/ 809962 h 6291599"/>
              <a:gd name="connsiteX6" fmla="*/ 2800350 w 3043238"/>
              <a:gd name="connsiteY6" fmla="*/ 990937 h 6291599"/>
              <a:gd name="connsiteX7" fmla="*/ 2967038 w 3043238"/>
              <a:gd name="connsiteY7" fmla="*/ 1443374 h 6291599"/>
              <a:gd name="connsiteX8" fmla="*/ 2947988 w 3043238"/>
              <a:gd name="connsiteY8" fmla="*/ 1591012 h 6291599"/>
              <a:gd name="connsiteX9" fmla="*/ 2905125 w 3043238"/>
              <a:gd name="connsiteY9" fmla="*/ 1824374 h 6291599"/>
              <a:gd name="connsiteX10" fmla="*/ 2919413 w 3043238"/>
              <a:gd name="connsiteY10" fmla="*/ 2057737 h 6291599"/>
              <a:gd name="connsiteX11" fmla="*/ 2990850 w 3043238"/>
              <a:gd name="connsiteY11" fmla="*/ 2295862 h 6291599"/>
              <a:gd name="connsiteX12" fmla="*/ 3033713 w 3043238"/>
              <a:gd name="connsiteY12" fmla="*/ 2538749 h 6291599"/>
              <a:gd name="connsiteX13" fmla="*/ 2933700 w 3043238"/>
              <a:gd name="connsiteY13" fmla="*/ 2934037 h 6291599"/>
              <a:gd name="connsiteX14" fmla="*/ 2767013 w 3043238"/>
              <a:gd name="connsiteY14" fmla="*/ 3295987 h 6291599"/>
              <a:gd name="connsiteX15" fmla="*/ 2671763 w 3043238"/>
              <a:gd name="connsiteY15" fmla="*/ 3905587 h 6291599"/>
              <a:gd name="connsiteX16" fmla="*/ 2605088 w 3043238"/>
              <a:gd name="connsiteY16" fmla="*/ 4172287 h 6291599"/>
              <a:gd name="connsiteX17" fmla="*/ 2295525 w 3043238"/>
              <a:gd name="connsiteY17" fmla="*/ 4496137 h 6291599"/>
              <a:gd name="connsiteX18" fmla="*/ 2143125 w 3043238"/>
              <a:gd name="connsiteY18" fmla="*/ 4719974 h 6291599"/>
              <a:gd name="connsiteX19" fmla="*/ 1781175 w 3043238"/>
              <a:gd name="connsiteY19" fmla="*/ 4843799 h 6291599"/>
              <a:gd name="connsiteX20" fmla="*/ 1338263 w 3043238"/>
              <a:gd name="connsiteY20" fmla="*/ 4929524 h 6291599"/>
              <a:gd name="connsiteX21" fmla="*/ 1047750 w 3043238"/>
              <a:gd name="connsiteY21" fmla="*/ 5096212 h 6291599"/>
              <a:gd name="connsiteX22" fmla="*/ 757238 w 3043238"/>
              <a:gd name="connsiteY22" fmla="*/ 5229562 h 6291599"/>
              <a:gd name="connsiteX23" fmla="*/ 666750 w 3043238"/>
              <a:gd name="connsiteY23" fmla="*/ 5453399 h 6291599"/>
              <a:gd name="connsiteX24" fmla="*/ 428625 w 3043238"/>
              <a:gd name="connsiteY24" fmla="*/ 5891549 h 6291599"/>
              <a:gd name="connsiteX25" fmla="*/ 0 w 3043238"/>
              <a:gd name="connsiteY25" fmla="*/ 6291599 h 6291599"/>
              <a:gd name="connsiteX0" fmla="*/ 2586038 w 3043238"/>
              <a:gd name="connsiteY0" fmla="*/ 38437 h 6291599"/>
              <a:gd name="connsiteX1" fmla="*/ 2788853 w 3043238"/>
              <a:gd name="connsiteY1" fmla="*/ 42069 h 6291599"/>
              <a:gd name="connsiteX2" fmla="*/ 2828925 w 3043238"/>
              <a:gd name="connsiteY2" fmla="*/ 290849 h 6291599"/>
              <a:gd name="connsiteX3" fmla="*/ 2809875 w 3043238"/>
              <a:gd name="connsiteY3" fmla="*/ 648037 h 6291599"/>
              <a:gd name="connsiteX4" fmla="*/ 2857500 w 3043238"/>
              <a:gd name="connsiteY4" fmla="*/ 809962 h 6291599"/>
              <a:gd name="connsiteX5" fmla="*/ 2800350 w 3043238"/>
              <a:gd name="connsiteY5" fmla="*/ 990937 h 6291599"/>
              <a:gd name="connsiteX6" fmla="*/ 2967038 w 3043238"/>
              <a:gd name="connsiteY6" fmla="*/ 1443374 h 6291599"/>
              <a:gd name="connsiteX7" fmla="*/ 2947988 w 3043238"/>
              <a:gd name="connsiteY7" fmla="*/ 1591012 h 6291599"/>
              <a:gd name="connsiteX8" fmla="*/ 2905125 w 3043238"/>
              <a:gd name="connsiteY8" fmla="*/ 1824374 h 6291599"/>
              <a:gd name="connsiteX9" fmla="*/ 2919413 w 3043238"/>
              <a:gd name="connsiteY9" fmla="*/ 2057737 h 6291599"/>
              <a:gd name="connsiteX10" fmla="*/ 2990850 w 3043238"/>
              <a:gd name="connsiteY10" fmla="*/ 2295862 h 6291599"/>
              <a:gd name="connsiteX11" fmla="*/ 3033713 w 3043238"/>
              <a:gd name="connsiteY11" fmla="*/ 2538749 h 6291599"/>
              <a:gd name="connsiteX12" fmla="*/ 2933700 w 3043238"/>
              <a:gd name="connsiteY12" fmla="*/ 2934037 h 6291599"/>
              <a:gd name="connsiteX13" fmla="*/ 2767013 w 3043238"/>
              <a:gd name="connsiteY13" fmla="*/ 3295987 h 6291599"/>
              <a:gd name="connsiteX14" fmla="*/ 2671763 w 3043238"/>
              <a:gd name="connsiteY14" fmla="*/ 3905587 h 6291599"/>
              <a:gd name="connsiteX15" fmla="*/ 2605088 w 3043238"/>
              <a:gd name="connsiteY15" fmla="*/ 4172287 h 6291599"/>
              <a:gd name="connsiteX16" fmla="*/ 2295525 w 3043238"/>
              <a:gd name="connsiteY16" fmla="*/ 4496137 h 6291599"/>
              <a:gd name="connsiteX17" fmla="*/ 2143125 w 3043238"/>
              <a:gd name="connsiteY17" fmla="*/ 4719974 h 6291599"/>
              <a:gd name="connsiteX18" fmla="*/ 1781175 w 3043238"/>
              <a:gd name="connsiteY18" fmla="*/ 4843799 h 6291599"/>
              <a:gd name="connsiteX19" fmla="*/ 1338263 w 3043238"/>
              <a:gd name="connsiteY19" fmla="*/ 4929524 h 6291599"/>
              <a:gd name="connsiteX20" fmla="*/ 1047750 w 3043238"/>
              <a:gd name="connsiteY20" fmla="*/ 5096212 h 6291599"/>
              <a:gd name="connsiteX21" fmla="*/ 757238 w 3043238"/>
              <a:gd name="connsiteY21" fmla="*/ 5229562 h 6291599"/>
              <a:gd name="connsiteX22" fmla="*/ 666750 w 3043238"/>
              <a:gd name="connsiteY22" fmla="*/ 5453399 h 6291599"/>
              <a:gd name="connsiteX23" fmla="*/ 428625 w 3043238"/>
              <a:gd name="connsiteY23" fmla="*/ 5891549 h 6291599"/>
              <a:gd name="connsiteX24" fmla="*/ 0 w 3043238"/>
              <a:gd name="connsiteY24" fmla="*/ 6291599 h 6291599"/>
              <a:gd name="connsiteX0" fmla="*/ 2788853 w 3043238"/>
              <a:gd name="connsiteY0" fmla="*/ 0 h 6249530"/>
              <a:gd name="connsiteX1" fmla="*/ 2828925 w 3043238"/>
              <a:gd name="connsiteY1" fmla="*/ 248780 h 6249530"/>
              <a:gd name="connsiteX2" fmla="*/ 2809875 w 3043238"/>
              <a:gd name="connsiteY2" fmla="*/ 605968 h 6249530"/>
              <a:gd name="connsiteX3" fmla="*/ 2857500 w 3043238"/>
              <a:gd name="connsiteY3" fmla="*/ 767893 h 6249530"/>
              <a:gd name="connsiteX4" fmla="*/ 2800350 w 3043238"/>
              <a:gd name="connsiteY4" fmla="*/ 948868 h 6249530"/>
              <a:gd name="connsiteX5" fmla="*/ 2967038 w 3043238"/>
              <a:gd name="connsiteY5" fmla="*/ 1401305 h 6249530"/>
              <a:gd name="connsiteX6" fmla="*/ 2947988 w 3043238"/>
              <a:gd name="connsiteY6" fmla="*/ 1548943 h 6249530"/>
              <a:gd name="connsiteX7" fmla="*/ 2905125 w 3043238"/>
              <a:gd name="connsiteY7" fmla="*/ 1782305 h 6249530"/>
              <a:gd name="connsiteX8" fmla="*/ 2919413 w 3043238"/>
              <a:gd name="connsiteY8" fmla="*/ 2015668 h 6249530"/>
              <a:gd name="connsiteX9" fmla="*/ 2990850 w 3043238"/>
              <a:gd name="connsiteY9" fmla="*/ 2253793 h 6249530"/>
              <a:gd name="connsiteX10" fmla="*/ 3033713 w 3043238"/>
              <a:gd name="connsiteY10" fmla="*/ 2496680 h 6249530"/>
              <a:gd name="connsiteX11" fmla="*/ 2933700 w 3043238"/>
              <a:gd name="connsiteY11" fmla="*/ 2891968 h 6249530"/>
              <a:gd name="connsiteX12" fmla="*/ 2767013 w 3043238"/>
              <a:gd name="connsiteY12" fmla="*/ 3253918 h 6249530"/>
              <a:gd name="connsiteX13" fmla="*/ 2671763 w 3043238"/>
              <a:gd name="connsiteY13" fmla="*/ 3863518 h 6249530"/>
              <a:gd name="connsiteX14" fmla="*/ 2605088 w 3043238"/>
              <a:gd name="connsiteY14" fmla="*/ 4130218 h 6249530"/>
              <a:gd name="connsiteX15" fmla="*/ 2295525 w 3043238"/>
              <a:gd name="connsiteY15" fmla="*/ 4454068 h 6249530"/>
              <a:gd name="connsiteX16" fmla="*/ 2143125 w 3043238"/>
              <a:gd name="connsiteY16" fmla="*/ 4677905 h 6249530"/>
              <a:gd name="connsiteX17" fmla="*/ 1781175 w 3043238"/>
              <a:gd name="connsiteY17" fmla="*/ 4801730 h 6249530"/>
              <a:gd name="connsiteX18" fmla="*/ 1338263 w 3043238"/>
              <a:gd name="connsiteY18" fmla="*/ 4887455 h 6249530"/>
              <a:gd name="connsiteX19" fmla="*/ 1047750 w 3043238"/>
              <a:gd name="connsiteY19" fmla="*/ 5054143 h 6249530"/>
              <a:gd name="connsiteX20" fmla="*/ 757238 w 3043238"/>
              <a:gd name="connsiteY20" fmla="*/ 5187493 h 6249530"/>
              <a:gd name="connsiteX21" fmla="*/ 666750 w 3043238"/>
              <a:gd name="connsiteY21" fmla="*/ 5411330 h 6249530"/>
              <a:gd name="connsiteX22" fmla="*/ 428625 w 3043238"/>
              <a:gd name="connsiteY22" fmla="*/ 5849480 h 6249530"/>
              <a:gd name="connsiteX23" fmla="*/ 0 w 3043238"/>
              <a:gd name="connsiteY23" fmla="*/ 6249530 h 6249530"/>
              <a:gd name="connsiteX0" fmla="*/ 2828925 w 3043238"/>
              <a:gd name="connsiteY0" fmla="*/ 0 h 6000750"/>
              <a:gd name="connsiteX1" fmla="*/ 2809875 w 3043238"/>
              <a:gd name="connsiteY1" fmla="*/ 357188 h 6000750"/>
              <a:gd name="connsiteX2" fmla="*/ 2857500 w 3043238"/>
              <a:gd name="connsiteY2" fmla="*/ 519113 h 6000750"/>
              <a:gd name="connsiteX3" fmla="*/ 2800350 w 3043238"/>
              <a:gd name="connsiteY3" fmla="*/ 700088 h 6000750"/>
              <a:gd name="connsiteX4" fmla="*/ 2967038 w 3043238"/>
              <a:gd name="connsiteY4" fmla="*/ 1152525 h 6000750"/>
              <a:gd name="connsiteX5" fmla="*/ 2947988 w 3043238"/>
              <a:gd name="connsiteY5" fmla="*/ 1300163 h 6000750"/>
              <a:gd name="connsiteX6" fmla="*/ 2905125 w 3043238"/>
              <a:gd name="connsiteY6" fmla="*/ 1533525 h 6000750"/>
              <a:gd name="connsiteX7" fmla="*/ 2919413 w 3043238"/>
              <a:gd name="connsiteY7" fmla="*/ 1766888 h 6000750"/>
              <a:gd name="connsiteX8" fmla="*/ 2990850 w 3043238"/>
              <a:gd name="connsiteY8" fmla="*/ 2005013 h 6000750"/>
              <a:gd name="connsiteX9" fmla="*/ 3033713 w 3043238"/>
              <a:gd name="connsiteY9" fmla="*/ 2247900 h 6000750"/>
              <a:gd name="connsiteX10" fmla="*/ 2933700 w 3043238"/>
              <a:gd name="connsiteY10" fmla="*/ 2643188 h 6000750"/>
              <a:gd name="connsiteX11" fmla="*/ 2767013 w 3043238"/>
              <a:gd name="connsiteY11" fmla="*/ 3005138 h 6000750"/>
              <a:gd name="connsiteX12" fmla="*/ 2671763 w 3043238"/>
              <a:gd name="connsiteY12" fmla="*/ 3614738 h 6000750"/>
              <a:gd name="connsiteX13" fmla="*/ 2605088 w 3043238"/>
              <a:gd name="connsiteY13" fmla="*/ 3881438 h 6000750"/>
              <a:gd name="connsiteX14" fmla="*/ 2295525 w 3043238"/>
              <a:gd name="connsiteY14" fmla="*/ 4205288 h 6000750"/>
              <a:gd name="connsiteX15" fmla="*/ 2143125 w 3043238"/>
              <a:gd name="connsiteY15" fmla="*/ 4429125 h 6000750"/>
              <a:gd name="connsiteX16" fmla="*/ 1781175 w 3043238"/>
              <a:gd name="connsiteY16" fmla="*/ 4552950 h 6000750"/>
              <a:gd name="connsiteX17" fmla="*/ 1338263 w 3043238"/>
              <a:gd name="connsiteY17" fmla="*/ 4638675 h 6000750"/>
              <a:gd name="connsiteX18" fmla="*/ 1047750 w 3043238"/>
              <a:gd name="connsiteY18" fmla="*/ 4805363 h 6000750"/>
              <a:gd name="connsiteX19" fmla="*/ 757238 w 3043238"/>
              <a:gd name="connsiteY19" fmla="*/ 4938713 h 6000750"/>
              <a:gd name="connsiteX20" fmla="*/ 666750 w 3043238"/>
              <a:gd name="connsiteY20" fmla="*/ 5162550 h 6000750"/>
              <a:gd name="connsiteX21" fmla="*/ 428625 w 3043238"/>
              <a:gd name="connsiteY21" fmla="*/ 5600700 h 6000750"/>
              <a:gd name="connsiteX22" fmla="*/ 0 w 3043238"/>
              <a:gd name="connsiteY22" fmla="*/ 6000750 h 6000750"/>
              <a:gd name="connsiteX0" fmla="*/ 2809875 w 3043238"/>
              <a:gd name="connsiteY0" fmla="*/ 0 h 5643562"/>
              <a:gd name="connsiteX1" fmla="*/ 2857500 w 3043238"/>
              <a:gd name="connsiteY1" fmla="*/ 161925 h 5643562"/>
              <a:gd name="connsiteX2" fmla="*/ 2800350 w 3043238"/>
              <a:gd name="connsiteY2" fmla="*/ 342900 h 5643562"/>
              <a:gd name="connsiteX3" fmla="*/ 2967038 w 3043238"/>
              <a:gd name="connsiteY3" fmla="*/ 795337 h 5643562"/>
              <a:gd name="connsiteX4" fmla="*/ 2947988 w 3043238"/>
              <a:gd name="connsiteY4" fmla="*/ 942975 h 5643562"/>
              <a:gd name="connsiteX5" fmla="*/ 2905125 w 3043238"/>
              <a:gd name="connsiteY5" fmla="*/ 1176337 h 5643562"/>
              <a:gd name="connsiteX6" fmla="*/ 2919413 w 3043238"/>
              <a:gd name="connsiteY6" fmla="*/ 1409700 h 5643562"/>
              <a:gd name="connsiteX7" fmla="*/ 2990850 w 3043238"/>
              <a:gd name="connsiteY7" fmla="*/ 1647825 h 5643562"/>
              <a:gd name="connsiteX8" fmla="*/ 3033713 w 3043238"/>
              <a:gd name="connsiteY8" fmla="*/ 1890712 h 5643562"/>
              <a:gd name="connsiteX9" fmla="*/ 2933700 w 3043238"/>
              <a:gd name="connsiteY9" fmla="*/ 2286000 h 5643562"/>
              <a:gd name="connsiteX10" fmla="*/ 2767013 w 3043238"/>
              <a:gd name="connsiteY10" fmla="*/ 2647950 h 5643562"/>
              <a:gd name="connsiteX11" fmla="*/ 2671763 w 3043238"/>
              <a:gd name="connsiteY11" fmla="*/ 3257550 h 5643562"/>
              <a:gd name="connsiteX12" fmla="*/ 2605088 w 3043238"/>
              <a:gd name="connsiteY12" fmla="*/ 3524250 h 5643562"/>
              <a:gd name="connsiteX13" fmla="*/ 2295525 w 3043238"/>
              <a:gd name="connsiteY13" fmla="*/ 3848100 h 5643562"/>
              <a:gd name="connsiteX14" fmla="*/ 2143125 w 3043238"/>
              <a:gd name="connsiteY14" fmla="*/ 4071937 h 5643562"/>
              <a:gd name="connsiteX15" fmla="*/ 1781175 w 3043238"/>
              <a:gd name="connsiteY15" fmla="*/ 4195762 h 5643562"/>
              <a:gd name="connsiteX16" fmla="*/ 1338263 w 3043238"/>
              <a:gd name="connsiteY16" fmla="*/ 4281487 h 5643562"/>
              <a:gd name="connsiteX17" fmla="*/ 1047750 w 3043238"/>
              <a:gd name="connsiteY17" fmla="*/ 4448175 h 5643562"/>
              <a:gd name="connsiteX18" fmla="*/ 757238 w 3043238"/>
              <a:gd name="connsiteY18" fmla="*/ 4581525 h 5643562"/>
              <a:gd name="connsiteX19" fmla="*/ 666750 w 3043238"/>
              <a:gd name="connsiteY19" fmla="*/ 4805362 h 5643562"/>
              <a:gd name="connsiteX20" fmla="*/ 428625 w 3043238"/>
              <a:gd name="connsiteY20" fmla="*/ 5243512 h 5643562"/>
              <a:gd name="connsiteX21" fmla="*/ 0 w 3043238"/>
              <a:gd name="connsiteY21" fmla="*/ 5643562 h 5643562"/>
              <a:gd name="connsiteX0" fmla="*/ 2857500 w 3043238"/>
              <a:gd name="connsiteY0" fmla="*/ 0 h 5481637"/>
              <a:gd name="connsiteX1" fmla="*/ 2800350 w 3043238"/>
              <a:gd name="connsiteY1" fmla="*/ 180975 h 5481637"/>
              <a:gd name="connsiteX2" fmla="*/ 2967038 w 3043238"/>
              <a:gd name="connsiteY2" fmla="*/ 633412 h 5481637"/>
              <a:gd name="connsiteX3" fmla="*/ 2947988 w 3043238"/>
              <a:gd name="connsiteY3" fmla="*/ 781050 h 5481637"/>
              <a:gd name="connsiteX4" fmla="*/ 2905125 w 3043238"/>
              <a:gd name="connsiteY4" fmla="*/ 1014412 h 5481637"/>
              <a:gd name="connsiteX5" fmla="*/ 2919413 w 3043238"/>
              <a:gd name="connsiteY5" fmla="*/ 1247775 h 5481637"/>
              <a:gd name="connsiteX6" fmla="*/ 2990850 w 3043238"/>
              <a:gd name="connsiteY6" fmla="*/ 1485900 h 5481637"/>
              <a:gd name="connsiteX7" fmla="*/ 3033713 w 3043238"/>
              <a:gd name="connsiteY7" fmla="*/ 1728787 h 5481637"/>
              <a:gd name="connsiteX8" fmla="*/ 2933700 w 3043238"/>
              <a:gd name="connsiteY8" fmla="*/ 2124075 h 5481637"/>
              <a:gd name="connsiteX9" fmla="*/ 2767013 w 3043238"/>
              <a:gd name="connsiteY9" fmla="*/ 2486025 h 5481637"/>
              <a:gd name="connsiteX10" fmla="*/ 2671763 w 3043238"/>
              <a:gd name="connsiteY10" fmla="*/ 3095625 h 5481637"/>
              <a:gd name="connsiteX11" fmla="*/ 2605088 w 3043238"/>
              <a:gd name="connsiteY11" fmla="*/ 3362325 h 5481637"/>
              <a:gd name="connsiteX12" fmla="*/ 2295525 w 3043238"/>
              <a:gd name="connsiteY12" fmla="*/ 3686175 h 5481637"/>
              <a:gd name="connsiteX13" fmla="*/ 2143125 w 3043238"/>
              <a:gd name="connsiteY13" fmla="*/ 3910012 h 5481637"/>
              <a:gd name="connsiteX14" fmla="*/ 1781175 w 3043238"/>
              <a:gd name="connsiteY14" fmla="*/ 4033837 h 5481637"/>
              <a:gd name="connsiteX15" fmla="*/ 1338263 w 3043238"/>
              <a:gd name="connsiteY15" fmla="*/ 4119562 h 5481637"/>
              <a:gd name="connsiteX16" fmla="*/ 1047750 w 3043238"/>
              <a:gd name="connsiteY16" fmla="*/ 4286250 h 5481637"/>
              <a:gd name="connsiteX17" fmla="*/ 757238 w 3043238"/>
              <a:gd name="connsiteY17" fmla="*/ 4419600 h 5481637"/>
              <a:gd name="connsiteX18" fmla="*/ 666750 w 3043238"/>
              <a:gd name="connsiteY18" fmla="*/ 4643437 h 5481637"/>
              <a:gd name="connsiteX19" fmla="*/ 428625 w 3043238"/>
              <a:gd name="connsiteY19" fmla="*/ 5081587 h 5481637"/>
              <a:gd name="connsiteX20" fmla="*/ 0 w 3043238"/>
              <a:gd name="connsiteY20" fmla="*/ 5481637 h 5481637"/>
              <a:gd name="connsiteX0" fmla="*/ 2800350 w 3043238"/>
              <a:gd name="connsiteY0" fmla="*/ 0 h 5300662"/>
              <a:gd name="connsiteX1" fmla="*/ 2967038 w 3043238"/>
              <a:gd name="connsiteY1" fmla="*/ 452437 h 5300662"/>
              <a:gd name="connsiteX2" fmla="*/ 2947988 w 3043238"/>
              <a:gd name="connsiteY2" fmla="*/ 600075 h 5300662"/>
              <a:gd name="connsiteX3" fmla="*/ 2905125 w 3043238"/>
              <a:gd name="connsiteY3" fmla="*/ 833437 h 5300662"/>
              <a:gd name="connsiteX4" fmla="*/ 2919413 w 3043238"/>
              <a:gd name="connsiteY4" fmla="*/ 1066800 h 5300662"/>
              <a:gd name="connsiteX5" fmla="*/ 2990850 w 3043238"/>
              <a:gd name="connsiteY5" fmla="*/ 1304925 h 5300662"/>
              <a:gd name="connsiteX6" fmla="*/ 3033713 w 3043238"/>
              <a:gd name="connsiteY6" fmla="*/ 1547812 h 5300662"/>
              <a:gd name="connsiteX7" fmla="*/ 2933700 w 3043238"/>
              <a:gd name="connsiteY7" fmla="*/ 1943100 h 5300662"/>
              <a:gd name="connsiteX8" fmla="*/ 2767013 w 3043238"/>
              <a:gd name="connsiteY8" fmla="*/ 2305050 h 5300662"/>
              <a:gd name="connsiteX9" fmla="*/ 2671763 w 3043238"/>
              <a:gd name="connsiteY9" fmla="*/ 2914650 h 5300662"/>
              <a:gd name="connsiteX10" fmla="*/ 2605088 w 3043238"/>
              <a:gd name="connsiteY10" fmla="*/ 3181350 h 5300662"/>
              <a:gd name="connsiteX11" fmla="*/ 2295525 w 3043238"/>
              <a:gd name="connsiteY11" fmla="*/ 3505200 h 5300662"/>
              <a:gd name="connsiteX12" fmla="*/ 2143125 w 3043238"/>
              <a:gd name="connsiteY12" fmla="*/ 3729037 h 5300662"/>
              <a:gd name="connsiteX13" fmla="*/ 1781175 w 3043238"/>
              <a:gd name="connsiteY13" fmla="*/ 3852862 h 5300662"/>
              <a:gd name="connsiteX14" fmla="*/ 1338263 w 3043238"/>
              <a:gd name="connsiteY14" fmla="*/ 3938587 h 5300662"/>
              <a:gd name="connsiteX15" fmla="*/ 1047750 w 3043238"/>
              <a:gd name="connsiteY15" fmla="*/ 4105275 h 5300662"/>
              <a:gd name="connsiteX16" fmla="*/ 757238 w 3043238"/>
              <a:gd name="connsiteY16" fmla="*/ 4238625 h 5300662"/>
              <a:gd name="connsiteX17" fmla="*/ 666750 w 3043238"/>
              <a:gd name="connsiteY17" fmla="*/ 4462462 h 5300662"/>
              <a:gd name="connsiteX18" fmla="*/ 428625 w 3043238"/>
              <a:gd name="connsiteY18" fmla="*/ 4900612 h 5300662"/>
              <a:gd name="connsiteX19" fmla="*/ 0 w 3043238"/>
              <a:gd name="connsiteY19" fmla="*/ 5300662 h 5300662"/>
              <a:gd name="connsiteX0" fmla="*/ 2811501 w 3035389"/>
              <a:gd name="connsiteY0" fmla="*/ 0 h 6036642"/>
              <a:gd name="connsiteX1" fmla="*/ 2967038 w 3035389"/>
              <a:gd name="connsiteY1" fmla="*/ 1188417 h 6036642"/>
              <a:gd name="connsiteX2" fmla="*/ 2947988 w 3035389"/>
              <a:gd name="connsiteY2" fmla="*/ 1336055 h 6036642"/>
              <a:gd name="connsiteX3" fmla="*/ 2905125 w 3035389"/>
              <a:gd name="connsiteY3" fmla="*/ 1569417 h 6036642"/>
              <a:gd name="connsiteX4" fmla="*/ 2919413 w 3035389"/>
              <a:gd name="connsiteY4" fmla="*/ 1802780 h 6036642"/>
              <a:gd name="connsiteX5" fmla="*/ 2990850 w 3035389"/>
              <a:gd name="connsiteY5" fmla="*/ 2040905 h 6036642"/>
              <a:gd name="connsiteX6" fmla="*/ 3033713 w 3035389"/>
              <a:gd name="connsiteY6" fmla="*/ 2283792 h 6036642"/>
              <a:gd name="connsiteX7" fmla="*/ 2933700 w 3035389"/>
              <a:gd name="connsiteY7" fmla="*/ 2679080 h 6036642"/>
              <a:gd name="connsiteX8" fmla="*/ 2767013 w 3035389"/>
              <a:gd name="connsiteY8" fmla="*/ 3041030 h 6036642"/>
              <a:gd name="connsiteX9" fmla="*/ 2671763 w 3035389"/>
              <a:gd name="connsiteY9" fmla="*/ 3650630 h 6036642"/>
              <a:gd name="connsiteX10" fmla="*/ 2605088 w 3035389"/>
              <a:gd name="connsiteY10" fmla="*/ 3917330 h 6036642"/>
              <a:gd name="connsiteX11" fmla="*/ 2295525 w 3035389"/>
              <a:gd name="connsiteY11" fmla="*/ 4241180 h 6036642"/>
              <a:gd name="connsiteX12" fmla="*/ 2143125 w 3035389"/>
              <a:gd name="connsiteY12" fmla="*/ 4465017 h 6036642"/>
              <a:gd name="connsiteX13" fmla="*/ 1781175 w 3035389"/>
              <a:gd name="connsiteY13" fmla="*/ 4588842 h 6036642"/>
              <a:gd name="connsiteX14" fmla="*/ 1338263 w 3035389"/>
              <a:gd name="connsiteY14" fmla="*/ 4674567 h 6036642"/>
              <a:gd name="connsiteX15" fmla="*/ 1047750 w 3035389"/>
              <a:gd name="connsiteY15" fmla="*/ 4841255 h 6036642"/>
              <a:gd name="connsiteX16" fmla="*/ 757238 w 3035389"/>
              <a:gd name="connsiteY16" fmla="*/ 4974605 h 6036642"/>
              <a:gd name="connsiteX17" fmla="*/ 666750 w 3035389"/>
              <a:gd name="connsiteY17" fmla="*/ 5198442 h 6036642"/>
              <a:gd name="connsiteX18" fmla="*/ 428625 w 3035389"/>
              <a:gd name="connsiteY18" fmla="*/ 5636592 h 6036642"/>
              <a:gd name="connsiteX19" fmla="*/ 0 w 3035389"/>
              <a:gd name="connsiteY19" fmla="*/ 6036642 h 6036642"/>
              <a:gd name="connsiteX0" fmla="*/ 2811501 w 3035389"/>
              <a:gd name="connsiteY0" fmla="*/ 0 h 6036642"/>
              <a:gd name="connsiteX1" fmla="*/ 2880122 w 3035389"/>
              <a:gd name="connsiteY1" fmla="*/ 558985 h 6036642"/>
              <a:gd name="connsiteX2" fmla="*/ 2967038 w 3035389"/>
              <a:gd name="connsiteY2" fmla="*/ 1188417 h 6036642"/>
              <a:gd name="connsiteX3" fmla="*/ 2947988 w 3035389"/>
              <a:gd name="connsiteY3" fmla="*/ 1336055 h 6036642"/>
              <a:gd name="connsiteX4" fmla="*/ 2905125 w 3035389"/>
              <a:gd name="connsiteY4" fmla="*/ 1569417 h 6036642"/>
              <a:gd name="connsiteX5" fmla="*/ 2919413 w 3035389"/>
              <a:gd name="connsiteY5" fmla="*/ 1802780 h 6036642"/>
              <a:gd name="connsiteX6" fmla="*/ 2990850 w 3035389"/>
              <a:gd name="connsiteY6" fmla="*/ 2040905 h 6036642"/>
              <a:gd name="connsiteX7" fmla="*/ 3033713 w 3035389"/>
              <a:gd name="connsiteY7" fmla="*/ 2283792 h 6036642"/>
              <a:gd name="connsiteX8" fmla="*/ 2933700 w 3035389"/>
              <a:gd name="connsiteY8" fmla="*/ 2679080 h 6036642"/>
              <a:gd name="connsiteX9" fmla="*/ 2767013 w 3035389"/>
              <a:gd name="connsiteY9" fmla="*/ 3041030 h 6036642"/>
              <a:gd name="connsiteX10" fmla="*/ 2671763 w 3035389"/>
              <a:gd name="connsiteY10" fmla="*/ 3650630 h 6036642"/>
              <a:gd name="connsiteX11" fmla="*/ 2605088 w 3035389"/>
              <a:gd name="connsiteY11" fmla="*/ 3917330 h 6036642"/>
              <a:gd name="connsiteX12" fmla="*/ 2295525 w 3035389"/>
              <a:gd name="connsiteY12" fmla="*/ 4241180 h 6036642"/>
              <a:gd name="connsiteX13" fmla="*/ 2143125 w 3035389"/>
              <a:gd name="connsiteY13" fmla="*/ 4465017 h 6036642"/>
              <a:gd name="connsiteX14" fmla="*/ 1781175 w 3035389"/>
              <a:gd name="connsiteY14" fmla="*/ 4588842 h 6036642"/>
              <a:gd name="connsiteX15" fmla="*/ 1338263 w 3035389"/>
              <a:gd name="connsiteY15" fmla="*/ 4674567 h 6036642"/>
              <a:gd name="connsiteX16" fmla="*/ 1047750 w 3035389"/>
              <a:gd name="connsiteY16" fmla="*/ 4841255 h 6036642"/>
              <a:gd name="connsiteX17" fmla="*/ 757238 w 3035389"/>
              <a:gd name="connsiteY17" fmla="*/ 4974605 h 6036642"/>
              <a:gd name="connsiteX18" fmla="*/ 666750 w 3035389"/>
              <a:gd name="connsiteY18" fmla="*/ 5198442 h 6036642"/>
              <a:gd name="connsiteX19" fmla="*/ 428625 w 3035389"/>
              <a:gd name="connsiteY19" fmla="*/ 5636592 h 6036642"/>
              <a:gd name="connsiteX20" fmla="*/ 0 w 3035389"/>
              <a:gd name="connsiteY20" fmla="*/ 6036642 h 6036642"/>
              <a:gd name="connsiteX0" fmla="*/ 2811501 w 3035389"/>
              <a:gd name="connsiteY0" fmla="*/ 0 h 6036642"/>
              <a:gd name="connsiteX1" fmla="*/ 2991634 w 3035389"/>
              <a:gd name="connsiteY1" fmla="*/ 525532 h 6036642"/>
              <a:gd name="connsiteX2" fmla="*/ 2967038 w 3035389"/>
              <a:gd name="connsiteY2" fmla="*/ 1188417 h 6036642"/>
              <a:gd name="connsiteX3" fmla="*/ 2947988 w 3035389"/>
              <a:gd name="connsiteY3" fmla="*/ 1336055 h 6036642"/>
              <a:gd name="connsiteX4" fmla="*/ 2905125 w 3035389"/>
              <a:gd name="connsiteY4" fmla="*/ 1569417 h 6036642"/>
              <a:gd name="connsiteX5" fmla="*/ 2919413 w 3035389"/>
              <a:gd name="connsiteY5" fmla="*/ 1802780 h 6036642"/>
              <a:gd name="connsiteX6" fmla="*/ 2990850 w 3035389"/>
              <a:gd name="connsiteY6" fmla="*/ 2040905 h 6036642"/>
              <a:gd name="connsiteX7" fmla="*/ 3033713 w 3035389"/>
              <a:gd name="connsiteY7" fmla="*/ 2283792 h 6036642"/>
              <a:gd name="connsiteX8" fmla="*/ 2933700 w 3035389"/>
              <a:gd name="connsiteY8" fmla="*/ 2679080 h 6036642"/>
              <a:gd name="connsiteX9" fmla="*/ 2767013 w 3035389"/>
              <a:gd name="connsiteY9" fmla="*/ 3041030 h 6036642"/>
              <a:gd name="connsiteX10" fmla="*/ 2671763 w 3035389"/>
              <a:gd name="connsiteY10" fmla="*/ 3650630 h 6036642"/>
              <a:gd name="connsiteX11" fmla="*/ 2605088 w 3035389"/>
              <a:gd name="connsiteY11" fmla="*/ 3917330 h 6036642"/>
              <a:gd name="connsiteX12" fmla="*/ 2295525 w 3035389"/>
              <a:gd name="connsiteY12" fmla="*/ 4241180 h 6036642"/>
              <a:gd name="connsiteX13" fmla="*/ 2143125 w 3035389"/>
              <a:gd name="connsiteY13" fmla="*/ 4465017 h 6036642"/>
              <a:gd name="connsiteX14" fmla="*/ 1781175 w 3035389"/>
              <a:gd name="connsiteY14" fmla="*/ 4588842 h 6036642"/>
              <a:gd name="connsiteX15" fmla="*/ 1338263 w 3035389"/>
              <a:gd name="connsiteY15" fmla="*/ 4674567 h 6036642"/>
              <a:gd name="connsiteX16" fmla="*/ 1047750 w 3035389"/>
              <a:gd name="connsiteY16" fmla="*/ 4841255 h 6036642"/>
              <a:gd name="connsiteX17" fmla="*/ 757238 w 3035389"/>
              <a:gd name="connsiteY17" fmla="*/ 4974605 h 6036642"/>
              <a:gd name="connsiteX18" fmla="*/ 666750 w 3035389"/>
              <a:gd name="connsiteY18" fmla="*/ 5198442 h 6036642"/>
              <a:gd name="connsiteX19" fmla="*/ 428625 w 3035389"/>
              <a:gd name="connsiteY19" fmla="*/ 5636592 h 6036642"/>
              <a:gd name="connsiteX20" fmla="*/ 0 w 3035389"/>
              <a:gd name="connsiteY20" fmla="*/ 6036642 h 6036642"/>
              <a:gd name="connsiteX0" fmla="*/ 2811501 w 3035389"/>
              <a:gd name="connsiteY0" fmla="*/ 0 h 6036642"/>
              <a:gd name="connsiteX1" fmla="*/ 2991634 w 3035389"/>
              <a:gd name="connsiteY1" fmla="*/ 525532 h 6036642"/>
              <a:gd name="connsiteX2" fmla="*/ 2922434 w 3035389"/>
              <a:gd name="connsiteY2" fmla="*/ 965393 h 6036642"/>
              <a:gd name="connsiteX3" fmla="*/ 2947988 w 3035389"/>
              <a:gd name="connsiteY3" fmla="*/ 1336055 h 6036642"/>
              <a:gd name="connsiteX4" fmla="*/ 2905125 w 3035389"/>
              <a:gd name="connsiteY4" fmla="*/ 1569417 h 6036642"/>
              <a:gd name="connsiteX5" fmla="*/ 2919413 w 3035389"/>
              <a:gd name="connsiteY5" fmla="*/ 1802780 h 6036642"/>
              <a:gd name="connsiteX6" fmla="*/ 2990850 w 3035389"/>
              <a:gd name="connsiteY6" fmla="*/ 2040905 h 6036642"/>
              <a:gd name="connsiteX7" fmla="*/ 3033713 w 3035389"/>
              <a:gd name="connsiteY7" fmla="*/ 2283792 h 6036642"/>
              <a:gd name="connsiteX8" fmla="*/ 2933700 w 3035389"/>
              <a:gd name="connsiteY8" fmla="*/ 2679080 h 6036642"/>
              <a:gd name="connsiteX9" fmla="*/ 2767013 w 3035389"/>
              <a:gd name="connsiteY9" fmla="*/ 3041030 h 6036642"/>
              <a:gd name="connsiteX10" fmla="*/ 2671763 w 3035389"/>
              <a:gd name="connsiteY10" fmla="*/ 3650630 h 6036642"/>
              <a:gd name="connsiteX11" fmla="*/ 2605088 w 3035389"/>
              <a:gd name="connsiteY11" fmla="*/ 3917330 h 6036642"/>
              <a:gd name="connsiteX12" fmla="*/ 2295525 w 3035389"/>
              <a:gd name="connsiteY12" fmla="*/ 4241180 h 6036642"/>
              <a:gd name="connsiteX13" fmla="*/ 2143125 w 3035389"/>
              <a:gd name="connsiteY13" fmla="*/ 4465017 h 6036642"/>
              <a:gd name="connsiteX14" fmla="*/ 1781175 w 3035389"/>
              <a:gd name="connsiteY14" fmla="*/ 4588842 h 6036642"/>
              <a:gd name="connsiteX15" fmla="*/ 1338263 w 3035389"/>
              <a:gd name="connsiteY15" fmla="*/ 4674567 h 6036642"/>
              <a:gd name="connsiteX16" fmla="*/ 1047750 w 3035389"/>
              <a:gd name="connsiteY16" fmla="*/ 4841255 h 6036642"/>
              <a:gd name="connsiteX17" fmla="*/ 757238 w 3035389"/>
              <a:gd name="connsiteY17" fmla="*/ 4974605 h 6036642"/>
              <a:gd name="connsiteX18" fmla="*/ 666750 w 3035389"/>
              <a:gd name="connsiteY18" fmla="*/ 5198442 h 6036642"/>
              <a:gd name="connsiteX19" fmla="*/ 428625 w 3035389"/>
              <a:gd name="connsiteY19" fmla="*/ 5636592 h 6036642"/>
              <a:gd name="connsiteX20" fmla="*/ 0 w 3035389"/>
              <a:gd name="connsiteY20" fmla="*/ 6036642 h 6036642"/>
              <a:gd name="connsiteX0" fmla="*/ 3146038 w 3369926"/>
              <a:gd name="connsiteY0" fmla="*/ 0 h 7229822"/>
              <a:gd name="connsiteX1" fmla="*/ 3326171 w 3369926"/>
              <a:gd name="connsiteY1" fmla="*/ 525532 h 7229822"/>
              <a:gd name="connsiteX2" fmla="*/ 3256971 w 3369926"/>
              <a:gd name="connsiteY2" fmla="*/ 965393 h 7229822"/>
              <a:gd name="connsiteX3" fmla="*/ 3282525 w 3369926"/>
              <a:gd name="connsiteY3" fmla="*/ 1336055 h 7229822"/>
              <a:gd name="connsiteX4" fmla="*/ 3239662 w 3369926"/>
              <a:gd name="connsiteY4" fmla="*/ 1569417 h 7229822"/>
              <a:gd name="connsiteX5" fmla="*/ 3253950 w 3369926"/>
              <a:gd name="connsiteY5" fmla="*/ 1802780 h 7229822"/>
              <a:gd name="connsiteX6" fmla="*/ 3325387 w 3369926"/>
              <a:gd name="connsiteY6" fmla="*/ 2040905 h 7229822"/>
              <a:gd name="connsiteX7" fmla="*/ 3368250 w 3369926"/>
              <a:gd name="connsiteY7" fmla="*/ 2283792 h 7229822"/>
              <a:gd name="connsiteX8" fmla="*/ 3268237 w 3369926"/>
              <a:gd name="connsiteY8" fmla="*/ 2679080 h 7229822"/>
              <a:gd name="connsiteX9" fmla="*/ 3101550 w 3369926"/>
              <a:gd name="connsiteY9" fmla="*/ 3041030 h 7229822"/>
              <a:gd name="connsiteX10" fmla="*/ 3006300 w 3369926"/>
              <a:gd name="connsiteY10" fmla="*/ 3650630 h 7229822"/>
              <a:gd name="connsiteX11" fmla="*/ 2939625 w 3369926"/>
              <a:gd name="connsiteY11" fmla="*/ 3917330 h 7229822"/>
              <a:gd name="connsiteX12" fmla="*/ 2630062 w 3369926"/>
              <a:gd name="connsiteY12" fmla="*/ 4241180 h 7229822"/>
              <a:gd name="connsiteX13" fmla="*/ 2477662 w 3369926"/>
              <a:gd name="connsiteY13" fmla="*/ 4465017 h 7229822"/>
              <a:gd name="connsiteX14" fmla="*/ 2115712 w 3369926"/>
              <a:gd name="connsiteY14" fmla="*/ 4588842 h 7229822"/>
              <a:gd name="connsiteX15" fmla="*/ 1672800 w 3369926"/>
              <a:gd name="connsiteY15" fmla="*/ 4674567 h 7229822"/>
              <a:gd name="connsiteX16" fmla="*/ 1382287 w 3369926"/>
              <a:gd name="connsiteY16" fmla="*/ 4841255 h 7229822"/>
              <a:gd name="connsiteX17" fmla="*/ 1091775 w 3369926"/>
              <a:gd name="connsiteY17" fmla="*/ 4974605 h 7229822"/>
              <a:gd name="connsiteX18" fmla="*/ 1001287 w 3369926"/>
              <a:gd name="connsiteY18" fmla="*/ 5198442 h 7229822"/>
              <a:gd name="connsiteX19" fmla="*/ 763162 w 3369926"/>
              <a:gd name="connsiteY19" fmla="*/ 5636592 h 7229822"/>
              <a:gd name="connsiteX20" fmla="*/ 0 w 3369926"/>
              <a:gd name="connsiteY20" fmla="*/ 7229822 h 7229822"/>
              <a:gd name="connsiteX0" fmla="*/ 3146038 w 3369926"/>
              <a:gd name="connsiteY0" fmla="*/ 0 h 7229822"/>
              <a:gd name="connsiteX1" fmla="*/ 3326171 w 3369926"/>
              <a:gd name="connsiteY1" fmla="*/ 525532 h 7229822"/>
              <a:gd name="connsiteX2" fmla="*/ 3256971 w 3369926"/>
              <a:gd name="connsiteY2" fmla="*/ 965393 h 7229822"/>
              <a:gd name="connsiteX3" fmla="*/ 3282525 w 3369926"/>
              <a:gd name="connsiteY3" fmla="*/ 1336055 h 7229822"/>
              <a:gd name="connsiteX4" fmla="*/ 3239662 w 3369926"/>
              <a:gd name="connsiteY4" fmla="*/ 1569417 h 7229822"/>
              <a:gd name="connsiteX5" fmla="*/ 3253950 w 3369926"/>
              <a:gd name="connsiteY5" fmla="*/ 1802780 h 7229822"/>
              <a:gd name="connsiteX6" fmla="*/ 3325387 w 3369926"/>
              <a:gd name="connsiteY6" fmla="*/ 2040905 h 7229822"/>
              <a:gd name="connsiteX7" fmla="*/ 3368250 w 3369926"/>
              <a:gd name="connsiteY7" fmla="*/ 2283792 h 7229822"/>
              <a:gd name="connsiteX8" fmla="*/ 3268237 w 3369926"/>
              <a:gd name="connsiteY8" fmla="*/ 2679080 h 7229822"/>
              <a:gd name="connsiteX9" fmla="*/ 3101550 w 3369926"/>
              <a:gd name="connsiteY9" fmla="*/ 3041030 h 7229822"/>
              <a:gd name="connsiteX10" fmla="*/ 3006300 w 3369926"/>
              <a:gd name="connsiteY10" fmla="*/ 3650630 h 7229822"/>
              <a:gd name="connsiteX11" fmla="*/ 2939625 w 3369926"/>
              <a:gd name="connsiteY11" fmla="*/ 3917330 h 7229822"/>
              <a:gd name="connsiteX12" fmla="*/ 2630062 w 3369926"/>
              <a:gd name="connsiteY12" fmla="*/ 4241180 h 7229822"/>
              <a:gd name="connsiteX13" fmla="*/ 2477662 w 3369926"/>
              <a:gd name="connsiteY13" fmla="*/ 4465017 h 7229822"/>
              <a:gd name="connsiteX14" fmla="*/ 2115712 w 3369926"/>
              <a:gd name="connsiteY14" fmla="*/ 4588842 h 7229822"/>
              <a:gd name="connsiteX15" fmla="*/ 1672800 w 3369926"/>
              <a:gd name="connsiteY15" fmla="*/ 4674567 h 7229822"/>
              <a:gd name="connsiteX16" fmla="*/ 1382287 w 3369926"/>
              <a:gd name="connsiteY16" fmla="*/ 4841255 h 7229822"/>
              <a:gd name="connsiteX17" fmla="*/ 1091775 w 3369926"/>
              <a:gd name="connsiteY17" fmla="*/ 4974605 h 7229822"/>
              <a:gd name="connsiteX18" fmla="*/ 1001287 w 3369926"/>
              <a:gd name="connsiteY18" fmla="*/ 5198442 h 7229822"/>
              <a:gd name="connsiteX19" fmla="*/ 763162 w 3369926"/>
              <a:gd name="connsiteY19" fmla="*/ 5636592 h 7229822"/>
              <a:gd name="connsiteX20" fmla="*/ 438005 w 3369926"/>
              <a:gd name="connsiteY20" fmla="*/ 6335317 h 7229822"/>
              <a:gd name="connsiteX21" fmla="*/ 0 w 3369926"/>
              <a:gd name="connsiteY21" fmla="*/ 7229822 h 7229822"/>
              <a:gd name="connsiteX0" fmla="*/ 3146038 w 3369926"/>
              <a:gd name="connsiteY0" fmla="*/ 0 h 7229822"/>
              <a:gd name="connsiteX1" fmla="*/ 3326171 w 3369926"/>
              <a:gd name="connsiteY1" fmla="*/ 525532 h 7229822"/>
              <a:gd name="connsiteX2" fmla="*/ 3256971 w 3369926"/>
              <a:gd name="connsiteY2" fmla="*/ 965393 h 7229822"/>
              <a:gd name="connsiteX3" fmla="*/ 3282525 w 3369926"/>
              <a:gd name="connsiteY3" fmla="*/ 1336055 h 7229822"/>
              <a:gd name="connsiteX4" fmla="*/ 3239662 w 3369926"/>
              <a:gd name="connsiteY4" fmla="*/ 1569417 h 7229822"/>
              <a:gd name="connsiteX5" fmla="*/ 3253950 w 3369926"/>
              <a:gd name="connsiteY5" fmla="*/ 1802780 h 7229822"/>
              <a:gd name="connsiteX6" fmla="*/ 3325387 w 3369926"/>
              <a:gd name="connsiteY6" fmla="*/ 2040905 h 7229822"/>
              <a:gd name="connsiteX7" fmla="*/ 3368250 w 3369926"/>
              <a:gd name="connsiteY7" fmla="*/ 2283792 h 7229822"/>
              <a:gd name="connsiteX8" fmla="*/ 3268237 w 3369926"/>
              <a:gd name="connsiteY8" fmla="*/ 2679080 h 7229822"/>
              <a:gd name="connsiteX9" fmla="*/ 3101550 w 3369926"/>
              <a:gd name="connsiteY9" fmla="*/ 3041030 h 7229822"/>
              <a:gd name="connsiteX10" fmla="*/ 3006300 w 3369926"/>
              <a:gd name="connsiteY10" fmla="*/ 3650630 h 7229822"/>
              <a:gd name="connsiteX11" fmla="*/ 2939625 w 3369926"/>
              <a:gd name="connsiteY11" fmla="*/ 3917330 h 7229822"/>
              <a:gd name="connsiteX12" fmla="*/ 2630062 w 3369926"/>
              <a:gd name="connsiteY12" fmla="*/ 4241180 h 7229822"/>
              <a:gd name="connsiteX13" fmla="*/ 2477662 w 3369926"/>
              <a:gd name="connsiteY13" fmla="*/ 4465017 h 7229822"/>
              <a:gd name="connsiteX14" fmla="*/ 2115712 w 3369926"/>
              <a:gd name="connsiteY14" fmla="*/ 4588842 h 7229822"/>
              <a:gd name="connsiteX15" fmla="*/ 1672800 w 3369926"/>
              <a:gd name="connsiteY15" fmla="*/ 4674567 h 7229822"/>
              <a:gd name="connsiteX16" fmla="*/ 1382287 w 3369926"/>
              <a:gd name="connsiteY16" fmla="*/ 4841255 h 7229822"/>
              <a:gd name="connsiteX17" fmla="*/ 1091775 w 3369926"/>
              <a:gd name="connsiteY17" fmla="*/ 4974605 h 7229822"/>
              <a:gd name="connsiteX18" fmla="*/ 1001287 w 3369926"/>
              <a:gd name="connsiteY18" fmla="*/ 5198442 h 7229822"/>
              <a:gd name="connsiteX19" fmla="*/ 763162 w 3369926"/>
              <a:gd name="connsiteY19" fmla="*/ 5636592 h 7229822"/>
              <a:gd name="connsiteX20" fmla="*/ 359946 w 3369926"/>
              <a:gd name="connsiteY20" fmla="*/ 6089990 h 7229822"/>
              <a:gd name="connsiteX21" fmla="*/ 0 w 3369926"/>
              <a:gd name="connsiteY21" fmla="*/ 7229822 h 722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69926" h="7229822">
                <a:moveTo>
                  <a:pt x="3146038" y="0"/>
                </a:moveTo>
                <a:cubicBezTo>
                  <a:pt x="3157475" y="93164"/>
                  <a:pt x="3300248" y="327463"/>
                  <a:pt x="3326171" y="525532"/>
                </a:cubicBezTo>
                <a:cubicBezTo>
                  <a:pt x="3352094" y="723601"/>
                  <a:pt x="3264245" y="830306"/>
                  <a:pt x="3256971" y="965393"/>
                </a:cubicBezTo>
                <a:cubicBezTo>
                  <a:pt x="3249697" y="1100480"/>
                  <a:pt x="3285410" y="1235384"/>
                  <a:pt x="3282525" y="1336055"/>
                </a:cubicBezTo>
                <a:cubicBezTo>
                  <a:pt x="3279640" y="1436726"/>
                  <a:pt x="3244424" y="1491630"/>
                  <a:pt x="3239662" y="1569417"/>
                </a:cubicBezTo>
                <a:cubicBezTo>
                  <a:pt x="3234900" y="1647204"/>
                  <a:pt x="3239663" y="1724199"/>
                  <a:pt x="3253950" y="1802780"/>
                </a:cubicBezTo>
                <a:cubicBezTo>
                  <a:pt x="3268237" y="1881361"/>
                  <a:pt x="3306337" y="1960736"/>
                  <a:pt x="3325387" y="2040905"/>
                </a:cubicBezTo>
                <a:cubicBezTo>
                  <a:pt x="3344437" y="2121074"/>
                  <a:pt x="3377775" y="2177430"/>
                  <a:pt x="3368250" y="2283792"/>
                </a:cubicBezTo>
                <a:cubicBezTo>
                  <a:pt x="3358725" y="2390154"/>
                  <a:pt x="3312687" y="2552874"/>
                  <a:pt x="3268237" y="2679080"/>
                </a:cubicBezTo>
                <a:cubicBezTo>
                  <a:pt x="3223787" y="2805286"/>
                  <a:pt x="3145206" y="2879105"/>
                  <a:pt x="3101550" y="3041030"/>
                </a:cubicBezTo>
                <a:cubicBezTo>
                  <a:pt x="3057894" y="3202955"/>
                  <a:pt x="3033288" y="3504580"/>
                  <a:pt x="3006300" y="3650630"/>
                </a:cubicBezTo>
                <a:cubicBezTo>
                  <a:pt x="2979313" y="3796680"/>
                  <a:pt x="3002331" y="3818905"/>
                  <a:pt x="2939625" y="3917330"/>
                </a:cubicBezTo>
                <a:cubicBezTo>
                  <a:pt x="2876919" y="4015755"/>
                  <a:pt x="2707056" y="4149899"/>
                  <a:pt x="2630062" y="4241180"/>
                </a:cubicBezTo>
                <a:cubicBezTo>
                  <a:pt x="2553068" y="4332461"/>
                  <a:pt x="2563387" y="4407073"/>
                  <a:pt x="2477662" y="4465017"/>
                </a:cubicBezTo>
                <a:cubicBezTo>
                  <a:pt x="2391937" y="4522961"/>
                  <a:pt x="2249856" y="4553917"/>
                  <a:pt x="2115712" y="4588842"/>
                </a:cubicBezTo>
                <a:cubicBezTo>
                  <a:pt x="1981568" y="4623767"/>
                  <a:pt x="1795037" y="4632498"/>
                  <a:pt x="1672800" y="4674567"/>
                </a:cubicBezTo>
                <a:cubicBezTo>
                  <a:pt x="1550563" y="4716636"/>
                  <a:pt x="1479124" y="4791249"/>
                  <a:pt x="1382287" y="4841255"/>
                </a:cubicBezTo>
                <a:cubicBezTo>
                  <a:pt x="1285450" y="4891261"/>
                  <a:pt x="1155275" y="4915074"/>
                  <a:pt x="1091775" y="4974605"/>
                </a:cubicBezTo>
                <a:cubicBezTo>
                  <a:pt x="1028275" y="5034136"/>
                  <a:pt x="1056056" y="5088111"/>
                  <a:pt x="1001287" y="5198442"/>
                </a:cubicBezTo>
                <a:cubicBezTo>
                  <a:pt x="946518" y="5308773"/>
                  <a:pt x="857042" y="5447113"/>
                  <a:pt x="763162" y="5636592"/>
                </a:cubicBezTo>
                <a:cubicBezTo>
                  <a:pt x="669282" y="5826071"/>
                  <a:pt x="487140" y="5824452"/>
                  <a:pt x="359946" y="6089990"/>
                </a:cubicBezTo>
                <a:cubicBezTo>
                  <a:pt x="232752" y="6355528"/>
                  <a:pt x="73001" y="7080738"/>
                  <a:pt x="0" y="7229822"/>
                </a:cubicBezTo>
              </a:path>
            </a:pathLst>
          </a:custGeom>
          <a:ln w="114300">
            <a:solidFill>
              <a:srgbClr val="0070C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Freeform 80">
            <a:extLst>
              <a:ext uri="{FF2B5EF4-FFF2-40B4-BE49-F238E27FC236}">
                <a16:creationId xmlns:a16="http://schemas.microsoft.com/office/drawing/2014/main" id="{956BB03A-5513-B097-79E9-B5FB8F7DDBA3}"/>
              </a:ext>
            </a:extLst>
          </p:cNvPr>
          <p:cNvSpPr/>
          <p:nvPr/>
        </p:nvSpPr>
        <p:spPr>
          <a:xfrm>
            <a:off x="1847697" y="889759"/>
            <a:ext cx="1610517" cy="1946283"/>
          </a:xfrm>
          <a:custGeom>
            <a:avLst/>
            <a:gdLst>
              <a:gd name="connsiteX0" fmla="*/ 0 w 1454400"/>
              <a:gd name="connsiteY0" fmla="*/ 2102400 h 2102400"/>
              <a:gd name="connsiteX1" fmla="*/ 273600 w 1454400"/>
              <a:gd name="connsiteY1" fmla="*/ 1634400 h 2102400"/>
              <a:gd name="connsiteX2" fmla="*/ 619200 w 1454400"/>
              <a:gd name="connsiteY2" fmla="*/ 1080000 h 2102400"/>
              <a:gd name="connsiteX3" fmla="*/ 986400 w 1454400"/>
              <a:gd name="connsiteY3" fmla="*/ 554400 h 2102400"/>
              <a:gd name="connsiteX4" fmla="*/ 1231200 w 1454400"/>
              <a:gd name="connsiteY4" fmla="*/ 172800 h 2102400"/>
              <a:gd name="connsiteX5" fmla="*/ 1454400 w 1454400"/>
              <a:gd name="connsiteY5" fmla="*/ 0 h 2102400"/>
              <a:gd name="connsiteX0" fmla="*/ 0 w 1610517"/>
              <a:gd name="connsiteY0" fmla="*/ 1946283 h 1946283"/>
              <a:gd name="connsiteX1" fmla="*/ 429717 w 1610517"/>
              <a:gd name="connsiteY1" fmla="*/ 1634400 h 1946283"/>
              <a:gd name="connsiteX2" fmla="*/ 775317 w 1610517"/>
              <a:gd name="connsiteY2" fmla="*/ 1080000 h 1946283"/>
              <a:gd name="connsiteX3" fmla="*/ 1142517 w 1610517"/>
              <a:gd name="connsiteY3" fmla="*/ 554400 h 1946283"/>
              <a:gd name="connsiteX4" fmla="*/ 1387317 w 1610517"/>
              <a:gd name="connsiteY4" fmla="*/ 172800 h 1946283"/>
              <a:gd name="connsiteX5" fmla="*/ 1610517 w 1610517"/>
              <a:gd name="connsiteY5" fmla="*/ 0 h 194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10517" h="1946283">
                <a:moveTo>
                  <a:pt x="0" y="1946283"/>
                </a:moveTo>
                <a:cubicBezTo>
                  <a:pt x="85200" y="1797483"/>
                  <a:pt x="300498" y="1778780"/>
                  <a:pt x="429717" y="1634400"/>
                </a:cubicBezTo>
                <a:cubicBezTo>
                  <a:pt x="558936" y="1490020"/>
                  <a:pt x="656517" y="1260000"/>
                  <a:pt x="775317" y="1080000"/>
                </a:cubicBezTo>
                <a:cubicBezTo>
                  <a:pt x="894117" y="900000"/>
                  <a:pt x="1040517" y="705600"/>
                  <a:pt x="1142517" y="554400"/>
                </a:cubicBezTo>
                <a:cubicBezTo>
                  <a:pt x="1244517" y="403200"/>
                  <a:pt x="1309317" y="265200"/>
                  <a:pt x="1387317" y="172800"/>
                </a:cubicBezTo>
                <a:cubicBezTo>
                  <a:pt x="1465317" y="80400"/>
                  <a:pt x="1537917" y="40200"/>
                  <a:pt x="1610517" y="0"/>
                </a:cubicBezTo>
              </a:path>
            </a:pathLst>
          </a:custGeom>
          <a:ln w="88900">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Freeform 86">
            <a:extLst>
              <a:ext uri="{FF2B5EF4-FFF2-40B4-BE49-F238E27FC236}">
                <a16:creationId xmlns:a16="http://schemas.microsoft.com/office/drawing/2014/main" id="{3536461C-6B55-C4AE-D8CC-51601FCFF72B}"/>
              </a:ext>
            </a:extLst>
          </p:cNvPr>
          <p:cNvSpPr/>
          <p:nvPr/>
        </p:nvSpPr>
        <p:spPr>
          <a:xfrm>
            <a:off x="3528316" y="812448"/>
            <a:ext cx="1397649" cy="362927"/>
          </a:xfrm>
          <a:custGeom>
            <a:avLst/>
            <a:gdLst>
              <a:gd name="connsiteX0" fmla="*/ 1446742 w 1446742"/>
              <a:gd name="connsiteY0" fmla="*/ 49742 h 233892"/>
              <a:gd name="connsiteX1" fmla="*/ 1040342 w 1446742"/>
              <a:gd name="connsiteY1" fmla="*/ 106892 h 233892"/>
              <a:gd name="connsiteX2" fmla="*/ 583142 w 1446742"/>
              <a:gd name="connsiteY2" fmla="*/ 11642 h 233892"/>
              <a:gd name="connsiteX3" fmla="*/ 62442 w 1446742"/>
              <a:gd name="connsiteY3" fmla="*/ 37042 h 233892"/>
              <a:gd name="connsiteX4" fmla="*/ 208492 w 1446742"/>
              <a:gd name="connsiteY4" fmla="*/ 233892 h 233892"/>
              <a:gd name="connsiteX0" fmla="*/ 1397649 w 1397649"/>
              <a:gd name="connsiteY0" fmla="*/ 44962 h 362927"/>
              <a:gd name="connsiteX1" fmla="*/ 991249 w 1397649"/>
              <a:gd name="connsiteY1" fmla="*/ 102112 h 362927"/>
              <a:gd name="connsiteX2" fmla="*/ 534049 w 1397649"/>
              <a:gd name="connsiteY2" fmla="*/ 6862 h 362927"/>
              <a:gd name="connsiteX3" fmla="*/ 13349 w 1397649"/>
              <a:gd name="connsiteY3" fmla="*/ 32262 h 362927"/>
              <a:gd name="connsiteX4" fmla="*/ 226307 w 1397649"/>
              <a:gd name="connsiteY4" fmla="*/ 362927 h 362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649" h="362927">
                <a:moveTo>
                  <a:pt x="1397649" y="44962"/>
                </a:moveTo>
                <a:cubicBezTo>
                  <a:pt x="1266415" y="76712"/>
                  <a:pt x="1135182" y="108462"/>
                  <a:pt x="991249" y="102112"/>
                </a:cubicBezTo>
                <a:cubicBezTo>
                  <a:pt x="847316" y="95762"/>
                  <a:pt x="697032" y="18504"/>
                  <a:pt x="534049" y="6862"/>
                </a:cubicBezTo>
                <a:cubicBezTo>
                  <a:pt x="371066" y="-4780"/>
                  <a:pt x="75791" y="-4780"/>
                  <a:pt x="13349" y="32262"/>
                </a:cubicBezTo>
                <a:cubicBezTo>
                  <a:pt x="-49093" y="69304"/>
                  <a:pt x="122061" y="283023"/>
                  <a:pt x="226307" y="362927"/>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Freeform 87">
            <a:extLst>
              <a:ext uri="{FF2B5EF4-FFF2-40B4-BE49-F238E27FC236}">
                <a16:creationId xmlns:a16="http://schemas.microsoft.com/office/drawing/2014/main" id="{31CEB5D6-A9DD-6370-B004-03792A2A0E9C}"/>
              </a:ext>
            </a:extLst>
          </p:cNvPr>
          <p:cNvSpPr/>
          <p:nvPr/>
        </p:nvSpPr>
        <p:spPr>
          <a:xfrm>
            <a:off x="4284615" y="844710"/>
            <a:ext cx="984250" cy="781050"/>
          </a:xfrm>
          <a:custGeom>
            <a:avLst/>
            <a:gdLst>
              <a:gd name="connsiteX0" fmla="*/ 984250 w 984250"/>
              <a:gd name="connsiteY0" fmla="*/ 781050 h 781050"/>
              <a:gd name="connsiteX1" fmla="*/ 539750 w 984250"/>
              <a:gd name="connsiteY1" fmla="*/ 406400 h 781050"/>
              <a:gd name="connsiteX2" fmla="*/ 247650 w 984250"/>
              <a:gd name="connsiteY2" fmla="*/ 196850 h 781050"/>
              <a:gd name="connsiteX3" fmla="*/ 0 w 984250"/>
              <a:gd name="connsiteY3" fmla="*/ 0 h 781050"/>
            </a:gdLst>
            <a:ahLst/>
            <a:cxnLst>
              <a:cxn ang="0">
                <a:pos x="connsiteX0" y="connsiteY0"/>
              </a:cxn>
              <a:cxn ang="0">
                <a:pos x="connsiteX1" y="connsiteY1"/>
              </a:cxn>
              <a:cxn ang="0">
                <a:pos x="connsiteX2" y="connsiteY2"/>
              </a:cxn>
              <a:cxn ang="0">
                <a:pos x="connsiteX3" y="connsiteY3"/>
              </a:cxn>
            </a:cxnLst>
            <a:rect l="l" t="t" r="r" b="b"/>
            <a:pathLst>
              <a:path w="984250" h="781050">
                <a:moveTo>
                  <a:pt x="984250" y="781050"/>
                </a:moveTo>
                <a:cubicBezTo>
                  <a:pt x="823383" y="642408"/>
                  <a:pt x="662517" y="503767"/>
                  <a:pt x="539750" y="406400"/>
                </a:cubicBezTo>
                <a:cubicBezTo>
                  <a:pt x="416983" y="309033"/>
                  <a:pt x="337608" y="264583"/>
                  <a:pt x="247650" y="196850"/>
                </a:cubicBezTo>
                <a:cubicBezTo>
                  <a:pt x="157692" y="129117"/>
                  <a:pt x="78846" y="64558"/>
                  <a:pt x="0" y="0"/>
                </a:cubicBezTo>
              </a:path>
            </a:pathLst>
          </a:cu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0" name="Straight Connector 29"/>
          <p:cNvCxnSpPr/>
          <p:nvPr/>
        </p:nvCxnSpPr>
        <p:spPr>
          <a:xfrm flipH="1">
            <a:off x="1131223" y="6879936"/>
            <a:ext cx="6758151"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1131222" y="3121996"/>
            <a:ext cx="1" cy="375794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10376752" y="3365909"/>
            <a:ext cx="596048" cy="243544"/>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9979734" y="3609454"/>
            <a:ext cx="397018" cy="89622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8919756" y="4505682"/>
            <a:ext cx="1077735" cy="23277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7889376" y="4738452"/>
            <a:ext cx="431263" cy="71724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7889374" y="5455694"/>
            <a:ext cx="0" cy="1424242"/>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8311762" y="4738452"/>
            <a:ext cx="610108"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pic>
        <p:nvPicPr>
          <p:cNvPr id="14" name="Picture 3"/>
          <p:cNvPicPr>
            <a:picLocks noChangeAspect="1" noChangeArrowheads="1"/>
          </p:cNvPicPr>
          <p:nvPr/>
        </p:nvPicPr>
        <p:blipFill>
          <a:blip r:embed="rId4" cstate="print"/>
          <a:srcRect/>
          <a:stretch>
            <a:fillRect/>
          </a:stretch>
        </p:blipFill>
        <p:spPr bwMode="auto">
          <a:xfrm>
            <a:off x="10635323" y="7647767"/>
            <a:ext cx="276515" cy="462370"/>
          </a:xfrm>
          <a:prstGeom prst="rect">
            <a:avLst/>
          </a:prstGeom>
          <a:noFill/>
          <a:ln w="9525">
            <a:noFill/>
            <a:miter lim="800000"/>
            <a:headEnd/>
            <a:tailEnd/>
          </a:ln>
          <a:effectLst/>
        </p:spPr>
      </p:pic>
      <p:cxnSp>
        <p:nvCxnSpPr>
          <p:cNvPr id="25" name="Straight Arrow Connector 24"/>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44" name="TextBox 43"/>
          <p:cNvSpPr txBox="1"/>
          <p:nvPr/>
        </p:nvSpPr>
        <p:spPr>
          <a:xfrm>
            <a:off x="1165875" y="3308302"/>
            <a:ext cx="1200970" cy="369332"/>
          </a:xfrm>
          <a:prstGeom prst="rect">
            <a:avLst/>
          </a:prstGeom>
          <a:noFill/>
        </p:spPr>
        <p:txBody>
          <a:bodyPr wrap="none" rtlCol="0">
            <a:spAutoFit/>
          </a:bodyPr>
          <a:lstStyle/>
          <a:p>
            <a:r>
              <a:rPr lang="en-US" sz="1800" b="1" dirty="0">
                <a:solidFill>
                  <a:schemeClr val="bg1"/>
                </a:solidFill>
              </a:rPr>
              <a:t>Ceanothus</a:t>
            </a:r>
          </a:p>
        </p:txBody>
      </p:sp>
      <p:sp>
        <p:nvSpPr>
          <p:cNvPr id="45" name="TextBox 44"/>
          <p:cNvSpPr txBox="1"/>
          <p:nvPr/>
        </p:nvSpPr>
        <p:spPr>
          <a:xfrm>
            <a:off x="2721264" y="2386590"/>
            <a:ext cx="705386" cy="369332"/>
          </a:xfrm>
          <a:prstGeom prst="rect">
            <a:avLst/>
          </a:prstGeom>
          <a:noFill/>
        </p:spPr>
        <p:txBody>
          <a:bodyPr wrap="none" rtlCol="0">
            <a:spAutoFit/>
          </a:bodyPr>
          <a:lstStyle/>
          <a:p>
            <a:r>
              <a:rPr lang="en-US" sz="1800" b="1" dirty="0">
                <a:solidFill>
                  <a:schemeClr val="bg1"/>
                </a:solidFill>
              </a:rPr>
              <a:t>Grass</a:t>
            </a:r>
          </a:p>
        </p:txBody>
      </p:sp>
      <p:sp>
        <p:nvSpPr>
          <p:cNvPr id="42" name="Freeform 41"/>
          <p:cNvSpPr/>
          <p:nvPr/>
        </p:nvSpPr>
        <p:spPr>
          <a:xfrm rot="20949670">
            <a:off x="842109" y="3731233"/>
            <a:ext cx="1086599" cy="1792857"/>
          </a:xfrm>
          <a:custGeom>
            <a:avLst/>
            <a:gdLst>
              <a:gd name="connsiteX0" fmla="*/ 133200 w 576000"/>
              <a:gd name="connsiteY0" fmla="*/ 0 h 1196400"/>
              <a:gd name="connsiteX1" fmla="*/ 450000 w 576000"/>
              <a:gd name="connsiteY1" fmla="*/ 136800 h 1196400"/>
              <a:gd name="connsiteX2" fmla="*/ 500400 w 576000"/>
              <a:gd name="connsiteY2" fmla="*/ 590400 h 1196400"/>
              <a:gd name="connsiteX3" fmla="*/ 543600 w 576000"/>
              <a:gd name="connsiteY3" fmla="*/ 1072800 h 1196400"/>
              <a:gd name="connsiteX4" fmla="*/ 306000 w 576000"/>
              <a:gd name="connsiteY4" fmla="*/ 1116000 h 1196400"/>
              <a:gd name="connsiteX5" fmla="*/ 39600 w 576000"/>
              <a:gd name="connsiteY5" fmla="*/ 590400 h 1196400"/>
              <a:gd name="connsiteX6" fmla="*/ 68400 w 576000"/>
              <a:gd name="connsiteY6" fmla="*/ 223200 h 1196400"/>
              <a:gd name="connsiteX7" fmla="*/ 68400 w 576000"/>
              <a:gd name="connsiteY7" fmla="*/ 57600 h 1196400"/>
              <a:gd name="connsiteX0" fmla="*/ 133200 w 576000"/>
              <a:gd name="connsiteY0" fmla="*/ 0 h 1196400"/>
              <a:gd name="connsiteX1" fmla="*/ 450000 w 576000"/>
              <a:gd name="connsiteY1" fmla="*/ 136800 h 1196400"/>
              <a:gd name="connsiteX2" fmla="*/ 500400 w 576000"/>
              <a:gd name="connsiteY2" fmla="*/ 590400 h 1196400"/>
              <a:gd name="connsiteX3" fmla="*/ 543600 w 576000"/>
              <a:gd name="connsiteY3" fmla="*/ 1072800 h 1196400"/>
              <a:gd name="connsiteX4" fmla="*/ 306000 w 576000"/>
              <a:gd name="connsiteY4" fmla="*/ 1116000 h 1196400"/>
              <a:gd name="connsiteX5" fmla="*/ 39600 w 576000"/>
              <a:gd name="connsiteY5" fmla="*/ 590400 h 1196400"/>
              <a:gd name="connsiteX6" fmla="*/ 68400 w 576000"/>
              <a:gd name="connsiteY6" fmla="*/ 223200 h 1196400"/>
              <a:gd name="connsiteX7" fmla="*/ 68400 w 576000"/>
              <a:gd name="connsiteY7" fmla="*/ 57600 h 1196400"/>
              <a:gd name="connsiteX8" fmla="*/ 133200 w 576000"/>
              <a:gd name="connsiteY8" fmla="*/ 0 h 1196400"/>
              <a:gd name="connsiteX0" fmla="*/ 73611 w 516411"/>
              <a:gd name="connsiteY0" fmla="*/ 0 h 1190513"/>
              <a:gd name="connsiteX1" fmla="*/ 390411 w 516411"/>
              <a:gd name="connsiteY1" fmla="*/ 136800 h 1190513"/>
              <a:gd name="connsiteX2" fmla="*/ 440811 w 516411"/>
              <a:gd name="connsiteY2" fmla="*/ 590400 h 1190513"/>
              <a:gd name="connsiteX3" fmla="*/ 484011 w 516411"/>
              <a:gd name="connsiteY3" fmla="*/ 1072800 h 1190513"/>
              <a:gd name="connsiteX4" fmla="*/ 246411 w 516411"/>
              <a:gd name="connsiteY4" fmla="*/ 1116000 h 1190513"/>
              <a:gd name="connsiteX5" fmla="*/ 61674 w 516411"/>
              <a:gd name="connsiteY5" fmla="*/ 625725 h 1190513"/>
              <a:gd name="connsiteX6" fmla="*/ 8811 w 516411"/>
              <a:gd name="connsiteY6" fmla="*/ 223200 h 1190513"/>
              <a:gd name="connsiteX7" fmla="*/ 8811 w 516411"/>
              <a:gd name="connsiteY7" fmla="*/ 57600 h 1190513"/>
              <a:gd name="connsiteX8" fmla="*/ 73611 w 516411"/>
              <a:gd name="connsiteY8" fmla="*/ 0 h 1190513"/>
              <a:gd name="connsiteX0" fmla="*/ 74905 w 517705"/>
              <a:gd name="connsiteY0" fmla="*/ 0 h 1190513"/>
              <a:gd name="connsiteX1" fmla="*/ 391705 w 517705"/>
              <a:gd name="connsiteY1" fmla="*/ 136800 h 1190513"/>
              <a:gd name="connsiteX2" fmla="*/ 442105 w 517705"/>
              <a:gd name="connsiteY2" fmla="*/ 590400 h 1190513"/>
              <a:gd name="connsiteX3" fmla="*/ 485305 w 517705"/>
              <a:gd name="connsiteY3" fmla="*/ 1072800 h 1190513"/>
              <a:gd name="connsiteX4" fmla="*/ 247705 w 517705"/>
              <a:gd name="connsiteY4" fmla="*/ 1116000 h 1190513"/>
              <a:gd name="connsiteX5" fmla="*/ 62968 w 517705"/>
              <a:gd name="connsiteY5" fmla="*/ 625725 h 1190513"/>
              <a:gd name="connsiteX6" fmla="*/ 10105 w 517705"/>
              <a:gd name="connsiteY6" fmla="*/ 223200 h 1190513"/>
              <a:gd name="connsiteX7" fmla="*/ 123599 w 517705"/>
              <a:gd name="connsiteY7" fmla="*/ 134084 h 1190513"/>
              <a:gd name="connsiteX8" fmla="*/ 74905 w 517705"/>
              <a:gd name="connsiteY8" fmla="*/ 0 h 1190513"/>
              <a:gd name="connsiteX0" fmla="*/ 52358 w 495158"/>
              <a:gd name="connsiteY0" fmla="*/ 0 h 1190513"/>
              <a:gd name="connsiteX1" fmla="*/ 369158 w 495158"/>
              <a:gd name="connsiteY1" fmla="*/ 136800 h 1190513"/>
              <a:gd name="connsiteX2" fmla="*/ 419558 w 495158"/>
              <a:gd name="connsiteY2" fmla="*/ 590400 h 1190513"/>
              <a:gd name="connsiteX3" fmla="*/ 462758 w 495158"/>
              <a:gd name="connsiteY3" fmla="*/ 1072800 h 1190513"/>
              <a:gd name="connsiteX4" fmla="*/ 225158 w 495158"/>
              <a:gd name="connsiteY4" fmla="*/ 1116000 h 1190513"/>
              <a:gd name="connsiteX5" fmla="*/ 40421 w 495158"/>
              <a:gd name="connsiteY5" fmla="*/ 625725 h 1190513"/>
              <a:gd name="connsiteX6" fmla="*/ 10105 w 495158"/>
              <a:gd name="connsiteY6" fmla="*/ 357557 h 1190513"/>
              <a:gd name="connsiteX7" fmla="*/ 101052 w 495158"/>
              <a:gd name="connsiteY7" fmla="*/ 134084 h 1190513"/>
              <a:gd name="connsiteX8" fmla="*/ 52358 w 495158"/>
              <a:gd name="connsiteY8" fmla="*/ 0 h 1190513"/>
              <a:gd name="connsiteX0" fmla="*/ 212211 w 495158"/>
              <a:gd name="connsiteY0" fmla="*/ 0 h 1145818"/>
              <a:gd name="connsiteX1" fmla="*/ 369158 w 495158"/>
              <a:gd name="connsiteY1" fmla="*/ 92105 h 1145818"/>
              <a:gd name="connsiteX2" fmla="*/ 419558 w 495158"/>
              <a:gd name="connsiteY2" fmla="*/ 545705 h 1145818"/>
              <a:gd name="connsiteX3" fmla="*/ 462758 w 495158"/>
              <a:gd name="connsiteY3" fmla="*/ 1028105 h 1145818"/>
              <a:gd name="connsiteX4" fmla="*/ 225158 w 495158"/>
              <a:gd name="connsiteY4" fmla="*/ 1071305 h 1145818"/>
              <a:gd name="connsiteX5" fmla="*/ 40421 w 495158"/>
              <a:gd name="connsiteY5" fmla="*/ 581030 h 1145818"/>
              <a:gd name="connsiteX6" fmla="*/ 10105 w 495158"/>
              <a:gd name="connsiteY6" fmla="*/ 312862 h 1145818"/>
              <a:gd name="connsiteX7" fmla="*/ 101052 w 495158"/>
              <a:gd name="connsiteY7" fmla="*/ 89389 h 1145818"/>
              <a:gd name="connsiteX8" fmla="*/ 212211 w 495158"/>
              <a:gd name="connsiteY8" fmla="*/ 0 h 1145818"/>
              <a:gd name="connsiteX0" fmla="*/ 212211 w 430558"/>
              <a:gd name="connsiteY0" fmla="*/ 0 h 1123449"/>
              <a:gd name="connsiteX1" fmla="*/ 369158 w 430558"/>
              <a:gd name="connsiteY1" fmla="*/ 92105 h 1123449"/>
              <a:gd name="connsiteX2" fmla="*/ 419558 w 430558"/>
              <a:gd name="connsiteY2" fmla="*/ 545705 h 1123449"/>
              <a:gd name="connsiteX3" fmla="*/ 303158 w 430558"/>
              <a:gd name="connsiteY3" fmla="*/ 893893 h 1123449"/>
              <a:gd name="connsiteX4" fmla="*/ 225158 w 430558"/>
              <a:gd name="connsiteY4" fmla="*/ 1071305 h 1123449"/>
              <a:gd name="connsiteX5" fmla="*/ 40421 w 430558"/>
              <a:gd name="connsiteY5" fmla="*/ 581030 h 1123449"/>
              <a:gd name="connsiteX6" fmla="*/ 10105 w 430558"/>
              <a:gd name="connsiteY6" fmla="*/ 312862 h 1123449"/>
              <a:gd name="connsiteX7" fmla="*/ 101052 w 430558"/>
              <a:gd name="connsiteY7" fmla="*/ 89389 h 1123449"/>
              <a:gd name="connsiteX8" fmla="*/ 212211 w 430558"/>
              <a:gd name="connsiteY8" fmla="*/ 0 h 1123449"/>
              <a:gd name="connsiteX0" fmla="*/ 212211 w 430558"/>
              <a:gd name="connsiteY0" fmla="*/ 0 h 1169510"/>
              <a:gd name="connsiteX1" fmla="*/ 369158 w 430558"/>
              <a:gd name="connsiteY1" fmla="*/ 92105 h 1169510"/>
              <a:gd name="connsiteX2" fmla="*/ 419558 w 430558"/>
              <a:gd name="connsiteY2" fmla="*/ 545705 h 1169510"/>
              <a:gd name="connsiteX3" fmla="*/ 303158 w 430558"/>
              <a:gd name="connsiteY3" fmla="*/ 893893 h 1169510"/>
              <a:gd name="connsiteX4" fmla="*/ 90948 w 430558"/>
              <a:gd name="connsiteY4" fmla="*/ 1117366 h 1169510"/>
              <a:gd name="connsiteX5" fmla="*/ 40421 w 430558"/>
              <a:gd name="connsiteY5" fmla="*/ 581030 h 1169510"/>
              <a:gd name="connsiteX6" fmla="*/ 10105 w 430558"/>
              <a:gd name="connsiteY6" fmla="*/ 312862 h 1169510"/>
              <a:gd name="connsiteX7" fmla="*/ 101052 w 430558"/>
              <a:gd name="connsiteY7" fmla="*/ 89389 h 1169510"/>
              <a:gd name="connsiteX8" fmla="*/ 212211 w 430558"/>
              <a:gd name="connsiteY8" fmla="*/ 0 h 1169510"/>
              <a:gd name="connsiteX0" fmla="*/ 212211 w 430558"/>
              <a:gd name="connsiteY0" fmla="*/ 0 h 1132264"/>
              <a:gd name="connsiteX1" fmla="*/ 369158 w 430558"/>
              <a:gd name="connsiteY1" fmla="*/ 92105 h 1132264"/>
              <a:gd name="connsiteX2" fmla="*/ 419558 w 430558"/>
              <a:gd name="connsiteY2" fmla="*/ 545705 h 1132264"/>
              <a:gd name="connsiteX3" fmla="*/ 303158 w 430558"/>
              <a:gd name="connsiteY3" fmla="*/ 893893 h 1132264"/>
              <a:gd name="connsiteX4" fmla="*/ 90948 w 430558"/>
              <a:gd name="connsiteY4" fmla="*/ 1117366 h 1132264"/>
              <a:gd name="connsiteX5" fmla="*/ 30316 w 430558"/>
              <a:gd name="connsiteY5" fmla="*/ 804503 h 1132264"/>
              <a:gd name="connsiteX6" fmla="*/ 40421 w 430558"/>
              <a:gd name="connsiteY6" fmla="*/ 581030 h 1132264"/>
              <a:gd name="connsiteX7" fmla="*/ 10105 w 430558"/>
              <a:gd name="connsiteY7" fmla="*/ 312862 h 1132264"/>
              <a:gd name="connsiteX8" fmla="*/ 101052 w 430558"/>
              <a:gd name="connsiteY8" fmla="*/ 89389 h 1132264"/>
              <a:gd name="connsiteX9" fmla="*/ 212211 w 430558"/>
              <a:gd name="connsiteY9" fmla="*/ 0 h 1132264"/>
              <a:gd name="connsiteX0" fmla="*/ 250947 w 469294"/>
              <a:gd name="connsiteY0" fmla="*/ 0 h 1132264"/>
              <a:gd name="connsiteX1" fmla="*/ 407894 w 469294"/>
              <a:gd name="connsiteY1" fmla="*/ 92105 h 1132264"/>
              <a:gd name="connsiteX2" fmla="*/ 458294 w 469294"/>
              <a:gd name="connsiteY2" fmla="*/ 545705 h 1132264"/>
              <a:gd name="connsiteX3" fmla="*/ 341894 w 469294"/>
              <a:gd name="connsiteY3" fmla="*/ 893893 h 1132264"/>
              <a:gd name="connsiteX4" fmla="*/ 129684 w 469294"/>
              <a:gd name="connsiteY4" fmla="*/ 1117366 h 1132264"/>
              <a:gd name="connsiteX5" fmla="*/ 8421 w 469294"/>
              <a:gd name="connsiteY5" fmla="*/ 804503 h 1132264"/>
              <a:gd name="connsiteX6" fmla="*/ 79157 w 469294"/>
              <a:gd name="connsiteY6" fmla="*/ 581030 h 1132264"/>
              <a:gd name="connsiteX7" fmla="*/ 48841 w 469294"/>
              <a:gd name="connsiteY7" fmla="*/ 312862 h 1132264"/>
              <a:gd name="connsiteX8" fmla="*/ 139788 w 469294"/>
              <a:gd name="connsiteY8" fmla="*/ 89389 h 1132264"/>
              <a:gd name="connsiteX9" fmla="*/ 250947 w 469294"/>
              <a:gd name="connsiteY9" fmla="*/ 0 h 1132264"/>
              <a:gd name="connsiteX0" fmla="*/ 257684 w 476031"/>
              <a:gd name="connsiteY0" fmla="*/ 0 h 1132264"/>
              <a:gd name="connsiteX1" fmla="*/ 414631 w 476031"/>
              <a:gd name="connsiteY1" fmla="*/ 92105 h 1132264"/>
              <a:gd name="connsiteX2" fmla="*/ 465031 w 476031"/>
              <a:gd name="connsiteY2" fmla="*/ 545705 h 1132264"/>
              <a:gd name="connsiteX3" fmla="*/ 348631 w 476031"/>
              <a:gd name="connsiteY3" fmla="*/ 893893 h 1132264"/>
              <a:gd name="connsiteX4" fmla="*/ 136421 w 476031"/>
              <a:gd name="connsiteY4" fmla="*/ 1117366 h 1132264"/>
              <a:gd name="connsiteX5" fmla="*/ 15158 w 476031"/>
              <a:gd name="connsiteY5" fmla="*/ 804503 h 1132264"/>
              <a:gd name="connsiteX6" fmla="*/ 45473 w 476031"/>
              <a:gd name="connsiteY6" fmla="*/ 581030 h 1132264"/>
              <a:gd name="connsiteX7" fmla="*/ 55578 w 476031"/>
              <a:gd name="connsiteY7" fmla="*/ 312862 h 1132264"/>
              <a:gd name="connsiteX8" fmla="*/ 146525 w 476031"/>
              <a:gd name="connsiteY8" fmla="*/ 89389 h 1132264"/>
              <a:gd name="connsiteX9" fmla="*/ 257684 w 476031"/>
              <a:gd name="connsiteY9" fmla="*/ 0 h 1132264"/>
              <a:gd name="connsiteX0" fmla="*/ 257684 w 476031"/>
              <a:gd name="connsiteY0" fmla="*/ 0 h 1132264"/>
              <a:gd name="connsiteX1" fmla="*/ 414631 w 476031"/>
              <a:gd name="connsiteY1" fmla="*/ 92105 h 1132264"/>
              <a:gd name="connsiteX2" fmla="*/ 465031 w 476031"/>
              <a:gd name="connsiteY2" fmla="*/ 545705 h 1132264"/>
              <a:gd name="connsiteX3" fmla="*/ 348631 w 476031"/>
              <a:gd name="connsiteY3" fmla="*/ 893893 h 1132264"/>
              <a:gd name="connsiteX4" fmla="*/ 136421 w 476031"/>
              <a:gd name="connsiteY4" fmla="*/ 1117366 h 1132264"/>
              <a:gd name="connsiteX5" fmla="*/ 15158 w 476031"/>
              <a:gd name="connsiteY5" fmla="*/ 804503 h 1132264"/>
              <a:gd name="connsiteX6" fmla="*/ 45473 w 476031"/>
              <a:gd name="connsiteY6" fmla="*/ 581030 h 1132264"/>
              <a:gd name="connsiteX7" fmla="*/ 55578 w 476031"/>
              <a:gd name="connsiteY7" fmla="*/ 312862 h 1132264"/>
              <a:gd name="connsiteX8" fmla="*/ 146525 w 476031"/>
              <a:gd name="connsiteY8" fmla="*/ 89389 h 1132264"/>
              <a:gd name="connsiteX9" fmla="*/ 257684 w 476031"/>
              <a:gd name="connsiteY9" fmla="*/ 0 h 1132264"/>
              <a:gd name="connsiteX0" fmla="*/ 257684 w 476031"/>
              <a:gd name="connsiteY0" fmla="*/ 0 h 1132264"/>
              <a:gd name="connsiteX1" fmla="*/ 414631 w 476031"/>
              <a:gd name="connsiteY1" fmla="*/ 92105 h 1132264"/>
              <a:gd name="connsiteX2" fmla="*/ 465031 w 476031"/>
              <a:gd name="connsiteY2" fmla="*/ 545705 h 1132264"/>
              <a:gd name="connsiteX3" fmla="*/ 348631 w 476031"/>
              <a:gd name="connsiteY3" fmla="*/ 893893 h 1132264"/>
              <a:gd name="connsiteX4" fmla="*/ 136421 w 476031"/>
              <a:gd name="connsiteY4" fmla="*/ 1117366 h 1132264"/>
              <a:gd name="connsiteX5" fmla="*/ 15158 w 476031"/>
              <a:gd name="connsiteY5" fmla="*/ 804503 h 1132264"/>
              <a:gd name="connsiteX6" fmla="*/ 45473 w 476031"/>
              <a:gd name="connsiteY6" fmla="*/ 581030 h 1132264"/>
              <a:gd name="connsiteX7" fmla="*/ 106105 w 476031"/>
              <a:gd name="connsiteY7" fmla="*/ 268168 h 1132264"/>
              <a:gd name="connsiteX8" fmla="*/ 146525 w 476031"/>
              <a:gd name="connsiteY8" fmla="*/ 89389 h 1132264"/>
              <a:gd name="connsiteX9" fmla="*/ 257684 w 476031"/>
              <a:gd name="connsiteY9" fmla="*/ 0 h 1132264"/>
              <a:gd name="connsiteX0" fmla="*/ 257684 w 476031"/>
              <a:gd name="connsiteY0" fmla="*/ 0 h 1132264"/>
              <a:gd name="connsiteX1" fmla="*/ 414631 w 476031"/>
              <a:gd name="connsiteY1" fmla="*/ 92105 h 1132264"/>
              <a:gd name="connsiteX2" fmla="*/ 465031 w 476031"/>
              <a:gd name="connsiteY2" fmla="*/ 545705 h 1132264"/>
              <a:gd name="connsiteX3" fmla="*/ 348631 w 476031"/>
              <a:gd name="connsiteY3" fmla="*/ 893893 h 1132264"/>
              <a:gd name="connsiteX4" fmla="*/ 136421 w 476031"/>
              <a:gd name="connsiteY4" fmla="*/ 1117366 h 1132264"/>
              <a:gd name="connsiteX5" fmla="*/ 15158 w 476031"/>
              <a:gd name="connsiteY5" fmla="*/ 983281 h 1132264"/>
              <a:gd name="connsiteX6" fmla="*/ 45473 w 476031"/>
              <a:gd name="connsiteY6" fmla="*/ 581030 h 1132264"/>
              <a:gd name="connsiteX7" fmla="*/ 106105 w 476031"/>
              <a:gd name="connsiteY7" fmla="*/ 268168 h 1132264"/>
              <a:gd name="connsiteX8" fmla="*/ 146525 w 476031"/>
              <a:gd name="connsiteY8" fmla="*/ 89389 h 1132264"/>
              <a:gd name="connsiteX9" fmla="*/ 257684 w 476031"/>
              <a:gd name="connsiteY9" fmla="*/ 0 h 1132264"/>
              <a:gd name="connsiteX0" fmla="*/ 262737 w 481084"/>
              <a:gd name="connsiteY0" fmla="*/ 0 h 1057772"/>
              <a:gd name="connsiteX1" fmla="*/ 419684 w 481084"/>
              <a:gd name="connsiteY1" fmla="*/ 92105 h 1057772"/>
              <a:gd name="connsiteX2" fmla="*/ 470084 w 481084"/>
              <a:gd name="connsiteY2" fmla="*/ 545705 h 1057772"/>
              <a:gd name="connsiteX3" fmla="*/ 353684 w 481084"/>
              <a:gd name="connsiteY3" fmla="*/ 893893 h 1057772"/>
              <a:gd name="connsiteX4" fmla="*/ 171790 w 481084"/>
              <a:gd name="connsiteY4" fmla="*/ 1027976 h 1057772"/>
              <a:gd name="connsiteX5" fmla="*/ 20211 w 481084"/>
              <a:gd name="connsiteY5" fmla="*/ 983281 h 1057772"/>
              <a:gd name="connsiteX6" fmla="*/ 50526 w 481084"/>
              <a:gd name="connsiteY6" fmla="*/ 581030 h 1057772"/>
              <a:gd name="connsiteX7" fmla="*/ 111158 w 481084"/>
              <a:gd name="connsiteY7" fmla="*/ 268168 h 1057772"/>
              <a:gd name="connsiteX8" fmla="*/ 151578 w 481084"/>
              <a:gd name="connsiteY8" fmla="*/ 89389 h 1057772"/>
              <a:gd name="connsiteX9" fmla="*/ 262737 w 481084"/>
              <a:gd name="connsiteY9" fmla="*/ 0 h 1057772"/>
              <a:gd name="connsiteX0" fmla="*/ 262737 w 491189"/>
              <a:gd name="connsiteY0" fmla="*/ 0 h 1065221"/>
              <a:gd name="connsiteX1" fmla="*/ 419684 w 491189"/>
              <a:gd name="connsiteY1" fmla="*/ 92105 h 1065221"/>
              <a:gd name="connsiteX2" fmla="*/ 470084 w 491189"/>
              <a:gd name="connsiteY2" fmla="*/ 545705 h 1065221"/>
              <a:gd name="connsiteX3" fmla="*/ 293053 w 491189"/>
              <a:gd name="connsiteY3" fmla="*/ 759809 h 1065221"/>
              <a:gd name="connsiteX4" fmla="*/ 171790 w 491189"/>
              <a:gd name="connsiteY4" fmla="*/ 1027976 h 1065221"/>
              <a:gd name="connsiteX5" fmla="*/ 20211 w 491189"/>
              <a:gd name="connsiteY5" fmla="*/ 983281 h 1065221"/>
              <a:gd name="connsiteX6" fmla="*/ 50526 w 491189"/>
              <a:gd name="connsiteY6" fmla="*/ 581030 h 1065221"/>
              <a:gd name="connsiteX7" fmla="*/ 111158 w 491189"/>
              <a:gd name="connsiteY7" fmla="*/ 268168 h 1065221"/>
              <a:gd name="connsiteX8" fmla="*/ 151578 w 491189"/>
              <a:gd name="connsiteY8" fmla="*/ 89389 h 1065221"/>
              <a:gd name="connsiteX9" fmla="*/ 262737 w 491189"/>
              <a:gd name="connsiteY9" fmla="*/ 0 h 1065221"/>
              <a:gd name="connsiteX0" fmla="*/ 262737 w 491189"/>
              <a:gd name="connsiteY0" fmla="*/ 0 h 1065221"/>
              <a:gd name="connsiteX1" fmla="*/ 419684 w 491189"/>
              <a:gd name="connsiteY1" fmla="*/ 92105 h 1065221"/>
              <a:gd name="connsiteX2" fmla="*/ 470084 w 491189"/>
              <a:gd name="connsiteY2" fmla="*/ 545705 h 1065221"/>
              <a:gd name="connsiteX3" fmla="*/ 293053 w 491189"/>
              <a:gd name="connsiteY3" fmla="*/ 759809 h 1065221"/>
              <a:gd name="connsiteX4" fmla="*/ 171790 w 491189"/>
              <a:gd name="connsiteY4" fmla="*/ 1027976 h 1065221"/>
              <a:gd name="connsiteX5" fmla="*/ 20211 w 491189"/>
              <a:gd name="connsiteY5" fmla="*/ 983281 h 1065221"/>
              <a:gd name="connsiteX6" fmla="*/ 50526 w 491189"/>
              <a:gd name="connsiteY6" fmla="*/ 581030 h 1065221"/>
              <a:gd name="connsiteX7" fmla="*/ 111158 w 491189"/>
              <a:gd name="connsiteY7" fmla="*/ 268168 h 1065221"/>
              <a:gd name="connsiteX8" fmla="*/ 151578 w 491189"/>
              <a:gd name="connsiteY8" fmla="*/ 89389 h 1065221"/>
              <a:gd name="connsiteX9" fmla="*/ 262737 w 491189"/>
              <a:gd name="connsiteY9" fmla="*/ 0 h 1065221"/>
              <a:gd name="connsiteX0" fmla="*/ 262737 w 491189"/>
              <a:gd name="connsiteY0" fmla="*/ 0 h 1065221"/>
              <a:gd name="connsiteX1" fmla="*/ 419684 w 491189"/>
              <a:gd name="connsiteY1" fmla="*/ 92105 h 1065221"/>
              <a:gd name="connsiteX2" fmla="*/ 470084 w 491189"/>
              <a:gd name="connsiteY2" fmla="*/ 545705 h 1065221"/>
              <a:gd name="connsiteX3" fmla="*/ 293053 w 491189"/>
              <a:gd name="connsiteY3" fmla="*/ 759809 h 1065221"/>
              <a:gd name="connsiteX4" fmla="*/ 171790 w 491189"/>
              <a:gd name="connsiteY4" fmla="*/ 1027976 h 1065221"/>
              <a:gd name="connsiteX5" fmla="*/ 20211 w 491189"/>
              <a:gd name="connsiteY5" fmla="*/ 983281 h 1065221"/>
              <a:gd name="connsiteX6" fmla="*/ 50526 w 491189"/>
              <a:gd name="connsiteY6" fmla="*/ 581030 h 1065221"/>
              <a:gd name="connsiteX7" fmla="*/ 111158 w 491189"/>
              <a:gd name="connsiteY7" fmla="*/ 268168 h 1065221"/>
              <a:gd name="connsiteX8" fmla="*/ 151578 w 491189"/>
              <a:gd name="connsiteY8" fmla="*/ 89389 h 1065221"/>
              <a:gd name="connsiteX9" fmla="*/ 262737 w 491189"/>
              <a:gd name="connsiteY9" fmla="*/ 0 h 1065221"/>
              <a:gd name="connsiteX0" fmla="*/ 262737 w 490295"/>
              <a:gd name="connsiteY0" fmla="*/ 0 h 1065221"/>
              <a:gd name="connsiteX1" fmla="*/ 414316 w 490295"/>
              <a:gd name="connsiteY1" fmla="*/ 312862 h 1065221"/>
              <a:gd name="connsiteX2" fmla="*/ 470084 w 490295"/>
              <a:gd name="connsiteY2" fmla="*/ 545705 h 1065221"/>
              <a:gd name="connsiteX3" fmla="*/ 293053 w 490295"/>
              <a:gd name="connsiteY3" fmla="*/ 759809 h 1065221"/>
              <a:gd name="connsiteX4" fmla="*/ 171790 w 490295"/>
              <a:gd name="connsiteY4" fmla="*/ 1027976 h 1065221"/>
              <a:gd name="connsiteX5" fmla="*/ 20211 w 490295"/>
              <a:gd name="connsiteY5" fmla="*/ 983281 h 1065221"/>
              <a:gd name="connsiteX6" fmla="*/ 50526 w 490295"/>
              <a:gd name="connsiteY6" fmla="*/ 581030 h 1065221"/>
              <a:gd name="connsiteX7" fmla="*/ 111158 w 490295"/>
              <a:gd name="connsiteY7" fmla="*/ 268168 h 1065221"/>
              <a:gd name="connsiteX8" fmla="*/ 151578 w 490295"/>
              <a:gd name="connsiteY8" fmla="*/ 89389 h 1065221"/>
              <a:gd name="connsiteX9" fmla="*/ 262737 w 490295"/>
              <a:gd name="connsiteY9" fmla="*/ 0 h 1065221"/>
              <a:gd name="connsiteX0" fmla="*/ 293054 w 490295"/>
              <a:gd name="connsiteY0" fmla="*/ 0 h 1065221"/>
              <a:gd name="connsiteX1" fmla="*/ 414316 w 490295"/>
              <a:gd name="connsiteY1" fmla="*/ 312862 h 1065221"/>
              <a:gd name="connsiteX2" fmla="*/ 470084 w 490295"/>
              <a:gd name="connsiteY2" fmla="*/ 545705 h 1065221"/>
              <a:gd name="connsiteX3" fmla="*/ 293053 w 490295"/>
              <a:gd name="connsiteY3" fmla="*/ 759809 h 1065221"/>
              <a:gd name="connsiteX4" fmla="*/ 171790 w 490295"/>
              <a:gd name="connsiteY4" fmla="*/ 1027976 h 1065221"/>
              <a:gd name="connsiteX5" fmla="*/ 20211 w 490295"/>
              <a:gd name="connsiteY5" fmla="*/ 983281 h 1065221"/>
              <a:gd name="connsiteX6" fmla="*/ 50526 w 490295"/>
              <a:gd name="connsiteY6" fmla="*/ 581030 h 1065221"/>
              <a:gd name="connsiteX7" fmla="*/ 111158 w 490295"/>
              <a:gd name="connsiteY7" fmla="*/ 268168 h 1065221"/>
              <a:gd name="connsiteX8" fmla="*/ 151578 w 490295"/>
              <a:gd name="connsiteY8" fmla="*/ 89389 h 1065221"/>
              <a:gd name="connsiteX9" fmla="*/ 293054 w 490295"/>
              <a:gd name="connsiteY9" fmla="*/ 0 h 1065221"/>
              <a:gd name="connsiteX0" fmla="*/ 293054 w 490295"/>
              <a:gd name="connsiteY0" fmla="*/ 0 h 1109916"/>
              <a:gd name="connsiteX1" fmla="*/ 414316 w 490295"/>
              <a:gd name="connsiteY1" fmla="*/ 357557 h 1109916"/>
              <a:gd name="connsiteX2" fmla="*/ 470084 w 490295"/>
              <a:gd name="connsiteY2" fmla="*/ 590400 h 1109916"/>
              <a:gd name="connsiteX3" fmla="*/ 293053 w 490295"/>
              <a:gd name="connsiteY3" fmla="*/ 804504 h 1109916"/>
              <a:gd name="connsiteX4" fmla="*/ 171790 w 490295"/>
              <a:gd name="connsiteY4" fmla="*/ 1072671 h 1109916"/>
              <a:gd name="connsiteX5" fmla="*/ 20211 w 490295"/>
              <a:gd name="connsiteY5" fmla="*/ 1027976 h 1109916"/>
              <a:gd name="connsiteX6" fmla="*/ 50526 w 490295"/>
              <a:gd name="connsiteY6" fmla="*/ 625725 h 1109916"/>
              <a:gd name="connsiteX7" fmla="*/ 111158 w 490295"/>
              <a:gd name="connsiteY7" fmla="*/ 312863 h 1109916"/>
              <a:gd name="connsiteX8" fmla="*/ 151578 w 490295"/>
              <a:gd name="connsiteY8" fmla="*/ 134084 h 1109916"/>
              <a:gd name="connsiteX9" fmla="*/ 293054 w 490295"/>
              <a:gd name="connsiteY9" fmla="*/ 0 h 1109916"/>
              <a:gd name="connsiteX0" fmla="*/ 293054 w 490295"/>
              <a:gd name="connsiteY0" fmla="*/ 0 h 1109916"/>
              <a:gd name="connsiteX1" fmla="*/ 414316 w 490295"/>
              <a:gd name="connsiteY1" fmla="*/ 357557 h 1109916"/>
              <a:gd name="connsiteX2" fmla="*/ 470084 w 490295"/>
              <a:gd name="connsiteY2" fmla="*/ 590400 h 1109916"/>
              <a:gd name="connsiteX3" fmla="*/ 293053 w 490295"/>
              <a:gd name="connsiteY3" fmla="*/ 804504 h 1109916"/>
              <a:gd name="connsiteX4" fmla="*/ 171790 w 490295"/>
              <a:gd name="connsiteY4" fmla="*/ 1072671 h 1109916"/>
              <a:gd name="connsiteX5" fmla="*/ 20211 w 490295"/>
              <a:gd name="connsiteY5" fmla="*/ 1027976 h 1109916"/>
              <a:gd name="connsiteX6" fmla="*/ 50526 w 490295"/>
              <a:gd name="connsiteY6" fmla="*/ 625725 h 1109916"/>
              <a:gd name="connsiteX7" fmla="*/ 111158 w 490295"/>
              <a:gd name="connsiteY7" fmla="*/ 312863 h 1109916"/>
              <a:gd name="connsiteX8" fmla="*/ 141474 w 490295"/>
              <a:gd name="connsiteY8" fmla="*/ 134085 h 1109916"/>
              <a:gd name="connsiteX9" fmla="*/ 293054 w 490295"/>
              <a:gd name="connsiteY9" fmla="*/ 0 h 1109916"/>
              <a:gd name="connsiteX0" fmla="*/ 293054 w 490295"/>
              <a:gd name="connsiteY0" fmla="*/ 0 h 1109916"/>
              <a:gd name="connsiteX1" fmla="*/ 414316 w 490295"/>
              <a:gd name="connsiteY1" fmla="*/ 357557 h 1109916"/>
              <a:gd name="connsiteX2" fmla="*/ 470084 w 490295"/>
              <a:gd name="connsiteY2" fmla="*/ 590400 h 1109916"/>
              <a:gd name="connsiteX3" fmla="*/ 293053 w 490295"/>
              <a:gd name="connsiteY3" fmla="*/ 804504 h 1109916"/>
              <a:gd name="connsiteX4" fmla="*/ 171790 w 490295"/>
              <a:gd name="connsiteY4" fmla="*/ 1072671 h 1109916"/>
              <a:gd name="connsiteX5" fmla="*/ 20211 w 490295"/>
              <a:gd name="connsiteY5" fmla="*/ 1027976 h 1109916"/>
              <a:gd name="connsiteX6" fmla="*/ 50526 w 490295"/>
              <a:gd name="connsiteY6" fmla="*/ 625725 h 1109916"/>
              <a:gd name="connsiteX7" fmla="*/ 111158 w 490295"/>
              <a:gd name="connsiteY7" fmla="*/ 312863 h 1109916"/>
              <a:gd name="connsiteX8" fmla="*/ 141474 w 490295"/>
              <a:gd name="connsiteY8" fmla="*/ 134085 h 1109916"/>
              <a:gd name="connsiteX9" fmla="*/ 293054 w 490295"/>
              <a:gd name="connsiteY9" fmla="*/ 0 h 1109916"/>
              <a:gd name="connsiteX0" fmla="*/ 293054 w 490295"/>
              <a:gd name="connsiteY0" fmla="*/ 0 h 1109916"/>
              <a:gd name="connsiteX1" fmla="*/ 414316 w 490295"/>
              <a:gd name="connsiteY1" fmla="*/ 357557 h 1109916"/>
              <a:gd name="connsiteX2" fmla="*/ 470084 w 490295"/>
              <a:gd name="connsiteY2" fmla="*/ 590400 h 1109916"/>
              <a:gd name="connsiteX3" fmla="*/ 293053 w 490295"/>
              <a:gd name="connsiteY3" fmla="*/ 804504 h 1109916"/>
              <a:gd name="connsiteX4" fmla="*/ 171790 w 490295"/>
              <a:gd name="connsiteY4" fmla="*/ 1072671 h 1109916"/>
              <a:gd name="connsiteX5" fmla="*/ 20211 w 490295"/>
              <a:gd name="connsiteY5" fmla="*/ 1027976 h 1109916"/>
              <a:gd name="connsiteX6" fmla="*/ 50526 w 490295"/>
              <a:gd name="connsiteY6" fmla="*/ 625725 h 1109916"/>
              <a:gd name="connsiteX7" fmla="*/ 111158 w 490295"/>
              <a:gd name="connsiteY7" fmla="*/ 312863 h 1109916"/>
              <a:gd name="connsiteX8" fmla="*/ 141474 w 490295"/>
              <a:gd name="connsiteY8" fmla="*/ 178779 h 1109916"/>
              <a:gd name="connsiteX9" fmla="*/ 293054 w 490295"/>
              <a:gd name="connsiteY9" fmla="*/ 0 h 1109916"/>
              <a:gd name="connsiteX0" fmla="*/ 293054 w 448874"/>
              <a:gd name="connsiteY0" fmla="*/ 0 h 1109916"/>
              <a:gd name="connsiteX1" fmla="*/ 414316 w 448874"/>
              <a:gd name="connsiteY1" fmla="*/ 357557 h 1109916"/>
              <a:gd name="connsiteX2" fmla="*/ 395799 w 448874"/>
              <a:gd name="connsiteY2" fmla="*/ 591624 h 1109916"/>
              <a:gd name="connsiteX3" fmla="*/ 293053 w 448874"/>
              <a:gd name="connsiteY3" fmla="*/ 804504 h 1109916"/>
              <a:gd name="connsiteX4" fmla="*/ 171790 w 448874"/>
              <a:gd name="connsiteY4" fmla="*/ 1072671 h 1109916"/>
              <a:gd name="connsiteX5" fmla="*/ 20211 w 448874"/>
              <a:gd name="connsiteY5" fmla="*/ 1027976 h 1109916"/>
              <a:gd name="connsiteX6" fmla="*/ 50526 w 448874"/>
              <a:gd name="connsiteY6" fmla="*/ 625725 h 1109916"/>
              <a:gd name="connsiteX7" fmla="*/ 111158 w 448874"/>
              <a:gd name="connsiteY7" fmla="*/ 312863 h 1109916"/>
              <a:gd name="connsiteX8" fmla="*/ 141474 w 448874"/>
              <a:gd name="connsiteY8" fmla="*/ 178779 h 1109916"/>
              <a:gd name="connsiteX9" fmla="*/ 293054 w 448874"/>
              <a:gd name="connsiteY9" fmla="*/ 0 h 1109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874" h="1109916">
                <a:moveTo>
                  <a:pt x="293054" y="0"/>
                </a:moveTo>
                <a:cubicBezTo>
                  <a:pt x="420854" y="19200"/>
                  <a:pt x="358327" y="282450"/>
                  <a:pt x="414316" y="357557"/>
                </a:cubicBezTo>
                <a:cubicBezTo>
                  <a:pt x="448874" y="448508"/>
                  <a:pt x="416010" y="517133"/>
                  <a:pt x="395799" y="591624"/>
                </a:cubicBezTo>
                <a:cubicBezTo>
                  <a:pt x="375589" y="666115"/>
                  <a:pt x="330388" y="724330"/>
                  <a:pt x="293053" y="804504"/>
                </a:cubicBezTo>
                <a:cubicBezTo>
                  <a:pt x="255718" y="884678"/>
                  <a:pt x="217264" y="1035426"/>
                  <a:pt x="171790" y="1072671"/>
                </a:cubicBezTo>
                <a:cubicBezTo>
                  <a:pt x="126316" y="1109916"/>
                  <a:pt x="40422" y="1102467"/>
                  <a:pt x="20211" y="1027976"/>
                </a:cubicBezTo>
                <a:cubicBezTo>
                  <a:pt x="0" y="953485"/>
                  <a:pt x="43789" y="707665"/>
                  <a:pt x="50526" y="625725"/>
                </a:cubicBezTo>
                <a:cubicBezTo>
                  <a:pt x="105882" y="547984"/>
                  <a:pt x="96000" y="387354"/>
                  <a:pt x="111158" y="312863"/>
                </a:cubicBezTo>
                <a:cubicBezTo>
                  <a:pt x="126316" y="238372"/>
                  <a:pt x="141474" y="178779"/>
                  <a:pt x="141474" y="178779"/>
                </a:cubicBezTo>
                <a:cubicBezTo>
                  <a:pt x="170913" y="117195"/>
                  <a:pt x="242527" y="44695"/>
                  <a:pt x="293054" y="0"/>
                </a:cubicBezTo>
                <a:close/>
              </a:path>
            </a:pathLst>
          </a:custGeom>
          <a:ln w="38100">
            <a:solidFill>
              <a:srgbClr val="C00000"/>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TextBox 40"/>
          <p:cNvSpPr txBox="1"/>
          <p:nvPr/>
        </p:nvSpPr>
        <p:spPr>
          <a:xfrm>
            <a:off x="1626731" y="4460442"/>
            <a:ext cx="1065099" cy="923330"/>
          </a:xfrm>
          <a:prstGeom prst="rect">
            <a:avLst/>
          </a:prstGeom>
          <a:noFill/>
        </p:spPr>
        <p:txBody>
          <a:bodyPr wrap="none" rtlCol="0">
            <a:spAutoFit/>
          </a:bodyPr>
          <a:lstStyle/>
          <a:p>
            <a:pPr algn="ctr"/>
            <a:r>
              <a:rPr lang="en-US" sz="1800" b="1" dirty="0">
                <a:solidFill>
                  <a:schemeClr val="bg1"/>
                </a:solidFill>
              </a:rPr>
              <a:t>Oak,</a:t>
            </a:r>
          </a:p>
          <a:p>
            <a:pPr algn="ctr"/>
            <a:r>
              <a:rPr lang="en-US" sz="1800" b="1" dirty="0">
                <a:solidFill>
                  <a:schemeClr val="bg1"/>
                </a:solidFill>
              </a:rPr>
              <a:t> Bay &amp;</a:t>
            </a:r>
          </a:p>
          <a:p>
            <a:pPr algn="ctr"/>
            <a:r>
              <a:rPr lang="en-US" sz="1800" b="1" dirty="0">
                <a:solidFill>
                  <a:schemeClr val="bg1"/>
                </a:solidFill>
              </a:rPr>
              <a:t>Madrone</a:t>
            </a:r>
          </a:p>
        </p:txBody>
      </p:sp>
      <p:grpSp>
        <p:nvGrpSpPr>
          <p:cNvPr id="2" name="Group 56"/>
          <p:cNvGrpSpPr/>
          <p:nvPr/>
        </p:nvGrpSpPr>
        <p:grpSpPr>
          <a:xfrm>
            <a:off x="18324" y="7700602"/>
            <a:ext cx="4454184" cy="491595"/>
            <a:chOff x="15270" y="4888388"/>
            <a:chExt cx="3711820" cy="409662"/>
          </a:xfrm>
        </p:grpSpPr>
        <p:sp>
          <p:nvSpPr>
            <p:cNvPr id="38" name="Rectangle 37"/>
            <p:cNvSpPr/>
            <p:nvPr/>
          </p:nvSpPr>
          <p:spPr>
            <a:xfrm>
              <a:off x="40210" y="4913329"/>
              <a:ext cx="3686880"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39" name="Rectangle 38"/>
            <p:cNvSpPr/>
            <p:nvPr/>
          </p:nvSpPr>
          <p:spPr>
            <a:xfrm>
              <a:off x="15270" y="4888388"/>
              <a:ext cx="3711819"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40" name="Rectangle 39"/>
            <p:cNvSpPr/>
            <p:nvPr/>
          </p:nvSpPr>
          <p:spPr>
            <a:xfrm>
              <a:off x="26336" y="4890980"/>
              <a:ext cx="3623943" cy="384720"/>
            </a:xfrm>
            <a:prstGeom prst="rect">
              <a:avLst/>
            </a:prstGeom>
          </p:spPr>
          <p:txBody>
            <a:bodyPr wrap="square">
              <a:spAutoFit/>
            </a:bodyPr>
            <a:lstStyle/>
            <a:p>
              <a:r>
                <a:rPr lang="en-US" sz="1200" b="1" spc="-6" dirty="0">
                  <a:solidFill>
                    <a:srgbClr val="FFFFFF"/>
                  </a:solidFill>
                  <a:cs typeface="Arial"/>
                </a:rPr>
                <a:t>Image from Flight C-1436 Frame 11, 1931</a:t>
              </a:r>
            </a:p>
            <a:p>
              <a:r>
                <a:rPr lang="en-US" sz="1200" b="1" spc="-6" dirty="0">
                  <a:solidFill>
                    <a:schemeClr val="bg1"/>
                  </a:solidFill>
                  <a:cs typeface="Arial"/>
                </a:rPr>
                <a:t>Courtesy of UCSB Library Geospatial Collection</a:t>
              </a:r>
              <a:endParaRPr lang="en-US" sz="1200" dirty="0">
                <a:solidFill>
                  <a:schemeClr val="bg1"/>
                </a:solidFill>
              </a:endParaRPr>
            </a:p>
          </p:txBody>
        </p:sp>
      </p:grpSp>
      <p:sp>
        <p:nvSpPr>
          <p:cNvPr id="29" name="Freeform 28"/>
          <p:cNvSpPr/>
          <p:nvPr/>
        </p:nvSpPr>
        <p:spPr>
          <a:xfrm>
            <a:off x="2606049" y="2559411"/>
            <a:ext cx="1382569" cy="3053171"/>
          </a:xfrm>
          <a:custGeom>
            <a:avLst/>
            <a:gdLst>
              <a:gd name="connsiteX0" fmla="*/ 469997 w 2728076"/>
              <a:gd name="connsiteY0" fmla="*/ 5443356 h 5457316"/>
              <a:gd name="connsiteX1" fmla="*/ 1084251 w 2728076"/>
              <a:gd name="connsiteY1" fmla="*/ 5345634 h 5457316"/>
              <a:gd name="connsiteX2" fmla="*/ 1147072 w 2728076"/>
              <a:gd name="connsiteY2" fmla="*/ 4773261 h 5457316"/>
              <a:gd name="connsiteX3" fmla="*/ 1272715 w 2728076"/>
              <a:gd name="connsiteY3" fmla="*/ 4256730 h 5457316"/>
              <a:gd name="connsiteX4" fmla="*/ 1684544 w 2728076"/>
              <a:gd name="connsiteY4" fmla="*/ 4333512 h 5457316"/>
              <a:gd name="connsiteX5" fmla="*/ 2019591 w 2728076"/>
              <a:gd name="connsiteY5" fmla="*/ 3607576 h 5457316"/>
              <a:gd name="connsiteX6" fmla="*/ 2354638 w 2728076"/>
              <a:gd name="connsiteY6" fmla="*/ 2923521 h 5457316"/>
              <a:gd name="connsiteX7" fmla="*/ 2675725 w 2728076"/>
              <a:gd name="connsiteY7" fmla="*/ 1925359 h 5457316"/>
              <a:gd name="connsiteX8" fmla="*/ 2668745 w 2728076"/>
              <a:gd name="connsiteY8" fmla="*/ 780614 h 5457316"/>
              <a:gd name="connsiteX9" fmla="*/ 2564043 w 2728076"/>
              <a:gd name="connsiteY9" fmla="*/ 103539 h 5457316"/>
              <a:gd name="connsiteX10" fmla="*/ 2152214 w 2728076"/>
              <a:gd name="connsiteY10" fmla="*/ 159380 h 5457316"/>
              <a:gd name="connsiteX11" fmla="*/ 1063310 w 2728076"/>
              <a:gd name="connsiteY11" fmla="*/ 1003979 h 5457316"/>
              <a:gd name="connsiteX12" fmla="*/ 714303 w 2728076"/>
              <a:gd name="connsiteY12" fmla="*/ 1506550 h 5457316"/>
              <a:gd name="connsiteX13" fmla="*/ 302474 w 2728076"/>
              <a:gd name="connsiteY13" fmla="*/ 2057982 h 5457316"/>
              <a:gd name="connsiteX14" fmla="*/ 16287 w 2728076"/>
              <a:gd name="connsiteY14" fmla="*/ 2832779 h 5457316"/>
              <a:gd name="connsiteX15" fmla="*/ 204751 w 2728076"/>
              <a:gd name="connsiteY15" fmla="*/ 3440052 h 5457316"/>
              <a:gd name="connsiteX16" fmla="*/ 330394 w 2728076"/>
              <a:gd name="connsiteY16" fmla="*/ 3677377 h 5457316"/>
              <a:gd name="connsiteX17" fmla="*/ 211732 w 2728076"/>
              <a:gd name="connsiteY17" fmla="*/ 4082226 h 5457316"/>
              <a:gd name="connsiteX18" fmla="*/ 155890 w 2728076"/>
              <a:gd name="connsiteY18" fmla="*/ 4815142 h 5457316"/>
              <a:gd name="connsiteX19" fmla="*/ 567719 w 2728076"/>
              <a:gd name="connsiteY19" fmla="*/ 4961726 h 5457316"/>
              <a:gd name="connsiteX20" fmla="*/ 1028409 w 2728076"/>
              <a:gd name="connsiteY20" fmla="*/ 4626678 h 5457316"/>
              <a:gd name="connsiteX0" fmla="*/ 1084251 w 2728076"/>
              <a:gd name="connsiteY0" fmla="*/ 5345634 h 5345634"/>
              <a:gd name="connsiteX1" fmla="*/ 1147072 w 2728076"/>
              <a:gd name="connsiteY1" fmla="*/ 4773261 h 5345634"/>
              <a:gd name="connsiteX2" fmla="*/ 1272715 w 2728076"/>
              <a:gd name="connsiteY2" fmla="*/ 4256730 h 5345634"/>
              <a:gd name="connsiteX3" fmla="*/ 1684544 w 2728076"/>
              <a:gd name="connsiteY3" fmla="*/ 4333512 h 5345634"/>
              <a:gd name="connsiteX4" fmla="*/ 2019591 w 2728076"/>
              <a:gd name="connsiteY4" fmla="*/ 3607576 h 5345634"/>
              <a:gd name="connsiteX5" fmla="*/ 2354638 w 2728076"/>
              <a:gd name="connsiteY5" fmla="*/ 2923521 h 5345634"/>
              <a:gd name="connsiteX6" fmla="*/ 2675725 w 2728076"/>
              <a:gd name="connsiteY6" fmla="*/ 1925359 h 5345634"/>
              <a:gd name="connsiteX7" fmla="*/ 2668745 w 2728076"/>
              <a:gd name="connsiteY7" fmla="*/ 780614 h 5345634"/>
              <a:gd name="connsiteX8" fmla="*/ 2564043 w 2728076"/>
              <a:gd name="connsiteY8" fmla="*/ 103539 h 5345634"/>
              <a:gd name="connsiteX9" fmla="*/ 2152214 w 2728076"/>
              <a:gd name="connsiteY9" fmla="*/ 159380 h 5345634"/>
              <a:gd name="connsiteX10" fmla="*/ 1063310 w 2728076"/>
              <a:gd name="connsiteY10" fmla="*/ 1003979 h 5345634"/>
              <a:gd name="connsiteX11" fmla="*/ 714303 w 2728076"/>
              <a:gd name="connsiteY11" fmla="*/ 1506550 h 5345634"/>
              <a:gd name="connsiteX12" fmla="*/ 302474 w 2728076"/>
              <a:gd name="connsiteY12" fmla="*/ 2057982 h 5345634"/>
              <a:gd name="connsiteX13" fmla="*/ 16287 w 2728076"/>
              <a:gd name="connsiteY13" fmla="*/ 2832779 h 5345634"/>
              <a:gd name="connsiteX14" fmla="*/ 204751 w 2728076"/>
              <a:gd name="connsiteY14" fmla="*/ 3440052 h 5345634"/>
              <a:gd name="connsiteX15" fmla="*/ 330394 w 2728076"/>
              <a:gd name="connsiteY15" fmla="*/ 3677377 h 5345634"/>
              <a:gd name="connsiteX16" fmla="*/ 211732 w 2728076"/>
              <a:gd name="connsiteY16" fmla="*/ 4082226 h 5345634"/>
              <a:gd name="connsiteX17" fmla="*/ 155890 w 2728076"/>
              <a:gd name="connsiteY17" fmla="*/ 4815142 h 5345634"/>
              <a:gd name="connsiteX18" fmla="*/ 567719 w 2728076"/>
              <a:gd name="connsiteY18" fmla="*/ 4961726 h 5345634"/>
              <a:gd name="connsiteX19" fmla="*/ 1028409 w 2728076"/>
              <a:gd name="connsiteY19" fmla="*/ 4626678 h 5345634"/>
              <a:gd name="connsiteX0" fmla="*/ 1084251 w 2728076"/>
              <a:gd name="connsiteY0" fmla="*/ 5345634 h 5345634"/>
              <a:gd name="connsiteX1" fmla="*/ 1272715 w 2728076"/>
              <a:gd name="connsiteY1" fmla="*/ 4256730 h 5345634"/>
              <a:gd name="connsiteX2" fmla="*/ 1684544 w 2728076"/>
              <a:gd name="connsiteY2" fmla="*/ 4333512 h 5345634"/>
              <a:gd name="connsiteX3" fmla="*/ 2019591 w 2728076"/>
              <a:gd name="connsiteY3" fmla="*/ 3607576 h 5345634"/>
              <a:gd name="connsiteX4" fmla="*/ 2354638 w 2728076"/>
              <a:gd name="connsiteY4" fmla="*/ 2923521 h 5345634"/>
              <a:gd name="connsiteX5" fmla="*/ 2675725 w 2728076"/>
              <a:gd name="connsiteY5" fmla="*/ 1925359 h 5345634"/>
              <a:gd name="connsiteX6" fmla="*/ 2668745 w 2728076"/>
              <a:gd name="connsiteY6" fmla="*/ 780614 h 5345634"/>
              <a:gd name="connsiteX7" fmla="*/ 2564043 w 2728076"/>
              <a:gd name="connsiteY7" fmla="*/ 103539 h 5345634"/>
              <a:gd name="connsiteX8" fmla="*/ 2152214 w 2728076"/>
              <a:gd name="connsiteY8" fmla="*/ 159380 h 5345634"/>
              <a:gd name="connsiteX9" fmla="*/ 1063310 w 2728076"/>
              <a:gd name="connsiteY9" fmla="*/ 1003979 h 5345634"/>
              <a:gd name="connsiteX10" fmla="*/ 714303 w 2728076"/>
              <a:gd name="connsiteY10" fmla="*/ 1506550 h 5345634"/>
              <a:gd name="connsiteX11" fmla="*/ 302474 w 2728076"/>
              <a:gd name="connsiteY11" fmla="*/ 2057982 h 5345634"/>
              <a:gd name="connsiteX12" fmla="*/ 16287 w 2728076"/>
              <a:gd name="connsiteY12" fmla="*/ 2832779 h 5345634"/>
              <a:gd name="connsiteX13" fmla="*/ 204751 w 2728076"/>
              <a:gd name="connsiteY13" fmla="*/ 3440052 h 5345634"/>
              <a:gd name="connsiteX14" fmla="*/ 330394 w 2728076"/>
              <a:gd name="connsiteY14" fmla="*/ 3677377 h 5345634"/>
              <a:gd name="connsiteX15" fmla="*/ 211732 w 2728076"/>
              <a:gd name="connsiteY15" fmla="*/ 4082226 h 5345634"/>
              <a:gd name="connsiteX16" fmla="*/ 155890 w 2728076"/>
              <a:gd name="connsiteY16" fmla="*/ 4815142 h 5345634"/>
              <a:gd name="connsiteX17" fmla="*/ 567719 w 2728076"/>
              <a:gd name="connsiteY17" fmla="*/ 4961726 h 5345634"/>
              <a:gd name="connsiteX18" fmla="*/ 1028409 w 2728076"/>
              <a:gd name="connsiteY18" fmla="*/ 4626678 h 5345634"/>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18" fmla="*/ 1272715 w 2728076"/>
              <a:gd name="connsiteY18" fmla="*/ 4256730 h 4993137"/>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211732 w 2728076"/>
              <a:gd name="connsiteY14" fmla="*/ 4082226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316019 w 2728076"/>
              <a:gd name="connsiteY14" fmla="*/ 4244660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28076" h="5428212">
                <a:moveTo>
                  <a:pt x="1272715" y="4256730"/>
                </a:moveTo>
                <a:cubicBezTo>
                  <a:pt x="1372764" y="4088043"/>
                  <a:pt x="1560065" y="4441704"/>
                  <a:pt x="1684544" y="4333512"/>
                </a:cubicBezTo>
                <a:cubicBezTo>
                  <a:pt x="1809023" y="4225320"/>
                  <a:pt x="1907909" y="3842574"/>
                  <a:pt x="2019591" y="3607576"/>
                </a:cubicBezTo>
                <a:cubicBezTo>
                  <a:pt x="2131273" y="3372578"/>
                  <a:pt x="2245282" y="3203890"/>
                  <a:pt x="2354638" y="2923521"/>
                </a:cubicBezTo>
                <a:cubicBezTo>
                  <a:pt x="2463994" y="2643152"/>
                  <a:pt x="2623374" y="2282510"/>
                  <a:pt x="2675725" y="1925359"/>
                </a:cubicBezTo>
                <a:cubicBezTo>
                  <a:pt x="2728076" y="1568208"/>
                  <a:pt x="2687359" y="1084251"/>
                  <a:pt x="2668745" y="780614"/>
                </a:cubicBezTo>
                <a:cubicBezTo>
                  <a:pt x="2650131" y="476977"/>
                  <a:pt x="2650131" y="207078"/>
                  <a:pt x="2564043" y="103539"/>
                </a:cubicBezTo>
                <a:cubicBezTo>
                  <a:pt x="2477955" y="0"/>
                  <a:pt x="2402336" y="9307"/>
                  <a:pt x="2152214" y="159380"/>
                </a:cubicBezTo>
                <a:cubicBezTo>
                  <a:pt x="1902092" y="309453"/>
                  <a:pt x="1302962" y="779451"/>
                  <a:pt x="1063310" y="1003979"/>
                </a:cubicBezTo>
                <a:cubicBezTo>
                  <a:pt x="823658" y="1228507"/>
                  <a:pt x="841109" y="1330883"/>
                  <a:pt x="714303" y="1506550"/>
                </a:cubicBezTo>
                <a:cubicBezTo>
                  <a:pt x="587497" y="1682217"/>
                  <a:pt x="418810" y="1836944"/>
                  <a:pt x="302474" y="2057982"/>
                </a:cubicBezTo>
                <a:cubicBezTo>
                  <a:pt x="186138" y="2279020"/>
                  <a:pt x="32574" y="2602434"/>
                  <a:pt x="16287" y="2832779"/>
                </a:cubicBezTo>
                <a:cubicBezTo>
                  <a:pt x="0" y="3063124"/>
                  <a:pt x="152400" y="3299286"/>
                  <a:pt x="204751" y="3440052"/>
                </a:cubicBezTo>
                <a:cubicBezTo>
                  <a:pt x="257102" y="3580818"/>
                  <a:pt x="329231" y="3570348"/>
                  <a:pt x="330394" y="3677377"/>
                </a:cubicBezTo>
                <a:cubicBezTo>
                  <a:pt x="331558" y="3784406"/>
                  <a:pt x="345103" y="4055033"/>
                  <a:pt x="316019" y="4244660"/>
                </a:cubicBezTo>
                <a:cubicBezTo>
                  <a:pt x="286935" y="4434288"/>
                  <a:pt x="98283" y="4623119"/>
                  <a:pt x="155890" y="4815142"/>
                </a:cubicBezTo>
                <a:cubicBezTo>
                  <a:pt x="213497" y="5007165"/>
                  <a:pt x="516241" y="5428212"/>
                  <a:pt x="661661" y="5396801"/>
                </a:cubicBezTo>
                <a:cubicBezTo>
                  <a:pt x="807081" y="5365390"/>
                  <a:pt x="870774" y="4778496"/>
                  <a:pt x="1028409" y="4626678"/>
                </a:cubicBezTo>
                <a:lnTo>
                  <a:pt x="1272715" y="4256730"/>
                </a:lnTo>
                <a:close/>
              </a:path>
            </a:pathLst>
          </a:custGeom>
          <a:ln w="25400">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TextBox 45"/>
          <p:cNvSpPr txBox="1"/>
          <p:nvPr/>
        </p:nvSpPr>
        <p:spPr>
          <a:xfrm>
            <a:off x="3066906" y="3711551"/>
            <a:ext cx="444353" cy="707886"/>
          </a:xfrm>
          <a:prstGeom prst="rect">
            <a:avLst/>
          </a:prstGeom>
          <a:noFill/>
        </p:spPr>
        <p:txBody>
          <a:bodyPr wrap="none" rtlCol="0">
            <a:spAutoFit/>
          </a:bodyPr>
          <a:lstStyle/>
          <a:p>
            <a:pPr algn="ctr"/>
            <a:r>
              <a:rPr lang="en-US" sz="4000" b="1" dirty="0">
                <a:solidFill>
                  <a:srgbClr val="00CC99"/>
                </a:solidFill>
              </a:rPr>
              <a:t>1</a:t>
            </a:r>
          </a:p>
        </p:txBody>
      </p:sp>
      <p:sp>
        <p:nvSpPr>
          <p:cNvPr id="47" name="TextBox 46"/>
          <p:cNvSpPr txBox="1"/>
          <p:nvPr/>
        </p:nvSpPr>
        <p:spPr>
          <a:xfrm>
            <a:off x="1223482" y="4155805"/>
            <a:ext cx="444353" cy="707886"/>
          </a:xfrm>
          <a:prstGeom prst="rect">
            <a:avLst/>
          </a:prstGeom>
          <a:noFill/>
        </p:spPr>
        <p:txBody>
          <a:bodyPr wrap="none" rtlCol="0">
            <a:spAutoFit/>
          </a:bodyPr>
          <a:lstStyle/>
          <a:p>
            <a:pPr algn="ctr"/>
            <a:r>
              <a:rPr lang="en-US" sz="4000" b="1" dirty="0">
                <a:solidFill>
                  <a:srgbClr val="00CC99"/>
                </a:solidFill>
              </a:rPr>
              <a:t>2</a:t>
            </a:r>
          </a:p>
        </p:txBody>
      </p:sp>
      <p:sp>
        <p:nvSpPr>
          <p:cNvPr id="48" name="TextBox 47"/>
          <p:cNvSpPr txBox="1"/>
          <p:nvPr/>
        </p:nvSpPr>
        <p:spPr>
          <a:xfrm>
            <a:off x="3988618" y="5726987"/>
            <a:ext cx="503664" cy="461665"/>
          </a:xfrm>
          <a:prstGeom prst="rect">
            <a:avLst/>
          </a:prstGeom>
          <a:noFill/>
        </p:spPr>
        <p:txBody>
          <a:bodyPr wrap="none" rtlCol="0">
            <a:spAutoFit/>
          </a:bodyPr>
          <a:lstStyle/>
          <a:p>
            <a:pPr algn="ctr"/>
            <a:r>
              <a:rPr lang="en-US" sz="2400" b="1" dirty="0">
                <a:solidFill>
                  <a:srgbClr val="00CC99"/>
                </a:solidFill>
              </a:rPr>
              <a:t>3C</a:t>
            </a:r>
          </a:p>
        </p:txBody>
      </p:sp>
      <p:sp>
        <p:nvSpPr>
          <p:cNvPr id="32" name="TextBox 31"/>
          <p:cNvSpPr txBox="1"/>
          <p:nvPr/>
        </p:nvSpPr>
        <p:spPr>
          <a:xfrm>
            <a:off x="3412548" y="6015831"/>
            <a:ext cx="800860" cy="646331"/>
          </a:xfrm>
          <a:prstGeom prst="rect">
            <a:avLst/>
          </a:prstGeom>
          <a:noFill/>
        </p:spPr>
        <p:txBody>
          <a:bodyPr wrap="none" rtlCol="0">
            <a:spAutoFit/>
          </a:bodyPr>
          <a:lstStyle/>
          <a:p>
            <a:pPr algn="ctr"/>
            <a:r>
              <a:rPr lang="en-US" sz="1800" b="1" dirty="0">
                <a:solidFill>
                  <a:schemeClr val="bg1"/>
                </a:solidFill>
              </a:rPr>
              <a:t>Oak,</a:t>
            </a:r>
          </a:p>
          <a:p>
            <a:pPr algn="ctr"/>
            <a:r>
              <a:rPr lang="en-US" sz="1800" b="1" dirty="0">
                <a:solidFill>
                  <a:schemeClr val="bg1"/>
                </a:solidFill>
              </a:rPr>
              <a:t> &amp; Bay</a:t>
            </a:r>
          </a:p>
        </p:txBody>
      </p:sp>
      <p:sp>
        <p:nvSpPr>
          <p:cNvPr id="50" name="TextBox 49"/>
          <p:cNvSpPr txBox="1"/>
          <p:nvPr/>
        </p:nvSpPr>
        <p:spPr>
          <a:xfrm>
            <a:off x="4329451" y="4287621"/>
            <a:ext cx="513282" cy="461665"/>
          </a:xfrm>
          <a:prstGeom prst="rect">
            <a:avLst/>
          </a:prstGeom>
          <a:noFill/>
        </p:spPr>
        <p:txBody>
          <a:bodyPr wrap="none" rtlCol="0">
            <a:spAutoFit/>
          </a:bodyPr>
          <a:lstStyle/>
          <a:p>
            <a:pPr algn="ctr"/>
            <a:r>
              <a:rPr lang="en-US" sz="2400" b="1" dirty="0">
                <a:solidFill>
                  <a:srgbClr val="00CC99"/>
                </a:solidFill>
              </a:rPr>
              <a:t>3B</a:t>
            </a:r>
          </a:p>
        </p:txBody>
      </p:sp>
      <p:sp>
        <p:nvSpPr>
          <p:cNvPr id="52" name="TextBox 51"/>
          <p:cNvSpPr txBox="1"/>
          <p:nvPr/>
        </p:nvSpPr>
        <p:spPr>
          <a:xfrm>
            <a:off x="4327848" y="4921298"/>
            <a:ext cx="526106" cy="461665"/>
          </a:xfrm>
          <a:prstGeom prst="rect">
            <a:avLst/>
          </a:prstGeom>
          <a:noFill/>
        </p:spPr>
        <p:txBody>
          <a:bodyPr wrap="none" rtlCol="0">
            <a:spAutoFit/>
          </a:bodyPr>
          <a:lstStyle/>
          <a:p>
            <a:pPr algn="ctr"/>
            <a:r>
              <a:rPr lang="en-US" sz="2400" b="1" dirty="0">
                <a:solidFill>
                  <a:srgbClr val="00CC99"/>
                </a:solidFill>
              </a:rPr>
              <a:t>3A</a:t>
            </a:r>
          </a:p>
        </p:txBody>
      </p:sp>
      <p:sp>
        <p:nvSpPr>
          <p:cNvPr id="53" name="TextBox 52"/>
          <p:cNvSpPr txBox="1"/>
          <p:nvPr/>
        </p:nvSpPr>
        <p:spPr>
          <a:xfrm>
            <a:off x="4583325" y="3745468"/>
            <a:ext cx="533158" cy="369332"/>
          </a:xfrm>
          <a:prstGeom prst="rect">
            <a:avLst/>
          </a:prstGeom>
          <a:noFill/>
        </p:spPr>
        <p:txBody>
          <a:bodyPr wrap="none" rtlCol="0">
            <a:spAutoFit/>
          </a:bodyPr>
          <a:lstStyle/>
          <a:p>
            <a:pPr algn="ctr"/>
            <a:r>
              <a:rPr lang="en-US" sz="1800" b="1" dirty="0">
                <a:solidFill>
                  <a:schemeClr val="bg1"/>
                </a:solidFill>
              </a:rPr>
              <a:t>Bay</a:t>
            </a:r>
          </a:p>
        </p:txBody>
      </p:sp>
      <p:sp>
        <p:nvSpPr>
          <p:cNvPr id="54" name="TextBox 53"/>
          <p:cNvSpPr txBox="1"/>
          <p:nvPr/>
        </p:nvSpPr>
        <p:spPr>
          <a:xfrm>
            <a:off x="3815797" y="4978905"/>
            <a:ext cx="533158" cy="369332"/>
          </a:xfrm>
          <a:prstGeom prst="rect">
            <a:avLst/>
          </a:prstGeom>
          <a:noFill/>
        </p:spPr>
        <p:txBody>
          <a:bodyPr wrap="none" rtlCol="0">
            <a:spAutoFit/>
          </a:bodyPr>
          <a:lstStyle/>
          <a:p>
            <a:pPr algn="ctr"/>
            <a:r>
              <a:rPr lang="en-US" sz="1800" b="1" dirty="0">
                <a:solidFill>
                  <a:schemeClr val="bg1"/>
                </a:solidFill>
              </a:rPr>
              <a:t>Bay</a:t>
            </a:r>
          </a:p>
        </p:txBody>
      </p:sp>
      <p:sp>
        <p:nvSpPr>
          <p:cNvPr id="55" name="TextBox 54"/>
          <p:cNvSpPr txBox="1"/>
          <p:nvPr/>
        </p:nvSpPr>
        <p:spPr>
          <a:xfrm>
            <a:off x="4852723" y="5036512"/>
            <a:ext cx="800860" cy="646331"/>
          </a:xfrm>
          <a:prstGeom prst="rect">
            <a:avLst/>
          </a:prstGeom>
          <a:noFill/>
        </p:spPr>
        <p:txBody>
          <a:bodyPr wrap="none" rtlCol="0">
            <a:spAutoFit/>
          </a:bodyPr>
          <a:lstStyle/>
          <a:p>
            <a:pPr algn="ctr"/>
            <a:r>
              <a:rPr lang="en-US" sz="1800" b="1" dirty="0">
                <a:solidFill>
                  <a:schemeClr val="bg1"/>
                </a:solidFill>
              </a:rPr>
              <a:t>Oak,</a:t>
            </a:r>
          </a:p>
          <a:p>
            <a:pPr algn="ctr"/>
            <a:r>
              <a:rPr lang="en-US" sz="1800" b="1" dirty="0">
                <a:solidFill>
                  <a:schemeClr val="bg1"/>
                </a:solidFill>
              </a:rPr>
              <a:t> &amp; Bay</a:t>
            </a:r>
          </a:p>
        </p:txBody>
      </p:sp>
      <p:sp>
        <p:nvSpPr>
          <p:cNvPr id="56" name="Freeform 55"/>
          <p:cNvSpPr/>
          <p:nvPr/>
        </p:nvSpPr>
        <p:spPr>
          <a:xfrm>
            <a:off x="1857159" y="5670189"/>
            <a:ext cx="539663" cy="650310"/>
          </a:xfrm>
          <a:custGeom>
            <a:avLst/>
            <a:gdLst>
              <a:gd name="connsiteX0" fmla="*/ 502085 w 539663"/>
              <a:gd name="connsiteY0" fmla="*/ 99165 h 650310"/>
              <a:gd name="connsiteX1" fmla="*/ 383088 w 539663"/>
              <a:gd name="connsiteY1" fmla="*/ 30271 h 650310"/>
              <a:gd name="connsiteX2" fmla="*/ 107515 w 539663"/>
              <a:gd name="connsiteY2" fmla="*/ 61586 h 650310"/>
              <a:gd name="connsiteX3" fmla="*/ 7307 w 539663"/>
              <a:gd name="connsiteY3" fmla="*/ 399789 h 650310"/>
              <a:gd name="connsiteX4" fmla="*/ 151356 w 539663"/>
              <a:gd name="connsiteY4" fmla="*/ 625258 h 650310"/>
              <a:gd name="connsiteX5" fmla="*/ 426929 w 539663"/>
              <a:gd name="connsiteY5" fmla="*/ 550102 h 650310"/>
              <a:gd name="connsiteX6" fmla="*/ 508348 w 539663"/>
              <a:gd name="connsiteY6" fmla="*/ 387263 h 650310"/>
              <a:gd name="connsiteX7" fmla="*/ 539663 w 539663"/>
              <a:gd name="connsiteY7" fmla="*/ 262003 h 650310"/>
              <a:gd name="connsiteX0" fmla="*/ 502085 w 539663"/>
              <a:gd name="connsiteY0" fmla="*/ 99165 h 650310"/>
              <a:gd name="connsiteX1" fmla="*/ 383088 w 539663"/>
              <a:gd name="connsiteY1" fmla="*/ 30271 h 650310"/>
              <a:gd name="connsiteX2" fmla="*/ 107515 w 539663"/>
              <a:gd name="connsiteY2" fmla="*/ 61586 h 650310"/>
              <a:gd name="connsiteX3" fmla="*/ 7307 w 539663"/>
              <a:gd name="connsiteY3" fmla="*/ 399789 h 650310"/>
              <a:gd name="connsiteX4" fmla="*/ 151356 w 539663"/>
              <a:gd name="connsiteY4" fmla="*/ 625258 h 650310"/>
              <a:gd name="connsiteX5" fmla="*/ 426929 w 539663"/>
              <a:gd name="connsiteY5" fmla="*/ 550102 h 650310"/>
              <a:gd name="connsiteX6" fmla="*/ 508348 w 539663"/>
              <a:gd name="connsiteY6" fmla="*/ 387263 h 650310"/>
              <a:gd name="connsiteX7" fmla="*/ 539663 w 539663"/>
              <a:gd name="connsiteY7" fmla="*/ 262003 h 650310"/>
              <a:gd name="connsiteX8" fmla="*/ 502085 w 539663"/>
              <a:gd name="connsiteY8" fmla="*/ 99165 h 65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663" h="650310">
                <a:moveTo>
                  <a:pt x="502085" y="99165"/>
                </a:moveTo>
                <a:cubicBezTo>
                  <a:pt x="475467" y="67849"/>
                  <a:pt x="448850" y="36534"/>
                  <a:pt x="383088" y="30271"/>
                </a:cubicBezTo>
                <a:cubicBezTo>
                  <a:pt x="317326" y="24008"/>
                  <a:pt x="170145" y="0"/>
                  <a:pt x="107515" y="61586"/>
                </a:cubicBezTo>
                <a:cubicBezTo>
                  <a:pt x="44885" y="123172"/>
                  <a:pt x="0" y="305844"/>
                  <a:pt x="7307" y="399789"/>
                </a:cubicBezTo>
                <a:cubicBezTo>
                  <a:pt x="14614" y="493734"/>
                  <a:pt x="81419" y="600206"/>
                  <a:pt x="151356" y="625258"/>
                </a:cubicBezTo>
                <a:cubicBezTo>
                  <a:pt x="221293" y="650310"/>
                  <a:pt x="367430" y="589768"/>
                  <a:pt x="426929" y="550102"/>
                </a:cubicBezTo>
                <a:cubicBezTo>
                  <a:pt x="486428" y="510436"/>
                  <a:pt x="489559" y="435280"/>
                  <a:pt x="508348" y="387263"/>
                </a:cubicBezTo>
                <a:cubicBezTo>
                  <a:pt x="527137" y="339247"/>
                  <a:pt x="533400" y="300625"/>
                  <a:pt x="539663" y="262003"/>
                </a:cubicBezTo>
                <a:lnTo>
                  <a:pt x="502085" y="99165"/>
                </a:lnTo>
                <a:close/>
              </a:path>
            </a:pathLst>
          </a:cu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 name="Freeform 56"/>
          <p:cNvSpPr/>
          <p:nvPr/>
        </p:nvSpPr>
        <p:spPr>
          <a:xfrm>
            <a:off x="961141" y="6083756"/>
            <a:ext cx="682330" cy="911394"/>
          </a:xfrm>
          <a:custGeom>
            <a:avLst/>
            <a:gdLst>
              <a:gd name="connsiteX0" fmla="*/ 431800 w 1108456"/>
              <a:gd name="connsiteY0" fmla="*/ 1053592 h 1323848"/>
              <a:gd name="connsiteX1" fmla="*/ 1004824 w 1108456"/>
              <a:gd name="connsiteY1" fmla="*/ 700024 h 1323848"/>
              <a:gd name="connsiteX2" fmla="*/ 1053592 w 1108456"/>
              <a:gd name="connsiteY2" fmla="*/ 480568 h 1323848"/>
              <a:gd name="connsiteX3" fmla="*/ 907288 w 1108456"/>
              <a:gd name="connsiteY3" fmla="*/ 127000 h 1323848"/>
              <a:gd name="connsiteX4" fmla="*/ 480568 w 1108456"/>
              <a:gd name="connsiteY4" fmla="*/ 41656 h 1323848"/>
              <a:gd name="connsiteX5" fmla="*/ 401320 w 1108456"/>
              <a:gd name="connsiteY5" fmla="*/ 376936 h 1323848"/>
              <a:gd name="connsiteX6" fmla="*/ 309880 w 1108456"/>
              <a:gd name="connsiteY6" fmla="*/ 700024 h 1323848"/>
              <a:gd name="connsiteX7" fmla="*/ 35560 w 1108456"/>
              <a:gd name="connsiteY7" fmla="*/ 846328 h 1323848"/>
              <a:gd name="connsiteX8" fmla="*/ 96520 w 1108456"/>
              <a:gd name="connsiteY8" fmla="*/ 1285240 h 1323848"/>
              <a:gd name="connsiteX9" fmla="*/ 431800 w 1108456"/>
              <a:gd name="connsiteY9" fmla="*/ 1053592 h 1323848"/>
              <a:gd name="connsiteX0" fmla="*/ 355600 w 1032256"/>
              <a:gd name="connsiteY0" fmla="*/ 1053592 h 1344168"/>
              <a:gd name="connsiteX1" fmla="*/ 928624 w 1032256"/>
              <a:gd name="connsiteY1" fmla="*/ 700024 h 1344168"/>
              <a:gd name="connsiteX2" fmla="*/ 977392 w 1032256"/>
              <a:gd name="connsiteY2" fmla="*/ 480568 h 1344168"/>
              <a:gd name="connsiteX3" fmla="*/ 831088 w 1032256"/>
              <a:gd name="connsiteY3" fmla="*/ 127000 h 1344168"/>
              <a:gd name="connsiteX4" fmla="*/ 404368 w 1032256"/>
              <a:gd name="connsiteY4" fmla="*/ 41656 h 1344168"/>
              <a:gd name="connsiteX5" fmla="*/ 325120 w 1032256"/>
              <a:gd name="connsiteY5" fmla="*/ 376936 h 1344168"/>
              <a:gd name="connsiteX6" fmla="*/ 233680 w 1032256"/>
              <a:gd name="connsiteY6" fmla="*/ 700024 h 1344168"/>
              <a:gd name="connsiteX7" fmla="*/ 20320 w 1032256"/>
              <a:gd name="connsiteY7" fmla="*/ 1285240 h 1344168"/>
              <a:gd name="connsiteX8" fmla="*/ 355600 w 1032256"/>
              <a:gd name="connsiteY8" fmla="*/ 1053592 h 1344168"/>
              <a:gd name="connsiteX0" fmla="*/ 127000 w 803656"/>
              <a:gd name="connsiteY0" fmla="*/ 1053592 h 1053592"/>
              <a:gd name="connsiteX1" fmla="*/ 700024 w 803656"/>
              <a:gd name="connsiteY1" fmla="*/ 700024 h 1053592"/>
              <a:gd name="connsiteX2" fmla="*/ 748792 w 803656"/>
              <a:gd name="connsiteY2" fmla="*/ 480568 h 1053592"/>
              <a:gd name="connsiteX3" fmla="*/ 602488 w 803656"/>
              <a:gd name="connsiteY3" fmla="*/ 127000 h 1053592"/>
              <a:gd name="connsiteX4" fmla="*/ 175768 w 803656"/>
              <a:gd name="connsiteY4" fmla="*/ 41656 h 1053592"/>
              <a:gd name="connsiteX5" fmla="*/ 96520 w 803656"/>
              <a:gd name="connsiteY5" fmla="*/ 376936 h 1053592"/>
              <a:gd name="connsiteX6" fmla="*/ 5080 w 803656"/>
              <a:gd name="connsiteY6" fmla="*/ 700024 h 1053592"/>
              <a:gd name="connsiteX7" fmla="*/ 127000 w 803656"/>
              <a:gd name="connsiteY7" fmla="*/ 1053592 h 1053592"/>
              <a:gd name="connsiteX0" fmla="*/ 95603 w 772259"/>
              <a:gd name="connsiteY0" fmla="*/ 1053592 h 1057403"/>
              <a:gd name="connsiteX1" fmla="*/ 668627 w 772259"/>
              <a:gd name="connsiteY1" fmla="*/ 700024 h 1057403"/>
              <a:gd name="connsiteX2" fmla="*/ 717395 w 772259"/>
              <a:gd name="connsiteY2" fmla="*/ 480568 h 1057403"/>
              <a:gd name="connsiteX3" fmla="*/ 571091 w 772259"/>
              <a:gd name="connsiteY3" fmla="*/ 127000 h 1057403"/>
              <a:gd name="connsiteX4" fmla="*/ 144371 w 772259"/>
              <a:gd name="connsiteY4" fmla="*/ 41656 h 1057403"/>
              <a:gd name="connsiteX5" fmla="*/ 65123 w 772259"/>
              <a:gd name="connsiteY5" fmla="*/ 376936 h 1057403"/>
              <a:gd name="connsiteX6" fmla="*/ 95009 w 772259"/>
              <a:gd name="connsiteY6" fmla="*/ 677155 h 1057403"/>
              <a:gd name="connsiteX7" fmla="*/ 95603 w 772259"/>
              <a:gd name="connsiteY7" fmla="*/ 1053592 h 1057403"/>
              <a:gd name="connsiteX0" fmla="*/ 273814 w 682330"/>
              <a:gd name="connsiteY0" fmla="*/ 907583 h 911394"/>
              <a:gd name="connsiteX1" fmla="*/ 617004 w 682330"/>
              <a:gd name="connsiteY1" fmla="*/ 700024 h 911394"/>
              <a:gd name="connsiteX2" fmla="*/ 665772 w 682330"/>
              <a:gd name="connsiteY2" fmla="*/ 480568 h 911394"/>
              <a:gd name="connsiteX3" fmla="*/ 519468 w 682330"/>
              <a:gd name="connsiteY3" fmla="*/ 127000 h 911394"/>
              <a:gd name="connsiteX4" fmla="*/ 92748 w 682330"/>
              <a:gd name="connsiteY4" fmla="*/ 41656 h 911394"/>
              <a:gd name="connsiteX5" fmla="*/ 13500 w 682330"/>
              <a:gd name="connsiteY5" fmla="*/ 376936 h 911394"/>
              <a:gd name="connsiteX6" fmla="*/ 43386 w 682330"/>
              <a:gd name="connsiteY6" fmla="*/ 677155 h 911394"/>
              <a:gd name="connsiteX7" fmla="*/ 273814 w 682330"/>
              <a:gd name="connsiteY7" fmla="*/ 907583 h 911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2330" h="911394">
                <a:moveTo>
                  <a:pt x="273814" y="907583"/>
                </a:moveTo>
                <a:cubicBezTo>
                  <a:pt x="369417" y="911394"/>
                  <a:pt x="551678" y="771193"/>
                  <a:pt x="617004" y="700024"/>
                </a:cubicBezTo>
                <a:cubicBezTo>
                  <a:pt x="682330" y="628855"/>
                  <a:pt x="682028" y="576072"/>
                  <a:pt x="665772" y="480568"/>
                </a:cubicBezTo>
                <a:cubicBezTo>
                  <a:pt x="649516" y="385064"/>
                  <a:pt x="614972" y="200152"/>
                  <a:pt x="519468" y="127000"/>
                </a:cubicBezTo>
                <a:cubicBezTo>
                  <a:pt x="423964" y="53848"/>
                  <a:pt x="177076" y="0"/>
                  <a:pt x="92748" y="41656"/>
                </a:cubicBezTo>
                <a:cubicBezTo>
                  <a:pt x="8420" y="83312"/>
                  <a:pt x="21727" y="271020"/>
                  <a:pt x="13500" y="376936"/>
                </a:cubicBezTo>
                <a:cubicBezTo>
                  <a:pt x="5273" y="482852"/>
                  <a:pt x="0" y="588714"/>
                  <a:pt x="43386" y="677155"/>
                </a:cubicBezTo>
                <a:cubicBezTo>
                  <a:pt x="86772" y="765596"/>
                  <a:pt x="178211" y="903772"/>
                  <a:pt x="273814" y="907583"/>
                </a:cubicBezTo>
                <a:close/>
              </a:path>
            </a:pathLst>
          </a:cu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p:cNvSpPr txBox="1"/>
          <p:nvPr/>
        </p:nvSpPr>
        <p:spPr>
          <a:xfrm>
            <a:off x="2951692" y="6419080"/>
            <a:ext cx="533158" cy="369332"/>
          </a:xfrm>
          <a:prstGeom prst="rect">
            <a:avLst/>
          </a:prstGeom>
          <a:noFill/>
        </p:spPr>
        <p:txBody>
          <a:bodyPr wrap="none" rtlCol="0">
            <a:spAutoFit/>
          </a:bodyPr>
          <a:lstStyle/>
          <a:p>
            <a:pPr algn="ctr"/>
            <a:r>
              <a:rPr lang="en-US" sz="1800" b="1" dirty="0">
                <a:solidFill>
                  <a:schemeClr val="bg1"/>
                </a:solidFill>
              </a:rPr>
              <a:t>Bay</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RP\2trp-forestry\6-aerials\Vande Pol Hillshade No Property Lines 01.jpg"/>
          <p:cNvPicPr preferRelativeResize="0">
            <a:picLocks noChangeAspect="1" noChangeArrowheads="1"/>
          </p:cNvPicPr>
          <p:nvPr/>
        </p:nvPicPr>
        <p:blipFill>
          <a:blip r:embed="rId3" cstate="print"/>
          <a:srcRect l="18182" t="31529" r="44545" b="26824"/>
          <a:stretch>
            <a:fillRect/>
          </a:stretch>
        </p:blipFill>
        <p:spPr bwMode="auto">
          <a:xfrm>
            <a:off x="0" y="667"/>
            <a:ext cx="10971723" cy="8228933"/>
          </a:xfrm>
          <a:prstGeom prst="rect">
            <a:avLst/>
          </a:prstGeom>
          <a:noFill/>
        </p:spPr>
      </p:pic>
      <p:sp>
        <p:nvSpPr>
          <p:cNvPr id="35" name="TextBox 34"/>
          <p:cNvSpPr txBox="1"/>
          <p:nvPr/>
        </p:nvSpPr>
        <p:spPr>
          <a:xfrm>
            <a:off x="8450158" y="3841165"/>
            <a:ext cx="569387" cy="523220"/>
          </a:xfrm>
          <a:prstGeom prst="rect">
            <a:avLst/>
          </a:prstGeom>
          <a:noFill/>
        </p:spPr>
        <p:txBody>
          <a:bodyPr wrap="none" rtlCol="0">
            <a:spAutoFit/>
          </a:bodyPr>
          <a:lstStyle/>
          <a:p>
            <a:pPr algn="ctr"/>
            <a:r>
              <a:rPr lang="en-US" sz="2800" b="1" dirty="0"/>
              <a:t>3B</a:t>
            </a:r>
          </a:p>
        </p:txBody>
      </p:sp>
      <p:sp>
        <p:nvSpPr>
          <p:cNvPr id="36" name="TextBox 35"/>
          <p:cNvSpPr txBox="1"/>
          <p:nvPr/>
        </p:nvSpPr>
        <p:spPr>
          <a:xfrm>
            <a:off x="8418357" y="3817363"/>
            <a:ext cx="569387" cy="523220"/>
          </a:xfrm>
          <a:prstGeom prst="rect">
            <a:avLst/>
          </a:prstGeom>
          <a:noFill/>
        </p:spPr>
        <p:txBody>
          <a:bodyPr wrap="none" rtlCol="0">
            <a:spAutoFit/>
          </a:bodyPr>
          <a:lstStyle/>
          <a:p>
            <a:pPr algn="ctr"/>
            <a:r>
              <a:rPr lang="en-US" sz="2800" b="1" dirty="0"/>
              <a:t>3B</a:t>
            </a:r>
          </a:p>
        </p:txBody>
      </p:sp>
      <p:sp>
        <p:nvSpPr>
          <p:cNvPr id="37" name="TextBox 36"/>
          <p:cNvSpPr txBox="1"/>
          <p:nvPr/>
        </p:nvSpPr>
        <p:spPr>
          <a:xfrm>
            <a:off x="8424357" y="3826765"/>
            <a:ext cx="569387" cy="523220"/>
          </a:xfrm>
          <a:prstGeom prst="rect">
            <a:avLst/>
          </a:prstGeom>
          <a:noFill/>
        </p:spPr>
        <p:txBody>
          <a:bodyPr wrap="none" rtlCol="0">
            <a:spAutoFit/>
          </a:bodyPr>
          <a:lstStyle/>
          <a:p>
            <a:pPr algn="ctr"/>
            <a:r>
              <a:rPr lang="en-US" sz="2800" b="1" dirty="0">
                <a:solidFill>
                  <a:schemeClr val="bg1"/>
                </a:solidFill>
              </a:rPr>
              <a:t>3B</a:t>
            </a:r>
          </a:p>
        </p:txBody>
      </p:sp>
      <p:sp>
        <p:nvSpPr>
          <p:cNvPr id="24" name="TextBox 23"/>
          <p:cNvSpPr txBox="1"/>
          <p:nvPr/>
        </p:nvSpPr>
        <p:spPr>
          <a:xfrm>
            <a:off x="5272475" y="5355549"/>
            <a:ext cx="444353" cy="707886"/>
          </a:xfrm>
          <a:prstGeom prst="rect">
            <a:avLst/>
          </a:prstGeom>
          <a:noFill/>
        </p:spPr>
        <p:txBody>
          <a:bodyPr wrap="none" rtlCol="0">
            <a:spAutoFit/>
          </a:bodyPr>
          <a:lstStyle/>
          <a:p>
            <a:pPr algn="ctr"/>
            <a:r>
              <a:rPr lang="en-US" sz="4000" b="1" dirty="0"/>
              <a:t>1</a:t>
            </a:r>
          </a:p>
        </p:txBody>
      </p:sp>
      <p:sp>
        <p:nvSpPr>
          <p:cNvPr id="22" name="TextBox 21"/>
          <p:cNvSpPr txBox="1"/>
          <p:nvPr/>
        </p:nvSpPr>
        <p:spPr>
          <a:xfrm>
            <a:off x="5219074" y="5324547"/>
            <a:ext cx="444353" cy="707886"/>
          </a:xfrm>
          <a:prstGeom prst="rect">
            <a:avLst/>
          </a:prstGeom>
          <a:noFill/>
        </p:spPr>
        <p:txBody>
          <a:bodyPr wrap="none" rtlCol="0">
            <a:spAutoFit/>
          </a:bodyPr>
          <a:lstStyle/>
          <a:p>
            <a:pPr algn="ctr"/>
            <a:r>
              <a:rPr lang="en-US" sz="4000" b="1" dirty="0"/>
              <a:t>1</a:t>
            </a:r>
          </a:p>
        </p:txBody>
      </p:sp>
      <p:cxnSp>
        <p:nvCxnSpPr>
          <p:cNvPr id="31" name="Straight Connector 30"/>
          <p:cNvCxnSpPr/>
          <p:nvPr/>
        </p:nvCxnSpPr>
        <p:spPr>
          <a:xfrm>
            <a:off x="1569124" y="1695306"/>
            <a:ext cx="0" cy="6534294"/>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pic>
        <p:nvPicPr>
          <p:cNvPr id="14" name="Picture 3"/>
          <p:cNvPicPr>
            <a:picLocks noChangeAspect="1" noChangeArrowheads="1"/>
          </p:cNvPicPr>
          <p:nvPr/>
        </p:nvPicPr>
        <p:blipFill>
          <a:blip r:embed="rId4" cstate="print"/>
          <a:srcRect/>
          <a:stretch>
            <a:fillRect/>
          </a:stretch>
        </p:blipFill>
        <p:spPr bwMode="auto">
          <a:xfrm>
            <a:off x="10635324" y="7627313"/>
            <a:ext cx="276515" cy="462370"/>
          </a:xfrm>
          <a:prstGeom prst="rect">
            <a:avLst/>
          </a:prstGeom>
          <a:noFill/>
          <a:ln w="9525">
            <a:noFill/>
            <a:miter lim="800000"/>
            <a:headEnd/>
            <a:tailEnd/>
          </a:ln>
          <a:effectLst/>
        </p:spPr>
      </p:pic>
      <p:cxnSp>
        <p:nvCxnSpPr>
          <p:cNvPr id="61" name="Straight Arrow Connector 60"/>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23" name="Freeform 22"/>
          <p:cNvSpPr>
            <a:spLocks noChangeAspect="1"/>
          </p:cNvSpPr>
          <p:nvPr/>
        </p:nvSpPr>
        <p:spPr>
          <a:xfrm>
            <a:off x="1297145" y="1339376"/>
            <a:ext cx="3958826" cy="5363468"/>
          </a:xfrm>
          <a:custGeom>
            <a:avLst/>
            <a:gdLst>
              <a:gd name="connsiteX0" fmla="*/ 213360 w 1706880"/>
              <a:gd name="connsiteY0" fmla="*/ 288544 h 2227749"/>
              <a:gd name="connsiteX1" fmla="*/ 75184 w 1706880"/>
              <a:gd name="connsiteY1" fmla="*/ 967232 h 2227749"/>
              <a:gd name="connsiteX2" fmla="*/ 38608 w 1706880"/>
              <a:gd name="connsiteY2" fmla="*/ 1463040 h 2227749"/>
              <a:gd name="connsiteX3" fmla="*/ 306832 w 1706880"/>
              <a:gd name="connsiteY3" fmla="*/ 1828800 h 2227749"/>
              <a:gd name="connsiteX4" fmla="*/ 810768 w 1706880"/>
              <a:gd name="connsiteY4" fmla="*/ 2190496 h 2227749"/>
              <a:gd name="connsiteX5" fmla="*/ 1119632 w 1706880"/>
              <a:gd name="connsiteY5" fmla="*/ 2052320 h 2227749"/>
              <a:gd name="connsiteX6" fmla="*/ 1542288 w 1706880"/>
              <a:gd name="connsiteY6" fmla="*/ 1954784 h 2227749"/>
              <a:gd name="connsiteX7" fmla="*/ 1700784 w 1706880"/>
              <a:gd name="connsiteY7" fmla="*/ 1678432 h 2227749"/>
              <a:gd name="connsiteX8" fmla="*/ 1505712 w 1706880"/>
              <a:gd name="connsiteY8" fmla="*/ 1141984 h 2227749"/>
              <a:gd name="connsiteX9" fmla="*/ 1156208 w 1706880"/>
              <a:gd name="connsiteY9" fmla="*/ 898144 h 2227749"/>
              <a:gd name="connsiteX10" fmla="*/ 1005840 w 1706880"/>
              <a:gd name="connsiteY10" fmla="*/ 642112 h 2227749"/>
              <a:gd name="connsiteX11" fmla="*/ 1018032 w 1706880"/>
              <a:gd name="connsiteY11" fmla="*/ 203200 h 2227749"/>
              <a:gd name="connsiteX12" fmla="*/ 948944 w 1706880"/>
              <a:gd name="connsiteY12" fmla="*/ 0 h 2227749"/>
              <a:gd name="connsiteX13" fmla="*/ 948944 w 1706880"/>
              <a:gd name="connsiteY13" fmla="*/ 0 h 2227749"/>
              <a:gd name="connsiteX0" fmla="*/ 213360 w 1706880"/>
              <a:gd name="connsiteY0" fmla="*/ 288544 h 2227749"/>
              <a:gd name="connsiteX1" fmla="*/ 148336 w 1706880"/>
              <a:gd name="connsiteY1" fmla="*/ 581152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29026 w 1722546"/>
              <a:gd name="connsiteY0" fmla="*/ 288544 h 2257440"/>
              <a:gd name="connsiteX1" fmla="*/ 237154 w 1722546"/>
              <a:gd name="connsiteY1" fmla="*/ 597408 h 2257440"/>
              <a:gd name="connsiteX2" fmla="*/ 90850 w 1722546"/>
              <a:gd name="connsiteY2" fmla="*/ 967232 h 2257440"/>
              <a:gd name="connsiteX3" fmla="*/ 54274 w 1722546"/>
              <a:gd name="connsiteY3" fmla="*/ 1463040 h 2257440"/>
              <a:gd name="connsiteX4" fmla="*/ 416492 w 1722546"/>
              <a:gd name="connsiteY4" fmla="*/ 1650653 h 2257440"/>
              <a:gd name="connsiteX5" fmla="*/ 826434 w 1722546"/>
              <a:gd name="connsiteY5" fmla="*/ 2190496 h 2257440"/>
              <a:gd name="connsiteX6" fmla="*/ 1135298 w 1722546"/>
              <a:gd name="connsiteY6" fmla="*/ 2052320 h 2257440"/>
              <a:gd name="connsiteX7" fmla="*/ 1557954 w 1722546"/>
              <a:gd name="connsiteY7" fmla="*/ 1954784 h 2257440"/>
              <a:gd name="connsiteX8" fmla="*/ 1716450 w 1722546"/>
              <a:gd name="connsiteY8" fmla="*/ 1678432 h 2257440"/>
              <a:gd name="connsiteX9" fmla="*/ 1521378 w 1722546"/>
              <a:gd name="connsiteY9" fmla="*/ 1141984 h 2257440"/>
              <a:gd name="connsiteX10" fmla="*/ 1171874 w 1722546"/>
              <a:gd name="connsiteY10" fmla="*/ 898144 h 2257440"/>
              <a:gd name="connsiteX11" fmla="*/ 1021506 w 1722546"/>
              <a:gd name="connsiteY11" fmla="*/ 642112 h 2257440"/>
              <a:gd name="connsiteX12" fmla="*/ 1033698 w 1722546"/>
              <a:gd name="connsiteY12" fmla="*/ 203200 h 2257440"/>
              <a:gd name="connsiteX13" fmla="*/ 964610 w 1722546"/>
              <a:gd name="connsiteY13" fmla="*/ 0 h 2257440"/>
              <a:gd name="connsiteX14" fmla="*/ 964610 w 1722546"/>
              <a:gd name="connsiteY14" fmla="*/ 0 h 2257440"/>
              <a:gd name="connsiteX0" fmla="*/ 148291 w 1641811"/>
              <a:gd name="connsiteY0" fmla="*/ 288544 h 2257440"/>
              <a:gd name="connsiteX1" fmla="*/ 156419 w 1641811"/>
              <a:gd name="connsiteY1" fmla="*/ 597408 h 2257440"/>
              <a:gd name="connsiteX2" fmla="*/ 10115 w 1641811"/>
              <a:gd name="connsiteY2" fmla="*/ 967232 h 2257440"/>
              <a:gd name="connsiteX3" fmla="*/ 95728 w 1641811"/>
              <a:gd name="connsiteY3" fmla="*/ 1362618 h 2257440"/>
              <a:gd name="connsiteX4" fmla="*/ 335757 w 1641811"/>
              <a:gd name="connsiteY4" fmla="*/ 1650653 h 2257440"/>
              <a:gd name="connsiteX5" fmla="*/ 745699 w 1641811"/>
              <a:gd name="connsiteY5" fmla="*/ 2190496 h 2257440"/>
              <a:gd name="connsiteX6" fmla="*/ 1054563 w 1641811"/>
              <a:gd name="connsiteY6" fmla="*/ 2052320 h 2257440"/>
              <a:gd name="connsiteX7" fmla="*/ 1477219 w 1641811"/>
              <a:gd name="connsiteY7" fmla="*/ 1954784 h 2257440"/>
              <a:gd name="connsiteX8" fmla="*/ 1635715 w 1641811"/>
              <a:gd name="connsiteY8" fmla="*/ 1678432 h 2257440"/>
              <a:gd name="connsiteX9" fmla="*/ 1440643 w 1641811"/>
              <a:gd name="connsiteY9" fmla="*/ 1141984 h 2257440"/>
              <a:gd name="connsiteX10" fmla="*/ 1091139 w 1641811"/>
              <a:gd name="connsiteY10" fmla="*/ 898144 h 2257440"/>
              <a:gd name="connsiteX11" fmla="*/ 940771 w 1641811"/>
              <a:gd name="connsiteY11" fmla="*/ 642112 h 2257440"/>
              <a:gd name="connsiteX12" fmla="*/ 952963 w 1641811"/>
              <a:gd name="connsiteY12" fmla="*/ 203200 h 2257440"/>
              <a:gd name="connsiteX13" fmla="*/ 883875 w 1641811"/>
              <a:gd name="connsiteY13" fmla="*/ 0 h 2257440"/>
              <a:gd name="connsiteX14" fmla="*/ 883875 w 1641811"/>
              <a:gd name="connsiteY14" fmla="*/ 0 h 2257440"/>
              <a:gd name="connsiteX0" fmla="*/ 148291 w 1641811"/>
              <a:gd name="connsiteY0" fmla="*/ 288544 h 2265442"/>
              <a:gd name="connsiteX1" fmla="*/ 156419 w 1641811"/>
              <a:gd name="connsiteY1" fmla="*/ 597408 h 2265442"/>
              <a:gd name="connsiteX2" fmla="*/ 10115 w 1641811"/>
              <a:gd name="connsiteY2" fmla="*/ 967232 h 2265442"/>
              <a:gd name="connsiteX3" fmla="*/ 95728 w 1641811"/>
              <a:gd name="connsiteY3" fmla="*/ 1362618 h 2265442"/>
              <a:gd name="connsiteX4" fmla="*/ 383763 w 1641811"/>
              <a:gd name="connsiteY4" fmla="*/ 1602647 h 2265442"/>
              <a:gd name="connsiteX5" fmla="*/ 745699 w 1641811"/>
              <a:gd name="connsiteY5" fmla="*/ 2190496 h 2265442"/>
              <a:gd name="connsiteX6" fmla="*/ 1054563 w 1641811"/>
              <a:gd name="connsiteY6" fmla="*/ 2052320 h 2265442"/>
              <a:gd name="connsiteX7" fmla="*/ 1477219 w 1641811"/>
              <a:gd name="connsiteY7" fmla="*/ 1954784 h 2265442"/>
              <a:gd name="connsiteX8" fmla="*/ 1635715 w 1641811"/>
              <a:gd name="connsiteY8" fmla="*/ 1678432 h 2265442"/>
              <a:gd name="connsiteX9" fmla="*/ 1440643 w 1641811"/>
              <a:gd name="connsiteY9" fmla="*/ 1141984 h 2265442"/>
              <a:gd name="connsiteX10" fmla="*/ 1091139 w 1641811"/>
              <a:gd name="connsiteY10" fmla="*/ 898144 h 2265442"/>
              <a:gd name="connsiteX11" fmla="*/ 940771 w 1641811"/>
              <a:gd name="connsiteY11" fmla="*/ 642112 h 2265442"/>
              <a:gd name="connsiteX12" fmla="*/ 952963 w 1641811"/>
              <a:gd name="connsiteY12" fmla="*/ 203200 h 2265442"/>
              <a:gd name="connsiteX13" fmla="*/ 883875 w 1641811"/>
              <a:gd name="connsiteY13" fmla="*/ 0 h 2265442"/>
              <a:gd name="connsiteX14" fmla="*/ 883875 w 1641811"/>
              <a:gd name="connsiteY14" fmla="*/ 0 h 2265442"/>
              <a:gd name="connsiteX0" fmla="*/ 148304 w 1641824"/>
              <a:gd name="connsiteY0" fmla="*/ 288544 h 2265442"/>
              <a:gd name="connsiteX1" fmla="*/ 156432 w 1641824"/>
              <a:gd name="connsiteY1" fmla="*/ 597408 h 2265442"/>
              <a:gd name="connsiteX2" fmla="*/ 10128 w 1641824"/>
              <a:gd name="connsiteY2" fmla="*/ 967232 h 2265442"/>
              <a:gd name="connsiteX3" fmla="*/ 95665 w 1641824"/>
              <a:gd name="connsiteY3" fmla="*/ 1407685 h 2265442"/>
              <a:gd name="connsiteX4" fmla="*/ 383776 w 1641824"/>
              <a:gd name="connsiteY4" fmla="*/ 1602647 h 2265442"/>
              <a:gd name="connsiteX5" fmla="*/ 745712 w 1641824"/>
              <a:gd name="connsiteY5" fmla="*/ 2190496 h 2265442"/>
              <a:gd name="connsiteX6" fmla="*/ 1054576 w 1641824"/>
              <a:gd name="connsiteY6" fmla="*/ 2052320 h 2265442"/>
              <a:gd name="connsiteX7" fmla="*/ 1477232 w 1641824"/>
              <a:gd name="connsiteY7" fmla="*/ 1954784 h 2265442"/>
              <a:gd name="connsiteX8" fmla="*/ 1635728 w 1641824"/>
              <a:gd name="connsiteY8" fmla="*/ 1678432 h 2265442"/>
              <a:gd name="connsiteX9" fmla="*/ 1440656 w 1641824"/>
              <a:gd name="connsiteY9" fmla="*/ 1141984 h 2265442"/>
              <a:gd name="connsiteX10" fmla="*/ 1091152 w 1641824"/>
              <a:gd name="connsiteY10" fmla="*/ 898144 h 2265442"/>
              <a:gd name="connsiteX11" fmla="*/ 940784 w 1641824"/>
              <a:gd name="connsiteY11" fmla="*/ 642112 h 2265442"/>
              <a:gd name="connsiteX12" fmla="*/ 952976 w 1641824"/>
              <a:gd name="connsiteY12" fmla="*/ 203200 h 2265442"/>
              <a:gd name="connsiteX13" fmla="*/ 883888 w 1641824"/>
              <a:gd name="connsiteY13" fmla="*/ 0 h 2265442"/>
              <a:gd name="connsiteX14" fmla="*/ 883888 w 1641824"/>
              <a:gd name="connsiteY14" fmla="*/ 0 h 2265442"/>
              <a:gd name="connsiteX0" fmla="*/ 104622 w 1598142"/>
              <a:gd name="connsiteY0" fmla="*/ 288544 h 2265442"/>
              <a:gd name="connsiteX1" fmla="*/ 112750 w 1598142"/>
              <a:gd name="connsiteY1" fmla="*/ 597408 h 2265442"/>
              <a:gd name="connsiteX2" fmla="*/ 28197 w 1598142"/>
              <a:gd name="connsiteY2" fmla="*/ 955730 h 2265442"/>
              <a:gd name="connsiteX3" fmla="*/ 51983 w 1598142"/>
              <a:gd name="connsiteY3" fmla="*/ 1407685 h 2265442"/>
              <a:gd name="connsiteX4" fmla="*/ 340094 w 1598142"/>
              <a:gd name="connsiteY4" fmla="*/ 1602647 h 2265442"/>
              <a:gd name="connsiteX5" fmla="*/ 702030 w 1598142"/>
              <a:gd name="connsiteY5" fmla="*/ 2190496 h 2265442"/>
              <a:gd name="connsiteX6" fmla="*/ 1010894 w 1598142"/>
              <a:gd name="connsiteY6" fmla="*/ 2052320 h 2265442"/>
              <a:gd name="connsiteX7" fmla="*/ 1433550 w 1598142"/>
              <a:gd name="connsiteY7" fmla="*/ 1954784 h 2265442"/>
              <a:gd name="connsiteX8" fmla="*/ 1592046 w 1598142"/>
              <a:gd name="connsiteY8" fmla="*/ 1678432 h 2265442"/>
              <a:gd name="connsiteX9" fmla="*/ 1396974 w 1598142"/>
              <a:gd name="connsiteY9" fmla="*/ 1141984 h 2265442"/>
              <a:gd name="connsiteX10" fmla="*/ 1047470 w 1598142"/>
              <a:gd name="connsiteY10" fmla="*/ 898144 h 2265442"/>
              <a:gd name="connsiteX11" fmla="*/ 897102 w 1598142"/>
              <a:gd name="connsiteY11" fmla="*/ 642112 h 2265442"/>
              <a:gd name="connsiteX12" fmla="*/ 909294 w 1598142"/>
              <a:gd name="connsiteY12" fmla="*/ 203200 h 2265442"/>
              <a:gd name="connsiteX13" fmla="*/ 840206 w 1598142"/>
              <a:gd name="connsiteY13" fmla="*/ 0 h 2265442"/>
              <a:gd name="connsiteX14" fmla="*/ 840206 w 1598142"/>
              <a:gd name="connsiteY14" fmla="*/ 0 h 2265442"/>
              <a:gd name="connsiteX0" fmla="*/ 137192 w 1630712"/>
              <a:gd name="connsiteY0" fmla="*/ 288544 h 2214681"/>
              <a:gd name="connsiteX1" fmla="*/ 145320 w 1630712"/>
              <a:gd name="connsiteY1" fmla="*/ 597408 h 2214681"/>
              <a:gd name="connsiteX2" fmla="*/ 60767 w 1630712"/>
              <a:gd name="connsiteY2" fmla="*/ 955730 h 2214681"/>
              <a:gd name="connsiteX3" fmla="*/ 84553 w 1630712"/>
              <a:gd name="connsiteY3" fmla="*/ 1407685 h 2214681"/>
              <a:gd name="connsiteX4" fmla="*/ 108341 w 1630712"/>
              <a:gd name="connsiteY4" fmla="*/ 1907213 h 2214681"/>
              <a:gd name="connsiteX5" fmla="*/ 734600 w 1630712"/>
              <a:gd name="connsiteY5" fmla="*/ 2190496 h 2214681"/>
              <a:gd name="connsiteX6" fmla="*/ 1043464 w 1630712"/>
              <a:gd name="connsiteY6" fmla="*/ 2052320 h 2214681"/>
              <a:gd name="connsiteX7" fmla="*/ 1466120 w 1630712"/>
              <a:gd name="connsiteY7" fmla="*/ 1954784 h 2214681"/>
              <a:gd name="connsiteX8" fmla="*/ 1624616 w 1630712"/>
              <a:gd name="connsiteY8" fmla="*/ 1678432 h 2214681"/>
              <a:gd name="connsiteX9" fmla="*/ 1429544 w 1630712"/>
              <a:gd name="connsiteY9" fmla="*/ 1141984 h 2214681"/>
              <a:gd name="connsiteX10" fmla="*/ 1080040 w 1630712"/>
              <a:gd name="connsiteY10" fmla="*/ 898144 h 2214681"/>
              <a:gd name="connsiteX11" fmla="*/ 929672 w 1630712"/>
              <a:gd name="connsiteY11" fmla="*/ 642112 h 2214681"/>
              <a:gd name="connsiteX12" fmla="*/ 941864 w 1630712"/>
              <a:gd name="connsiteY12" fmla="*/ 203200 h 2214681"/>
              <a:gd name="connsiteX13" fmla="*/ 872776 w 1630712"/>
              <a:gd name="connsiteY13" fmla="*/ 0 h 2214681"/>
              <a:gd name="connsiteX14" fmla="*/ 872776 w 1630712"/>
              <a:gd name="connsiteY14" fmla="*/ 0 h 2214681"/>
              <a:gd name="connsiteX0" fmla="*/ 141157 w 1634677"/>
              <a:gd name="connsiteY0" fmla="*/ 288544 h 2214681"/>
              <a:gd name="connsiteX1" fmla="*/ 149285 w 1634677"/>
              <a:gd name="connsiteY1" fmla="*/ 597408 h 2214681"/>
              <a:gd name="connsiteX2" fmla="*/ 64732 w 1634677"/>
              <a:gd name="connsiteY2" fmla="*/ 955730 h 2214681"/>
              <a:gd name="connsiteX3" fmla="*/ 64731 w 1634677"/>
              <a:gd name="connsiteY3" fmla="*/ 1407685 h 2214681"/>
              <a:gd name="connsiteX4" fmla="*/ 112306 w 1634677"/>
              <a:gd name="connsiteY4" fmla="*/ 1907213 h 2214681"/>
              <a:gd name="connsiteX5" fmla="*/ 738565 w 1634677"/>
              <a:gd name="connsiteY5" fmla="*/ 2190496 h 2214681"/>
              <a:gd name="connsiteX6" fmla="*/ 1047429 w 1634677"/>
              <a:gd name="connsiteY6" fmla="*/ 2052320 h 2214681"/>
              <a:gd name="connsiteX7" fmla="*/ 1470085 w 1634677"/>
              <a:gd name="connsiteY7" fmla="*/ 1954784 h 2214681"/>
              <a:gd name="connsiteX8" fmla="*/ 1628581 w 1634677"/>
              <a:gd name="connsiteY8" fmla="*/ 1678432 h 2214681"/>
              <a:gd name="connsiteX9" fmla="*/ 1433509 w 1634677"/>
              <a:gd name="connsiteY9" fmla="*/ 1141984 h 2214681"/>
              <a:gd name="connsiteX10" fmla="*/ 1084005 w 1634677"/>
              <a:gd name="connsiteY10" fmla="*/ 898144 h 2214681"/>
              <a:gd name="connsiteX11" fmla="*/ 933637 w 1634677"/>
              <a:gd name="connsiteY11" fmla="*/ 642112 h 2214681"/>
              <a:gd name="connsiteX12" fmla="*/ 945829 w 1634677"/>
              <a:gd name="connsiteY12" fmla="*/ 203200 h 2214681"/>
              <a:gd name="connsiteX13" fmla="*/ 876741 w 1634677"/>
              <a:gd name="connsiteY13" fmla="*/ 0 h 2214681"/>
              <a:gd name="connsiteX14" fmla="*/ 876741 w 1634677"/>
              <a:gd name="connsiteY14" fmla="*/ 0 h 221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34677" h="2214681">
                <a:moveTo>
                  <a:pt x="141157" y="288544"/>
                </a:moveTo>
                <a:cubicBezTo>
                  <a:pt x="203472" y="247904"/>
                  <a:pt x="162022" y="486210"/>
                  <a:pt x="149285" y="597408"/>
                </a:cubicBezTo>
                <a:cubicBezTo>
                  <a:pt x="136548" y="708606"/>
                  <a:pt x="78824" y="820684"/>
                  <a:pt x="64732" y="955730"/>
                </a:cubicBezTo>
                <a:cubicBezTo>
                  <a:pt x="50640" y="1090776"/>
                  <a:pt x="56802" y="1249105"/>
                  <a:pt x="64731" y="1407685"/>
                </a:cubicBezTo>
                <a:cubicBezTo>
                  <a:pt x="72660" y="1566266"/>
                  <a:pt x="0" y="1776745"/>
                  <a:pt x="112306" y="1907213"/>
                </a:cubicBezTo>
                <a:cubicBezTo>
                  <a:pt x="224612" y="2037682"/>
                  <a:pt x="582711" y="2166312"/>
                  <a:pt x="738565" y="2190496"/>
                </a:cubicBezTo>
                <a:cubicBezTo>
                  <a:pt x="894419" y="2214681"/>
                  <a:pt x="925509" y="2091605"/>
                  <a:pt x="1047429" y="2052320"/>
                </a:cubicBezTo>
                <a:cubicBezTo>
                  <a:pt x="1169349" y="2013035"/>
                  <a:pt x="1373226" y="2017099"/>
                  <a:pt x="1470085" y="1954784"/>
                </a:cubicBezTo>
                <a:cubicBezTo>
                  <a:pt x="1566944" y="1892469"/>
                  <a:pt x="1634677" y="1813899"/>
                  <a:pt x="1628581" y="1678432"/>
                </a:cubicBezTo>
                <a:cubicBezTo>
                  <a:pt x="1622485" y="1542965"/>
                  <a:pt x="1524272" y="1272032"/>
                  <a:pt x="1433509" y="1141984"/>
                </a:cubicBezTo>
                <a:cubicBezTo>
                  <a:pt x="1342746" y="1011936"/>
                  <a:pt x="1167317" y="981456"/>
                  <a:pt x="1084005" y="898144"/>
                </a:cubicBezTo>
                <a:cubicBezTo>
                  <a:pt x="1000693" y="814832"/>
                  <a:pt x="956666" y="757936"/>
                  <a:pt x="933637" y="642112"/>
                </a:cubicBezTo>
                <a:cubicBezTo>
                  <a:pt x="910608" y="526288"/>
                  <a:pt x="955312" y="310219"/>
                  <a:pt x="945829" y="203200"/>
                </a:cubicBezTo>
                <a:cubicBezTo>
                  <a:pt x="936346" y="96181"/>
                  <a:pt x="876741" y="0"/>
                  <a:pt x="876741" y="0"/>
                </a:cubicBezTo>
                <a:lnTo>
                  <a:pt x="876741" y="0"/>
                </a:lnTo>
              </a:path>
            </a:pathLst>
          </a:custGeom>
          <a:ln w="44450">
            <a:solidFill>
              <a:schemeClr val="bg1"/>
            </a:solidFill>
            <a:prstDash val="sysDot"/>
            <a:tailEnd type="none"/>
          </a:ln>
        </p:spPr>
        <p:style>
          <a:lnRef idx="1">
            <a:schemeClr val="accent1"/>
          </a:lnRef>
          <a:fillRef idx="0">
            <a:schemeClr val="accent1"/>
          </a:fillRef>
          <a:effectRef idx="0">
            <a:schemeClr val="accent1"/>
          </a:effectRef>
          <a:fontRef idx="minor">
            <a:schemeClr val="tx1"/>
          </a:fontRef>
        </p:style>
        <p:txBody>
          <a:bodyPr lIns="109728" tIns="54864" rIns="109728" bIns="54864" rtlCol="0" anchor="ctr"/>
          <a:lstStyle/>
          <a:p>
            <a:pPr algn="ctr"/>
            <a:endParaRPr lang="en-US"/>
          </a:p>
        </p:txBody>
      </p:sp>
      <p:sp>
        <p:nvSpPr>
          <p:cNvPr id="52" name="Freeform 51"/>
          <p:cNvSpPr/>
          <p:nvPr/>
        </p:nvSpPr>
        <p:spPr>
          <a:xfrm>
            <a:off x="4958337" y="391198"/>
            <a:ext cx="2725264" cy="5989477"/>
          </a:xfrm>
          <a:custGeom>
            <a:avLst/>
            <a:gdLst>
              <a:gd name="connsiteX0" fmla="*/ 458400 w 3073200"/>
              <a:gd name="connsiteY0" fmla="*/ 6225600 h 6534000"/>
              <a:gd name="connsiteX1" fmla="*/ 444000 w 3073200"/>
              <a:gd name="connsiteY1" fmla="*/ 5440800 h 6534000"/>
              <a:gd name="connsiteX2" fmla="*/ 804000 w 3073200"/>
              <a:gd name="connsiteY2" fmla="*/ 4749600 h 6534000"/>
              <a:gd name="connsiteX3" fmla="*/ 1192800 w 3073200"/>
              <a:gd name="connsiteY3" fmla="*/ 4368000 h 6534000"/>
              <a:gd name="connsiteX4" fmla="*/ 919200 w 3073200"/>
              <a:gd name="connsiteY4" fmla="*/ 3482400 h 6534000"/>
              <a:gd name="connsiteX5" fmla="*/ 523200 w 3073200"/>
              <a:gd name="connsiteY5" fmla="*/ 2978400 h 6534000"/>
              <a:gd name="connsiteX6" fmla="*/ 4800 w 3073200"/>
              <a:gd name="connsiteY6" fmla="*/ 2373600 h 6534000"/>
              <a:gd name="connsiteX7" fmla="*/ 552000 w 3073200"/>
              <a:gd name="connsiteY7" fmla="*/ 1898400 h 6534000"/>
              <a:gd name="connsiteX8" fmla="*/ 1416000 w 3073200"/>
              <a:gd name="connsiteY8" fmla="*/ 1020000 h 6534000"/>
              <a:gd name="connsiteX9" fmla="*/ 1984800 w 3073200"/>
              <a:gd name="connsiteY9" fmla="*/ 271200 h 6534000"/>
              <a:gd name="connsiteX10" fmla="*/ 2532000 w 3073200"/>
              <a:gd name="connsiteY10" fmla="*/ 120000 h 6534000"/>
              <a:gd name="connsiteX11" fmla="*/ 3072000 w 3073200"/>
              <a:gd name="connsiteY11" fmla="*/ 991200 h 6534000"/>
              <a:gd name="connsiteX12" fmla="*/ 2539200 w 3073200"/>
              <a:gd name="connsiteY12" fmla="*/ 2251200 h 6534000"/>
              <a:gd name="connsiteX13" fmla="*/ 2344800 w 3073200"/>
              <a:gd name="connsiteY13" fmla="*/ 2971200 h 6534000"/>
              <a:gd name="connsiteX14" fmla="*/ 2251200 w 3073200"/>
              <a:gd name="connsiteY14" fmla="*/ 3576000 h 6534000"/>
              <a:gd name="connsiteX15" fmla="*/ 2280000 w 3073200"/>
              <a:gd name="connsiteY15" fmla="*/ 4015200 h 6534000"/>
              <a:gd name="connsiteX16" fmla="*/ 2128800 w 3073200"/>
              <a:gd name="connsiteY16" fmla="*/ 4807200 h 6534000"/>
              <a:gd name="connsiteX17" fmla="*/ 1704000 w 3073200"/>
              <a:gd name="connsiteY17" fmla="*/ 5606400 h 6534000"/>
              <a:gd name="connsiteX18" fmla="*/ 1056000 w 3073200"/>
              <a:gd name="connsiteY18" fmla="*/ 6427200 h 6534000"/>
              <a:gd name="connsiteX19" fmla="*/ 458400 w 3073200"/>
              <a:gd name="connsiteY19" fmla="*/ 6225600 h 6534000"/>
              <a:gd name="connsiteX0" fmla="*/ 561712 w 3176512"/>
              <a:gd name="connsiteY0" fmla="*/ 6225600 h 6534000"/>
              <a:gd name="connsiteX1" fmla="*/ 57600 w 3176512"/>
              <a:gd name="connsiteY1" fmla="*/ 5278989 h 6534000"/>
              <a:gd name="connsiteX2" fmla="*/ 907312 w 3176512"/>
              <a:gd name="connsiteY2" fmla="*/ 4749600 h 6534000"/>
              <a:gd name="connsiteX3" fmla="*/ 1296112 w 3176512"/>
              <a:gd name="connsiteY3" fmla="*/ 4368000 h 6534000"/>
              <a:gd name="connsiteX4" fmla="*/ 1022512 w 3176512"/>
              <a:gd name="connsiteY4" fmla="*/ 3482400 h 6534000"/>
              <a:gd name="connsiteX5" fmla="*/ 626512 w 3176512"/>
              <a:gd name="connsiteY5" fmla="*/ 2978400 h 6534000"/>
              <a:gd name="connsiteX6" fmla="*/ 108112 w 3176512"/>
              <a:gd name="connsiteY6" fmla="*/ 2373600 h 6534000"/>
              <a:gd name="connsiteX7" fmla="*/ 655312 w 3176512"/>
              <a:gd name="connsiteY7" fmla="*/ 1898400 h 6534000"/>
              <a:gd name="connsiteX8" fmla="*/ 1519312 w 3176512"/>
              <a:gd name="connsiteY8" fmla="*/ 1020000 h 6534000"/>
              <a:gd name="connsiteX9" fmla="*/ 2088112 w 3176512"/>
              <a:gd name="connsiteY9" fmla="*/ 271200 h 6534000"/>
              <a:gd name="connsiteX10" fmla="*/ 2635312 w 3176512"/>
              <a:gd name="connsiteY10" fmla="*/ 120000 h 6534000"/>
              <a:gd name="connsiteX11" fmla="*/ 3175312 w 3176512"/>
              <a:gd name="connsiteY11" fmla="*/ 991200 h 6534000"/>
              <a:gd name="connsiteX12" fmla="*/ 2642512 w 3176512"/>
              <a:gd name="connsiteY12" fmla="*/ 2251200 h 6534000"/>
              <a:gd name="connsiteX13" fmla="*/ 2448112 w 3176512"/>
              <a:gd name="connsiteY13" fmla="*/ 2971200 h 6534000"/>
              <a:gd name="connsiteX14" fmla="*/ 2354512 w 3176512"/>
              <a:gd name="connsiteY14" fmla="*/ 3576000 h 6534000"/>
              <a:gd name="connsiteX15" fmla="*/ 2383312 w 3176512"/>
              <a:gd name="connsiteY15" fmla="*/ 4015200 h 6534000"/>
              <a:gd name="connsiteX16" fmla="*/ 2232112 w 3176512"/>
              <a:gd name="connsiteY16" fmla="*/ 4807200 h 6534000"/>
              <a:gd name="connsiteX17" fmla="*/ 1807312 w 3176512"/>
              <a:gd name="connsiteY17" fmla="*/ 5606400 h 6534000"/>
              <a:gd name="connsiteX18" fmla="*/ 1159312 w 3176512"/>
              <a:gd name="connsiteY18" fmla="*/ 6427200 h 6534000"/>
              <a:gd name="connsiteX19" fmla="*/ 561712 w 3176512"/>
              <a:gd name="connsiteY19" fmla="*/ 6225600 h 6534000"/>
              <a:gd name="connsiteX0" fmla="*/ 561712 w 3176512"/>
              <a:gd name="connsiteY0" fmla="*/ 6225600 h 6340814"/>
              <a:gd name="connsiteX1" fmla="*/ 57600 w 3176512"/>
              <a:gd name="connsiteY1" fmla="*/ 5278989 h 6340814"/>
              <a:gd name="connsiteX2" fmla="*/ 907312 w 3176512"/>
              <a:gd name="connsiteY2" fmla="*/ 4749600 h 6340814"/>
              <a:gd name="connsiteX3" fmla="*/ 1296112 w 3176512"/>
              <a:gd name="connsiteY3" fmla="*/ 4368000 h 6340814"/>
              <a:gd name="connsiteX4" fmla="*/ 1022512 w 3176512"/>
              <a:gd name="connsiteY4" fmla="*/ 3482400 h 6340814"/>
              <a:gd name="connsiteX5" fmla="*/ 626512 w 3176512"/>
              <a:gd name="connsiteY5" fmla="*/ 2978400 h 6340814"/>
              <a:gd name="connsiteX6" fmla="*/ 108112 w 3176512"/>
              <a:gd name="connsiteY6" fmla="*/ 2373600 h 6340814"/>
              <a:gd name="connsiteX7" fmla="*/ 655312 w 3176512"/>
              <a:gd name="connsiteY7" fmla="*/ 1898400 h 6340814"/>
              <a:gd name="connsiteX8" fmla="*/ 1519312 w 3176512"/>
              <a:gd name="connsiteY8" fmla="*/ 1020000 h 6340814"/>
              <a:gd name="connsiteX9" fmla="*/ 2088112 w 3176512"/>
              <a:gd name="connsiteY9" fmla="*/ 271200 h 6340814"/>
              <a:gd name="connsiteX10" fmla="*/ 2635312 w 3176512"/>
              <a:gd name="connsiteY10" fmla="*/ 120000 h 6340814"/>
              <a:gd name="connsiteX11" fmla="*/ 3175312 w 3176512"/>
              <a:gd name="connsiteY11" fmla="*/ 991200 h 6340814"/>
              <a:gd name="connsiteX12" fmla="*/ 2642512 w 3176512"/>
              <a:gd name="connsiteY12" fmla="*/ 2251200 h 6340814"/>
              <a:gd name="connsiteX13" fmla="*/ 2448112 w 3176512"/>
              <a:gd name="connsiteY13" fmla="*/ 2971200 h 6340814"/>
              <a:gd name="connsiteX14" fmla="*/ 2354512 w 3176512"/>
              <a:gd name="connsiteY14" fmla="*/ 3576000 h 6340814"/>
              <a:gd name="connsiteX15" fmla="*/ 2383312 w 3176512"/>
              <a:gd name="connsiteY15" fmla="*/ 4015200 h 6340814"/>
              <a:gd name="connsiteX16" fmla="*/ 2232112 w 3176512"/>
              <a:gd name="connsiteY16" fmla="*/ 4807200 h 6340814"/>
              <a:gd name="connsiteX17" fmla="*/ 1807312 w 3176512"/>
              <a:gd name="connsiteY17" fmla="*/ 5606400 h 6340814"/>
              <a:gd name="connsiteX18" fmla="*/ 1209740 w 3176512"/>
              <a:gd name="connsiteY18" fmla="*/ 5970273 h 6340814"/>
              <a:gd name="connsiteX19" fmla="*/ 561712 w 3176512"/>
              <a:gd name="connsiteY19" fmla="*/ 6225600 h 6340814"/>
              <a:gd name="connsiteX0" fmla="*/ 561712 w 3176512"/>
              <a:gd name="connsiteY0" fmla="*/ 6225600 h 6340814"/>
              <a:gd name="connsiteX1" fmla="*/ 57600 w 3176512"/>
              <a:gd name="connsiteY1" fmla="*/ 5278989 h 6340814"/>
              <a:gd name="connsiteX2" fmla="*/ 907312 w 3176512"/>
              <a:gd name="connsiteY2" fmla="*/ 4749600 h 6340814"/>
              <a:gd name="connsiteX3" fmla="*/ 1296112 w 3176512"/>
              <a:gd name="connsiteY3" fmla="*/ 4368000 h 6340814"/>
              <a:gd name="connsiteX4" fmla="*/ 1022512 w 3176512"/>
              <a:gd name="connsiteY4" fmla="*/ 3482400 h 6340814"/>
              <a:gd name="connsiteX5" fmla="*/ 626512 w 3176512"/>
              <a:gd name="connsiteY5" fmla="*/ 2978400 h 6340814"/>
              <a:gd name="connsiteX6" fmla="*/ 108112 w 3176512"/>
              <a:gd name="connsiteY6" fmla="*/ 2373600 h 6340814"/>
              <a:gd name="connsiteX7" fmla="*/ 655312 w 3176512"/>
              <a:gd name="connsiteY7" fmla="*/ 1898400 h 6340814"/>
              <a:gd name="connsiteX8" fmla="*/ 1519312 w 3176512"/>
              <a:gd name="connsiteY8" fmla="*/ 1020000 h 6340814"/>
              <a:gd name="connsiteX9" fmla="*/ 2088112 w 3176512"/>
              <a:gd name="connsiteY9" fmla="*/ 271200 h 6340814"/>
              <a:gd name="connsiteX10" fmla="*/ 2635312 w 3176512"/>
              <a:gd name="connsiteY10" fmla="*/ 120000 h 6340814"/>
              <a:gd name="connsiteX11" fmla="*/ 3175312 w 3176512"/>
              <a:gd name="connsiteY11" fmla="*/ 991200 h 6340814"/>
              <a:gd name="connsiteX12" fmla="*/ 2642512 w 3176512"/>
              <a:gd name="connsiteY12" fmla="*/ 2251200 h 6340814"/>
              <a:gd name="connsiteX13" fmla="*/ 2448112 w 3176512"/>
              <a:gd name="connsiteY13" fmla="*/ 2971200 h 6340814"/>
              <a:gd name="connsiteX14" fmla="*/ 2354512 w 3176512"/>
              <a:gd name="connsiteY14" fmla="*/ 3576000 h 6340814"/>
              <a:gd name="connsiteX15" fmla="*/ 2383312 w 3176512"/>
              <a:gd name="connsiteY15" fmla="*/ 4015200 h 6340814"/>
              <a:gd name="connsiteX16" fmla="*/ 2232112 w 3176512"/>
              <a:gd name="connsiteY16" fmla="*/ 4807200 h 6340814"/>
              <a:gd name="connsiteX17" fmla="*/ 1843417 w 3176512"/>
              <a:gd name="connsiteY17" fmla="*/ 5394203 h 6340814"/>
              <a:gd name="connsiteX18" fmla="*/ 1209740 w 3176512"/>
              <a:gd name="connsiteY18" fmla="*/ 5970273 h 6340814"/>
              <a:gd name="connsiteX19" fmla="*/ 561712 w 3176512"/>
              <a:gd name="connsiteY19" fmla="*/ 6225600 h 6340814"/>
              <a:gd name="connsiteX0" fmla="*/ 561712 w 3176512"/>
              <a:gd name="connsiteY0" fmla="*/ 6225600 h 6340814"/>
              <a:gd name="connsiteX1" fmla="*/ 57600 w 3176512"/>
              <a:gd name="connsiteY1" fmla="*/ 5278989 h 6340814"/>
              <a:gd name="connsiteX2" fmla="*/ 907312 w 3176512"/>
              <a:gd name="connsiteY2" fmla="*/ 4749600 h 6340814"/>
              <a:gd name="connsiteX3" fmla="*/ 1094526 w 3176512"/>
              <a:gd name="connsiteY3" fmla="*/ 4126849 h 6340814"/>
              <a:gd name="connsiteX4" fmla="*/ 1022512 w 3176512"/>
              <a:gd name="connsiteY4" fmla="*/ 3482400 h 6340814"/>
              <a:gd name="connsiteX5" fmla="*/ 626512 w 3176512"/>
              <a:gd name="connsiteY5" fmla="*/ 2978400 h 6340814"/>
              <a:gd name="connsiteX6" fmla="*/ 108112 w 3176512"/>
              <a:gd name="connsiteY6" fmla="*/ 2373600 h 6340814"/>
              <a:gd name="connsiteX7" fmla="*/ 655312 w 3176512"/>
              <a:gd name="connsiteY7" fmla="*/ 1898400 h 6340814"/>
              <a:gd name="connsiteX8" fmla="*/ 1519312 w 3176512"/>
              <a:gd name="connsiteY8" fmla="*/ 1020000 h 6340814"/>
              <a:gd name="connsiteX9" fmla="*/ 2088112 w 3176512"/>
              <a:gd name="connsiteY9" fmla="*/ 271200 h 6340814"/>
              <a:gd name="connsiteX10" fmla="*/ 2635312 w 3176512"/>
              <a:gd name="connsiteY10" fmla="*/ 120000 h 6340814"/>
              <a:gd name="connsiteX11" fmla="*/ 3175312 w 3176512"/>
              <a:gd name="connsiteY11" fmla="*/ 991200 h 6340814"/>
              <a:gd name="connsiteX12" fmla="*/ 2642512 w 3176512"/>
              <a:gd name="connsiteY12" fmla="*/ 2251200 h 6340814"/>
              <a:gd name="connsiteX13" fmla="*/ 2448112 w 3176512"/>
              <a:gd name="connsiteY13" fmla="*/ 2971200 h 6340814"/>
              <a:gd name="connsiteX14" fmla="*/ 2354512 w 3176512"/>
              <a:gd name="connsiteY14" fmla="*/ 3576000 h 6340814"/>
              <a:gd name="connsiteX15" fmla="*/ 2383312 w 3176512"/>
              <a:gd name="connsiteY15" fmla="*/ 4015200 h 6340814"/>
              <a:gd name="connsiteX16" fmla="*/ 2232112 w 3176512"/>
              <a:gd name="connsiteY16" fmla="*/ 4807200 h 6340814"/>
              <a:gd name="connsiteX17" fmla="*/ 1843417 w 3176512"/>
              <a:gd name="connsiteY17" fmla="*/ 5394203 h 6340814"/>
              <a:gd name="connsiteX18" fmla="*/ 1209740 w 3176512"/>
              <a:gd name="connsiteY18" fmla="*/ 5970273 h 6340814"/>
              <a:gd name="connsiteX19" fmla="*/ 561712 w 3176512"/>
              <a:gd name="connsiteY19" fmla="*/ 6225600 h 6340814"/>
              <a:gd name="connsiteX0" fmla="*/ 535307 w 3150107"/>
              <a:gd name="connsiteY0" fmla="*/ 6225600 h 6340814"/>
              <a:gd name="connsiteX1" fmla="*/ 31195 w 3150107"/>
              <a:gd name="connsiteY1" fmla="*/ 5278989 h 6340814"/>
              <a:gd name="connsiteX2" fmla="*/ 722479 w 3150107"/>
              <a:gd name="connsiteY2" fmla="*/ 4587705 h 6340814"/>
              <a:gd name="connsiteX3" fmla="*/ 1068121 w 3150107"/>
              <a:gd name="connsiteY3" fmla="*/ 4126849 h 6340814"/>
              <a:gd name="connsiteX4" fmla="*/ 996107 w 3150107"/>
              <a:gd name="connsiteY4" fmla="*/ 3482400 h 6340814"/>
              <a:gd name="connsiteX5" fmla="*/ 600107 w 3150107"/>
              <a:gd name="connsiteY5" fmla="*/ 2978400 h 6340814"/>
              <a:gd name="connsiteX6" fmla="*/ 81707 w 3150107"/>
              <a:gd name="connsiteY6" fmla="*/ 2373600 h 6340814"/>
              <a:gd name="connsiteX7" fmla="*/ 628907 w 3150107"/>
              <a:gd name="connsiteY7" fmla="*/ 1898400 h 6340814"/>
              <a:gd name="connsiteX8" fmla="*/ 1492907 w 3150107"/>
              <a:gd name="connsiteY8" fmla="*/ 1020000 h 6340814"/>
              <a:gd name="connsiteX9" fmla="*/ 2061707 w 3150107"/>
              <a:gd name="connsiteY9" fmla="*/ 271200 h 6340814"/>
              <a:gd name="connsiteX10" fmla="*/ 2608907 w 3150107"/>
              <a:gd name="connsiteY10" fmla="*/ 120000 h 6340814"/>
              <a:gd name="connsiteX11" fmla="*/ 3148907 w 3150107"/>
              <a:gd name="connsiteY11" fmla="*/ 991200 h 6340814"/>
              <a:gd name="connsiteX12" fmla="*/ 2616107 w 3150107"/>
              <a:gd name="connsiteY12" fmla="*/ 2251200 h 6340814"/>
              <a:gd name="connsiteX13" fmla="*/ 2421707 w 3150107"/>
              <a:gd name="connsiteY13" fmla="*/ 2971200 h 6340814"/>
              <a:gd name="connsiteX14" fmla="*/ 2328107 w 3150107"/>
              <a:gd name="connsiteY14" fmla="*/ 3576000 h 6340814"/>
              <a:gd name="connsiteX15" fmla="*/ 2356907 w 3150107"/>
              <a:gd name="connsiteY15" fmla="*/ 4015200 h 6340814"/>
              <a:gd name="connsiteX16" fmla="*/ 2205707 w 3150107"/>
              <a:gd name="connsiteY16" fmla="*/ 4807200 h 6340814"/>
              <a:gd name="connsiteX17" fmla="*/ 1817012 w 3150107"/>
              <a:gd name="connsiteY17" fmla="*/ 5394203 h 6340814"/>
              <a:gd name="connsiteX18" fmla="*/ 1183335 w 3150107"/>
              <a:gd name="connsiteY18" fmla="*/ 5970273 h 6340814"/>
              <a:gd name="connsiteX19" fmla="*/ 535307 w 3150107"/>
              <a:gd name="connsiteY19" fmla="*/ 6225600 h 6340814"/>
              <a:gd name="connsiteX0" fmla="*/ 535307 w 3150107"/>
              <a:gd name="connsiteY0" fmla="*/ 6225600 h 6340814"/>
              <a:gd name="connsiteX1" fmla="*/ 31195 w 3150107"/>
              <a:gd name="connsiteY1" fmla="*/ 5278989 h 6340814"/>
              <a:gd name="connsiteX2" fmla="*/ 722479 w 3150107"/>
              <a:gd name="connsiteY2" fmla="*/ 4587705 h 6340814"/>
              <a:gd name="connsiteX3" fmla="*/ 837693 w 3150107"/>
              <a:gd name="connsiteY3" fmla="*/ 4069242 h 6340814"/>
              <a:gd name="connsiteX4" fmla="*/ 996107 w 3150107"/>
              <a:gd name="connsiteY4" fmla="*/ 3482400 h 6340814"/>
              <a:gd name="connsiteX5" fmla="*/ 600107 w 3150107"/>
              <a:gd name="connsiteY5" fmla="*/ 2978400 h 6340814"/>
              <a:gd name="connsiteX6" fmla="*/ 81707 w 3150107"/>
              <a:gd name="connsiteY6" fmla="*/ 2373600 h 6340814"/>
              <a:gd name="connsiteX7" fmla="*/ 628907 w 3150107"/>
              <a:gd name="connsiteY7" fmla="*/ 1898400 h 6340814"/>
              <a:gd name="connsiteX8" fmla="*/ 1492907 w 3150107"/>
              <a:gd name="connsiteY8" fmla="*/ 1020000 h 6340814"/>
              <a:gd name="connsiteX9" fmla="*/ 2061707 w 3150107"/>
              <a:gd name="connsiteY9" fmla="*/ 271200 h 6340814"/>
              <a:gd name="connsiteX10" fmla="*/ 2608907 w 3150107"/>
              <a:gd name="connsiteY10" fmla="*/ 120000 h 6340814"/>
              <a:gd name="connsiteX11" fmla="*/ 3148907 w 3150107"/>
              <a:gd name="connsiteY11" fmla="*/ 991200 h 6340814"/>
              <a:gd name="connsiteX12" fmla="*/ 2616107 w 3150107"/>
              <a:gd name="connsiteY12" fmla="*/ 2251200 h 6340814"/>
              <a:gd name="connsiteX13" fmla="*/ 2421707 w 3150107"/>
              <a:gd name="connsiteY13" fmla="*/ 2971200 h 6340814"/>
              <a:gd name="connsiteX14" fmla="*/ 2328107 w 3150107"/>
              <a:gd name="connsiteY14" fmla="*/ 3576000 h 6340814"/>
              <a:gd name="connsiteX15" fmla="*/ 2356907 w 3150107"/>
              <a:gd name="connsiteY15" fmla="*/ 4015200 h 6340814"/>
              <a:gd name="connsiteX16" fmla="*/ 2205707 w 3150107"/>
              <a:gd name="connsiteY16" fmla="*/ 4807200 h 6340814"/>
              <a:gd name="connsiteX17" fmla="*/ 1817012 w 3150107"/>
              <a:gd name="connsiteY17" fmla="*/ 5394203 h 6340814"/>
              <a:gd name="connsiteX18" fmla="*/ 1183335 w 3150107"/>
              <a:gd name="connsiteY18" fmla="*/ 5970273 h 6340814"/>
              <a:gd name="connsiteX19" fmla="*/ 535307 w 3150107"/>
              <a:gd name="connsiteY19" fmla="*/ 6225600 h 6340814"/>
              <a:gd name="connsiteX0" fmla="*/ 535307 w 3150107"/>
              <a:gd name="connsiteY0" fmla="*/ 6225600 h 6340814"/>
              <a:gd name="connsiteX1" fmla="*/ 31195 w 3150107"/>
              <a:gd name="connsiteY1" fmla="*/ 5278989 h 6340814"/>
              <a:gd name="connsiteX2" fmla="*/ 722479 w 3150107"/>
              <a:gd name="connsiteY2" fmla="*/ 4587705 h 6340814"/>
              <a:gd name="connsiteX3" fmla="*/ 837693 w 3150107"/>
              <a:gd name="connsiteY3" fmla="*/ 4069242 h 6340814"/>
              <a:gd name="connsiteX4" fmla="*/ 952907 w 3150107"/>
              <a:gd name="connsiteY4" fmla="*/ 3608386 h 6340814"/>
              <a:gd name="connsiteX5" fmla="*/ 600107 w 3150107"/>
              <a:gd name="connsiteY5" fmla="*/ 2978400 h 6340814"/>
              <a:gd name="connsiteX6" fmla="*/ 81707 w 3150107"/>
              <a:gd name="connsiteY6" fmla="*/ 2373600 h 6340814"/>
              <a:gd name="connsiteX7" fmla="*/ 628907 w 3150107"/>
              <a:gd name="connsiteY7" fmla="*/ 1898400 h 6340814"/>
              <a:gd name="connsiteX8" fmla="*/ 1492907 w 3150107"/>
              <a:gd name="connsiteY8" fmla="*/ 1020000 h 6340814"/>
              <a:gd name="connsiteX9" fmla="*/ 2061707 w 3150107"/>
              <a:gd name="connsiteY9" fmla="*/ 271200 h 6340814"/>
              <a:gd name="connsiteX10" fmla="*/ 2608907 w 3150107"/>
              <a:gd name="connsiteY10" fmla="*/ 120000 h 6340814"/>
              <a:gd name="connsiteX11" fmla="*/ 3148907 w 3150107"/>
              <a:gd name="connsiteY11" fmla="*/ 991200 h 6340814"/>
              <a:gd name="connsiteX12" fmla="*/ 2616107 w 3150107"/>
              <a:gd name="connsiteY12" fmla="*/ 2251200 h 6340814"/>
              <a:gd name="connsiteX13" fmla="*/ 2421707 w 3150107"/>
              <a:gd name="connsiteY13" fmla="*/ 2971200 h 6340814"/>
              <a:gd name="connsiteX14" fmla="*/ 2328107 w 3150107"/>
              <a:gd name="connsiteY14" fmla="*/ 3576000 h 6340814"/>
              <a:gd name="connsiteX15" fmla="*/ 2356907 w 3150107"/>
              <a:gd name="connsiteY15" fmla="*/ 4015200 h 6340814"/>
              <a:gd name="connsiteX16" fmla="*/ 2205707 w 3150107"/>
              <a:gd name="connsiteY16" fmla="*/ 4807200 h 6340814"/>
              <a:gd name="connsiteX17" fmla="*/ 1817012 w 3150107"/>
              <a:gd name="connsiteY17" fmla="*/ 5394203 h 6340814"/>
              <a:gd name="connsiteX18" fmla="*/ 1183335 w 3150107"/>
              <a:gd name="connsiteY18" fmla="*/ 5970273 h 6340814"/>
              <a:gd name="connsiteX19" fmla="*/ 535307 w 3150107"/>
              <a:gd name="connsiteY19" fmla="*/ 6225600 h 6340814"/>
              <a:gd name="connsiteX0" fmla="*/ 458400 w 3073200"/>
              <a:gd name="connsiteY0" fmla="*/ 6225600 h 6331213"/>
              <a:gd name="connsiteX1" fmla="*/ 357537 w 3073200"/>
              <a:gd name="connsiteY1" fmla="*/ 5336596 h 6331213"/>
              <a:gd name="connsiteX2" fmla="*/ 645572 w 3073200"/>
              <a:gd name="connsiteY2" fmla="*/ 4587705 h 6331213"/>
              <a:gd name="connsiteX3" fmla="*/ 760786 w 3073200"/>
              <a:gd name="connsiteY3" fmla="*/ 4069242 h 6331213"/>
              <a:gd name="connsiteX4" fmla="*/ 876000 w 3073200"/>
              <a:gd name="connsiteY4" fmla="*/ 3608386 h 6331213"/>
              <a:gd name="connsiteX5" fmla="*/ 523200 w 3073200"/>
              <a:gd name="connsiteY5" fmla="*/ 2978400 h 6331213"/>
              <a:gd name="connsiteX6" fmla="*/ 4800 w 3073200"/>
              <a:gd name="connsiteY6" fmla="*/ 2373600 h 6331213"/>
              <a:gd name="connsiteX7" fmla="*/ 552000 w 3073200"/>
              <a:gd name="connsiteY7" fmla="*/ 1898400 h 6331213"/>
              <a:gd name="connsiteX8" fmla="*/ 1416000 w 3073200"/>
              <a:gd name="connsiteY8" fmla="*/ 1020000 h 6331213"/>
              <a:gd name="connsiteX9" fmla="*/ 1984800 w 3073200"/>
              <a:gd name="connsiteY9" fmla="*/ 271200 h 6331213"/>
              <a:gd name="connsiteX10" fmla="*/ 2532000 w 3073200"/>
              <a:gd name="connsiteY10" fmla="*/ 120000 h 6331213"/>
              <a:gd name="connsiteX11" fmla="*/ 3072000 w 3073200"/>
              <a:gd name="connsiteY11" fmla="*/ 991200 h 6331213"/>
              <a:gd name="connsiteX12" fmla="*/ 2539200 w 3073200"/>
              <a:gd name="connsiteY12" fmla="*/ 2251200 h 6331213"/>
              <a:gd name="connsiteX13" fmla="*/ 2344800 w 3073200"/>
              <a:gd name="connsiteY13" fmla="*/ 2971200 h 6331213"/>
              <a:gd name="connsiteX14" fmla="*/ 2251200 w 3073200"/>
              <a:gd name="connsiteY14" fmla="*/ 3576000 h 6331213"/>
              <a:gd name="connsiteX15" fmla="*/ 2280000 w 3073200"/>
              <a:gd name="connsiteY15" fmla="*/ 4015200 h 6331213"/>
              <a:gd name="connsiteX16" fmla="*/ 2128800 w 3073200"/>
              <a:gd name="connsiteY16" fmla="*/ 4807200 h 6331213"/>
              <a:gd name="connsiteX17" fmla="*/ 1740105 w 3073200"/>
              <a:gd name="connsiteY17" fmla="*/ 5394203 h 6331213"/>
              <a:gd name="connsiteX18" fmla="*/ 1106428 w 3073200"/>
              <a:gd name="connsiteY18" fmla="*/ 5970273 h 6331213"/>
              <a:gd name="connsiteX19" fmla="*/ 458400 w 3073200"/>
              <a:gd name="connsiteY19" fmla="*/ 6225600 h 6331213"/>
              <a:gd name="connsiteX0" fmla="*/ 458400 w 3073200"/>
              <a:gd name="connsiteY0" fmla="*/ 6225600 h 6331213"/>
              <a:gd name="connsiteX1" fmla="*/ 357537 w 3073200"/>
              <a:gd name="connsiteY1" fmla="*/ 5336596 h 6331213"/>
              <a:gd name="connsiteX2" fmla="*/ 875999 w 3073200"/>
              <a:gd name="connsiteY2" fmla="*/ 4702920 h 6331213"/>
              <a:gd name="connsiteX3" fmla="*/ 760786 w 3073200"/>
              <a:gd name="connsiteY3" fmla="*/ 4069242 h 6331213"/>
              <a:gd name="connsiteX4" fmla="*/ 876000 w 3073200"/>
              <a:gd name="connsiteY4" fmla="*/ 3608386 h 6331213"/>
              <a:gd name="connsiteX5" fmla="*/ 523200 w 3073200"/>
              <a:gd name="connsiteY5" fmla="*/ 2978400 h 6331213"/>
              <a:gd name="connsiteX6" fmla="*/ 4800 w 3073200"/>
              <a:gd name="connsiteY6" fmla="*/ 2373600 h 6331213"/>
              <a:gd name="connsiteX7" fmla="*/ 552000 w 3073200"/>
              <a:gd name="connsiteY7" fmla="*/ 1898400 h 6331213"/>
              <a:gd name="connsiteX8" fmla="*/ 1416000 w 3073200"/>
              <a:gd name="connsiteY8" fmla="*/ 1020000 h 6331213"/>
              <a:gd name="connsiteX9" fmla="*/ 1984800 w 3073200"/>
              <a:gd name="connsiteY9" fmla="*/ 271200 h 6331213"/>
              <a:gd name="connsiteX10" fmla="*/ 2532000 w 3073200"/>
              <a:gd name="connsiteY10" fmla="*/ 120000 h 6331213"/>
              <a:gd name="connsiteX11" fmla="*/ 3072000 w 3073200"/>
              <a:gd name="connsiteY11" fmla="*/ 991200 h 6331213"/>
              <a:gd name="connsiteX12" fmla="*/ 2539200 w 3073200"/>
              <a:gd name="connsiteY12" fmla="*/ 2251200 h 6331213"/>
              <a:gd name="connsiteX13" fmla="*/ 2344800 w 3073200"/>
              <a:gd name="connsiteY13" fmla="*/ 2971200 h 6331213"/>
              <a:gd name="connsiteX14" fmla="*/ 2251200 w 3073200"/>
              <a:gd name="connsiteY14" fmla="*/ 3576000 h 6331213"/>
              <a:gd name="connsiteX15" fmla="*/ 2280000 w 3073200"/>
              <a:gd name="connsiteY15" fmla="*/ 4015200 h 6331213"/>
              <a:gd name="connsiteX16" fmla="*/ 2128800 w 3073200"/>
              <a:gd name="connsiteY16" fmla="*/ 4807200 h 6331213"/>
              <a:gd name="connsiteX17" fmla="*/ 1740105 w 3073200"/>
              <a:gd name="connsiteY17" fmla="*/ 5394203 h 6331213"/>
              <a:gd name="connsiteX18" fmla="*/ 1106428 w 3073200"/>
              <a:gd name="connsiteY18" fmla="*/ 5970273 h 6331213"/>
              <a:gd name="connsiteX19" fmla="*/ 458400 w 3073200"/>
              <a:gd name="connsiteY19" fmla="*/ 6225600 h 6331213"/>
              <a:gd name="connsiteX0" fmla="*/ 818392 w 3073200"/>
              <a:gd name="connsiteY0" fmla="*/ 5912667 h 6056684"/>
              <a:gd name="connsiteX1" fmla="*/ 357537 w 3073200"/>
              <a:gd name="connsiteY1" fmla="*/ 5336596 h 6056684"/>
              <a:gd name="connsiteX2" fmla="*/ 875999 w 3073200"/>
              <a:gd name="connsiteY2" fmla="*/ 4702920 h 6056684"/>
              <a:gd name="connsiteX3" fmla="*/ 760786 w 3073200"/>
              <a:gd name="connsiteY3" fmla="*/ 4069242 h 6056684"/>
              <a:gd name="connsiteX4" fmla="*/ 876000 w 3073200"/>
              <a:gd name="connsiteY4" fmla="*/ 3608386 h 6056684"/>
              <a:gd name="connsiteX5" fmla="*/ 523200 w 3073200"/>
              <a:gd name="connsiteY5" fmla="*/ 2978400 h 6056684"/>
              <a:gd name="connsiteX6" fmla="*/ 4800 w 3073200"/>
              <a:gd name="connsiteY6" fmla="*/ 2373600 h 6056684"/>
              <a:gd name="connsiteX7" fmla="*/ 552000 w 3073200"/>
              <a:gd name="connsiteY7" fmla="*/ 1898400 h 6056684"/>
              <a:gd name="connsiteX8" fmla="*/ 1416000 w 3073200"/>
              <a:gd name="connsiteY8" fmla="*/ 1020000 h 6056684"/>
              <a:gd name="connsiteX9" fmla="*/ 1984800 w 3073200"/>
              <a:gd name="connsiteY9" fmla="*/ 271200 h 6056684"/>
              <a:gd name="connsiteX10" fmla="*/ 2532000 w 3073200"/>
              <a:gd name="connsiteY10" fmla="*/ 120000 h 6056684"/>
              <a:gd name="connsiteX11" fmla="*/ 3072000 w 3073200"/>
              <a:gd name="connsiteY11" fmla="*/ 991200 h 6056684"/>
              <a:gd name="connsiteX12" fmla="*/ 2539200 w 3073200"/>
              <a:gd name="connsiteY12" fmla="*/ 2251200 h 6056684"/>
              <a:gd name="connsiteX13" fmla="*/ 2344800 w 3073200"/>
              <a:gd name="connsiteY13" fmla="*/ 2971200 h 6056684"/>
              <a:gd name="connsiteX14" fmla="*/ 2251200 w 3073200"/>
              <a:gd name="connsiteY14" fmla="*/ 3576000 h 6056684"/>
              <a:gd name="connsiteX15" fmla="*/ 2280000 w 3073200"/>
              <a:gd name="connsiteY15" fmla="*/ 4015200 h 6056684"/>
              <a:gd name="connsiteX16" fmla="*/ 2128800 w 3073200"/>
              <a:gd name="connsiteY16" fmla="*/ 4807200 h 6056684"/>
              <a:gd name="connsiteX17" fmla="*/ 1740105 w 3073200"/>
              <a:gd name="connsiteY17" fmla="*/ 5394203 h 6056684"/>
              <a:gd name="connsiteX18" fmla="*/ 1106428 w 3073200"/>
              <a:gd name="connsiteY18" fmla="*/ 5970273 h 6056684"/>
              <a:gd name="connsiteX19" fmla="*/ 818392 w 3073200"/>
              <a:gd name="connsiteY19" fmla="*/ 5912667 h 6056684"/>
              <a:gd name="connsiteX0" fmla="*/ 818392 w 3073200"/>
              <a:gd name="connsiteY0" fmla="*/ 5912667 h 5989477"/>
              <a:gd name="connsiteX1" fmla="*/ 357537 w 3073200"/>
              <a:gd name="connsiteY1" fmla="*/ 5336596 h 5989477"/>
              <a:gd name="connsiteX2" fmla="*/ 875999 w 3073200"/>
              <a:gd name="connsiteY2" fmla="*/ 4702920 h 5989477"/>
              <a:gd name="connsiteX3" fmla="*/ 760786 w 3073200"/>
              <a:gd name="connsiteY3" fmla="*/ 4069242 h 5989477"/>
              <a:gd name="connsiteX4" fmla="*/ 876000 w 3073200"/>
              <a:gd name="connsiteY4" fmla="*/ 3608386 h 5989477"/>
              <a:gd name="connsiteX5" fmla="*/ 523200 w 3073200"/>
              <a:gd name="connsiteY5" fmla="*/ 2978400 h 5989477"/>
              <a:gd name="connsiteX6" fmla="*/ 4800 w 3073200"/>
              <a:gd name="connsiteY6" fmla="*/ 2373600 h 5989477"/>
              <a:gd name="connsiteX7" fmla="*/ 552000 w 3073200"/>
              <a:gd name="connsiteY7" fmla="*/ 1898400 h 5989477"/>
              <a:gd name="connsiteX8" fmla="*/ 1416000 w 3073200"/>
              <a:gd name="connsiteY8" fmla="*/ 1020000 h 5989477"/>
              <a:gd name="connsiteX9" fmla="*/ 1984800 w 3073200"/>
              <a:gd name="connsiteY9" fmla="*/ 271200 h 5989477"/>
              <a:gd name="connsiteX10" fmla="*/ 2532000 w 3073200"/>
              <a:gd name="connsiteY10" fmla="*/ 120000 h 5989477"/>
              <a:gd name="connsiteX11" fmla="*/ 3072000 w 3073200"/>
              <a:gd name="connsiteY11" fmla="*/ 991200 h 5989477"/>
              <a:gd name="connsiteX12" fmla="*/ 2539200 w 3073200"/>
              <a:gd name="connsiteY12" fmla="*/ 2251200 h 5989477"/>
              <a:gd name="connsiteX13" fmla="*/ 2344800 w 3073200"/>
              <a:gd name="connsiteY13" fmla="*/ 2971200 h 5989477"/>
              <a:gd name="connsiteX14" fmla="*/ 2251200 w 3073200"/>
              <a:gd name="connsiteY14" fmla="*/ 3576000 h 5989477"/>
              <a:gd name="connsiteX15" fmla="*/ 2280000 w 3073200"/>
              <a:gd name="connsiteY15" fmla="*/ 4015200 h 5989477"/>
              <a:gd name="connsiteX16" fmla="*/ 2128800 w 3073200"/>
              <a:gd name="connsiteY16" fmla="*/ 4807200 h 5989477"/>
              <a:gd name="connsiteX17" fmla="*/ 1740105 w 3073200"/>
              <a:gd name="connsiteY17" fmla="*/ 5394203 h 5989477"/>
              <a:gd name="connsiteX18" fmla="*/ 991213 w 3073200"/>
              <a:gd name="connsiteY18" fmla="*/ 5797453 h 5989477"/>
              <a:gd name="connsiteX19" fmla="*/ 818392 w 3073200"/>
              <a:gd name="connsiteY19" fmla="*/ 5912667 h 5989477"/>
              <a:gd name="connsiteX0" fmla="*/ 818392 w 3073200"/>
              <a:gd name="connsiteY0" fmla="*/ 5912667 h 5989477"/>
              <a:gd name="connsiteX1" fmla="*/ 357537 w 3073200"/>
              <a:gd name="connsiteY1" fmla="*/ 5336596 h 5989477"/>
              <a:gd name="connsiteX2" fmla="*/ 875999 w 3073200"/>
              <a:gd name="connsiteY2" fmla="*/ 4702920 h 5989477"/>
              <a:gd name="connsiteX3" fmla="*/ 760786 w 3073200"/>
              <a:gd name="connsiteY3" fmla="*/ 4069242 h 5989477"/>
              <a:gd name="connsiteX4" fmla="*/ 876000 w 3073200"/>
              <a:gd name="connsiteY4" fmla="*/ 3608386 h 5989477"/>
              <a:gd name="connsiteX5" fmla="*/ 523200 w 3073200"/>
              <a:gd name="connsiteY5" fmla="*/ 2978400 h 5989477"/>
              <a:gd name="connsiteX6" fmla="*/ 4800 w 3073200"/>
              <a:gd name="connsiteY6" fmla="*/ 2373600 h 5989477"/>
              <a:gd name="connsiteX7" fmla="*/ 552000 w 3073200"/>
              <a:gd name="connsiteY7" fmla="*/ 1898400 h 5989477"/>
              <a:gd name="connsiteX8" fmla="*/ 1416000 w 3073200"/>
              <a:gd name="connsiteY8" fmla="*/ 1020000 h 5989477"/>
              <a:gd name="connsiteX9" fmla="*/ 1984800 w 3073200"/>
              <a:gd name="connsiteY9" fmla="*/ 271200 h 5989477"/>
              <a:gd name="connsiteX10" fmla="*/ 2532000 w 3073200"/>
              <a:gd name="connsiteY10" fmla="*/ 120000 h 5989477"/>
              <a:gd name="connsiteX11" fmla="*/ 3072000 w 3073200"/>
              <a:gd name="connsiteY11" fmla="*/ 991200 h 5989477"/>
              <a:gd name="connsiteX12" fmla="*/ 2539200 w 3073200"/>
              <a:gd name="connsiteY12" fmla="*/ 2251200 h 5989477"/>
              <a:gd name="connsiteX13" fmla="*/ 2344800 w 3073200"/>
              <a:gd name="connsiteY13" fmla="*/ 2971200 h 5989477"/>
              <a:gd name="connsiteX14" fmla="*/ 2251200 w 3073200"/>
              <a:gd name="connsiteY14" fmla="*/ 3576000 h 5989477"/>
              <a:gd name="connsiteX15" fmla="*/ 2280000 w 3073200"/>
              <a:gd name="connsiteY15" fmla="*/ 4015200 h 5989477"/>
              <a:gd name="connsiteX16" fmla="*/ 2128800 w 3073200"/>
              <a:gd name="connsiteY16" fmla="*/ 4807200 h 5989477"/>
              <a:gd name="connsiteX17" fmla="*/ 1682497 w 3073200"/>
              <a:gd name="connsiteY17" fmla="*/ 4990956 h 5989477"/>
              <a:gd name="connsiteX18" fmla="*/ 991213 w 3073200"/>
              <a:gd name="connsiteY18" fmla="*/ 5797453 h 5989477"/>
              <a:gd name="connsiteX19" fmla="*/ 818392 w 3073200"/>
              <a:gd name="connsiteY19" fmla="*/ 5912667 h 5989477"/>
              <a:gd name="connsiteX0" fmla="*/ 470456 w 2725264"/>
              <a:gd name="connsiteY0" fmla="*/ 5912667 h 5989477"/>
              <a:gd name="connsiteX1" fmla="*/ 9601 w 2725264"/>
              <a:gd name="connsiteY1" fmla="*/ 5336596 h 5989477"/>
              <a:gd name="connsiteX2" fmla="*/ 528063 w 2725264"/>
              <a:gd name="connsiteY2" fmla="*/ 4702920 h 5989477"/>
              <a:gd name="connsiteX3" fmla="*/ 412850 w 2725264"/>
              <a:gd name="connsiteY3" fmla="*/ 4069242 h 5989477"/>
              <a:gd name="connsiteX4" fmla="*/ 528064 w 2725264"/>
              <a:gd name="connsiteY4" fmla="*/ 3608386 h 5989477"/>
              <a:gd name="connsiteX5" fmla="*/ 175264 w 2725264"/>
              <a:gd name="connsiteY5" fmla="*/ 2978400 h 5989477"/>
              <a:gd name="connsiteX6" fmla="*/ 124814 w 2725264"/>
              <a:gd name="connsiteY6" fmla="*/ 2744283 h 5989477"/>
              <a:gd name="connsiteX7" fmla="*/ 204064 w 2725264"/>
              <a:gd name="connsiteY7" fmla="*/ 1898400 h 5989477"/>
              <a:gd name="connsiteX8" fmla="*/ 1068064 w 2725264"/>
              <a:gd name="connsiteY8" fmla="*/ 1020000 h 5989477"/>
              <a:gd name="connsiteX9" fmla="*/ 1636864 w 2725264"/>
              <a:gd name="connsiteY9" fmla="*/ 271200 h 5989477"/>
              <a:gd name="connsiteX10" fmla="*/ 2184064 w 2725264"/>
              <a:gd name="connsiteY10" fmla="*/ 120000 h 5989477"/>
              <a:gd name="connsiteX11" fmla="*/ 2724064 w 2725264"/>
              <a:gd name="connsiteY11" fmla="*/ 991200 h 5989477"/>
              <a:gd name="connsiteX12" fmla="*/ 2191264 w 2725264"/>
              <a:gd name="connsiteY12" fmla="*/ 2251200 h 5989477"/>
              <a:gd name="connsiteX13" fmla="*/ 1996864 w 2725264"/>
              <a:gd name="connsiteY13" fmla="*/ 2971200 h 5989477"/>
              <a:gd name="connsiteX14" fmla="*/ 1903264 w 2725264"/>
              <a:gd name="connsiteY14" fmla="*/ 3576000 h 5989477"/>
              <a:gd name="connsiteX15" fmla="*/ 1932064 w 2725264"/>
              <a:gd name="connsiteY15" fmla="*/ 4015200 h 5989477"/>
              <a:gd name="connsiteX16" fmla="*/ 1780864 w 2725264"/>
              <a:gd name="connsiteY16" fmla="*/ 4807200 h 5989477"/>
              <a:gd name="connsiteX17" fmla="*/ 1334561 w 2725264"/>
              <a:gd name="connsiteY17" fmla="*/ 4990956 h 5989477"/>
              <a:gd name="connsiteX18" fmla="*/ 643277 w 2725264"/>
              <a:gd name="connsiteY18" fmla="*/ 5797453 h 5989477"/>
              <a:gd name="connsiteX19" fmla="*/ 470456 w 2725264"/>
              <a:gd name="connsiteY19" fmla="*/ 5912667 h 598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25264" h="5989477">
                <a:moveTo>
                  <a:pt x="470456" y="5912667"/>
                </a:moveTo>
                <a:cubicBezTo>
                  <a:pt x="364843" y="5835858"/>
                  <a:pt x="0" y="5538220"/>
                  <a:pt x="9601" y="5336596"/>
                </a:cubicBezTo>
                <a:cubicBezTo>
                  <a:pt x="19202" y="5134972"/>
                  <a:pt x="460855" y="4914146"/>
                  <a:pt x="528063" y="4702920"/>
                </a:cubicBezTo>
                <a:cubicBezTo>
                  <a:pt x="595271" y="4491694"/>
                  <a:pt x="412850" y="4251664"/>
                  <a:pt x="412850" y="4069242"/>
                </a:cubicBezTo>
                <a:cubicBezTo>
                  <a:pt x="412850" y="3886820"/>
                  <a:pt x="567662" y="3790193"/>
                  <a:pt x="528064" y="3608386"/>
                </a:cubicBezTo>
                <a:cubicBezTo>
                  <a:pt x="488466" y="3426579"/>
                  <a:pt x="242472" y="3122417"/>
                  <a:pt x="175264" y="2978400"/>
                </a:cubicBezTo>
                <a:cubicBezTo>
                  <a:pt x="108056" y="2834383"/>
                  <a:pt x="120014" y="2924283"/>
                  <a:pt x="124814" y="2744283"/>
                </a:cubicBezTo>
                <a:cubicBezTo>
                  <a:pt x="129614" y="2564283"/>
                  <a:pt x="46856" y="2185780"/>
                  <a:pt x="204064" y="1898400"/>
                </a:cubicBezTo>
                <a:cubicBezTo>
                  <a:pt x="361272" y="1611020"/>
                  <a:pt x="829264" y="1291200"/>
                  <a:pt x="1068064" y="1020000"/>
                </a:cubicBezTo>
                <a:cubicBezTo>
                  <a:pt x="1306864" y="748800"/>
                  <a:pt x="1450864" y="421200"/>
                  <a:pt x="1636864" y="271200"/>
                </a:cubicBezTo>
                <a:cubicBezTo>
                  <a:pt x="1822864" y="121200"/>
                  <a:pt x="2002864" y="0"/>
                  <a:pt x="2184064" y="120000"/>
                </a:cubicBezTo>
                <a:cubicBezTo>
                  <a:pt x="2365264" y="240000"/>
                  <a:pt x="2722864" y="636000"/>
                  <a:pt x="2724064" y="991200"/>
                </a:cubicBezTo>
                <a:cubicBezTo>
                  <a:pt x="2725264" y="1346400"/>
                  <a:pt x="2312464" y="1921200"/>
                  <a:pt x="2191264" y="2251200"/>
                </a:cubicBezTo>
                <a:cubicBezTo>
                  <a:pt x="2070064" y="2581200"/>
                  <a:pt x="2044864" y="2750400"/>
                  <a:pt x="1996864" y="2971200"/>
                </a:cubicBezTo>
                <a:cubicBezTo>
                  <a:pt x="1948864" y="3192000"/>
                  <a:pt x="1914064" y="3402000"/>
                  <a:pt x="1903264" y="3576000"/>
                </a:cubicBezTo>
                <a:cubicBezTo>
                  <a:pt x="1892464" y="3750000"/>
                  <a:pt x="1952464" y="3810000"/>
                  <a:pt x="1932064" y="4015200"/>
                </a:cubicBezTo>
                <a:cubicBezTo>
                  <a:pt x="1911664" y="4220400"/>
                  <a:pt x="1880448" y="4644574"/>
                  <a:pt x="1780864" y="4807200"/>
                </a:cubicBezTo>
                <a:cubicBezTo>
                  <a:pt x="1681280" y="4969826"/>
                  <a:pt x="1524159" y="4825914"/>
                  <a:pt x="1334561" y="4990956"/>
                </a:cubicBezTo>
                <a:cubicBezTo>
                  <a:pt x="1144963" y="5155998"/>
                  <a:pt x="787294" y="5643835"/>
                  <a:pt x="643277" y="5797453"/>
                </a:cubicBezTo>
                <a:cubicBezTo>
                  <a:pt x="499260" y="5951071"/>
                  <a:pt x="576069" y="5989477"/>
                  <a:pt x="470456" y="5912667"/>
                </a:cubicBezTo>
                <a:close/>
              </a:path>
            </a:pathLst>
          </a:custGeom>
          <a:noFill/>
          <a:ln w="635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52"/>
          <p:cNvSpPr/>
          <p:nvPr/>
        </p:nvSpPr>
        <p:spPr>
          <a:xfrm>
            <a:off x="6786560" y="6937543"/>
            <a:ext cx="1625784" cy="1295057"/>
          </a:xfrm>
          <a:custGeom>
            <a:avLst/>
            <a:gdLst>
              <a:gd name="connsiteX0" fmla="*/ 1293600 w 1500000"/>
              <a:gd name="connsiteY0" fmla="*/ 1017600 h 1038000"/>
              <a:gd name="connsiteX1" fmla="*/ 1473600 w 1500000"/>
              <a:gd name="connsiteY1" fmla="*/ 664800 h 1038000"/>
              <a:gd name="connsiteX2" fmla="*/ 1135200 w 1500000"/>
              <a:gd name="connsiteY2" fmla="*/ 247200 h 1038000"/>
              <a:gd name="connsiteX3" fmla="*/ 710400 w 1500000"/>
              <a:gd name="connsiteY3" fmla="*/ 9600 h 1038000"/>
              <a:gd name="connsiteX4" fmla="*/ 321600 w 1500000"/>
              <a:gd name="connsiteY4" fmla="*/ 304800 h 1038000"/>
              <a:gd name="connsiteX5" fmla="*/ 48000 w 1500000"/>
              <a:gd name="connsiteY5" fmla="*/ 916800 h 1038000"/>
              <a:gd name="connsiteX6" fmla="*/ 33600 w 1500000"/>
              <a:gd name="connsiteY6" fmla="*/ 1032000 h 1038000"/>
              <a:gd name="connsiteX0" fmla="*/ 1555389 w 1658589"/>
              <a:gd name="connsiteY0" fmla="*/ 1292057 h 1292057"/>
              <a:gd name="connsiteX1" fmla="*/ 1473600 w 1658589"/>
              <a:gd name="connsiteY1" fmla="*/ 664800 h 1292057"/>
              <a:gd name="connsiteX2" fmla="*/ 1135200 w 1658589"/>
              <a:gd name="connsiteY2" fmla="*/ 247200 h 1292057"/>
              <a:gd name="connsiteX3" fmla="*/ 710400 w 1658589"/>
              <a:gd name="connsiteY3" fmla="*/ 9600 h 1292057"/>
              <a:gd name="connsiteX4" fmla="*/ 321600 w 1658589"/>
              <a:gd name="connsiteY4" fmla="*/ 304800 h 1292057"/>
              <a:gd name="connsiteX5" fmla="*/ 48000 w 1658589"/>
              <a:gd name="connsiteY5" fmla="*/ 916800 h 1292057"/>
              <a:gd name="connsiteX6" fmla="*/ 33600 w 1658589"/>
              <a:gd name="connsiteY6" fmla="*/ 1032000 h 1292057"/>
              <a:gd name="connsiteX0" fmla="*/ 1522584 w 1625784"/>
              <a:gd name="connsiteY0" fmla="*/ 1292057 h 1295057"/>
              <a:gd name="connsiteX1" fmla="*/ 1440795 w 1625784"/>
              <a:gd name="connsiteY1" fmla="*/ 664800 h 1295057"/>
              <a:gd name="connsiteX2" fmla="*/ 1102395 w 1625784"/>
              <a:gd name="connsiteY2" fmla="*/ 247200 h 1295057"/>
              <a:gd name="connsiteX3" fmla="*/ 677595 w 1625784"/>
              <a:gd name="connsiteY3" fmla="*/ 9600 h 1295057"/>
              <a:gd name="connsiteX4" fmla="*/ 288795 w 1625784"/>
              <a:gd name="connsiteY4" fmla="*/ 304800 h 1295057"/>
              <a:gd name="connsiteX5" fmla="*/ 15195 w 1625784"/>
              <a:gd name="connsiteY5" fmla="*/ 916800 h 1295057"/>
              <a:gd name="connsiteX6" fmla="*/ 197623 w 1625784"/>
              <a:gd name="connsiteY6" fmla="*/ 1292057 h 1295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5784" h="1295057">
                <a:moveTo>
                  <a:pt x="1522584" y="1292057"/>
                </a:moveTo>
                <a:cubicBezTo>
                  <a:pt x="1625784" y="1179857"/>
                  <a:pt x="1510826" y="838943"/>
                  <a:pt x="1440795" y="664800"/>
                </a:cubicBezTo>
                <a:cubicBezTo>
                  <a:pt x="1370764" y="490657"/>
                  <a:pt x="1229595" y="356400"/>
                  <a:pt x="1102395" y="247200"/>
                </a:cubicBezTo>
                <a:cubicBezTo>
                  <a:pt x="975195" y="138000"/>
                  <a:pt x="813195" y="0"/>
                  <a:pt x="677595" y="9600"/>
                </a:cubicBezTo>
                <a:cubicBezTo>
                  <a:pt x="541995" y="19200"/>
                  <a:pt x="399195" y="153600"/>
                  <a:pt x="288795" y="304800"/>
                </a:cubicBezTo>
                <a:cubicBezTo>
                  <a:pt x="178395" y="456000"/>
                  <a:pt x="30390" y="752257"/>
                  <a:pt x="15195" y="916800"/>
                </a:cubicBezTo>
                <a:cubicBezTo>
                  <a:pt x="0" y="1081343"/>
                  <a:pt x="180823" y="1295057"/>
                  <a:pt x="197623" y="1292057"/>
                </a:cubicBezTo>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Freeform 53"/>
          <p:cNvSpPr/>
          <p:nvPr/>
        </p:nvSpPr>
        <p:spPr>
          <a:xfrm>
            <a:off x="7214610" y="4575656"/>
            <a:ext cx="1591186" cy="1497782"/>
          </a:xfrm>
          <a:custGeom>
            <a:avLst/>
            <a:gdLst>
              <a:gd name="connsiteX0" fmla="*/ 1539600 w 1706400"/>
              <a:gd name="connsiteY0" fmla="*/ 1554000 h 1941600"/>
              <a:gd name="connsiteX1" fmla="*/ 1669200 w 1706400"/>
              <a:gd name="connsiteY1" fmla="*/ 978000 h 1941600"/>
              <a:gd name="connsiteX2" fmla="*/ 1626000 w 1706400"/>
              <a:gd name="connsiteY2" fmla="*/ 582000 h 1941600"/>
              <a:gd name="connsiteX3" fmla="*/ 1186800 w 1706400"/>
              <a:gd name="connsiteY3" fmla="*/ 63600 h 1941600"/>
              <a:gd name="connsiteX4" fmla="*/ 524400 w 1706400"/>
              <a:gd name="connsiteY4" fmla="*/ 200400 h 1941600"/>
              <a:gd name="connsiteX5" fmla="*/ 99600 w 1706400"/>
              <a:gd name="connsiteY5" fmla="*/ 790800 h 1941600"/>
              <a:gd name="connsiteX6" fmla="*/ 78000 w 1706400"/>
              <a:gd name="connsiteY6" fmla="*/ 1374000 h 1941600"/>
              <a:gd name="connsiteX7" fmla="*/ 567600 w 1706400"/>
              <a:gd name="connsiteY7" fmla="*/ 1856400 h 1941600"/>
              <a:gd name="connsiteX8" fmla="*/ 1388400 w 1706400"/>
              <a:gd name="connsiteY8" fmla="*/ 1885200 h 1941600"/>
              <a:gd name="connsiteX9" fmla="*/ 1496400 w 1706400"/>
              <a:gd name="connsiteY9" fmla="*/ 1611600 h 194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6400" h="1941600">
                <a:moveTo>
                  <a:pt x="1539600" y="1554000"/>
                </a:moveTo>
                <a:cubicBezTo>
                  <a:pt x="1597200" y="1347000"/>
                  <a:pt x="1654800" y="1140000"/>
                  <a:pt x="1669200" y="978000"/>
                </a:cubicBezTo>
                <a:cubicBezTo>
                  <a:pt x="1683600" y="816000"/>
                  <a:pt x="1706400" y="734400"/>
                  <a:pt x="1626000" y="582000"/>
                </a:cubicBezTo>
                <a:cubicBezTo>
                  <a:pt x="1545600" y="429600"/>
                  <a:pt x="1370400" y="127200"/>
                  <a:pt x="1186800" y="63600"/>
                </a:cubicBezTo>
                <a:cubicBezTo>
                  <a:pt x="1003200" y="0"/>
                  <a:pt x="705600" y="79200"/>
                  <a:pt x="524400" y="200400"/>
                </a:cubicBezTo>
                <a:cubicBezTo>
                  <a:pt x="343200" y="321600"/>
                  <a:pt x="174000" y="595200"/>
                  <a:pt x="99600" y="790800"/>
                </a:cubicBezTo>
                <a:cubicBezTo>
                  <a:pt x="25200" y="986400"/>
                  <a:pt x="0" y="1196400"/>
                  <a:pt x="78000" y="1374000"/>
                </a:cubicBezTo>
                <a:cubicBezTo>
                  <a:pt x="156000" y="1551600"/>
                  <a:pt x="349200" y="1771200"/>
                  <a:pt x="567600" y="1856400"/>
                </a:cubicBezTo>
                <a:cubicBezTo>
                  <a:pt x="786000" y="1941600"/>
                  <a:pt x="1233600" y="1926000"/>
                  <a:pt x="1388400" y="1885200"/>
                </a:cubicBezTo>
                <a:cubicBezTo>
                  <a:pt x="1543200" y="1844400"/>
                  <a:pt x="1519800" y="1728000"/>
                  <a:pt x="1496400" y="1611600"/>
                </a:cubicBezTo>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Freeform 54"/>
          <p:cNvSpPr/>
          <p:nvPr/>
        </p:nvSpPr>
        <p:spPr>
          <a:xfrm>
            <a:off x="8293543" y="3591647"/>
            <a:ext cx="846857" cy="868795"/>
          </a:xfrm>
          <a:custGeom>
            <a:avLst/>
            <a:gdLst>
              <a:gd name="connsiteX0" fmla="*/ 692400 w 1005600"/>
              <a:gd name="connsiteY0" fmla="*/ 832800 h 883200"/>
              <a:gd name="connsiteX1" fmla="*/ 980400 w 1005600"/>
              <a:gd name="connsiteY1" fmla="*/ 451200 h 883200"/>
              <a:gd name="connsiteX2" fmla="*/ 541200 w 1005600"/>
              <a:gd name="connsiteY2" fmla="*/ 48000 h 883200"/>
              <a:gd name="connsiteX3" fmla="*/ 15600 w 1005600"/>
              <a:gd name="connsiteY3" fmla="*/ 739200 h 883200"/>
              <a:gd name="connsiteX4" fmla="*/ 634800 w 1005600"/>
              <a:gd name="connsiteY4" fmla="*/ 883200 h 883200"/>
              <a:gd name="connsiteX0" fmla="*/ 533657 w 846857"/>
              <a:gd name="connsiteY0" fmla="*/ 818395 h 868795"/>
              <a:gd name="connsiteX1" fmla="*/ 821657 w 846857"/>
              <a:gd name="connsiteY1" fmla="*/ 436795 h 868795"/>
              <a:gd name="connsiteX2" fmla="*/ 382457 w 846857"/>
              <a:gd name="connsiteY2" fmla="*/ 33595 h 868795"/>
              <a:gd name="connsiteX3" fmla="*/ 15600 w 846857"/>
              <a:gd name="connsiteY3" fmla="*/ 638367 h 868795"/>
              <a:gd name="connsiteX4" fmla="*/ 476057 w 846857"/>
              <a:gd name="connsiteY4" fmla="*/ 868795 h 868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857" h="868795">
                <a:moveTo>
                  <a:pt x="533657" y="818395"/>
                </a:moveTo>
                <a:cubicBezTo>
                  <a:pt x="690257" y="692995"/>
                  <a:pt x="846857" y="567595"/>
                  <a:pt x="821657" y="436795"/>
                </a:cubicBezTo>
                <a:cubicBezTo>
                  <a:pt x="796457" y="305995"/>
                  <a:pt x="516800" y="0"/>
                  <a:pt x="382457" y="33595"/>
                </a:cubicBezTo>
                <a:cubicBezTo>
                  <a:pt x="248114" y="67190"/>
                  <a:pt x="0" y="499167"/>
                  <a:pt x="15600" y="638367"/>
                </a:cubicBezTo>
                <a:cubicBezTo>
                  <a:pt x="31200" y="777567"/>
                  <a:pt x="174257" y="866395"/>
                  <a:pt x="476057" y="868795"/>
                </a:cubicBezTo>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 name="Freeform 56"/>
          <p:cNvSpPr/>
          <p:nvPr/>
        </p:nvSpPr>
        <p:spPr>
          <a:xfrm>
            <a:off x="302400" y="7200"/>
            <a:ext cx="1394400" cy="8157600"/>
          </a:xfrm>
          <a:custGeom>
            <a:avLst/>
            <a:gdLst>
              <a:gd name="connsiteX0" fmla="*/ 0 w 1394400"/>
              <a:gd name="connsiteY0" fmla="*/ 0 h 8157600"/>
              <a:gd name="connsiteX1" fmla="*/ 381600 w 1394400"/>
              <a:gd name="connsiteY1" fmla="*/ 712800 h 8157600"/>
              <a:gd name="connsiteX2" fmla="*/ 309600 w 1394400"/>
              <a:gd name="connsiteY2" fmla="*/ 993600 h 8157600"/>
              <a:gd name="connsiteX3" fmla="*/ 691200 w 1394400"/>
              <a:gd name="connsiteY3" fmla="*/ 1108800 h 8157600"/>
              <a:gd name="connsiteX4" fmla="*/ 777600 w 1394400"/>
              <a:gd name="connsiteY4" fmla="*/ 1260000 h 8157600"/>
              <a:gd name="connsiteX5" fmla="*/ 669600 w 1394400"/>
              <a:gd name="connsiteY5" fmla="*/ 1958400 h 8157600"/>
              <a:gd name="connsiteX6" fmla="*/ 705600 w 1394400"/>
              <a:gd name="connsiteY6" fmla="*/ 2304000 h 8157600"/>
              <a:gd name="connsiteX7" fmla="*/ 921600 w 1394400"/>
              <a:gd name="connsiteY7" fmla="*/ 2613600 h 8157600"/>
              <a:gd name="connsiteX8" fmla="*/ 712800 w 1394400"/>
              <a:gd name="connsiteY8" fmla="*/ 2930400 h 8157600"/>
              <a:gd name="connsiteX9" fmla="*/ 662400 w 1394400"/>
              <a:gd name="connsiteY9" fmla="*/ 3348000 h 8157600"/>
              <a:gd name="connsiteX10" fmla="*/ 914400 w 1394400"/>
              <a:gd name="connsiteY10" fmla="*/ 3600000 h 8157600"/>
              <a:gd name="connsiteX11" fmla="*/ 806400 w 1394400"/>
              <a:gd name="connsiteY11" fmla="*/ 4118400 h 8157600"/>
              <a:gd name="connsiteX12" fmla="*/ 1036800 w 1394400"/>
              <a:gd name="connsiteY12" fmla="*/ 5176800 h 8157600"/>
              <a:gd name="connsiteX13" fmla="*/ 1274400 w 1394400"/>
              <a:gd name="connsiteY13" fmla="*/ 5767200 h 8157600"/>
              <a:gd name="connsiteX14" fmla="*/ 1368000 w 1394400"/>
              <a:gd name="connsiteY14" fmla="*/ 6292800 h 8157600"/>
              <a:gd name="connsiteX15" fmla="*/ 1116000 w 1394400"/>
              <a:gd name="connsiteY15" fmla="*/ 6912000 h 8157600"/>
              <a:gd name="connsiteX16" fmla="*/ 662400 w 1394400"/>
              <a:gd name="connsiteY16" fmla="*/ 7783200 h 8157600"/>
              <a:gd name="connsiteX17" fmla="*/ 540000 w 1394400"/>
              <a:gd name="connsiteY17" fmla="*/ 8157600 h 81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94400" h="8157600">
                <a:moveTo>
                  <a:pt x="0" y="0"/>
                </a:moveTo>
                <a:cubicBezTo>
                  <a:pt x="165000" y="273600"/>
                  <a:pt x="330000" y="547200"/>
                  <a:pt x="381600" y="712800"/>
                </a:cubicBezTo>
                <a:cubicBezTo>
                  <a:pt x="433200" y="878400"/>
                  <a:pt x="258000" y="927600"/>
                  <a:pt x="309600" y="993600"/>
                </a:cubicBezTo>
                <a:cubicBezTo>
                  <a:pt x="361200" y="1059600"/>
                  <a:pt x="613200" y="1064400"/>
                  <a:pt x="691200" y="1108800"/>
                </a:cubicBezTo>
                <a:cubicBezTo>
                  <a:pt x="769200" y="1153200"/>
                  <a:pt x="781200" y="1118400"/>
                  <a:pt x="777600" y="1260000"/>
                </a:cubicBezTo>
                <a:cubicBezTo>
                  <a:pt x="774000" y="1401600"/>
                  <a:pt x="681600" y="1784400"/>
                  <a:pt x="669600" y="1958400"/>
                </a:cubicBezTo>
                <a:cubicBezTo>
                  <a:pt x="657600" y="2132400"/>
                  <a:pt x="663600" y="2194800"/>
                  <a:pt x="705600" y="2304000"/>
                </a:cubicBezTo>
                <a:cubicBezTo>
                  <a:pt x="747600" y="2413200"/>
                  <a:pt x="920400" y="2509200"/>
                  <a:pt x="921600" y="2613600"/>
                </a:cubicBezTo>
                <a:cubicBezTo>
                  <a:pt x="922800" y="2718000"/>
                  <a:pt x="756000" y="2808000"/>
                  <a:pt x="712800" y="2930400"/>
                </a:cubicBezTo>
                <a:cubicBezTo>
                  <a:pt x="669600" y="3052800"/>
                  <a:pt x="628800" y="3236400"/>
                  <a:pt x="662400" y="3348000"/>
                </a:cubicBezTo>
                <a:cubicBezTo>
                  <a:pt x="696000" y="3459600"/>
                  <a:pt x="890400" y="3471600"/>
                  <a:pt x="914400" y="3600000"/>
                </a:cubicBezTo>
                <a:cubicBezTo>
                  <a:pt x="938400" y="3728400"/>
                  <a:pt x="786000" y="3855600"/>
                  <a:pt x="806400" y="4118400"/>
                </a:cubicBezTo>
                <a:cubicBezTo>
                  <a:pt x="826800" y="4381200"/>
                  <a:pt x="958800" y="4902000"/>
                  <a:pt x="1036800" y="5176800"/>
                </a:cubicBezTo>
                <a:cubicBezTo>
                  <a:pt x="1114800" y="5451600"/>
                  <a:pt x="1219200" y="5581200"/>
                  <a:pt x="1274400" y="5767200"/>
                </a:cubicBezTo>
                <a:cubicBezTo>
                  <a:pt x="1329600" y="5953200"/>
                  <a:pt x="1394400" y="6102000"/>
                  <a:pt x="1368000" y="6292800"/>
                </a:cubicBezTo>
                <a:cubicBezTo>
                  <a:pt x="1341600" y="6483600"/>
                  <a:pt x="1233600" y="6663600"/>
                  <a:pt x="1116000" y="6912000"/>
                </a:cubicBezTo>
                <a:cubicBezTo>
                  <a:pt x="998400" y="7160400"/>
                  <a:pt x="758400" y="7575600"/>
                  <a:pt x="662400" y="7783200"/>
                </a:cubicBezTo>
                <a:cubicBezTo>
                  <a:pt x="566400" y="7990800"/>
                  <a:pt x="553200" y="8074200"/>
                  <a:pt x="540000" y="8157600"/>
                </a:cubicBezTo>
              </a:path>
            </a:pathLst>
          </a:custGeom>
          <a:ln w="50800">
            <a:solidFill>
              <a:srgbClr val="00CC99"/>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p:cNvSpPr txBox="1"/>
          <p:nvPr/>
        </p:nvSpPr>
        <p:spPr>
          <a:xfrm>
            <a:off x="5246674" y="5341149"/>
            <a:ext cx="444353" cy="707886"/>
          </a:xfrm>
          <a:prstGeom prst="rect">
            <a:avLst/>
          </a:prstGeom>
          <a:noFill/>
        </p:spPr>
        <p:txBody>
          <a:bodyPr wrap="none" rtlCol="0">
            <a:spAutoFit/>
          </a:bodyPr>
          <a:lstStyle/>
          <a:p>
            <a:pPr algn="ctr"/>
            <a:r>
              <a:rPr lang="en-US" sz="4000" b="1" dirty="0">
                <a:solidFill>
                  <a:schemeClr val="bg1"/>
                </a:solidFill>
              </a:rPr>
              <a:t>1</a:t>
            </a:r>
          </a:p>
        </p:txBody>
      </p:sp>
      <p:sp>
        <p:nvSpPr>
          <p:cNvPr id="25" name="Freeform 24"/>
          <p:cNvSpPr/>
          <p:nvPr/>
        </p:nvSpPr>
        <p:spPr>
          <a:xfrm>
            <a:off x="1274399" y="3559199"/>
            <a:ext cx="1322049" cy="2658861"/>
          </a:xfrm>
          <a:custGeom>
            <a:avLst/>
            <a:gdLst>
              <a:gd name="connsiteX0" fmla="*/ 921600 w 1581600"/>
              <a:gd name="connsiteY0" fmla="*/ 2928000 h 3092400"/>
              <a:gd name="connsiteX1" fmla="*/ 201600 w 1581600"/>
              <a:gd name="connsiteY1" fmla="*/ 1920000 h 3092400"/>
              <a:gd name="connsiteX2" fmla="*/ 21600 w 1581600"/>
              <a:gd name="connsiteY2" fmla="*/ 811200 h 3092400"/>
              <a:gd name="connsiteX3" fmla="*/ 72000 w 1581600"/>
              <a:gd name="connsiteY3" fmla="*/ 127200 h 3092400"/>
              <a:gd name="connsiteX4" fmla="*/ 417600 w 1581600"/>
              <a:gd name="connsiteY4" fmla="*/ 48000 h 3092400"/>
              <a:gd name="connsiteX5" fmla="*/ 950400 w 1581600"/>
              <a:gd name="connsiteY5" fmla="*/ 242400 h 3092400"/>
              <a:gd name="connsiteX6" fmla="*/ 1296000 w 1581600"/>
              <a:gd name="connsiteY6" fmla="*/ 408000 h 3092400"/>
              <a:gd name="connsiteX7" fmla="*/ 1281600 w 1581600"/>
              <a:gd name="connsiteY7" fmla="*/ 1308000 h 3092400"/>
              <a:gd name="connsiteX8" fmla="*/ 1209600 w 1581600"/>
              <a:gd name="connsiteY8" fmla="*/ 1740000 h 3092400"/>
              <a:gd name="connsiteX9" fmla="*/ 1411200 w 1581600"/>
              <a:gd name="connsiteY9" fmla="*/ 2042400 h 3092400"/>
              <a:gd name="connsiteX10" fmla="*/ 1569600 w 1581600"/>
              <a:gd name="connsiteY10" fmla="*/ 2409600 h 3092400"/>
              <a:gd name="connsiteX11" fmla="*/ 1483200 w 1581600"/>
              <a:gd name="connsiteY11" fmla="*/ 2769600 h 3092400"/>
              <a:gd name="connsiteX12" fmla="*/ 1065600 w 1581600"/>
              <a:gd name="connsiteY12" fmla="*/ 2906400 h 3092400"/>
              <a:gd name="connsiteX13" fmla="*/ 921600 w 1581600"/>
              <a:gd name="connsiteY13" fmla="*/ 2928000 h 3092400"/>
              <a:gd name="connsiteX0" fmla="*/ 409938 w 1581600"/>
              <a:gd name="connsiteY0" fmla="*/ 2832778 h 2997179"/>
              <a:gd name="connsiteX1" fmla="*/ 201600 w 1581600"/>
              <a:gd name="connsiteY1" fmla="*/ 1920000 h 2997179"/>
              <a:gd name="connsiteX2" fmla="*/ 21600 w 1581600"/>
              <a:gd name="connsiteY2" fmla="*/ 811200 h 2997179"/>
              <a:gd name="connsiteX3" fmla="*/ 72000 w 1581600"/>
              <a:gd name="connsiteY3" fmla="*/ 127200 h 2997179"/>
              <a:gd name="connsiteX4" fmla="*/ 417600 w 1581600"/>
              <a:gd name="connsiteY4" fmla="*/ 48000 h 2997179"/>
              <a:gd name="connsiteX5" fmla="*/ 950400 w 1581600"/>
              <a:gd name="connsiteY5" fmla="*/ 242400 h 2997179"/>
              <a:gd name="connsiteX6" fmla="*/ 1296000 w 1581600"/>
              <a:gd name="connsiteY6" fmla="*/ 408000 h 2997179"/>
              <a:gd name="connsiteX7" fmla="*/ 1281600 w 1581600"/>
              <a:gd name="connsiteY7" fmla="*/ 1308000 h 2997179"/>
              <a:gd name="connsiteX8" fmla="*/ 1209600 w 1581600"/>
              <a:gd name="connsiteY8" fmla="*/ 1740000 h 2997179"/>
              <a:gd name="connsiteX9" fmla="*/ 1411200 w 1581600"/>
              <a:gd name="connsiteY9" fmla="*/ 2042400 h 2997179"/>
              <a:gd name="connsiteX10" fmla="*/ 1569600 w 1581600"/>
              <a:gd name="connsiteY10" fmla="*/ 2409600 h 2997179"/>
              <a:gd name="connsiteX11" fmla="*/ 1483200 w 1581600"/>
              <a:gd name="connsiteY11" fmla="*/ 2769600 h 2997179"/>
              <a:gd name="connsiteX12" fmla="*/ 1065600 w 1581600"/>
              <a:gd name="connsiteY12" fmla="*/ 2906400 h 2997179"/>
              <a:gd name="connsiteX13" fmla="*/ 409938 w 1581600"/>
              <a:gd name="connsiteY13" fmla="*/ 2832778 h 2997179"/>
              <a:gd name="connsiteX0" fmla="*/ 409938 w 1602061"/>
              <a:gd name="connsiteY0" fmla="*/ 2832778 h 2997178"/>
              <a:gd name="connsiteX1" fmla="*/ 201600 w 1602061"/>
              <a:gd name="connsiteY1" fmla="*/ 1920000 h 2997178"/>
              <a:gd name="connsiteX2" fmla="*/ 21600 w 1602061"/>
              <a:gd name="connsiteY2" fmla="*/ 811200 h 2997178"/>
              <a:gd name="connsiteX3" fmla="*/ 72000 w 1602061"/>
              <a:gd name="connsiteY3" fmla="*/ 127200 h 2997178"/>
              <a:gd name="connsiteX4" fmla="*/ 417600 w 1602061"/>
              <a:gd name="connsiteY4" fmla="*/ 48000 h 2997178"/>
              <a:gd name="connsiteX5" fmla="*/ 950400 w 1602061"/>
              <a:gd name="connsiteY5" fmla="*/ 242400 h 2997178"/>
              <a:gd name="connsiteX6" fmla="*/ 1296000 w 1602061"/>
              <a:gd name="connsiteY6" fmla="*/ 408000 h 2997178"/>
              <a:gd name="connsiteX7" fmla="*/ 1281600 w 1602061"/>
              <a:gd name="connsiteY7" fmla="*/ 1308000 h 2997178"/>
              <a:gd name="connsiteX8" fmla="*/ 1209600 w 1602061"/>
              <a:gd name="connsiteY8" fmla="*/ 1740000 h 2997178"/>
              <a:gd name="connsiteX9" fmla="*/ 1411200 w 1602061"/>
              <a:gd name="connsiteY9" fmla="*/ 2042400 h 2997178"/>
              <a:gd name="connsiteX10" fmla="*/ 1569600 w 1602061"/>
              <a:gd name="connsiteY10" fmla="*/ 2409600 h 2997178"/>
              <a:gd name="connsiteX11" fmla="*/ 1216436 w 1602061"/>
              <a:gd name="connsiteY11" fmla="*/ 2767873 h 2997178"/>
              <a:gd name="connsiteX12" fmla="*/ 1065600 w 1602061"/>
              <a:gd name="connsiteY12" fmla="*/ 2906400 h 2997178"/>
              <a:gd name="connsiteX13" fmla="*/ 409938 w 1602061"/>
              <a:gd name="connsiteY13" fmla="*/ 2832778 h 2997178"/>
              <a:gd name="connsiteX0" fmla="*/ 409938 w 1602061"/>
              <a:gd name="connsiteY0" fmla="*/ 2832778 h 2995725"/>
              <a:gd name="connsiteX1" fmla="*/ 201600 w 1602061"/>
              <a:gd name="connsiteY1" fmla="*/ 1920000 h 2995725"/>
              <a:gd name="connsiteX2" fmla="*/ 21600 w 1602061"/>
              <a:gd name="connsiteY2" fmla="*/ 811200 h 2995725"/>
              <a:gd name="connsiteX3" fmla="*/ 72000 w 1602061"/>
              <a:gd name="connsiteY3" fmla="*/ 127200 h 2995725"/>
              <a:gd name="connsiteX4" fmla="*/ 417600 w 1602061"/>
              <a:gd name="connsiteY4" fmla="*/ 48000 h 2995725"/>
              <a:gd name="connsiteX5" fmla="*/ 950400 w 1602061"/>
              <a:gd name="connsiteY5" fmla="*/ 242400 h 2995725"/>
              <a:gd name="connsiteX6" fmla="*/ 1296000 w 1602061"/>
              <a:gd name="connsiteY6" fmla="*/ 408000 h 2995725"/>
              <a:gd name="connsiteX7" fmla="*/ 1281600 w 1602061"/>
              <a:gd name="connsiteY7" fmla="*/ 1308000 h 2995725"/>
              <a:gd name="connsiteX8" fmla="*/ 1209600 w 1602061"/>
              <a:gd name="connsiteY8" fmla="*/ 1740000 h 2995725"/>
              <a:gd name="connsiteX9" fmla="*/ 1411200 w 1602061"/>
              <a:gd name="connsiteY9" fmla="*/ 2042400 h 2995725"/>
              <a:gd name="connsiteX10" fmla="*/ 1569600 w 1602061"/>
              <a:gd name="connsiteY10" fmla="*/ 2409600 h 2995725"/>
              <a:gd name="connsiteX11" fmla="*/ 1216436 w 1602061"/>
              <a:gd name="connsiteY11" fmla="*/ 2767873 h 2995725"/>
              <a:gd name="connsiteX12" fmla="*/ 755580 w 1602061"/>
              <a:gd name="connsiteY12" fmla="*/ 2897685 h 2995725"/>
              <a:gd name="connsiteX13" fmla="*/ 409938 w 1602061"/>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216436 w 1419662"/>
              <a:gd name="connsiteY11" fmla="*/ 2767873 h 2995725"/>
              <a:gd name="connsiteX12" fmla="*/ 755580 w 1419662"/>
              <a:gd name="connsiteY12" fmla="*/ 2897685 h 2995725"/>
              <a:gd name="connsiteX13" fmla="*/ 409938 w 1419662"/>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043615 w 1419662"/>
              <a:gd name="connsiteY11" fmla="*/ 2508253 h 2995725"/>
              <a:gd name="connsiteX12" fmla="*/ 755580 w 1419662"/>
              <a:gd name="connsiteY12" fmla="*/ 2897685 h 2995725"/>
              <a:gd name="connsiteX13" fmla="*/ 409938 w 1419662"/>
              <a:gd name="connsiteY13"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1209600 w 1351200"/>
              <a:gd name="connsiteY8" fmla="*/ 1740000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928401 w 1351200"/>
              <a:gd name="connsiteY8" fmla="*/ 1469764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49940"/>
              <a:gd name="connsiteY0" fmla="*/ 2832778 h 2995725"/>
              <a:gd name="connsiteX1" fmla="*/ 201600 w 1349940"/>
              <a:gd name="connsiteY1" fmla="*/ 1920000 h 2995725"/>
              <a:gd name="connsiteX2" fmla="*/ 21600 w 1349940"/>
              <a:gd name="connsiteY2" fmla="*/ 811200 h 2995725"/>
              <a:gd name="connsiteX3" fmla="*/ 72000 w 1349940"/>
              <a:gd name="connsiteY3" fmla="*/ 127200 h 2995725"/>
              <a:gd name="connsiteX4" fmla="*/ 417600 w 1349940"/>
              <a:gd name="connsiteY4" fmla="*/ 48000 h 2995725"/>
              <a:gd name="connsiteX5" fmla="*/ 950400 w 1349940"/>
              <a:gd name="connsiteY5" fmla="*/ 242400 h 2995725"/>
              <a:gd name="connsiteX6" fmla="*/ 1296000 w 1349940"/>
              <a:gd name="connsiteY6" fmla="*/ 408000 h 2995725"/>
              <a:gd name="connsiteX7" fmla="*/ 1274043 w 1349940"/>
              <a:gd name="connsiteY7" fmla="*/ 1015426 h 2995725"/>
              <a:gd name="connsiteX8" fmla="*/ 928401 w 1349940"/>
              <a:gd name="connsiteY8" fmla="*/ 1469764 h 2995725"/>
              <a:gd name="connsiteX9" fmla="*/ 1158829 w 1349940"/>
              <a:gd name="connsiteY9" fmla="*/ 2118820 h 2995725"/>
              <a:gd name="connsiteX10" fmla="*/ 1043615 w 1349940"/>
              <a:gd name="connsiteY10" fmla="*/ 2508253 h 2995725"/>
              <a:gd name="connsiteX11" fmla="*/ 755580 w 1349940"/>
              <a:gd name="connsiteY11" fmla="*/ 2897685 h 2995725"/>
              <a:gd name="connsiteX12" fmla="*/ 409938 w 1349940"/>
              <a:gd name="connsiteY12" fmla="*/ 2832778 h 2995725"/>
              <a:gd name="connsiteX0" fmla="*/ 409938 w 1322049"/>
              <a:gd name="connsiteY0" fmla="*/ 2832778 h 2995725"/>
              <a:gd name="connsiteX1" fmla="*/ 201600 w 1322049"/>
              <a:gd name="connsiteY1" fmla="*/ 1920000 h 2995725"/>
              <a:gd name="connsiteX2" fmla="*/ 21600 w 1322049"/>
              <a:gd name="connsiteY2" fmla="*/ 811200 h 2995725"/>
              <a:gd name="connsiteX3" fmla="*/ 72000 w 1322049"/>
              <a:gd name="connsiteY3" fmla="*/ 127200 h 2995725"/>
              <a:gd name="connsiteX4" fmla="*/ 417600 w 1322049"/>
              <a:gd name="connsiteY4" fmla="*/ 48000 h 2995725"/>
              <a:gd name="connsiteX5" fmla="*/ 950400 w 1322049"/>
              <a:gd name="connsiteY5" fmla="*/ 242400 h 2995725"/>
              <a:gd name="connsiteX6" fmla="*/ 1216436 w 1322049"/>
              <a:gd name="connsiteY6" fmla="*/ 496182 h 2995725"/>
              <a:gd name="connsiteX7" fmla="*/ 1274043 w 1322049"/>
              <a:gd name="connsiteY7" fmla="*/ 1015426 h 2995725"/>
              <a:gd name="connsiteX8" fmla="*/ 928401 w 1322049"/>
              <a:gd name="connsiteY8" fmla="*/ 1469764 h 2995725"/>
              <a:gd name="connsiteX9" fmla="*/ 1158829 w 1322049"/>
              <a:gd name="connsiteY9" fmla="*/ 2118820 h 2995725"/>
              <a:gd name="connsiteX10" fmla="*/ 1043615 w 1322049"/>
              <a:gd name="connsiteY10" fmla="*/ 2508253 h 2995725"/>
              <a:gd name="connsiteX11" fmla="*/ 755580 w 1322049"/>
              <a:gd name="connsiteY11" fmla="*/ 2897685 h 2995725"/>
              <a:gd name="connsiteX12" fmla="*/ 409938 w 1322049"/>
              <a:gd name="connsiteY12" fmla="*/ 2832778 h 299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2049" h="2995725">
                <a:moveTo>
                  <a:pt x="409938" y="2832778"/>
                </a:moveTo>
                <a:cubicBezTo>
                  <a:pt x="317608" y="2669831"/>
                  <a:pt x="266323" y="2256930"/>
                  <a:pt x="201600" y="1920000"/>
                </a:cubicBezTo>
                <a:cubicBezTo>
                  <a:pt x="136877" y="1583070"/>
                  <a:pt x="43200" y="1110000"/>
                  <a:pt x="21600" y="811200"/>
                </a:cubicBezTo>
                <a:cubicBezTo>
                  <a:pt x="0" y="512400"/>
                  <a:pt x="6000" y="254400"/>
                  <a:pt x="72000" y="127200"/>
                </a:cubicBezTo>
                <a:cubicBezTo>
                  <a:pt x="138000" y="0"/>
                  <a:pt x="271200" y="28800"/>
                  <a:pt x="417600" y="48000"/>
                </a:cubicBezTo>
                <a:cubicBezTo>
                  <a:pt x="564000" y="67200"/>
                  <a:pt x="817261" y="167703"/>
                  <a:pt x="950400" y="242400"/>
                </a:cubicBezTo>
                <a:cubicBezTo>
                  <a:pt x="1083539" y="317097"/>
                  <a:pt x="1162496" y="367344"/>
                  <a:pt x="1216436" y="496182"/>
                </a:cubicBezTo>
                <a:cubicBezTo>
                  <a:pt x="1270376" y="625020"/>
                  <a:pt x="1322049" y="853162"/>
                  <a:pt x="1274043" y="1015426"/>
                </a:cubicBezTo>
                <a:cubicBezTo>
                  <a:pt x="1226037" y="1177690"/>
                  <a:pt x="947603" y="1285865"/>
                  <a:pt x="928401" y="1469764"/>
                </a:cubicBezTo>
                <a:cubicBezTo>
                  <a:pt x="909199" y="1653663"/>
                  <a:pt x="1139627" y="1945739"/>
                  <a:pt x="1158829" y="2118820"/>
                </a:cubicBezTo>
                <a:cubicBezTo>
                  <a:pt x="1178031" y="2291901"/>
                  <a:pt x="1110823" y="2378442"/>
                  <a:pt x="1043615" y="2508253"/>
                </a:cubicBezTo>
                <a:cubicBezTo>
                  <a:pt x="976407" y="2638064"/>
                  <a:pt x="861193" y="2843598"/>
                  <a:pt x="755580" y="2897685"/>
                </a:cubicBezTo>
                <a:cubicBezTo>
                  <a:pt x="649967" y="2951772"/>
                  <a:pt x="502268" y="2995725"/>
                  <a:pt x="409938" y="2832778"/>
                </a:cubicBezTo>
                <a:close/>
              </a:path>
            </a:pathLst>
          </a:custGeom>
          <a:noFill/>
          <a:ln w="508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p:cNvSpPr/>
          <p:nvPr/>
        </p:nvSpPr>
        <p:spPr>
          <a:xfrm>
            <a:off x="878400" y="6846000"/>
            <a:ext cx="1588422" cy="1383600"/>
          </a:xfrm>
          <a:custGeom>
            <a:avLst/>
            <a:gdLst>
              <a:gd name="connsiteX0" fmla="*/ 0 w 1624800"/>
              <a:gd name="connsiteY0" fmla="*/ 1383600 h 1383600"/>
              <a:gd name="connsiteX1" fmla="*/ 187200 w 1624800"/>
              <a:gd name="connsiteY1" fmla="*/ 843600 h 1383600"/>
              <a:gd name="connsiteX2" fmla="*/ 518400 w 1624800"/>
              <a:gd name="connsiteY2" fmla="*/ 282000 h 1383600"/>
              <a:gd name="connsiteX3" fmla="*/ 979200 w 1624800"/>
              <a:gd name="connsiteY3" fmla="*/ 30000 h 1383600"/>
              <a:gd name="connsiteX4" fmla="*/ 1447200 w 1624800"/>
              <a:gd name="connsiteY4" fmla="*/ 462000 h 1383600"/>
              <a:gd name="connsiteX5" fmla="*/ 1533600 w 1624800"/>
              <a:gd name="connsiteY5" fmla="*/ 836400 h 1383600"/>
              <a:gd name="connsiteX6" fmla="*/ 900000 w 1624800"/>
              <a:gd name="connsiteY6" fmla="*/ 1383600 h 1383600"/>
              <a:gd name="connsiteX0" fmla="*/ 0 w 1703636"/>
              <a:gd name="connsiteY0" fmla="*/ 1383600 h 1383600"/>
              <a:gd name="connsiteX1" fmla="*/ 187200 w 1703636"/>
              <a:gd name="connsiteY1" fmla="*/ 843600 h 1383600"/>
              <a:gd name="connsiteX2" fmla="*/ 518400 w 1703636"/>
              <a:gd name="connsiteY2" fmla="*/ 282000 h 1383600"/>
              <a:gd name="connsiteX3" fmla="*/ 979200 w 1703636"/>
              <a:gd name="connsiteY3" fmla="*/ 30000 h 1383600"/>
              <a:gd name="connsiteX4" fmla="*/ 1447200 w 1703636"/>
              <a:gd name="connsiteY4" fmla="*/ 462000 h 1383600"/>
              <a:gd name="connsiteX5" fmla="*/ 1612436 w 1703636"/>
              <a:gd name="connsiteY5" fmla="*/ 898041 h 1383600"/>
              <a:gd name="connsiteX6" fmla="*/ 900000 w 1703636"/>
              <a:gd name="connsiteY6" fmla="*/ 1383600 h 1383600"/>
              <a:gd name="connsiteX0" fmla="*/ 0 w 1588422"/>
              <a:gd name="connsiteY0" fmla="*/ 1383600 h 1383600"/>
              <a:gd name="connsiteX1" fmla="*/ 187200 w 1588422"/>
              <a:gd name="connsiteY1" fmla="*/ 843600 h 1383600"/>
              <a:gd name="connsiteX2" fmla="*/ 518400 w 1588422"/>
              <a:gd name="connsiteY2" fmla="*/ 282000 h 1383600"/>
              <a:gd name="connsiteX3" fmla="*/ 979200 w 1588422"/>
              <a:gd name="connsiteY3" fmla="*/ 30000 h 1383600"/>
              <a:gd name="connsiteX4" fmla="*/ 1447200 w 1588422"/>
              <a:gd name="connsiteY4" fmla="*/ 462000 h 1383600"/>
              <a:gd name="connsiteX5" fmla="*/ 1497222 w 1588422"/>
              <a:gd name="connsiteY5" fmla="*/ 725220 h 1383600"/>
              <a:gd name="connsiteX6" fmla="*/ 900000 w 1588422"/>
              <a:gd name="connsiteY6" fmla="*/ 1383600 h 138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8422" h="1383600">
                <a:moveTo>
                  <a:pt x="0" y="1383600"/>
                </a:moveTo>
                <a:cubicBezTo>
                  <a:pt x="50400" y="1205400"/>
                  <a:pt x="100800" y="1027200"/>
                  <a:pt x="187200" y="843600"/>
                </a:cubicBezTo>
                <a:cubicBezTo>
                  <a:pt x="273600" y="660000"/>
                  <a:pt x="386400" y="417600"/>
                  <a:pt x="518400" y="282000"/>
                </a:cubicBezTo>
                <a:cubicBezTo>
                  <a:pt x="650400" y="146400"/>
                  <a:pt x="824400" y="0"/>
                  <a:pt x="979200" y="30000"/>
                </a:cubicBezTo>
                <a:cubicBezTo>
                  <a:pt x="1134000" y="60000"/>
                  <a:pt x="1360863" y="346130"/>
                  <a:pt x="1447200" y="462000"/>
                </a:cubicBezTo>
                <a:cubicBezTo>
                  <a:pt x="1533537" y="577870"/>
                  <a:pt x="1588422" y="571620"/>
                  <a:pt x="1497222" y="725220"/>
                </a:cubicBezTo>
                <a:cubicBezTo>
                  <a:pt x="1406022" y="878820"/>
                  <a:pt x="1171200" y="1186800"/>
                  <a:pt x="900000" y="1383600"/>
                </a:cubicBezTo>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Freeform 28"/>
          <p:cNvSpPr/>
          <p:nvPr/>
        </p:nvSpPr>
        <p:spPr>
          <a:xfrm rot="763876">
            <a:off x="3527762" y="5900617"/>
            <a:ext cx="1137618" cy="1092000"/>
          </a:xfrm>
          <a:custGeom>
            <a:avLst/>
            <a:gdLst>
              <a:gd name="connsiteX0" fmla="*/ 490800 w 1124400"/>
              <a:gd name="connsiteY0" fmla="*/ 0 h 1200000"/>
              <a:gd name="connsiteX1" fmla="*/ 843600 w 1124400"/>
              <a:gd name="connsiteY1" fmla="*/ 360000 h 1200000"/>
              <a:gd name="connsiteX2" fmla="*/ 1102800 w 1124400"/>
              <a:gd name="connsiteY2" fmla="*/ 720000 h 1200000"/>
              <a:gd name="connsiteX3" fmla="*/ 973200 w 1124400"/>
              <a:gd name="connsiteY3" fmla="*/ 1065600 h 1200000"/>
              <a:gd name="connsiteX4" fmla="*/ 217200 w 1124400"/>
              <a:gd name="connsiteY4" fmla="*/ 1123200 h 1200000"/>
              <a:gd name="connsiteX5" fmla="*/ 1200 w 1124400"/>
              <a:gd name="connsiteY5" fmla="*/ 604800 h 1200000"/>
              <a:gd name="connsiteX6" fmla="*/ 210000 w 1124400"/>
              <a:gd name="connsiteY6" fmla="*/ 201600 h 1200000"/>
              <a:gd name="connsiteX7" fmla="*/ 433200 w 1124400"/>
              <a:gd name="connsiteY7" fmla="*/ 108000 h 1200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37618"/>
              <a:gd name="connsiteY0" fmla="*/ 3901 h 1092000"/>
              <a:gd name="connsiteX1" fmla="*/ 764295 w 1137618"/>
              <a:gd name="connsiteY1" fmla="*/ 291936 h 1092000"/>
              <a:gd name="connsiteX2" fmla="*/ 1102800 w 1137618"/>
              <a:gd name="connsiteY2" fmla="*/ 612000 h 1092000"/>
              <a:gd name="connsiteX3" fmla="*/ 973200 w 1137618"/>
              <a:gd name="connsiteY3" fmla="*/ 957600 h 1092000"/>
              <a:gd name="connsiteX4" fmla="*/ 217200 w 1137618"/>
              <a:gd name="connsiteY4" fmla="*/ 1015200 h 1092000"/>
              <a:gd name="connsiteX5" fmla="*/ 1200 w 1137618"/>
              <a:gd name="connsiteY5" fmla="*/ 496800 h 1092000"/>
              <a:gd name="connsiteX6" fmla="*/ 210000 w 1137618"/>
              <a:gd name="connsiteY6" fmla="*/ 93600 h 1092000"/>
              <a:gd name="connsiteX7" fmla="*/ 433200 w 1137618"/>
              <a:gd name="connsiteY7" fmla="*/ 0 h 1092000"/>
              <a:gd name="connsiteX8" fmla="*/ 418653 w 1137618"/>
              <a:gd name="connsiteY8" fmla="*/ 3901 h 10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7618" h="1092000">
                <a:moveTo>
                  <a:pt x="418653" y="3901"/>
                </a:moveTo>
                <a:cubicBezTo>
                  <a:pt x="796312" y="144878"/>
                  <a:pt x="650271" y="190586"/>
                  <a:pt x="764295" y="291936"/>
                </a:cubicBezTo>
                <a:cubicBezTo>
                  <a:pt x="878319" y="393286"/>
                  <a:pt x="1067982" y="501056"/>
                  <a:pt x="1102800" y="612000"/>
                </a:cubicBezTo>
                <a:cubicBezTo>
                  <a:pt x="1137618" y="722944"/>
                  <a:pt x="1120800" y="890400"/>
                  <a:pt x="973200" y="957600"/>
                </a:cubicBezTo>
                <a:cubicBezTo>
                  <a:pt x="825600" y="1024800"/>
                  <a:pt x="379200" y="1092000"/>
                  <a:pt x="217200" y="1015200"/>
                </a:cubicBezTo>
                <a:cubicBezTo>
                  <a:pt x="55200" y="938400"/>
                  <a:pt x="2400" y="650400"/>
                  <a:pt x="1200" y="496800"/>
                </a:cubicBezTo>
                <a:cubicBezTo>
                  <a:pt x="0" y="343200"/>
                  <a:pt x="138000" y="176400"/>
                  <a:pt x="210000" y="93600"/>
                </a:cubicBezTo>
                <a:cubicBezTo>
                  <a:pt x="282000" y="10800"/>
                  <a:pt x="357600" y="5400"/>
                  <a:pt x="433200" y="0"/>
                </a:cubicBezTo>
                <a:lnTo>
                  <a:pt x="418653" y="3901"/>
                </a:ln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1" name="Straight Arrow Connector 40"/>
          <p:cNvCxnSpPr/>
          <p:nvPr/>
        </p:nvCxnSpPr>
        <p:spPr>
          <a:xfrm flipV="1">
            <a:off x="762626" y="5670189"/>
            <a:ext cx="230434" cy="460856"/>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532198" y="4690870"/>
            <a:ext cx="288041" cy="518463"/>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V="1">
            <a:off x="1741945" y="6879936"/>
            <a:ext cx="518463" cy="403249"/>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cxnSpLocks/>
          </p:cNvCxnSpPr>
          <p:nvPr/>
        </p:nvCxnSpPr>
        <p:spPr>
          <a:xfrm flipH="1" flipV="1">
            <a:off x="2318015" y="1868127"/>
            <a:ext cx="460856" cy="2131459"/>
          </a:xfrm>
          <a:prstGeom prst="straightConnector1">
            <a:avLst/>
          </a:prstGeom>
          <a:ln w="9207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359377" y="2098555"/>
            <a:ext cx="403249" cy="691284"/>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4334260" y="7801648"/>
            <a:ext cx="691284" cy="172821"/>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flipV="1">
            <a:off x="5889649" y="6361473"/>
            <a:ext cx="345642" cy="1"/>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flipH="1" flipV="1">
            <a:off x="6177684" y="3193088"/>
            <a:ext cx="172821" cy="576071"/>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flipH="1" flipV="1">
            <a:off x="6120077" y="1752913"/>
            <a:ext cx="288036" cy="576071"/>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flipH="1" flipV="1">
            <a:off x="6696147" y="1119236"/>
            <a:ext cx="288036" cy="345642"/>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flipH="1" flipV="1">
            <a:off x="2894085" y="4978905"/>
            <a:ext cx="210008" cy="786079"/>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flipH="1" flipV="1">
            <a:off x="1741945" y="4921298"/>
            <a:ext cx="403249" cy="230428"/>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flipH="1" flipV="1">
            <a:off x="1511517" y="4172407"/>
            <a:ext cx="403249" cy="230428"/>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flipH="1" flipV="1">
            <a:off x="4622295" y="1752913"/>
            <a:ext cx="345644" cy="345645"/>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flipH="1" flipV="1">
            <a:off x="5601614" y="888808"/>
            <a:ext cx="230430" cy="288038"/>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flipV="1">
            <a:off x="8021108" y="6707115"/>
            <a:ext cx="345642" cy="230427"/>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H="1" flipV="1">
            <a:off x="6638540" y="5670189"/>
            <a:ext cx="864105" cy="806497"/>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H="1" flipV="1">
            <a:off x="8481964" y="5382154"/>
            <a:ext cx="288035" cy="345642"/>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H="1" flipV="1">
            <a:off x="8827606" y="3596337"/>
            <a:ext cx="288035" cy="345642"/>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flipV="1">
            <a:off x="6638540" y="3711551"/>
            <a:ext cx="403249" cy="94794"/>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flipV="1">
            <a:off x="6811361" y="2847446"/>
            <a:ext cx="403249" cy="94794"/>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flipV="1">
            <a:off x="7041789" y="1925734"/>
            <a:ext cx="403249" cy="94794"/>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H="1">
            <a:off x="9979746" y="4863691"/>
            <a:ext cx="403250" cy="57607"/>
          </a:xfrm>
          <a:prstGeom prst="straightConnector1">
            <a:avLst/>
          </a:prstGeom>
          <a:ln w="73025">
            <a:solidFill>
              <a:srgbClr val="FF0000"/>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flipH="1">
            <a:off x="10152567" y="5554975"/>
            <a:ext cx="403250" cy="57607"/>
          </a:xfrm>
          <a:prstGeom prst="straightConnector1">
            <a:avLst/>
          </a:prstGeom>
          <a:ln w="73025">
            <a:solidFill>
              <a:srgbClr val="FF0000"/>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flipH="1">
            <a:off x="10325388" y="7052757"/>
            <a:ext cx="403250" cy="57607"/>
          </a:xfrm>
          <a:prstGeom prst="straightConnector1">
            <a:avLst/>
          </a:prstGeom>
          <a:ln w="73025">
            <a:solidFill>
              <a:srgbClr val="FF0000"/>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p:nvPr/>
        </p:nvCxnSpPr>
        <p:spPr>
          <a:xfrm>
            <a:off x="2433230" y="1868127"/>
            <a:ext cx="57606" cy="403249"/>
          </a:xfrm>
          <a:prstGeom prst="straightConnector1">
            <a:avLst/>
          </a:prstGeom>
          <a:ln w="73025">
            <a:solidFill>
              <a:srgbClr val="FF0000"/>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a:off x="3758190" y="1176843"/>
            <a:ext cx="345642" cy="345642"/>
          </a:xfrm>
          <a:prstGeom prst="straightConnector1">
            <a:avLst/>
          </a:prstGeom>
          <a:ln w="73025">
            <a:solidFill>
              <a:srgbClr val="FF0000"/>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a:off x="4276653" y="255131"/>
            <a:ext cx="345642" cy="345642"/>
          </a:xfrm>
          <a:prstGeom prst="straightConnector1">
            <a:avLst/>
          </a:prstGeom>
          <a:ln w="73025">
            <a:solidFill>
              <a:srgbClr val="FF0000"/>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flipH="1">
            <a:off x="532198" y="1061629"/>
            <a:ext cx="288036" cy="345642"/>
          </a:xfrm>
          <a:prstGeom prst="straightConnector1">
            <a:avLst/>
          </a:prstGeom>
          <a:ln w="73025">
            <a:solidFill>
              <a:srgbClr val="FF0000"/>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flipH="1">
            <a:off x="9403676" y="3077874"/>
            <a:ext cx="518464" cy="230428"/>
          </a:xfrm>
          <a:prstGeom prst="straightConnector1">
            <a:avLst/>
          </a:prstGeom>
          <a:ln w="73025">
            <a:solidFill>
              <a:srgbClr val="FF0000"/>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flipH="1">
            <a:off x="8136322" y="2674625"/>
            <a:ext cx="230429" cy="403249"/>
          </a:xfrm>
          <a:prstGeom prst="straightConnector1">
            <a:avLst/>
          </a:prstGeom>
          <a:ln w="73025">
            <a:solidFill>
              <a:srgbClr val="FF0000"/>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0" name="Freeform 69"/>
          <p:cNvSpPr/>
          <p:nvPr/>
        </p:nvSpPr>
        <p:spPr>
          <a:xfrm>
            <a:off x="3650620" y="2176644"/>
            <a:ext cx="2312757" cy="3147903"/>
          </a:xfrm>
          <a:custGeom>
            <a:avLst/>
            <a:gdLst>
              <a:gd name="connsiteX0" fmla="*/ 0 w 2312757"/>
              <a:gd name="connsiteY0" fmla="*/ 880663 h 3493566"/>
              <a:gd name="connsiteX1" fmla="*/ 153563 w 2312757"/>
              <a:gd name="connsiteY1" fmla="*/ 175667 h 3493566"/>
              <a:gd name="connsiteX2" fmla="*/ 872519 w 2312757"/>
              <a:gd name="connsiteY2" fmla="*/ 50025 h 3493566"/>
              <a:gd name="connsiteX3" fmla="*/ 1724098 w 2312757"/>
              <a:gd name="connsiteY3" fmla="*/ 336211 h 3493566"/>
              <a:gd name="connsiteX4" fmla="*/ 2275530 w 2312757"/>
              <a:gd name="connsiteY4" fmla="*/ 2067289 h 3493566"/>
              <a:gd name="connsiteX5" fmla="*/ 1947462 w 2312757"/>
              <a:gd name="connsiteY5" fmla="*/ 3372577 h 3493566"/>
              <a:gd name="connsiteX6" fmla="*/ 1200586 w 2312757"/>
              <a:gd name="connsiteY6" fmla="*/ 2793225 h 3493566"/>
              <a:gd name="connsiteX7" fmla="*/ 1026082 w 2312757"/>
              <a:gd name="connsiteY7" fmla="*/ 1983527 h 3493566"/>
              <a:gd name="connsiteX8" fmla="*/ 383908 w 2312757"/>
              <a:gd name="connsiteY8" fmla="*/ 1411154 h 3493566"/>
              <a:gd name="connsiteX9" fmla="*/ 55841 w 2312757"/>
              <a:gd name="connsiteY9" fmla="*/ 1041206 h 3493566"/>
              <a:gd name="connsiteX0" fmla="*/ 0 w 2312757"/>
              <a:gd name="connsiteY0" fmla="*/ 880663 h 3493566"/>
              <a:gd name="connsiteX1" fmla="*/ 153563 w 2312757"/>
              <a:gd name="connsiteY1" fmla="*/ 175667 h 3493566"/>
              <a:gd name="connsiteX2" fmla="*/ 872519 w 2312757"/>
              <a:gd name="connsiteY2" fmla="*/ 50025 h 3493566"/>
              <a:gd name="connsiteX3" fmla="*/ 1724098 w 2312757"/>
              <a:gd name="connsiteY3" fmla="*/ 336211 h 3493566"/>
              <a:gd name="connsiteX4" fmla="*/ 2275530 w 2312757"/>
              <a:gd name="connsiteY4" fmla="*/ 2067289 h 3493566"/>
              <a:gd name="connsiteX5" fmla="*/ 1947462 w 2312757"/>
              <a:gd name="connsiteY5" fmla="*/ 3372577 h 3493566"/>
              <a:gd name="connsiteX6" fmla="*/ 1200586 w 2312757"/>
              <a:gd name="connsiteY6" fmla="*/ 2793225 h 3493566"/>
              <a:gd name="connsiteX7" fmla="*/ 1026082 w 2312757"/>
              <a:gd name="connsiteY7" fmla="*/ 1983527 h 3493566"/>
              <a:gd name="connsiteX8" fmla="*/ 383908 w 2312757"/>
              <a:gd name="connsiteY8" fmla="*/ 1411154 h 3493566"/>
              <a:gd name="connsiteX9" fmla="*/ 55841 w 2312757"/>
              <a:gd name="connsiteY9" fmla="*/ 1041206 h 3493566"/>
              <a:gd name="connsiteX10" fmla="*/ 0 w 2312757"/>
              <a:gd name="connsiteY10" fmla="*/ 880663 h 3493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12757" h="3493566">
                <a:moveTo>
                  <a:pt x="0" y="880663"/>
                </a:moveTo>
                <a:cubicBezTo>
                  <a:pt x="4071" y="597385"/>
                  <a:pt x="8143" y="314107"/>
                  <a:pt x="153563" y="175667"/>
                </a:cubicBezTo>
                <a:cubicBezTo>
                  <a:pt x="298983" y="37227"/>
                  <a:pt x="610763" y="23268"/>
                  <a:pt x="872519" y="50025"/>
                </a:cubicBezTo>
                <a:cubicBezTo>
                  <a:pt x="1134275" y="76782"/>
                  <a:pt x="1490263" y="0"/>
                  <a:pt x="1724098" y="336211"/>
                </a:cubicBezTo>
                <a:cubicBezTo>
                  <a:pt x="1957933" y="672422"/>
                  <a:pt x="2238303" y="1561228"/>
                  <a:pt x="2275530" y="2067289"/>
                </a:cubicBezTo>
                <a:cubicBezTo>
                  <a:pt x="2312757" y="2573350"/>
                  <a:pt x="2126619" y="3251588"/>
                  <a:pt x="1947462" y="3372577"/>
                </a:cubicBezTo>
                <a:cubicBezTo>
                  <a:pt x="1768305" y="3493566"/>
                  <a:pt x="1354149" y="3024733"/>
                  <a:pt x="1200586" y="2793225"/>
                </a:cubicBezTo>
                <a:cubicBezTo>
                  <a:pt x="1047023" y="2561717"/>
                  <a:pt x="1162195" y="2213872"/>
                  <a:pt x="1026082" y="1983527"/>
                </a:cubicBezTo>
                <a:cubicBezTo>
                  <a:pt x="889969" y="1753182"/>
                  <a:pt x="545615" y="1568208"/>
                  <a:pt x="383908" y="1411154"/>
                </a:cubicBezTo>
                <a:cubicBezTo>
                  <a:pt x="222201" y="1254100"/>
                  <a:pt x="139021" y="1147653"/>
                  <a:pt x="55841" y="1041206"/>
                </a:cubicBezTo>
                <a:lnTo>
                  <a:pt x="0" y="880663"/>
                </a:lnTo>
                <a:close/>
              </a:path>
            </a:pathLst>
          </a:custGeom>
          <a:ln w="635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2" name="TextBox 71"/>
          <p:cNvSpPr txBox="1"/>
          <p:nvPr/>
        </p:nvSpPr>
        <p:spPr>
          <a:xfrm>
            <a:off x="7119231" y="7513613"/>
            <a:ext cx="558166" cy="523220"/>
          </a:xfrm>
          <a:prstGeom prst="rect">
            <a:avLst/>
          </a:prstGeom>
          <a:noFill/>
        </p:spPr>
        <p:txBody>
          <a:bodyPr wrap="none" rtlCol="0">
            <a:spAutoFit/>
          </a:bodyPr>
          <a:lstStyle/>
          <a:p>
            <a:pPr algn="ctr"/>
            <a:r>
              <a:rPr lang="en-US" sz="2800" b="1" dirty="0">
                <a:solidFill>
                  <a:schemeClr val="bg1"/>
                </a:solidFill>
              </a:rPr>
              <a:t>3C</a:t>
            </a:r>
          </a:p>
        </p:txBody>
      </p:sp>
      <p:sp>
        <p:nvSpPr>
          <p:cNvPr id="82" name="Freeform 81"/>
          <p:cNvSpPr/>
          <p:nvPr/>
        </p:nvSpPr>
        <p:spPr>
          <a:xfrm>
            <a:off x="5329825" y="175364"/>
            <a:ext cx="4440476" cy="8138787"/>
          </a:xfrm>
          <a:custGeom>
            <a:avLst/>
            <a:gdLst>
              <a:gd name="connsiteX0" fmla="*/ 4440476 w 4440476"/>
              <a:gd name="connsiteY0" fmla="*/ 0 h 8138787"/>
              <a:gd name="connsiteX1" fmla="*/ 3137770 w 4440476"/>
              <a:gd name="connsiteY1" fmla="*/ 1772433 h 8138787"/>
              <a:gd name="connsiteX2" fmla="*/ 2254685 w 4440476"/>
              <a:gd name="connsiteY2" fmla="*/ 3713968 h 8138787"/>
              <a:gd name="connsiteX3" fmla="*/ 1340285 w 4440476"/>
              <a:gd name="connsiteY3" fmla="*/ 6269277 h 8138787"/>
              <a:gd name="connsiteX4" fmla="*/ 237994 w 4440476"/>
              <a:gd name="connsiteY4" fmla="*/ 7847557 h 8138787"/>
              <a:gd name="connsiteX5" fmla="*/ 0 w 4440476"/>
              <a:gd name="connsiteY5" fmla="*/ 8016658 h 8138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0476" h="8138787">
                <a:moveTo>
                  <a:pt x="4440476" y="0"/>
                </a:moveTo>
                <a:cubicBezTo>
                  <a:pt x="3971272" y="576719"/>
                  <a:pt x="3502069" y="1153438"/>
                  <a:pt x="3137770" y="1772433"/>
                </a:cubicBezTo>
                <a:cubicBezTo>
                  <a:pt x="2773471" y="2391428"/>
                  <a:pt x="2554266" y="2964494"/>
                  <a:pt x="2254685" y="3713968"/>
                </a:cubicBezTo>
                <a:cubicBezTo>
                  <a:pt x="1955104" y="4463442"/>
                  <a:pt x="1676400" y="5580346"/>
                  <a:pt x="1340285" y="6269277"/>
                </a:cubicBezTo>
                <a:cubicBezTo>
                  <a:pt x="1004170" y="6958208"/>
                  <a:pt x="461375" y="7556327"/>
                  <a:pt x="237994" y="7847557"/>
                </a:cubicBezTo>
                <a:cubicBezTo>
                  <a:pt x="14613" y="8138787"/>
                  <a:pt x="7306" y="8077722"/>
                  <a:pt x="0" y="8016658"/>
                </a:cubicBezTo>
              </a:path>
            </a:pathLst>
          </a:custGeom>
          <a:ln w="88900">
            <a:solidFill>
              <a:schemeClr val="bg1"/>
            </a:solidFill>
            <a:prstDash val="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7" name="Straight Arrow Connector 46"/>
          <p:cNvCxnSpPr/>
          <p:nvPr/>
        </p:nvCxnSpPr>
        <p:spPr>
          <a:xfrm flipV="1">
            <a:off x="3815797" y="3999586"/>
            <a:ext cx="1267354" cy="1612996"/>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V="1">
            <a:off x="3066906" y="3020269"/>
            <a:ext cx="1209747" cy="1612994"/>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89" name="Oval 88"/>
          <p:cNvSpPr/>
          <p:nvPr/>
        </p:nvSpPr>
        <p:spPr>
          <a:xfrm>
            <a:off x="5090351" y="5367754"/>
            <a:ext cx="691284" cy="691284"/>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3" name="Straight Arrow Connector 62"/>
          <p:cNvCxnSpPr/>
          <p:nvPr/>
        </p:nvCxnSpPr>
        <p:spPr>
          <a:xfrm flipV="1">
            <a:off x="5544007" y="2386590"/>
            <a:ext cx="288035" cy="1094532"/>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flipH="1" flipV="1">
            <a:off x="6465720" y="1292059"/>
            <a:ext cx="115213" cy="633675"/>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flipV="1">
            <a:off x="5832042" y="3538730"/>
            <a:ext cx="345642" cy="806497"/>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flipH="1" flipV="1">
            <a:off x="6350505" y="2559411"/>
            <a:ext cx="57607" cy="57607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5140758" y="2732232"/>
            <a:ext cx="460856" cy="288035"/>
          </a:xfrm>
          <a:prstGeom prst="line">
            <a:avLst/>
          </a:prstGeom>
          <a:ln w="1270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5140758" y="2732232"/>
            <a:ext cx="460856" cy="288035"/>
          </a:xfrm>
          <a:prstGeom prst="line">
            <a:avLst/>
          </a:prstGeom>
          <a:ln w="127000">
            <a:solidFill>
              <a:srgbClr val="FFFF00"/>
            </a:solidFill>
          </a:ln>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7733073" y="5036512"/>
            <a:ext cx="585418" cy="523220"/>
          </a:xfrm>
          <a:prstGeom prst="rect">
            <a:avLst/>
          </a:prstGeom>
          <a:noFill/>
        </p:spPr>
        <p:txBody>
          <a:bodyPr wrap="none" rtlCol="0">
            <a:spAutoFit/>
          </a:bodyPr>
          <a:lstStyle/>
          <a:p>
            <a:pPr algn="ctr"/>
            <a:r>
              <a:rPr lang="en-US" sz="2800" b="1" dirty="0">
                <a:solidFill>
                  <a:schemeClr val="bg1"/>
                </a:solidFill>
              </a:rPr>
              <a:t>3A</a:t>
            </a:r>
          </a:p>
        </p:txBody>
      </p:sp>
      <p:cxnSp>
        <p:nvCxnSpPr>
          <p:cNvPr id="104" name="Straight Arrow Connector 103"/>
          <p:cNvCxnSpPr/>
          <p:nvPr/>
        </p:nvCxnSpPr>
        <p:spPr>
          <a:xfrm flipH="1" flipV="1">
            <a:off x="8654785" y="2501804"/>
            <a:ext cx="576070" cy="979319"/>
          </a:xfrm>
          <a:prstGeom prst="straightConnector1">
            <a:avLst/>
          </a:prstGeom>
          <a:ln w="73025">
            <a:solidFill>
              <a:srgbClr val="FF9933"/>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12" name="Straight Arrow Connector 111"/>
          <p:cNvCxnSpPr/>
          <p:nvPr/>
        </p:nvCxnSpPr>
        <p:spPr>
          <a:xfrm flipH="1" flipV="1">
            <a:off x="7099397" y="427953"/>
            <a:ext cx="57606" cy="518462"/>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13" name="Straight Arrow Connector 112"/>
          <p:cNvCxnSpPr/>
          <p:nvPr/>
        </p:nvCxnSpPr>
        <p:spPr>
          <a:xfrm flipV="1">
            <a:off x="6984182" y="2156162"/>
            <a:ext cx="230428" cy="403249"/>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p:nvPr/>
        </p:nvCxnSpPr>
        <p:spPr>
          <a:xfrm flipV="1">
            <a:off x="6753754" y="3135481"/>
            <a:ext cx="230428" cy="345642"/>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 name="Picture 3"/>
          <p:cNvPicPr/>
          <p:nvPr/>
        </p:nvPicPr>
        <p:blipFill>
          <a:blip r:embed="rId3"/>
          <a:stretch/>
        </p:blipFill>
        <p:spPr>
          <a:xfrm>
            <a:off x="10635480" y="7647840"/>
            <a:ext cx="275400" cy="461160"/>
          </a:xfrm>
          <a:prstGeom prst="rect">
            <a:avLst/>
          </a:prstGeom>
          <a:noFill/>
          <a:ln w="9525">
            <a:noFill/>
          </a:ln>
        </p:spPr>
      </p:pic>
      <p:sp>
        <p:nvSpPr>
          <p:cNvPr id="615" name="object 8"/>
          <p:cNvSpPr/>
          <p:nvPr/>
        </p:nvSpPr>
        <p:spPr>
          <a:xfrm>
            <a:off x="67320" y="7999920"/>
            <a:ext cx="1008720" cy="152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2600" marR="0" lvl="0" indent="0" algn="l" defTabSz="109728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December</a:t>
            </a:r>
            <a:r>
              <a:rPr kumimoji="0" lang="en-US" sz="1000" b="1" i="0" u="none" strike="noStrike" kern="1200" cap="none" spc="-11" normalizeH="0" baseline="0" noProof="0">
                <a:ln>
                  <a:noFill/>
                </a:ln>
                <a:solidFill>
                  <a:srgbClr val="FFFFFF"/>
                </a:solidFill>
                <a:effectLst/>
                <a:uLnTx/>
                <a:uFillTx/>
                <a:latin typeface="Arial"/>
                <a:ea typeface="+mn-ea"/>
                <a:cs typeface="+mn-cs"/>
              </a:rPr>
              <a:t> 2015</a:t>
            </a:r>
            <a:endParaRPr kumimoji="0" lang="en-US" sz="1000" b="0" i="0" u="none" strike="noStrike" kern="1200" cap="none" spc="0" normalizeH="0" baseline="0" noProof="0">
              <a:ln>
                <a:noFill/>
              </a:ln>
              <a:solidFill>
                <a:srgbClr val="FFFFFF"/>
              </a:solidFill>
              <a:effectLst/>
              <a:uLnTx/>
              <a:uFillTx/>
              <a:latin typeface="Arial"/>
              <a:ea typeface="+mn-ea"/>
              <a:cs typeface="+mn-cs"/>
            </a:endParaRPr>
          </a:p>
        </p:txBody>
      </p:sp>
      <p:pic>
        <p:nvPicPr>
          <p:cNvPr id="616" name="Picture 2" descr="G:\Photos\Cell Phone Photos\2024\5-24\PXL_20240510_160320813.jpg"/>
          <p:cNvPicPr/>
          <p:nvPr/>
        </p:nvPicPr>
        <p:blipFill>
          <a:blip r:embed="rId4"/>
          <a:stretch/>
        </p:blipFill>
        <p:spPr>
          <a:xfrm rot="5400000">
            <a:off x="1351080" y="-1349280"/>
            <a:ext cx="8228520" cy="10928880"/>
          </a:xfrm>
          <a:prstGeom prst="rect">
            <a:avLst/>
          </a:prstGeom>
          <a:noFill/>
          <a:ln w="0">
            <a:noFill/>
          </a:ln>
        </p:spPr>
      </p:pic>
      <p:sp>
        <p:nvSpPr>
          <p:cNvPr id="617" name="Freeform 7"/>
          <p:cNvSpPr/>
          <p:nvPr/>
        </p:nvSpPr>
        <p:spPr>
          <a:xfrm rot="255000">
            <a:off x="3869640" y="3438000"/>
            <a:ext cx="583920" cy="2475360"/>
          </a:xfrm>
          <a:custGeom>
            <a:avLst/>
            <a:gdLst>
              <a:gd name="textAreaLeft" fmla="*/ 0 w 583920"/>
              <a:gd name="textAreaRight" fmla="*/ 585000 w 583920"/>
              <a:gd name="textAreaTop" fmla="*/ 0 h 2475360"/>
              <a:gd name="textAreaBottom" fmla="*/ 2476440 h 2475360"/>
              <a:gd name="GluePoint1X" fmla="*/ 513292 w 513292"/>
              <a:gd name="GluePoint1Y" fmla="*/ 2476500 h 2476500"/>
              <a:gd name="GluePoint2X" fmla="*/ 183092 w 513292"/>
              <a:gd name="GluePoint2Y" fmla="*/ 1892300 h 2476500"/>
              <a:gd name="GluePoint3X" fmla="*/ 24342 w 513292"/>
              <a:gd name="GluePoint3Y" fmla="*/ 1460500 h 2476500"/>
              <a:gd name="GluePoint4X" fmla="*/ 37042 w 513292"/>
              <a:gd name="GluePoint4Y" fmla="*/ 952500 h 2476500"/>
              <a:gd name="GluePoint5X" fmla="*/ 157692 w 513292"/>
              <a:gd name="GluePoint5Y" fmla="*/ 514350 h 2476500"/>
              <a:gd name="GluePoint6X" fmla="*/ 373592 w 513292"/>
              <a:gd name="GluePoint6Y" fmla="*/ 0 h 247650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513292" h="2476500">
                <a:moveTo>
                  <a:pt x="513292" y="2476500"/>
                </a:moveTo>
                <a:cubicBezTo>
                  <a:pt x="388938" y="2269066"/>
                  <a:pt x="264584" y="2061633"/>
                  <a:pt x="183092" y="1892300"/>
                </a:cubicBezTo>
                <a:cubicBezTo>
                  <a:pt x="101600" y="1722967"/>
                  <a:pt x="48684" y="1617133"/>
                  <a:pt x="24342" y="1460500"/>
                </a:cubicBezTo>
                <a:cubicBezTo>
                  <a:pt x="0" y="1303867"/>
                  <a:pt x="14817" y="1110191"/>
                  <a:pt x="37042" y="952500"/>
                </a:cubicBezTo>
                <a:cubicBezTo>
                  <a:pt x="59267" y="794809"/>
                  <a:pt x="101600" y="673100"/>
                  <a:pt x="157692" y="514350"/>
                </a:cubicBezTo>
                <a:cubicBezTo>
                  <a:pt x="213784" y="355600"/>
                  <a:pt x="293688" y="177800"/>
                  <a:pt x="373592" y="0"/>
                </a:cubicBezTo>
              </a:path>
            </a:pathLst>
          </a:custGeom>
          <a:noFill/>
          <a:ln w="63500">
            <a:solidFill>
              <a:srgbClr val="FFFFFF"/>
            </a:solidFill>
            <a:prstDash val="dashDot"/>
            <a:round/>
            <a:headEnd type="triangle" w="med" len="med"/>
          </a:ln>
        </p:spPr>
        <p:style>
          <a:lnRef idx="1">
            <a:schemeClr val="accent1"/>
          </a:lnRef>
          <a:fillRef idx="0">
            <a:schemeClr val="accent1"/>
          </a:fillRef>
          <a:effectRef idx="0">
            <a:schemeClr val="accent1"/>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000000"/>
              </a:solidFill>
              <a:effectLst/>
              <a:uLnTx/>
              <a:uFillTx/>
              <a:latin typeface="Calibri"/>
              <a:ea typeface="+mn-ea"/>
              <a:cs typeface="+mn-cs"/>
            </a:endParaRPr>
          </a:p>
        </p:txBody>
      </p:sp>
      <p:pic>
        <p:nvPicPr>
          <p:cNvPr id="618" name="Picture 3"/>
          <p:cNvPicPr/>
          <p:nvPr/>
        </p:nvPicPr>
        <p:blipFill>
          <a:blip r:embed="rId3"/>
          <a:stretch/>
        </p:blipFill>
        <p:spPr>
          <a:xfrm>
            <a:off x="10635480" y="7627320"/>
            <a:ext cx="275400" cy="461160"/>
          </a:xfrm>
          <a:prstGeom prst="rect">
            <a:avLst/>
          </a:prstGeom>
          <a:noFill/>
          <a:ln w="9525">
            <a:noFill/>
          </a:ln>
        </p:spPr>
      </p:pic>
      <p:sp>
        <p:nvSpPr>
          <p:cNvPr id="619" name="Oval 11"/>
          <p:cNvSpPr/>
          <p:nvPr/>
        </p:nvSpPr>
        <p:spPr>
          <a:xfrm>
            <a:off x="4910400" y="3884400"/>
            <a:ext cx="2188080" cy="2245680"/>
          </a:xfrm>
          <a:prstGeom prst="ellipse">
            <a:avLst/>
          </a:prstGeom>
          <a:noFill/>
          <a:ln>
            <a:solidFill>
              <a:srgbClr val="FFFFFF"/>
            </a:solidFill>
            <a:prstDash val="sysDash"/>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FFFFFF"/>
              </a:solidFill>
              <a:effectLst/>
              <a:uLnTx/>
              <a:uFillTx/>
              <a:latin typeface="Calibri"/>
              <a:ea typeface="+mn-ea"/>
              <a:cs typeface="+mn-cs"/>
            </a:endParaRPr>
          </a:p>
        </p:txBody>
      </p:sp>
      <p:sp>
        <p:nvSpPr>
          <p:cNvPr id="620" name="TextBox 14"/>
          <p:cNvSpPr/>
          <p:nvPr/>
        </p:nvSpPr>
        <p:spPr>
          <a:xfrm>
            <a:off x="5256000" y="4402800"/>
            <a:ext cx="1505160" cy="7682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Calibri"/>
                <a:ea typeface="+mn-ea"/>
                <a:cs typeface="+mn-cs"/>
              </a:rPr>
              <a:t>Pre-Fire</a:t>
            </a:r>
            <a:endParaRPr kumimoji="0" lang="en-US" sz="2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Calibri"/>
                <a:ea typeface="+mn-ea"/>
                <a:cs typeface="+mn-cs"/>
              </a:rPr>
              <a:t>Heartwood</a:t>
            </a:r>
            <a:endParaRPr kumimoji="0" lang="en-US" sz="2200" b="0" i="0" u="none" strike="noStrike" kern="1200" cap="none" spc="0" normalizeH="0" baseline="0" noProof="0">
              <a:ln>
                <a:noFill/>
              </a:ln>
              <a:solidFill>
                <a:srgbClr val="FFFFFF"/>
              </a:solidFill>
              <a:effectLst/>
              <a:uLnTx/>
              <a:uFillTx/>
              <a:latin typeface="Arial"/>
              <a:ea typeface="+mn-ea"/>
              <a:cs typeface="+mn-cs"/>
            </a:endParaRPr>
          </a:p>
        </p:txBody>
      </p:sp>
      <p:sp>
        <p:nvSpPr>
          <p:cNvPr id="621" name="TextBox 15"/>
          <p:cNvSpPr/>
          <p:nvPr/>
        </p:nvSpPr>
        <p:spPr>
          <a:xfrm>
            <a:off x="8604360" y="3711600"/>
            <a:ext cx="1201320" cy="10144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mn-cs"/>
              </a:rPr>
              <a:t>Pre-Fire</a:t>
            </a:r>
            <a:endParaRPr kumimoji="0" lang="en-US" sz="20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mn-cs"/>
              </a:rPr>
              <a:t>Cambium</a:t>
            </a:r>
            <a:endParaRPr kumimoji="0" lang="en-US" sz="20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mn-cs"/>
              </a:rPr>
              <a:t>Radius</a:t>
            </a:r>
            <a:endParaRPr kumimoji="0" lang="en-US" sz="2000" b="0" i="0" u="none" strike="noStrike" kern="1200" cap="none" spc="0" normalizeH="0" baseline="0" noProof="0">
              <a:ln>
                <a:noFill/>
              </a:ln>
              <a:solidFill>
                <a:srgbClr val="FFFFFF"/>
              </a:solidFill>
              <a:effectLst/>
              <a:uLnTx/>
              <a:uFillTx/>
              <a:latin typeface="Arial"/>
              <a:ea typeface="+mn-ea"/>
              <a:cs typeface="+mn-cs"/>
            </a:endParaRPr>
          </a:p>
        </p:txBody>
      </p:sp>
      <p:sp>
        <p:nvSpPr>
          <p:cNvPr id="622" name="TextBox 22"/>
          <p:cNvSpPr/>
          <p:nvPr/>
        </p:nvSpPr>
        <p:spPr>
          <a:xfrm>
            <a:off x="5270400" y="3020400"/>
            <a:ext cx="1367280" cy="8298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Calibri"/>
                <a:ea typeface="+mn-ea"/>
                <a:cs typeface="+mn-cs"/>
              </a:rPr>
              <a:t>Pre-Fire </a:t>
            </a:r>
            <a:endParaRPr kumimoji="0" lang="en-US" sz="24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Calibri"/>
                <a:ea typeface="+mn-ea"/>
                <a:cs typeface="+mn-cs"/>
              </a:rPr>
              <a:t>Sapwood</a:t>
            </a: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623" name="Freeform 23"/>
          <p:cNvSpPr/>
          <p:nvPr/>
        </p:nvSpPr>
        <p:spPr>
          <a:xfrm>
            <a:off x="4219200" y="2847600"/>
            <a:ext cx="3628080" cy="1612080"/>
          </a:xfrm>
          <a:custGeom>
            <a:avLst/>
            <a:gdLst>
              <a:gd name="textAreaLeft" fmla="*/ 0 w 3628080"/>
              <a:gd name="textAreaRight" fmla="*/ 3629160 w 3628080"/>
              <a:gd name="textAreaTop" fmla="*/ 0 h 1612080"/>
              <a:gd name="textAreaBottom" fmla="*/ 1613160 h 1612080"/>
              <a:gd name="GluePoint1X" fmla="*/ 0 w 3629241"/>
              <a:gd name="GluePoint1Y" fmla="*/ 829850 h 1612996"/>
              <a:gd name="GluePoint2X" fmla="*/ 632565 w 3629241"/>
              <a:gd name="GluePoint2Y" fmla="*/ 216075 h 1612996"/>
              <a:gd name="GluePoint3X" fmla="*/ 1208762 w 3629241"/>
              <a:gd name="GluePoint3Y" fmla="*/ 15658 h 1612996"/>
              <a:gd name="GluePoint4X" fmla="*/ 2248422 w 3629241"/>
              <a:gd name="GluePoint4Y" fmla="*/ 122129 h 1612996"/>
              <a:gd name="GluePoint5X" fmla="*/ 2799567 w 3629241"/>
              <a:gd name="GluePoint5Y" fmla="*/ 341335 h 1612996"/>
              <a:gd name="GluePoint6X" fmla="*/ 3344449 w 3629241"/>
              <a:gd name="GluePoint6Y" fmla="*/ 1030266 h 1612996"/>
              <a:gd name="GluePoint7X" fmla="*/ 3629241 w 3629241"/>
              <a:gd name="GluePoint7Y" fmla="*/ 1612996 h 161299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Lst>
            <a:rect l="textAreaLeft" t="textAreaTop" r="textAreaRight" b="textAreaBottom"/>
            <a:pathLst>
              <a:path w="3629241" h="1612996">
                <a:moveTo>
                  <a:pt x="0" y="829850"/>
                </a:moveTo>
                <a:cubicBezTo>
                  <a:pt x="215552" y="590812"/>
                  <a:pt x="431105" y="351774"/>
                  <a:pt x="632565" y="216075"/>
                </a:cubicBezTo>
                <a:cubicBezTo>
                  <a:pt x="834025" y="80376"/>
                  <a:pt x="939453" y="31316"/>
                  <a:pt x="1208762" y="15658"/>
                </a:cubicBezTo>
                <a:cubicBezTo>
                  <a:pt x="1478071" y="0"/>
                  <a:pt x="1983288" y="67850"/>
                  <a:pt x="2248422" y="122129"/>
                </a:cubicBezTo>
                <a:cubicBezTo>
                  <a:pt x="2513556" y="176408"/>
                  <a:pt x="2616896" y="189979"/>
                  <a:pt x="2799567" y="341335"/>
                </a:cubicBezTo>
                <a:cubicBezTo>
                  <a:pt x="2982238" y="492691"/>
                  <a:pt x="3206170" y="818323"/>
                  <a:pt x="3344449" y="1030266"/>
                </a:cubicBezTo>
                <a:cubicBezTo>
                  <a:pt x="3482728" y="1242210"/>
                  <a:pt x="3504967" y="1448666"/>
                  <a:pt x="3629241" y="1612996"/>
                </a:cubicBezTo>
              </a:path>
            </a:pathLst>
          </a:custGeom>
          <a:noFill/>
          <a:ln w="92075">
            <a:solidFill>
              <a:srgbClr val="00CC99"/>
            </a:solidFill>
            <a:prstDash val="dashDot"/>
            <a:round/>
          </a:ln>
        </p:spPr>
        <p:style>
          <a:lnRef idx="1">
            <a:schemeClr val="accent1"/>
          </a:lnRef>
          <a:fillRef idx="0">
            <a:schemeClr val="accent1"/>
          </a:fillRef>
          <a:effectRef idx="0">
            <a:schemeClr val="accent1"/>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000000"/>
              </a:solidFill>
              <a:effectLst/>
              <a:uLnTx/>
              <a:uFillTx/>
              <a:latin typeface="Calibri"/>
              <a:ea typeface="+mn-ea"/>
              <a:cs typeface="+mn-cs"/>
            </a:endParaRPr>
          </a:p>
        </p:txBody>
      </p:sp>
      <p:cxnSp>
        <p:nvCxnSpPr>
          <p:cNvPr id="624" name="Straight Arrow Connector 25"/>
          <p:cNvCxnSpPr/>
          <p:nvPr/>
        </p:nvCxnSpPr>
        <p:spPr>
          <a:xfrm flipH="1">
            <a:off x="7790400" y="4230000"/>
            <a:ext cx="807840" cy="38160"/>
          </a:xfrm>
          <a:prstGeom prst="straightConnector1">
            <a:avLst/>
          </a:prstGeom>
          <a:ln w="63500">
            <a:solidFill>
              <a:srgbClr val="FFFFFF"/>
            </a:solidFill>
            <a:round/>
            <a:tailEnd type="arrow" w="med" len="med"/>
          </a:ln>
        </p:spPr>
      </p:cxnSp>
      <p:sp>
        <p:nvSpPr>
          <p:cNvPr id="625" name="TextBox 54"/>
          <p:cNvSpPr/>
          <p:nvPr/>
        </p:nvSpPr>
        <p:spPr>
          <a:xfrm>
            <a:off x="4276800" y="1695240"/>
            <a:ext cx="833040" cy="7066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mn-cs"/>
              </a:rPr>
              <a:t>Green</a:t>
            </a:r>
            <a:endParaRPr kumimoji="0" lang="en-US" sz="20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mn-cs"/>
              </a:rPr>
              <a:t>Fuzz</a:t>
            </a:r>
            <a:endParaRPr kumimoji="0" lang="en-US" sz="2000" b="0" i="0" u="none" strike="noStrike" kern="1200" cap="none" spc="0" normalizeH="0" baseline="0" noProof="0">
              <a:ln>
                <a:noFill/>
              </a:ln>
              <a:solidFill>
                <a:srgbClr val="FFFFFF"/>
              </a:solidFill>
              <a:effectLst/>
              <a:uLnTx/>
              <a:uFillTx/>
              <a:latin typeface="Arial"/>
              <a:ea typeface="+mn-ea"/>
              <a:cs typeface="+mn-cs"/>
            </a:endParaRPr>
          </a:p>
        </p:txBody>
      </p:sp>
      <p:cxnSp>
        <p:nvCxnSpPr>
          <p:cNvPr id="626" name="Straight Arrow Connector 55"/>
          <p:cNvCxnSpPr/>
          <p:nvPr/>
        </p:nvCxnSpPr>
        <p:spPr>
          <a:xfrm>
            <a:off x="4794840" y="2386440"/>
            <a:ext cx="231480" cy="519480"/>
          </a:xfrm>
          <a:prstGeom prst="straightConnector1">
            <a:avLst/>
          </a:prstGeom>
          <a:ln w="63500">
            <a:solidFill>
              <a:srgbClr val="FFFFFF"/>
            </a:solidFill>
            <a:round/>
            <a:tailEnd type="arrow" w="med" len="med"/>
          </a:ln>
        </p:spPr>
      </p:cxnSp>
      <p:sp>
        <p:nvSpPr>
          <p:cNvPr id="627" name="TextBox 57"/>
          <p:cNvSpPr/>
          <p:nvPr/>
        </p:nvSpPr>
        <p:spPr>
          <a:xfrm>
            <a:off x="2202840" y="2732400"/>
            <a:ext cx="1722960" cy="10144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mn-cs"/>
              </a:rPr>
              <a:t>Dead</a:t>
            </a:r>
            <a:endParaRPr kumimoji="0" lang="en-US" sz="20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mn-cs"/>
              </a:rPr>
              <a:t>Cambium</a:t>
            </a:r>
            <a:endParaRPr kumimoji="0" lang="en-US" sz="20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mn-cs"/>
              </a:rPr>
              <a:t>Circumference</a:t>
            </a:r>
            <a:endParaRPr kumimoji="0" lang="en-US" sz="2000" b="0" i="0" u="none" strike="noStrike" kern="1200" cap="none" spc="0" normalizeH="0" baseline="0" noProof="0">
              <a:ln>
                <a:noFill/>
              </a:ln>
              <a:solidFill>
                <a:srgbClr val="FFFFFF"/>
              </a:solidFill>
              <a:effectLst/>
              <a:uLnTx/>
              <a:uFillTx/>
              <a:latin typeface="Arial"/>
              <a:ea typeface="+mn-ea"/>
              <a:cs typeface="+mn-cs"/>
            </a:endParaRPr>
          </a:p>
        </p:txBody>
      </p:sp>
      <p:cxnSp>
        <p:nvCxnSpPr>
          <p:cNvPr id="628" name="Straight Arrow Connector 58"/>
          <p:cNvCxnSpPr/>
          <p:nvPr/>
        </p:nvCxnSpPr>
        <p:spPr>
          <a:xfrm>
            <a:off x="3412440" y="3768840"/>
            <a:ext cx="519480" cy="441720"/>
          </a:xfrm>
          <a:prstGeom prst="straightConnector1">
            <a:avLst/>
          </a:prstGeom>
          <a:ln w="63500">
            <a:solidFill>
              <a:srgbClr val="FFFFFF"/>
            </a:solidFill>
            <a:round/>
            <a:tailEnd type="arrow" w="med" len="med"/>
          </a:ln>
        </p:spPr>
      </p:cxnSp>
      <p:sp>
        <p:nvSpPr>
          <p:cNvPr id="629" name="TextBox 27"/>
          <p:cNvSpPr/>
          <p:nvPr/>
        </p:nvSpPr>
        <p:spPr>
          <a:xfrm>
            <a:off x="2548440" y="6591960"/>
            <a:ext cx="1023120" cy="7066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mn-cs"/>
              </a:rPr>
              <a:t>Primary</a:t>
            </a:r>
            <a:endParaRPr kumimoji="0" lang="en-US" sz="20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mn-cs"/>
              </a:rPr>
              <a:t>Wrap</a:t>
            </a:r>
            <a:endParaRPr kumimoji="0" lang="en-US" sz="2000" b="0" i="0" u="none" strike="noStrike" kern="1200" cap="none" spc="0" normalizeH="0" baseline="0" noProof="0">
              <a:ln>
                <a:noFill/>
              </a:ln>
              <a:solidFill>
                <a:srgbClr val="FFFFFF"/>
              </a:solidFill>
              <a:effectLst/>
              <a:uLnTx/>
              <a:uFillTx/>
              <a:latin typeface="Arial"/>
              <a:ea typeface="+mn-ea"/>
              <a:cs typeface="+mn-cs"/>
            </a:endParaRPr>
          </a:p>
        </p:txBody>
      </p:sp>
      <p:cxnSp>
        <p:nvCxnSpPr>
          <p:cNvPr id="630" name="Straight Arrow Connector 28"/>
          <p:cNvCxnSpPr/>
          <p:nvPr/>
        </p:nvCxnSpPr>
        <p:spPr>
          <a:xfrm flipV="1">
            <a:off x="3585240" y="6246000"/>
            <a:ext cx="634680" cy="404280"/>
          </a:xfrm>
          <a:prstGeom prst="straightConnector1">
            <a:avLst/>
          </a:prstGeom>
          <a:ln w="63500">
            <a:solidFill>
              <a:srgbClr val="FFFFFF"/>
            </a:solidFill>
            <a:round/>
            <a:tailEnd type="arrow" w="med" len="med"/>
          </a:ln>
        </p:spPr>
      </p:cxnSp>
      <p:cxnSp>
        <p:nvCxnSpPr>
          <p:cNvPr id="631" name="Straight Arrow Connector 29"/>
          <p:cNvCxnSpPr/>
          <p:nvPr/>
        </p:nvCxnSpPr>
        <p:spPr>
          <a:xfrm flipV="1">
            <a:off x="4276440" y="6534000"/>
            <a:ext cx="634680" cy="1556640"/>
          </a:xfrm>
          <a:prstGeom prst="straightConnector1">
            <a:avLst/>
          </a:prstGeom>
          <a:ln w="101600">
            <a:solidFill>
              <a:srgbClr val="FFC000"/>
            </a:solidFill>
            <a:round/>
            <a:tailEnd type="arrow" w="med" len="med"/>
          </a:ln>
        </p:spPr>
      </p:cxnSp>
      <p:sp>
        <p:nvSpPr>
          <p:cNvPr id="632" name="TextBox 30"/>
          <p:cNvSpPr/>
          <p:nvPr/>
        </p:nvSpPr>
        <p:spPr>
          <a:xfrm>
            <a:off x="4507200" y="7686360"/>
            <a:ext cx="1285200" cy="4298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Calibri"/>
                <a:ea typeface="+mn-ea"/>
                <a:cs typeface="+mn-cs"/>
              </a:rPr>
              <a:t>Fire Draft</a:t>
            </a:r>
            <a:endParaRPr kumimoji="0" lang="en-US" sz="2200" b="0" i="0" u="none" strike="noStrike" kern="1200" cap="none" spc="0" normalizeH="0" baseline="0" noProof="0">
              <a:ln>
                <a:noFill/>
              </a:ln>
              <a:solidFill>
                <a:srgbClr val="FFFFFF"/>
              </a:solidFill>
              <a:effectLst/>
              <a:uLnTx/>
              <a:uFillTx/>
              <a:latin typeface="Arial"/>
              <a:ea typeface="+mn-ea"/>
              <a:cs typeface="+mn-cs"/>
            </a:endParaRPr>
          </a:p>
        </p:txBody>
      </p:sp>
      <p:sp>
        <p:nvSpPr>
          <p:cNvPr id="633" name="Arc 32"/>
          <p:cNvSpPr/>
          <p:nvPr/>
        </p:nvSpPr>
        <p:spPr>
          <a:xfrm rot="6720600">
            <a:off x="4149720" y="3029400"/>
            <a:ext cx="3672720" cy="3941280"/>
          </a:xfrm>
          <a:prstGeom prst="arc">
            <a:avLst>
              <a:gd name="adj1" fmla="val 13912917"/>
              <a:gd name="adj2" fmla="val 2570215"/>
            </a:avLst>
          </a:prstGeom>
          <a:noFill/>
          <a:ln w="63500">
            <a:solidFill>
              <a:srgbClr val="C00000"/>
            </a:solidFill>
            <a:prstDash val="dash"/>
            <a:round/>
          </a:ln>
        </p:spPr>
        <p:style>
          <a:lnRef idx="1">
            <a:schemeClr val="accent1"/>
          </a:lnRef>
          <a:fillRef idx="0">
            <a:schemeClr val="accent1"/>
          </a:fillRef>
          <a:effectRef idx="0">
            <a:schemeClr val="accent1"/>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000000"/>
              </a:solidFill>
              <a:effectLst/>
              <a:uLnTx/>
              <a:uFillTx/>
              <a:latin typeface="Calibri"/>
              <a:ea typeface="+mn-ea"/>
              <a:cs typeface="+mn-cs"/>
            </a:endParaRPr>
          </a:p>
        </p:txBody>
      </p:sp>
      <p:sp>
        <p:nvSpPr>
          <p:cNvPr id="634" name="Arc 34"/>
          <p:cNvSpPr/>
          <p:nvPr/>
        </p:nvSpPr>
        <p:spPr>
          <a:xfrm rot="20293800">
            <a:off x="7156080" y="4690440"/>
            <a:ext cx="7790040" cy="7403040"/>
          </a:xfrm>
          <a:prstGeom prst="arc">
            <a:avLst>
              <a:gd name="adj1" fmla="val 12281352"/>
              <a:gd name="adj2" fmla="val 17405974"/>
            </a:avLst>
          </a:prstGeom>
          <a:noFill/>
          <a:ln w="63500">
            <a:solidFill>
              <a:srgbClr val="FFFFFF"/>
            </a:solidFill>
            <a:prstDash val="dash"/>
            <a:round/>
          </a:ln>
        </p:spPr>
        <p:style>
          <a:lnRef idx="1">
            <a:schemeClr val="accent1"/>
          </a:lnRef>
          <a:fillRef idx="0">
            <a:schemeClr val="accent1"/>
          </a:fillRef>
          <a:effectRef idx="0">
            <a:schemeClr val="accent1"/>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000000"/>
              </a:solidFill>
              <a:effectLst/>
              <a:uLnTx/>
              <a:uFillTx/>
              <a:latin typeface="Calibri"/>
              <a:ea typeface="+mn-ea"/>
              <a:cs typeface="+mn-cs"/>
            </a:endParaRPr>
          </a:p>
        </p:txBody>
      </p:sp>
      <p:sp>
        <p:nvSpPr>
          <p:cNvPr id="635" name="Rectangle 36"/>
          <p:cNvSpPr/>
          <p:nvPr/>
        </p:nvSpPr>
        <p:spPr>
          <a:xfrm>
            <a:off x="8366760" y="6361560"/>
            <a:ext cx="2418480" cy="706680"/>
          </a:xfrm>
          <a:prstGeom prst="rect">
            <a:avLst/>
          </a:prstGeom>
          <a:solidFill>
            <a:schemeClr val="accent1">
              <a:lumMod val="75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mn-cs"/>
              </a:rPr>
              <a:t>Included Bark &amp;</a:t>
            </a:r>
            <a:endParaRPr kumimoji="0" lang="en-US" sz="20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mn-cs"/>
              </a:rPr>
              <a:t>Dry Tree Droppings</a:t>
            </a:r>
            <a:endParaRPr kumimoji="0" lang="en-US" sz="2000" b="0" i="0" u="none" strike="noStrike" kern="1200" cap="none" spc="0" normalizeH="0" baseline="0" noProof="0">
              <a:ln>
                <a:noFill/>
              </a:ln>
              <a:solidFill>
                <a:srgbClr val="FFFFFF"/>
              </a:solidFill>
              <a:effectLst/>
              <a:uLnTx/>
              <a:uFillTx/>
              <a:latin typeface="Arial"/>
              <a:ea typeface="+mn-ea"/>
              <a:cs typeface="+mn-cs"/>
            </a:endParaRPr>
          </a:p>
        </p:txBody>
      </p:sp>
      <p:cxnSp>
        <p:nvCxnSpPr>
          <p:cNvPr id="636" name="Straight Arrow Connector 37"/>
          <p:cNvCxnSpPr/>
          <p:nvPr/>
        </p:nvCxnSpPr>
        <p:spPr>
          <a:xfrm flipH="1" flipV="1">
            <a:off x="8020800" y="5727600"/>
            <a:ext cx="635040" cy="577080"/>
          </a:xfrm>
          <a:prstGeom prst="straightConnector1">
            <a:avLst/>
          </a:prstGeom>
          <a:ln w="101600">
            <a:solidFill>
              <a:srgbClr val="C00000"/>
            </a:solidFill>
            <a:round/>
            <a:tailEnd type="arrow" w="med" len="med"/>
          </a:ln>
        </p:spPr>
      </p:cxnSp>
      <p:sp>
        <p:nvSpPr>
          <p:cNvPr id="637" name="TextBox 38"/>
          <p:cNvSpPr/>
          <p:nvPr/>
        </p:nvSpPr>
        <p:spPr>
          <a:xfrm>
            <a:off x="241200" y="6131160"/>
            <a:ext cx="1296000" cy="7066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mn-cs"/>
              </a:rPr>
              <a:t>Secondary</a:t>
            </a:r>
            <a:endParaRPr kumimoji="0" lang="en-US" sz="20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mn-cs"/>
              </a:rPr>
              <a:t>Wrap</a:t>
            </a:r>
            <a:endParaRPr kumimoji="0" lang="en-US" sz="2000" b="0" i="0" u="none" strike="noStrike" kern="1200" cap="none" spc="0" normalizeH="0" baseline="0" noProof="0">
              <a:ln>
                <a:noFill/>
              </a:ln>
              <a:solidFill>
                <a:srgbClr val="FFFFFF"/>
              </a:solidFill>
              <a:effectLst/>
              <a:uLnTx/>
              <a:uFillTx/>
              <a:latin typeface="Arial"/>
              <a:ea typeface="+mn-ea"/>
              <a:cs typeface="+mn-cs"/>
            </a:endParaRPr>
          </a:p>
        </p:txBody>
      </p:sp>
      <p:cxnSp>
        <p:nvCxnSpPr>
          <p:cNvPr id="638" name="Straight Arrow Connector 39"/>
          <p:cNvCxnSpPr/>
          <p:nvPr/>
        </p:nvCxnSpPr>
        <p:spPr>
          <a:xfrm flipV="1">
            <a:off x="1568880" y="5497200"/>
            <a:ext cx="289080" cy="655200"/>
          </a:xfrm>
          <a:prstGeom prst="straightConnector1">
            <a:avLst/>
          </a:prstGeom>
          <a:ln w="63500">
            <a:solidFill>
              <a:srgbClr val="FFFFFF"/>
            </a:solidFill>
            <a:round/>
            <a:tailEnd type="arrow" w="med" len="med"/>
          </a:ln>
        </p:spPr>
      </p:cxn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G:\Photos\Cell Phone Photos\2024\12-24\PXL_20241227_222934307.MP.jpg"/>
          <p:cNvPicPr>
            <a:picLocks noChangeAspect="1" noChangeArrowheads="1"/>
          </p:cNvPicPr>
          <p:nvPr/>
        </p:nvPicPr>
        <p:blipFill>
          <a:blip r:embed="rId3" cstate="print">
            <a:lum bright="-12000" contrast="26000"/>
          </a:blip>
          <a:srcRect t="4762" b="53095"/>
          <a:stretch>
            <a:fillRect/>
          </a:stretch>
        </p:blipFill>
        <p:spPr bwMode="auto">
          <a:xfrm>
            <a:off x="0" y="0"/>
            <a:ext cx="10972800" cy="8220753"/>
          </a:xfrm>
          <a:prstGeom prst="rect">
            <a:avLst/>
          </a:prstGeom>
          <a:noFill/>
        </p:spPr>
      </p:pic>
      <p:cxnSp>
        <p:nvCxnSpPr>
          <p:cNvPr id="11" name="Straight Arrow Connector 10"/>
          <p:cNvCxnSpPr/>
          <p:nvPr/>
        </p:nvCxnSpPr>
        <p:spPr>
          <a:xfrm>
            <a:off x="3066906" y="2905053"/>
            <a:ext cx="1036926" cy="2"/>
          </a:xfrm>
          <a:prstGeom prst="straightConnector1">
            <a:avLst/>
          </a:prstGeom>
          <a:ln w="889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57619" y="7915348"/>
            <a:ext cx="1453898" cy="295465"/>
          </a:xfrm>
          <a:prstGeom prst="rect">
            <a:avLst/>
          </a:prstGeom>
        </p:spPr>
        <p:txBody>
          <a:bodyPr wrap="square" lIns="109728" tIns="54864" rIns="109728" bIns="54864">
            <a:spAutoFit/>
          </a:bodyPr>
          <a:lstStyle/>
          <a:p>
            <a:r>
              <a:rPr lang="en-US" sz="1200" b="1" spc="-6" dirty="0">
                <a:solidFill>
                  <a:srgbClr val="FFFFFF"/>
                </a:solidFill>
                <a:effectLst>
                  <a:outerShdw blurRad="38100" dist="38100" dir="2700000" algn="tl">
                    <a:srgbClr val="000000">
                      <a:alpha val="43137"/>
                    </a:srgbClr>
                  </a:outerShdw>
                </a:effectLst>
                <a:cs typeface="Arial"/>
              </a:rPr>
              <a:t>January 2025</a:t>
            </a:r>
          </a:p>
        </p:txBody>
      </p:sp>
      <p:sp>
        <p:nvSpPr>
          <p:cNvPr id="7" name="TextBox 6"/>
          <p:cNvSpPr txBox="1"/>
          <p:nvPr/>
        </p:nvSpPr>
        <p:spPr>
          <a:xfrm>
            <a:off x="4581377" y="2527016"/>
            <a:ext cx="1493487" cy="954107"/>
          </a:xfrm>
          <a:prstGeom prst="rect">
            <a:avLst/>
          </a:prstGeom>
          <a:noFill/>
        </p:spPr>
        <p:txBody>
          <a:bodyPr wrap="none" rtlCol="0">
            <a:spAutoFit/>
          </a:bodyPr>
          <a:lstStyle/>
          <a:p>
            <a:pPr algn="ctr"/>
            <a:r>
              <a:rPr lang="en-US" sz="2800" b="1" dirty="0">
                <a:solidFill>
                  <a:schemeClr val="bg1"/>
                </a:solidFill>
              </a:rPr>
              <a:t>Breaking</a:t>
            </a:r>
          </a:p>
          <a:p>
            <a:pPr algn="ctr"/>
            <a:r>
              <a:rPr lang="en-US" sz="2800" b="1" dirty="0">
                <a:solidFill>
                  <a:schemeClr val="bg1"/>
                </a:solidFill>
              </a:rPr>
              <a:t>Point</a:t>
            </a:r>
          </a:p>
        </p:txBody>
      </p:sp>
      <p:pic>
        <p:nvPicPr>
          <p:cNvPr id="8" name="Picture 3"/>
          <p:cNvPicPr>
            <a:picLocks noChangeAspect="1" noChangeArrowheads="1"/>
          </p:cNvPicPr>
          <p:nvPr/>
        </p:nvPicPr>
        <p:blipFill>
          <a:blip r:embed="rId4" cstate="print"/>
          <a:srcRect/>
          <a:stretch>
            <a:fillRect/>
          </a:stretch>
        </p:blipFill>
        <p:spPr bwMode="auto">
          <a:xfrm>
            <a:off x="10635323" y="7647767"/>
            <a:ext cx="276515" cy="462370"/>
          </a:xfrm>
          <a:prstGeom prst="rect">
            <a:avLst/>
          </a:prstGeom>
          <a:noFill/>
          <a:ln w="9525">
            <a:noFill/>
            <a:miter lim="800000"/>
            <a:headEnd/>
            <a:tailEnd/>
          </a:ln>
          <a:effec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Photos\Cell Phone Photos\2025\9-25\PXL_20250910_175436094.RAW-01.COVER.jpg"/>
          <p:cNvPicPr>
            <a:picLocks noChangeAspect="1" noChangeArrowheads="1"/>
          </p:cNvPicPr>
          <p:nvPr/>
        </p:nvPicPr>
        <p:blipFill>
          <a:blip r:embed="rId3" cstate="print"/>
          <a:srcRect b="43875"/>
          <a:stretch>
            <a:fillRect/>
          </a:stretch>
        </p:blipFill>
        <p:spPr bwMode="auto">
          <a:xfrm>
            <a:off x="0" y="0"/>
            <a:ext cx="10972800" cy="8211312"/>
          </a:xfrm>
          <a:prstGeom prst="rect">
            <a:avLst/>
          </a:prstGeom>
          <a:noFill/>
        </p:spPr>
      </p:pic>
      <p:sp>
        <p:nvSpPr>
          <p:cNvPr id="4" name="Rectangle 3"/>
          <p:cNvSpPr/>
          <p:nvPr/>
        </p:nvSpPr>
        <p:spPr>
          <a:xfrm>
            <a:off x="57619" y="7915348"/>
            <a:ext cx="1453898" cy="295465"/>
          </a:xfrm>
          <a:prstGeom prst="rect">
            <a:avLst/>
          </a:prstGeom>
        </p:spPr>
        <p:txBody>
          <a:bodyPr wrap="square" lIns="109728" tIns="54864" rIns="109728" bIns="54864">
            <a:spAutoFit/>
          </a:bodyPr>
          <a:lstStyle/>
          <a:p>
            <a:r>
              <a:rPr lang="en-US" sz="1200" b="1" spc="-6" dirty="0">
                <a:solidFill>
                  <a:srgbClr val="FFFFFF"/>
                </a:solidFill>
                <a:effectLst>
                  <a:outerShdw blurRad="38100" dist="38100" dir="2700000" algn="tl">
                    <a:srgbClr val="000000">
                      <a:alpha val="43137"/>
                    </a:srgbClr>
                  </a:outerShdw>
                </a:effectLst>
                <a:cs typeface="Arial"/>
              </a:rPr>
              <a:t>September 2025</a:t>
            </a:r>
          </a:p>
        </p:txBody>
      </p:sp>
      <p:pic>
        <p:nvPicPr>
          <p:cNvPr id="5" name="Picture 3"/>
          <p:cNvPicPr>
            <a:picLocks noChangeAspect="1" noChangeArrowheads="1"/>
          </p:cNvPicPr>
          <p:nvPr/>
        </p:nvPicPr>
        <p:blipFill>
          <a:blip r:embed="rId4" cstate="print"/>
          <a:srcRect/>
          <a:stretch>
            <a:fillRect/>
          </a:stretch>
        </p:blipFill>
        <p:spPr bwMode="auto">
          <a:xfrm>
            <a:off x="10635323" y="7647767"/>
            <a:ext cx="276515" cy="462370"/>
          </a:xfrm>
          <a:prstGeom prst="rect">
            <a:avLst/>
          </a:prstGeom>
          <a:noFill/>
          <a:ln w="9525">
            <a:noFill/>
            <a:miter lim="800000"/>
            <a:headEnd/>
            <a:tailEnd/>
          </a:ln>
          <a:effec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G:\Photos\Cell Phone Photos\2026\3-26\PXL_20260304_185034020.RAW-01.COVER.jpg"/>
          <p:cNvPicPr>
            <a:picLocks noChangeAspect="1" noChangeArrowheads="1"/>
          </p:cNvPicPr>
          <p:nvPr/>
        </p:nvPicPr>
        <p:blipFill>
          <a:blip r:embed="rId3" cstate="print"/>
          <a:srcRect/>
          <a:stretch>
            <a:fillRect/>
          </a:stretch>
        </p:blipFill>
        <p:spPr bwMode="auto">
          <a:xfrm>
            <a:off x="-1" y="0"/>
            <a:ext cx="10972801" cy="8229600"/>
          </a:xfrm>
          <a:prstGeom prst="rect">
            <a:avLst/>
          </a:prstGeom>
          <a:noFill/>
        </p:spPr>
      </p:pic>
      <p:sp>
        <p:nvSpPr>
          <p:cNvPr id="4" name="Rectangle 3"/>
          <p:cNvSpPr/>
          <p:nvPr/>
        </p:nvSpPr>
        <p:spPr>
          <a:xfrm>
            <a:off x="57619" y="7915348"/>
            <a:ext cx="1453898" cy="295465"/>
          </a:xfrm>
          <a:prstGeom prst="rect">
            <a:avLst/>
          </a:prstGeom>
        </p:spPr>
        <p:txBody>
          <a:bodyPr wrap="square" lIns="109728" tIns="54864" rIns="109728" bIns="54864">
            <a:spAutoFit/>
          </a:bodyPr>
          <a:lstStyle/>
          <a:p>
            <a:r>
              <a:rPr lang="en-US" sz="1200" b="1" spc="-6" dirty="0">
                <a:solidFill>
                  <a:srgbClr val="FFFFFF"/>
                </a:solidFill>
                <a:effectLst>
                  <a:outerShdw blurRad="38100" dist="38100" dir="2700000" algn="tl">
                    <a:srgbClr val="000000">
                      <a:alpha val="43137"/>
                    </a:srgbClr>
                  </a:outerShdw>
                </a:effectLst>
                <a:cs typeface="Arial"/>
              </a:rPr>
              <a:t>March 2026</a:t>
            </a:r>
          </a:p>
        </p:txBody>
      </p:sp>
      <p:pic>
        <p:nvPicPr>
          <p:cNvPr id="5" name="Picture 3"/>
          <p:cNvPicPr>
            <a:picLocks noChangeAspect="1" noChangeArrowheads="1"/>
          </p:cNvPicPr>
          <p:nvPr/>
        </p:nvPicPr>
        <p:blipFill>
          <a:blip r:embed="rId4" cstate="print"/>
          <a:srcRect/>
          <a:stretch>
            <a:fillRect/>
          </a:stretch>
        </p:blipFill>
        <p:spPr bwMode="auto">
          <a:xfrm>
            <a:off x="10635323" y="7647767"/>
            <a:ext cx="276515" cy="462370"/>
          </a:xfrm>
          <a:prstGeom prst="rect">
            <a:avLst/>
          </a:prstGeom>
          <a:noFill/>
          <a:ln w="9525">
            <a:noFill/>
            <a:miter lim="800000"/>
            <a:headEnd/>
            <a:tailEnd/>
          </a:ln>
          <a:effectLst/>
        </p:spPr>
      </p:pic>
      <p:cxnSp>
        <p:nvCxnSpPr>
          <p:cNvPr id="6" name="Straight Arrow Connector 5"/>
          <p:cNvCxnSpPr/>
          <p:nvPr/>
        </p:nvCxnSpPr>
        <p:spPr>
          <a:xfrm flipH="1">
            <a:off x="6696147" y="6073438"/>
            <a:ext cx="921712" cy="864104"/>
          </a:xfrm>
          <a:prstGeom prst="straightConnector1">
            <a:avLst/>
          </a:prstGeom>
          <a:ln w="1016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6984182" y="3711551"/>
            <a:ext cx="921712" cy="864104"/>
          </a:xfrm>
          <a:prstGeom prst="straightConnector1">
            <a:avLst/>
          </a:prstGeom>
          <a:ln w="1016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2" descr="G:\Land Technical\Maps\Aerial Photos\1931 c-1436_11 5x7 retouch.jpg"/>
          <p:cNvPicPr>
            <a:picLocks noChangeAspect="1" noChangeArrowheads="1"/>
          </p:cNvPicPr>
          <p:nvPr/>
        </p:nvPicPr>
        <p:blipFill>
          <a:blip r:embed="rId3" cstate="print"/>
          <a:srcRect l="9680" t="10388" r="8297" b="5666"/>
          <a:stretch>
            <a:fillRect/>
          </a:stretch>
        </p:blipFill>
        <p:spPr bwMode="auto">
          <a:xfrm>
            <a:off x="0" y="59"/>
            <a:ext cx="10972800" cy="8223888"/>
          </a:xfrm>
          <a:prstGeom prst="rect">
            <a:avLst/>
          </a:prstGeom>
          <a:noFill/>
        </p:spPr>
      </p:pic>
      <p:grpSp>
        <p:nvGrpSpPr>
          <p:cNvPr id="2" name="Group 56"/>
          <p:cNvGrpSpPr/>
          <p:nvPr/>
        </p:nvGrpSpPr>
        <p:grpSpPr>
          <a:xfrm>
            <a:off x="18324" y="7700602"/>
            <a:ext cx="4454184" cy="491595"/>
            <a:chOff x="15270" y="4888388"/>
            <a:chExt cx="3711820" cy="409662"/>
          </a:xfrm>
        </p:grpSpPr>
        <p:sp>
          <p:nvSpPr>
            <p:cNvPr id="38" name="Rectangle 37"/>
            <p:cNvSpPr/>
            <p:nvPr/>
          </p:nvSpPr>
          <p:spPr>
            <a:xfrm>
              <a:off x="40210" y="4913329"/>
              <a:ext cx="3686880"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39" name="Rectangle 38"/>
            <p:cNvSpPr/>
            <p:nvPr/>
          </p:nvSpPr>
          <p:spPr>
            <a:xfrm>
              <a:off x="15270" y="4888388"/>
              <a:ext cx="3711819" cy="384721"/>
            </a:xfrm>
            <a:prstGeom prst="rect">
              <a:avLst/>
            </a:prstGeom>
          </p:spPr>
          <p:txBody>
            <a:bodyPr wrap="square">
              <a:spAutoFit/>
            </a:bodyPr>
            <a:lstStyle/>
            <a:p>
              <a:r>
                <a:rPr lang="en-US" sz="1200" b="1" spc="-6" dirty="0">
                  <a:cs typeface="Arial"/>
                </a:rPr>
                <a:t>Image from Flight C-1436 Frame 11, 1931</a:t>
              </a:r>
            </a:p>
            <a:p>
              <a:r>
                <a:rPr lang="en-US" sz="1200" b="1" spc="-6" dirty="0">
                  <a:cs typeface="Arial"/>
                </a:rPr>
                <a:t>Courtesy of UCSB Library Geospatial Collection</a:t>
              </a:r>
              <a:endParaRPr lang="en-US" sz="1200" dirty="0"/>
            </a:p>
          </p:txBody>
        </p:sp>
        <p:sp>
          <p:nvSpPr>
            <p:cNvPr id="40" name="Rectangle 39"/>
            <p:cNvSpPr/>
            <p:nvPr/>
          </p:nvSpPr>
          <p:spPr>
            <a:xfrm>
              <a:off x="26336" y="4890980"/>
              <a:ext cx="3623943" cy="384720"/>
            </a:xfrm>
            <a:prstGeom prst="rect">
              <a:avLst/>
            </a:prstGeom>
          </p:spPr>
          <p:txBody>
            <a:bodyPr wrap="square">
              <a:spAutoFit/>
            </a:bodyPr>
            <a:lstStyle/>
            <a:p>
              <a:r>
                <a:rPr lang="en-US" sz="1200" b="1" spc="-6" dirty="0">
                  <a:solidFill>
                    <a:srgbClr val="FFFFFF"/>
                  </a:solidFill>
                  <a:cs typeface="Arial"/>
                </a:rPr>
                <a:t>Image from Flight C-1436 Frame 11, 1931</a:t>
              </a:r>
            </a:p>
            <a:p>
              <a:r>
                <a:rPr lang="en-US" sz="1200" b="1" spc="-6" dirty="0">
                  <a:solidFill>
                    <a:schemeClr val="bg1"/>
                  </a:solidFill>
                  <a:cs typeface="Arial"/>
                </a:rPr>
                <a:t>Courtesy of UCSB Library Geospatial Collection</a:t>
              </a:r>
              <a:endParaRPr lang="en-US" sz="1200" dirty="0">
                <a:solidFill>
                  <a:schemeClr val="bg1"/>
                </a:solidFill>
              </a:endParaRPr>
            </a:p>
          </p:txBody>
        </p:sp>
      </p:grpSp>
      <p:grpSp>
        <p:nvGrpSpPr>
          <p:cNvPr id="3" name="Group 91"/>
          <p:cNvGrpSpPr/>
          <p:nvPr/>
        </p:nvGrpSpPr>
        <p:grpSpPr>
          <a:xfrm>
            <a:off x="324768" y="2504252"/>
            <a:ext cx="10231092" cy="4375684"/>
            <a:chOff x="232234" y="1585560"/>
            <a:chExt cx="8641125" cy="3264425"/>
          </a:xfrm>
        </p:grpSpPr>
        <p:cxnSp>
          <p:nvCxnSpPr>
            <p:cNvPr id="30" name="Straight Connector 29"/>
            <p:cNvCxnSpPr/>
            <p:nvPr/>
          </p:nvCxnSpPr>
          <p:spPr>
            <a:xfrm flipH="1">
              <a:off x="232235" y="4849985"/>
              <a:ext cx="5707898"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232234" y="2046420"/>
              <a:ext cx="1" cy="280356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642931" y="1585560"/>
              <a:ext cx="230428" cy="3129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8040958" y="2134609"/>
              <a:ext cx="792763" cy="27547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7705639" y="2410082"/>
              <a:ext cx="335319" cy="6686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810388" y="3078702"/>
              <a:ext cx="910249" cy="17365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5940134" y="3252357"/>
              <a:ext cx="364242" cy="53508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940133" y="3787447"/>
              <a:ext cx="0" cy="106253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8833721" y="1898490"/>
              <a:ext cx="39638" cy="2361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6296879" y="3252357"/>
              <a:ext cx="515294"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pic>
        <p:nvPicPr>
          <p:cNvPr id="14" name="Picture 3"/>
          <p:cNvPicPr>
            <a:picLocks noChangeAspect="1" noChangeArrowheads="1"/>
          </p:cNvPicPr>
          <p:nvPr/>
        </p:nvPicPr>
        <p:blipFill>
          <a:blip r:embed="rId4" cstate="print"/>
          <a:srcRect/>
          <a:stretch>
            <a:fillRect/>
          </a:stretch>
        </p:blipFill>
        <p:spPr bwMode="auto">
          <a:xfrm>
            <a:off x="10635323" y="7647767"/>
            <a:ext cx="276515" cy="462370"/>
          </a:xfrm>
          <a:prstGeom prst="rect">
            <a:avLst/>
          </a:prstGeom>
          <a:noFill/>
          <a:ln w="9525">
            <a:noFill/>
            <a:miter lim="800000"/>
            <a:headEnd/>
            <a:tailEnd/>
          </a:ln>
          <a:effectLst/>
        </p:spPr>
      </p:pic>
      <p:sp>
        <p:nvSpPr>
          <p:cNvPr id="50" name="Freeform 49"/>
          <p:cNvSpPr/>
          <p:nvPr/>
        </p:nvSpPr>
        <p:spPr>
          <a:xfrm>
            <a:off x="13735" y="2951659"/>
            <a:ext cx="1843424" cy="2660923"/>
          </a:xfrm>
          <a:custGeom>
            <a:avLst/>
            <a:gdLst>
              <a:gd name="connsiteX0" fmla="*/ 213360 w 1706880"/>
              <a:gd name="connsiteY0" fmla="*/ 288544 h 2227749"/>
              <a:gd name="connsiteX1" fmla="*/ 75184 w 1706880"/>
              <a:gd name="connsiteY1" fmla="*/ 967232 h 2227749"/>
              <a:gd name="connsiteX2" fmla="*/ 38608 w 1706880"/>
              <a:gd name="connsiteY2" fmla="*/ 1463040 h 2227749"/>
              <a:gd name="connsiteX3" fmla="*/ 306832 w 1706880"/>
              <a:gd name="connsiteY3" fmla="*/ 1828800 h 2227749"/>
              <a:gd name="connsiteX4" fmla="*/ 810768 w 1706880"/>
              <a:gd name="connsiteY4" fmla="*/ 2190496 h 2227749"/>
              <a:gd name="connsiteX5" fmla="*/ 1119632 w 1706880"/>
              <a:gd name="connsiteY5" fmla="*/ 2052320 h 2227749"/>
              <a:gd name="connsiteX6" fmla="*/ 1542288 w 1706880"/>
              <a:gd name="connsiteY6" fmla="*/ 1954784 h 2227749"/>
              <a:gd name="connsiteX7" fmla="*/ 1700784 w 1706880"/>
              <a:gd name="connsiteY7" fmla="*/ 1678432 h 2227749"/>
              <a:gd name="connsiteX8" fmla="*/ 1505712 w 1706880"/>
              <a:gd name="connsiteY8" fmla="*/ 1141984 h 2227749"/>
              <a:gd name="connsiteX9" fmla="*/ 1156208 w 1706880"/>
              <a:gd name="connsiteY9" fmla="*/ 898144 h 2227749"/>
              <a:gd name="connsiteX10" fmla="*/ 1005840 w 1706880"/>
              <a:gd name="connsiteY10" fmla="*/ 642112 h 2227749"/>
              <a:gd name="connsiteX11" fmla="*/ 1018032 w 1706880"/>
              <a:gd name="connsiteY11" fmla="*/ 203200 h 2227749"/>
              <a:gd name="connsiteX12" fmla="*/ 948944 w 1706880"/>
              <a:gd name="connsiteY12" fmla="*/ 0 h 2227749"/>
              <a:gd name="connsiteX13" fmla="*/ 948944 w 1706880"/>
              <a:gd name="connsiteY13" fmla="*/ 0 h 2227749"/>
              <a:gd name="connsiteX0" fmla="*/ 213360 w 1706880"/>
              <a:gd name="connsiteY0" fmla="*/ 288544 h 2227749"/>
              <a:gd name="connsiteX1" fmla="*/ 148336 w 1706880"/>
              <a:gd name="connsiteY1" fmla="*/ 581152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13360 w 1706880"/>
              <a:gd name="connsiteY0" fmla="*/ 288544 h 2227749"/>
              <a:gd name="connsiteX1" fmla="*/ 221488 w 1706880"/>
              <a:gd name="connsiteY1" fmla="*/ 597408 h 2227749"/>
              <a:gd name="connsiteX2" fmla="*/ 75184 w 1706880"/>
              <a:gd name="connsiteY2" fmla="*/ 967232 h 2227749"/>
              <a:gd name="connsiteX3" fmla="*/ 38608 w 1706880"/>
              <a:gd name="connsiteY3" fmla="*/ 1463040 h 2227749"/>
              <a:gd name="connsiteX4" fmla="*/ 306832 w 1706880"/>
              <a:gd name="connsiteY4" fmla="*/ 1828800 h 2227749"/>
              <a:gd name="connsiteX5" fmla="*/ 810768 w 1706880"/>
              <a:gd name="connsiteY5" fmla="*/ 2190496 h 2227749"/>
              <a:gd name="connsiteX6" fmla="*/ 1119632 w 1706880"/>
              <a:gd name="connsiteY6" fmla="*/ 2052320 h 2227749"/>
              <a:gd name="connsiteX7" fmla="*/ 1542288 w 1706880"/>
              <a:gd name="connsiteY7" fmla="*/ 1954784 h 2227749"/>
              <a:gd name="connsiteX8" fmla="*/ 1700784 w 1706880"/>
              <a:gd name="connsiteY8" fmla="*/ 1678432 h 2227749"/>
              <a:gd name="connsiteX9" fmla="*/ 1505712 w 1706880"/>
              <a:gd name="connsiteY9" fmla="*/ 1141984 h 2227749"/>
              <a:gd name="connsiteX10" fmla="*/ 1156208 w 1706880"/>
              <a:gd name="connsiteY10" fmla="*/ 898144 h 2227749"/>
              <a:gd name="connsiteX11" fmla="*/ 1005840 w 1706880"/>
              <a:gd name="connsiteY11" fmla="*/ 642112 h 2227749"/>
              <a:gd name="connsiteX12" fmla="*/ 1018032 w 1706880"/>
              <a:gd name="connsiteY12" fmla="*/ 203200 h 2227749"/>
              <a:gd name="connsiteX13" fmla="*/ 948944 w 1706880"/>
              <a:gd name="connsiteY13" fmla="*/ 0 h 2227749"/>
              <a:gd name="connsiteX14" fmla="*/ 948944 w 1706880"/>
              <a:gd name="connsiteY14" fmla="*/ 0 h 2227749"/>
              <a:gd name="connsiteX0" fmla="*/ 229026 w 1722546"/>
              <a:gd name="connsiteY0" fmla="*/ 288544 h 2257440"/>
              <a:gd name="connsiteX1" fmla="*/ 237154 w 1722546"/>
              <a:gd name="connsiteY1" fmla="*/ 597408 h 2257440"/>
              <a:gd name="connsiteX2" fmla="*/ 90850 w 1722546"/>
              <a:gd name="connsiteY2" fmla="*/ 967232 h 2257440"/>
              <a:gd name="connsiteX3" fmla="*/ 54274 w 1722546"/>
              <a:gd name="connsiteY3" fmla="*/ 1463040 h 2257440"/>
              <a:gd name="connsiteX4" fmla="*/ 416492 w 1722546"/>
              <a:gd name="connsiteY4" fmla="*/ 1650653 h 2257440"/>
              <a:gd name="connsiteX5" fmla="*/ 826434 w 1722546"/>
              <a:gd name="connsiteY5" fmla="*/ 2190496 h 2257440"/>
              <a:gd name="connsiteX6" fmla="*/ 1135298 w 1722546"/>
              <a:gd name="connsiteY6" fmla="*/ 2052320 h 2257440"/>
              <a:gd name="connsiteX7" fmla="*/ 1557954 w 1722546"/>
              <a:gd name="connsiteY7" fmla="*/ 1954784 h 2257440"/>
              <a:gd name="connsiteX8" fmla="*/ 1716450 w 1722546"/>
              <a:gd name="connsiteY8" fmla="*/ 1678432 h 2257440"/>
              <a:gd name="connsiteX9" fmla="*/ 1521378 w 1722546"/>
              <a:gd name="connsiteY9" fmla="*/ 1141984 h 2257440"/>
              <a:gd name="connsiteX10" fmla="*/ 1171874 w 1722546"/>
              <a:gd name="connsiteY10" fmla="*/ 898144 h 2257440"/>
              <a:gd name="connsiteX11" fmla="*/ 1021506 w 1722546"/>
              <a:gd name="connsiteY11" fmla="*/ 642112 h 2257440"/>
              <a:gd name="connsiteX12" fmla="*/ 1033698 w 1722546"/>
              <a:gd name="connsiteY12" fmla="*/ 203200 h 2257440"/>
              <a:gd name="connsiteX13" fmla="*/ 964610 w 1722546"/>
              <a:gd name="connsiteY13" fmla="*/ 0 h 2257440"/>
              <a:gd name="connsiteX14" fmla="*/ 964610 w 1722546"/>
              <a:gd name="connsiteY14" fmla="*/ 0 h 2257440"/>
              <a:gd name="connsiteX0" fmla="*/ 148291 w 1641811"/>
              <a:gd name="connsiteY0" fmla="*/ 288544 h 2257440"/>
              <a:gd name="connsiteX1" fmla="*/ 156419 w 1641811"/>
              <a:gd name="connsiteY1" fmla="*/ 597408 h 2257440"/>
              <a:gd name="connsiteX2" fmla="*/ 10115 w 1641811"/>
              <a:gd name="connsiteY2" fmla="*/ 967232 h 2257440"/>
              <a:gd name="connsiteX3" fmla="*/ 95728 w 1641811"/>
              <a:gd name="connsiteY3" fmla="*/ 1362618 h 2257440"/>
              <a:gd name="connsiteX4" fmla="*/ 335757 w 1641811"/>
              <a:gd name="connsiteY4" fmla="*/ 1650653 h 2257440"/>
              <a:gd name="connsiteX5" fmla="*/ 745699 w 1641811"/>
              <a:gd name="connsiteY5" fmla="*/ 2190496 h 2257440"/>
              <a:gd name="connsiteX6" fmla="*/ 1054563 w 1641811"/>
              <a:gd name="connsiteY6" fmla="*/ 2052320 h 2257440"/>
              <a:gd name="connsiteX7" fmla="*/ 1477219 w 1641811"/>
              <a:gd name="connsiteY7" fmla="*/ 1954784 h 2257440"/>
              <a:gd name="connsiteX8" fmla="*/ 1635715 w 1641811"/>
              <a:gd name="connsiteY8" fmla="*/ 1678432 h 2257440"/>
              <a:gd name="connsiteX9" fmla="*/ 1440643 w 1641811"/>
              <a:gd name="connsiteY9" fmla="*/ 1141984 h 2257440"/>
              <a:gd name="connsiteX10" fmla="*/ 1091139 w 1641811"/>
              <a:gd name="connsiteY10" fmla="*/ 898144 h 2257440"/>
              <a:gd name="connsiteX11" fmla="*/ 940771 w 1641811"/>
              <a:gd name="connsiteY11" fmla="*/ 642112 h 2257440"/>
              <a:gd name="connsiteX12" fmla="*/ 952963 w 1641811"/>
              <a:gd name="connsiteY12" fmla="*/ 203200 h 2257440"/>
              <a:gd name="connsiteX13" fmla="*/ 883875 w 1641811"/>
              <a:gd name="connsiteY13" fmla="*/ 0 h 2257440"/>
              <a:gd name="connsiteX14" fmla="*/ 883875 w 1641811"/>
              <a:gd name="connsiteY14" fmla="*/ 0 h 2257440"/>
              <a:gd name="connsiteX0" fmla="*/ 148291 w 1641811"/>
              <a:gd name="connsiteY0" fmla="*/ 288544 h 2265442"/>
              <a:gd name="connsiteX1" fmla="*/ 156419 w 1641811"/>
              <a:gd name="connsiteY1" fmla="*/ 597408 h 2265442"/>
              <a:gd name="connsiteX2" fmla="*/ 10115 w 1641811"/>
              <a:gd name="connsiteY2" fmla="*/ 967232 h 2265442"/>
              <a:gd name="connsiteX3" fmla="*/ 95728 w 1641811"/>
              <a:gd name="connsiteY3" fmla="*/ 1362618 h 2265442"/>
              <a:gd name="connsiteX4" fmla="*/ 383763 w 1641811"/>
              <a:gd name="connsiteY4" fmla="*/ 1602647 h 2265442"/>
              <a:gd name="connsiteX5" fmla="*/ 745699 w 1641811"/>
              <a:gd name="connsiteY5" fmla="*/ 2190496 h 2265442"/>
              <a:gd name="connsiteX6" fmla="*/ 1054563 w 1641811"/>
              <a:gd name="connsiteY6" fmla="*/ 2052320 h 2265442"/>
              <a:gd name="connsiteX7" fmla="*/ 1477219 w 1641811"/>
              <a:gd name="connsiteY7" fmla="*/ 1954784 h 2265442"/>
              <a:gd name="connsiteX8" fmla="*/ 1635715 w 1641811"/>
              <a:gd name="connsiteY8" fmla="*/ 1678432 h 2265442"/>
              <a:gd name="connsiteX9" fmla="*/ 1440643 w 1641811"/>
              <a:gd name="connsiteY9" fmla="*/ 1141984 h 2265442"/>
              <a:gd name="connsiteX10" fmla="*/ 1091139 w 1641811"/>
              <a:gd name="connsiteY10" fmla="*/ 898144 h 2265442"/>
              <a:gd name="connsiteX11" fmla="*/ 940771 w 1641811"/>
              <a:gd name="connsiteY11" fmla="*/ 642112 h 2265442"/>
              <a:gd name="connsiteX12" fmla="*/ 952963 w 1641811"/>
              <a:gd name="connsiteY12" fmla="*/ 203200 h 2265442"/>
              <a:gd name="connsiteX13" fmla="*/ 883875 w 1641811"/>
              <a:gd name="connsiteY13" fmla="*/ 0 h 2265442"/>
              <a:gd name="connsiteX14" fmla="*/ 883875 w 1641811"/>
              <a:gd name="connsiteY14" fmla="*/ 0 h 2265442"/>
              <a:gd name="connsiteX0" fmla="*/ 162843 w 1656363"/>
              <a:gd name="connsiteY0" fmla="*/ 288544 h 2265442"/>
              <a:gd name="connsiteX1" fmla="*/ 170971 w 1656363"/>
              <a:gd name="connsiteY1" fmla="*/ 597408 h 2265442"/>
              <a:gd name="connsiteX2" fmla="*/ 24667 w 1656363"/>
              <a:gd name="connsiteY2" fmla="*/ 967232 h 2265442"/>
              <a:gd name="connsiteX3" fmla="*/ 62275 w 1656363"/>
              <a:gd name="connsiteY3" fmla="*/ 1362618 h 2265442"/>
              <a:gd name="connsiteX4" fmla="*/ 398315 w 1656363"/>
              <a:gd name="connsiteY4" fmla="*/ 1602647 h 2265442"/>
              <a:gd name="connsiteX5" fmla="*/ 760251 w 1656363"/>
              <a:gd name="connsiteY5" fmla="*/ 2190496 h 2265442"/>
              <a:gd name="connsiteX6" fmla="*/ 1069115 w 1656363"/>
              <a:gd name="connsiteY6" fmla="*/ 2052320 h 2265442"/>
              <a:gd name="connsiteX7" fmla="*/ 1491771 w 1656363"/>
              <a:gd name="connsiteY7" fmla="*/ 1954784 h 2265442"/>
              <a:gd name="connsiteX8" fmla="*/ 1650267 w 1656363"/>
              <a:gd name="connsiteY8" fmla="*/ 1678432 h 2265442"/>
              <a:gd name="connsiteX9" fmla="*/ 1455195 w 1656363"/>
              <a:gd name="connsiteY9" fmla="*/ 1141984 h 2265442"/>
              <a:gd name="connsiteX10" fmla="*/ 1105691 w 1656363"/>
              <a:gd name="connsiteY10" fmla="*/ 898144 h 2265442"/>
              <a:gd name="connsiteX11" fmla="*/ 955323 w 1656363"/>
              <a:gd name="connsiteY11" fmla="*/ 642112 h 2265442"/>
              <a:gd name="connsiteX12" fmla="*/ 967515 w 1656363"/>
              <a:gd name="connsiteY12" fmla="*/ 203200 h 2265442"/>
              <a:gd name="connsiteX13" fmla="*/ 898427 w 1656363"/>
              <a:gd name="connsiteY13" fmla="*/ 0 h 2265442"/>
              <a:gd name="connsiteX14" fmla="*/ 898427 w 1656363"/>
              <a:gd name="connsiteY14" fmla="*/ 0 h 2265442"/>
              <a:gd name="connsiteX0" fmla="*/ 156292 w 1649812"/>
              <a:gd name="connsiteY0" fmla="*/ 288544 h 2217436"/>
              <a:gd name="connsiteX1" fmla="*/ 164420 w 1649812"/>
              <a:gd name="connsiteY1" fmla="*/ 597408 h 2217436"/>
              <a:gd name="connsiteX2" fmla="*/ 18116 w 1649812"/>
              <a:gd name="connsiteY2" fmla="*/ 967232 h 2217436"/>
              <a:gd name="connsiteX3" fmla="*/ 55724 w 1649812"/>
              <a:gd name="connsiteY3" fmla="*/ 1362618 h 2217436"/>
              <a:gd name="connsiteX4" fmla="*/ 247747 w 1649812"/>
              <a:gd name="connsiteY4" fmla="*/ 1890682 h 2217436"/>
              <a:gd name="connsiteX5" fmla="*/ 753700 w 1649812"/>
              <a:gd name="connsiteY5" fmla="*/ 2190496 h 2217436"/>
              <a:gd name="connsiteX6" fmla="*/ 1062564 w 1649812"/>
              <a:gd name="connsiteY6" fmla="*/ 2052320 h 2217436"/>
              <a:gd name="connsiteX7" fmla="*/ 1485220 w 1649812"/>
              <a:gd name="connsiteY7" fmla="*/ 1954784 h 2217436"/>
              <a:gd name="connsiteX8" fmla="*/ 1643716 w 1649812"/>
              <a:gd name="connsiteY8" fmla="*/ 1678432 h 2217436"/>
              <a:gd name="connsiteX9" fmla="*/ 1448644 w 1649812"/>
              <a:gd name="connsiteY9" fmla="*/ 1141984 h 2217436"/>
              <a:gd name="connsiteX10" fmla="*/ 1099140 w 1649812"/>
              <a:gd name="connsiteY10" fmla="*/ 898144 h 2217436"/>
              <a:gd name="connsiteX11" fmla="*/ 948772 w 1649812"/>
              <a:gd name="connsiteY11" fmla="*/ 642112 h 2217436"/>
              <a:gd name="connsiteX12" fmla="*/ 960964 w 1649812"/>
              <a:gd name="connsiteY12" fmla="*/ 203200 h 2217436"/>
              <a:gd name="connsiteX13" fmla="*/ 891876 w 1649812"/>
              <a:gd name="connsiteY13" fmla="*/ 0 h 2217436"/>
              <a:gd name="connsiteX14" fmla="*/ 891876 w 1649812"/>
              <a:gd name="connsiteY14" fmla="*/ 0 h 2217436"/>
              <a:gd name="connsiteX0" fmla="*/ 124571 w 1618091"/>
              <a:gd name="connsiteY0" fmla="*/ 288544 h 2217436"/>
              <a:gd name="connsiteX1" fmla="*/ 132699 w 1618091"/>
              <a:gd name="connsiteY1" fmla="*/ 597408 h 2217436"/>
              <a:gd name="connsiteX2" fmla="*/ 72007 w 1618091"/>
              <a:gd name="connsiteY2" fmla="*/ 930566 h 2217436"/>
              <a:gd name="connsiteX3" fmla="*/ 24003 w 1618091"/>
              <a:gd name="connsiteY3" fmla="*/ 1362618 h 2217436"/>
              <a:gd name="connsiteX4" fmla="*/ 216026 w 1618091"/>
              <a:gd name="connsiteY4" fmla="*/ 1890682 h 2217436"/>
              <a:gd name="connsiteX5" fmla="*/ 721979 w 1618091"/>
              <a:gd name="connsiteY5" fmla="*/ 2190496 h 2217436"/>
              <a:gd name="connsiteX6" fmla="*/ 1030843 w 1618091"/>
              <a:gd name="connsiteY6" fmla="*/ 2052320 h 2217436"/>
              <a:gd name="connsiteX7" fmla="*/ 1453499 w 1618091"/>
              <a:gd name="connsiteY7" fmla="*/ 1954784 h 2217436"/>
              <a:gd name="connsiteX8" fmla="*/ 1611995 w 1618091"/>
              <a:gd name="connsiteY8" fmla="*/ 1678432 h 2217436"/>
              <a:gd name="connsiteX9" fmla="*/ 1416923 w 1618091"/>
              <a:gd name="connsiteY9" fmla="*/ 1141984 h 2217436"/>
              <a:gd name="connsiteX10" fmla="*/ 1067419 w 1618091"/>
              <a:gd name="connsiteY10" fmla="*/ 898144 h 2217436"/>
              <a:gd name="connsiteX11" fmla="*/ 917051 w 1618091"/>
              <a:gd name="connsiteY11" fmla="*/ 642112 h 2217436"/>
              <a:gd name="connsiteX12" fmla="*/ 929243 w 1618091"/>
              <a:gd name="connsiteY12" fmla="*/ 203200 h 2217436"/>
              <a:gd name="connsiteX13" fmla="*/ 860155 w 1618091"/>
              <a:gd name="connsiteY13" fmla="*/ 0 h 2217436"/>
              <a:gd name="connsiteX14" fmla="*/ 860155 w 1618091"/>
              <a:gd name="connsiteY14" fmla="*/ 0 h 2217436"/>
              <a:gd name="connsiteX0" fmla="*/ 124572 w 1618092"/>
              <a:gd name="connsiteY0" fmla="*/ 288544 h 2217436"/>
              <a:gd name="connsiteX1" fmla="*/ 132700 w 1618092"/>
              <a:gd name="connsiteY1" fmla="*/ 597408 h 2217436"/>
              <a:gd name="connsiteX2" fmla="*/ 72008 w 1618092"/>
              <a:gd name="connsiteY2" fmla="*/ 930566 h 2217436"/>
              <a:gd name="connsiteX3" fmla="*/ 24003 w 1618092"/>
              <a:gd name="connsiteY3" fmla="*/ 1314613 h 2217436"/>
              <a:gd name="connsiteX4" fmla="*/ 216027 w 1618092"/>
              <a:gd name="connsiteY4" fmla="*/ 1890682 h 2217436"/>
              <a:gd name="connsiteX5" fmla="*/ 721980 w 1618092"/>
              <a:gd name="connsiteY5" fmla="*/ 2190496 h 2217436"/>
              <a:gd name="connsiteX6" fmla="*/ 1030844 w 1618092"/>
              <a:gd name="connsiteY6" fmla="*/ 2052320 h 2217436"/>
              <a:gd name="connsiteX7" fmla="*/ 1453500 w 1618092"/>
              <a:gd name="connsiteY7" fmla="*/ 1954784 h 2217436"/>
              <a:gd name="connsiteX8" fmla="*/ 1611996 w 1618092"/>
              <a:gd name="connsiteY8" fmla="*/ 1678432 h 2217436"/>
              <a:gd name="connsiteX9" fmla="*/ 1416924 w 1618092"/>
              <a:gd name="connsiteY9" fmla="*/ 1141984 h 2217436"/>
              <a:gd name="connsiteX10" fmla="*/ 1067420 w 1618092"/>
              <a:gd name="connsiteY10" fmla="*/ 898144 h 2217436"/>
              <a:gd name="connsiteX11" fmla="*/ 917052 w 1618092"/>
              <a:gd name="connsiteY11" fmla="*/ 642112 h 2217436"/>
              <a:gd name="connsiteX12" fmla="*/ 929244 w 1618092"/>
              <a:gd name="connsiteY12" fmla="*/ 203200 h 2217436"/>
              <a:gd name="connsiteX13" fmla="*/ 860156 w 1618092"/>
              <a:gd name="connsiteY13" fmla="*/ 0 h 2217436"/>
              <a:gd name="connsiteX14" fmla="*/ 860156 w 1618092"/>
              <a:gd name="connsiteY14" fmla="*/ 0 h 221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18092" h="2217436">
                <a:moveTo>
                  <a:pt x="124572" y="288544"/>
                </a:moveTo>
                <a:cubicBezTo>
                  <a:pt x="186887" y="247904"/>
                  <a:pt x="141461" y="490404"/>
                  <a:pt x="132700" y="597408"/>
                </a:cubicBezTo>
                <a:cubicBezTo>
                  <a:pt x="123939" y="704412"/>
                  <a:pt x="90124" y="811032"/>
                  <a:pt x="72008" y="930566"/>
                </a:cubicBezTo>
                <a:cubicBezTo>
                  <a:pt x="53892" y="1050100"/>
                  <a:pt x="0" y="1154594"/>
                  <a:pt x="24003" y="1314613"/>
                </a:cubicBezTo>
                <a:cubicBezTo>
                  <a:pt x="48006" y="1474632"/>
                  <a:pt x="99698" y="1744702"/>
                  <a:pt x="216027" y="1890682"/>
                </a:cubicBezTo>
                <a:cubicBezTo>
                  <a:pt x="332356" y="2036662"/>
                  <a:pt x="586177" y="2163556"/>
                  <a:pt x="721980" y="2190496"/>
                </a:cubicBezTo>
                <a:cubicBezTo>
                  <a:pt x="857783" y="2217436"/>
                  <a:pt x="908924" y="2091605"/>
                  <a:pt x="1030844" y="2052320"/>
                </a:cubicBezTo>
                <a:cubicBezTo>
                  <a:pt x="1152764" y="2013035"/>
                  <a:pt x="1356641" y="2017099"/>
                  <a:pt x="1453500" y="1954784"/>
                </a:cubicBezTo>
                <a:cubicBezTo>
                  <a:pt x="1550359" y="1892469"/>
                  <a:pt x="1618092" y="1813899"/>
                  <a:pt x="1611996" y="1678432"/>
                </a:cubicBezTo>
                <a:cubicBezTo>
                  <a:pt x="1605900" y="1542965"/>
                  <a:pt x="1507687" y="1272032"/>
                  <a:pt x="1416924" y="1141984"/>
                </a:cubicBezTo>
                <a:cubicBezTo>
                  <a:pt x="1326161" y="1011936"/>
                  <a:pt x="1150732" y="981456"/>
                  <a:pt x="1067420" y="898144"/>
                </a:cubicBezTo>
                <a:cubicBezTo>
                  <a:pt x="984108" y="814832"/>
                  <a:pt x="940081" y="757936"/>
                  <a:pt x="917052" y="642112"/>
                </a:cubicBezTo>
                <a:cubicBezTo>
                  <a:pt x="894023" y="526288"/>
                  <a:pt x="938727" y="310219"/>
                  <a:pt x="929244" y="203200"/>
                </a:cubicBezTo>
                <a:cubicBezTo>
                  <a:pt x="919761" y="96181"/>
                  <a:pt x="860156" y="0"/>
                  <a:pt x="860156" y="0"/>
                </a:cubicBezTo>
                <a:lnTo>
                  <a:pt x="860156" y="0"/>
                </a:lnTo>
              </a:path>
            </a:pathLst>
          </a:custGeom>
          <a:ln w="44450">
            <a:solidFill>
              <a:schemeClr val="bg1"/>
            </a:solidFill>
            <a:prstDash val="sysDot"/>
            <a:tailEnd type="none"/>
          </a:ln>
        </p:spPr>
        <p:style>
          <a:lnRef idx="1">
            <a:schemeClr val="accent1"/>
          </a:lnRef>
          <a:fillRef idx="0">
            <a:schemeClr val="accent1"/>
          </a:fillRef>
          <a:effectRef idx="0">
            <a:schemeClr val="accent1"/>
          </a:effectRef>
          <a:fontRef idx="minor">
            <a:schemeClr val="tx1"/>
          </a:fontRef>
        </p:style>
        <p:txBody>
          <a:bodyPr lIns="109728" tIns="54864" rIns="109728" bIns="54864" rtlCol="0" anchor="ctr"/>
          <a:lstStyle/>
          <a:p>
            <a:pPr algn="ctr"/>
            <a:endParaRPr lang="en-US"/>
          </a:p>
        </p:txBody>
      </p:sp>
      <p:cxnSp>
        <p:nvCxnSpPr>
          <p:cNvPr id="63" name="Straight Connector 62"/>
          <p:cNvCxnSpPr/>
          <p:nvPr/>
        </p:nvCxnSpPr>
        <p:spPr>
          <a:xfrm>
            <a:off x="1914766" y="3769158"/>
            <a:ext cx="230428" cy="172821"/>
          </a:xfrm>
          <a:prstGeom prst="line">
            <a:avLst/>
          </a:prstGeom>
          <a:ln w="6032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1914766" y="3769158"/>
            <a:ext cx="230428" cy="172821"/>
          </a:xfrm>
          <a:prstGeom prst="line">
            <a:avLst/>
          </a:prstGeom>
          <a:ln w="60325">
            <a:solidFill>
              <a:srgbClr val="FFFF00"/>
            </a:solidFill>
          </a:ln>
        </p:spPr>
        <p:style>
          <a:lnRef idx="1">
            <a:schemeClr val="accent1"/>
          </a:lnRef>
          <a:fillRef idx="0">
            <a:schemeClr val="accent1"/>
          </a:fillRef>
          <a:effectRef idx="0">
            <a:schemeClr val="accent1"/>
          </a:effectRef>
          <a:fontRef idx="minor">
            <a:schemeClr val="tx1"/>
          </a:fontRef>
        </p:style>
      </p:cxnSp>
      <p:sp>
        <p:nvSpPr>
          <p:cNvPr id="65" name="Freeform 64"/>
          <p:cNvSpPr/>
          <p:nvPr/>
        </p:nvSpPr>
        <p:spPr>
          <a:xfrm>
            <a:off x="2321939" y="2260800"/>
            <a:ext cx="992461" cy="1851600"/>
          </a:xfrm>
          <a:custGeom>
            <a:avLst/>
            <a:gdLst>
              <a:gd name="connsiteX0" fmla="*/ 51600 w 1112400"/>
              <a:gd name="connsiteY0" fmla="*/ 979200 h 1851600"/>
              <a:gd name="connsiteX1" fmla="*/ 469200 w 1112400"/>
              <a:gd name="connsiteY1" fmla="*/ 194400 h 1851600"/>
              <a:gd name="connsiteX2" fmla="*/ 663600 w 1112400"/>
              <a:gd name="connsiteY2" fmla="*/ 28800 h 1851600"/>
              <a:gd name="connsiteX3" fmla="*/ 973200 w 1112400"/>
              <a:gd name="connsiteY3" fmla="*/ 367200 h 1851600"/>
              <a:gd name="connsiteX4" fmla="*/ 1102800 w 1112400"/>
              <a:gd name="connsiteY4" fmla="*/ 1036800 h 1851600"/>
              <a:gd name="connsiteX5" fmla="*/ 915600 w 1112400"/>
              <a:gd name="connsiteY5" fmla="*/ 1749600 h 1851600"/>
              <a:gd name="connsiteX6" fmla="*/ 526800 w 1112400"/>
              <a:gd name="connsiteY6" fmla="*/ 1648800 h 1851600"/>
              <a:gd name="connsiteX7" fmla="*/ 159600 w 1112400"/>
              <a:gd name="connsiteY7" fmla="*/ 1144800 h 1851600"/>
              <a:gd name="connsiteX8" fmla="*/ 51600 w 1112400"/>
              <a:gd name="connsiteY8" fmla="*/ 979200 h 1851600"/>
              <a:gd name="connsiteX0" fmla="*/ 168897 w 992461"/>
              <a:gd name="connsiteY0" fmla="*/ 701860 h 1851600"/>
              <a:gd name="connsiteX1" fmla="*/ 349261 w 992461"/>
              <a:gd name="connsiteY1" fmla="*/ 194400 h 1851600"/>
              <a:gd name="connsiteX2" fmla="*/ 543661 w 992461"/>
              <a:gd name="connsiteY2" fmla="*/ 28800 h 1851600"/>
              <a:gd name="connsiteX3" fmla="*/ 853261 w 992461"/>
              <a:gd name="connsiteY3" fmla="*/ 367200 h 1851600"/>
              <a:gd name="connsiteX4" fmla="*/ 982861 w 992461"/>
              <a:gd name="connsiteY4" fmla="*/ 1036800 h 1851600"/>
              <a:gd name="connsiteX5" fmla="*/ 795661 w 992461"/>
              <a:gd name="connsiteY5" fmla="*/ 1749600 h 1851600"/>
              <a:gd name="connsiteX6" fmla="*/ 406861 w 992461"/>
              <a:gd name="connsiteY6" fmla="*/ 1648800 h 1851600"/>
              <a:gd name="connsiteX7" fmla="*/ 39661 w 992461"/>
              <a:gd name="connsiteY7" fmla="*/ 1144800 h 1851600"/>
              <a:gd name="connsiteX8" fmla="*/ 168897 w 992461"/>
              <a:gd name="connsiteY8" fmla="*/ 701860 h 185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2461" h="1851600">
                <a:moveTo>
                  <a:pt x="168897" y="701860"/>
                </a:moveTo>
                <a:cubicBezTo>
                  <a:pt x="220497" y="543460"/>
                  <a:pt x="286800" y="306577"/>
                  <a:pt x="349261" y="194400"/>
                </a:cubicBezTo>
                <a:cubicBezTo>
                  <a:pt x="411722" y="82223"/>
                  <a:pt x="459661" y="0"/>
                  <a:pt x="543661" y="28800"/>
                </a:cubicBezTo>
                <a:cubicBezTo>
                  <a:pt x="627661" y="57600"/>
                  <a:pt x="780061" y="199200"/>
                  <a:pt x="853261" y="367200"/>
                </a:cubicBezTo>
                <a:cubicBezTo>
                  <a:pt x="926461" y="535200"/>
                  <a:pt x="992461" y="806400"/>
                  <a:pt x="982861" y="1036800"/>
                </a:cubicBezTo>
                <a:cubicBezTo>
                  <a:pt x="973261" y="1267200"/>
                  <a:pt x="891661" y="1647600"/>
                  <a:pt x="795661" y="1749600"/>
                </a:cubicBezTo>
                <a:cubicBezTo>
                  <a:pt x="699661" y="1851600"/>
                  <a:pt x="532861" y="1749600"/>
                  <a:pt x="406861" y="1648800"/>
                </a:cubicBezTo>
                <a:cubicBezTo>
                  <a:pt x="280861" y="1548000"/>
                  <a:pt x="79322" y="1302623"/>
                  <a:pt x="39661" y="1144800"/>
                </a:cubicBezTo>
                <a:cubicBezTo>
                  <a:pt x="0" y="986977"/>
                  <a:pt x="117297" y="860260"/>
                  <a:pt x="168897" y="701860"/>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Arrow Connector 40"/>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45" name="Freeform 44"/>
          <p:cNvSpPr/>
          <p:nvPr/>
        </p:nvSpPr>
        <p:spPr>
          <a:xfrm>
            <a:off x="820235" y="3542400"/>
            <a:ext cx="1362726" cy="2699558"/>
          </a:xfrm>
          <a:custGeom>
            <a:avLst/>
            <a:gdLst>
              <a:gd name="connsiteX0" fmla="*/ 0 w 1032000"/>
              <a:gd name="connsiteY0" fmla="*/ 369600 h 1286400"/>
              <a:gd name="connsiteX1" fmla="*/ 619200 w 1032000"/>
              <a:gd name="connsiteY1" fmla="*/ 16800 h 1286400"/>
              <a:gd name="connsiteX2" fmla="*/ 741600 w 1032000"/>
              <a:gd name="connsiteY2" fmla="*/ 470400 h 1286400"/>
              <a:gd name="connsiteX3" fmla="*/ 900000 w 1032000"/>
              <a:gd name="connsiteY3" fmla="*/ 816000 h 1286400"/>
              <a:gd name="connsiteX4" fmla="*/ 1000800 w 1032000"/>
              <a:gd name="connsiteY4" fmla="*/ 1046400 h 1286400"/>
              <a:gd name="connsiteX5" fmla="*/ 712800 w 1032000"/>
              <a:gd name="connsiteY5" fmla="*/ 1276800 h 1286400"/>
              <a:gd name="connsiteX6" fmla="*/ 446400 w 1032000"/>
              <a:gd name="connsiteY6" fmla="*/ 1104000 h 1286400"/>
              <a:gd name="connsiteX7" fmla="*/ 216000 w 1032000"/>
              <a:gd name="connsiteY7" fmla="*/ 513600 h 1286400"/>
              <a:gd name="connsiteX8" fmla="*/ 122400 w 1032000"/>
              <a:gd name="connsiteY8" fmla="*/ 268800 h 1286400"/>
              <a:gd name="connsiteX0" fmla="*/ 496800 w 909600"/>
              <a:gd name="connsiteY0" fmla="*/ 0 h 1269600"/>
              <a:gd name="connsiteX1" fmla="*/ 619200 w 909600"/>
              <a:gd name="connsiteY1" fmla="*/ 453600 h 1269600"/>
              <a:gd name="connsiteX2" fmla="*/ 777600 w 909600"/>
              <a:gd name="connsiteY2" fmla="*/ 799200 h 1269600"/>
              <a:gd name="connsiteX3" fmla="*/ 878400 w 909600"/>
              <a:gd name="connsiteY3" fmla="*/ 1029600 h 1269600"/>
              <a:gd name="connsiteX4" fmla="*/ 590400 w 909600"/>
              <a:gd name="connsiteY4" fmla="*/ 1260000 h 1269600"/>
              <a:gd name="connsiteX5" fmla="*/ 324000 w 909600"/>
              <a:gd name="connsiteY5" fmla="*/ 1087200 h 1269600"/>
              <a:gd name="connsiteX6" fmla="*/ 93600 w 909600"/>
              <a:gd name="connsiteY6" fmla="*/ 496800 h 1269600"/>
              <a:gd name="connsiteX7" fmla="*/ 0 w 909600"/>
              <a:gd name="connsiteY7" fmla="*/ 252000 h 1269600"/>
              <a:gd name="connsiteX0" fmla="*/ 496800 w 909600"/>
              <a:gd name="connsiteY0" fmla="*/ 0 h 1269600"/>
              <a:gd name="connsiteX1" fmla="*/ 619200 w 909600"/>
              <a:gd name="connsiteY1" fmla="*/ 453600 h 1269600"/>
              <a:gd name="connsiteX2" fmla="*/ 777600 w 909600"/>
              <a:gd name="connsiteY2" fmla="*/ 799200 h 1269600"/>
              <a:gd name="connsiteX3" fmla="*/ 878400 w 909600"/>
              <a:gd name="connsiteY3" fmla="*/ 1029600 h 1269600"/>
              <a:gd name="connsiteX4" fmla="*/ 590400 w 909600"/>
              <a:gd name="connsiteY4" fmla="*/ 1260000 h 1269600"/>
              <a:gd name="connsiteX5" fmla="*/ 324000 w 909600"/>
              <a:gd name="connsiteY5" fmla="*/ 1087200 h 1269600"/>
              <a:gd name="connsiteX6" fmla="*/ 93600 w 909600"/>
              <a:gd name="connsiteY6" fmla="*/ 496800 h 1269600"/>
              <a:gd name="connsiteX7" fmla="*/ 0 w 909600"/>
              <a:gd name="connsiteY7" fmla="*/ 252000 h 1269600"/>
              <a:gd name="connsiteX8" fmla="*/ 496800 w 909600"/>
              <a:gd name="connsiteY8" fmla="*/ 0 h 1269600"/>
              <a:gd name="connsiteX0" fmla="*/ 496800 w 909600"/>
              <a:gd name="connsiteY0" fmla="*/ 0 h 1657657"/>
              <a:gd name="connsiteX1" fmla="*/ 619200 w 909600"/>
              <a:gd name="connsiteY1" fmla="*/ 453600 h 1657657"/>
              <a:gd name="connsiteX2" fmla="*/ 777600 w 909600"/>
              <a:gd name="connsiteY2" fmla="*/ 799200 h 1657657"/>
              <a:gd name="connsiteX3" fmla="*/ 878400 w 909600"/>
              <a:gd name="connsiteY3" fmla="*/ 1029600 h 1657657"/>
              <a:gd name="connsiteX4" fmla="*/ 590400 w 909600"/>
              <a:gd name="connsiteY4" fmla="*/ 1260000 h 1657657"/>
              <a:gd name="connsiteX5" fmla="*/ 114063 w 909600"/>
              <a:gd name="connsiteY5" fmla="*/ 1530457 h 1657657"/>
              <a:gd name="connsiteX6" fmla="*/ 93600 w 909600"/>
              <a:gd name="connsiteY6" fmla="*/ 496800 h 1657657"/>
              <a:gd name="connsiteX7" fmla="*/ 0 w 909600"/>
              <a:gd name="connsiteY7" fmla="*/ 252000 h 1657657"/>
              <a:gd name="connsiteX8" fmla="*/ 496800 w 909600"/>
              <a:gd name="connsiteY8" fmla="*/ 0 h 1657657"/>
              <a:gd name="connsiteX0" fmla="*/ 496800 w 909600"/>
              <a:gd name="connsiteY0" fmla="*/ 0 h 1560629"/>
              <a:gd name="connsiteX1" fmla="*/ 619200 w 909600"/>
              <a:gd name="connsiteY1" fmla="*/ 453600 h 1560629"/>
              <a:gd name="connsiteX2" fmla="*/ 777600 w 909600"/>
              <a:gd name="connsiteY2" fmla="*/ 799200 h 1560629"/>
              <a:gd name="connsiteX3" fmla="*/ 878400 w 909600"/>
              <a:gd name="connsiteY3" fmla="*/ 1029600 h 1560629"/>
              <a:gd name="connsiteX4" fmla="*/ 590400 w 909600"/>
              <a:gd name="connsiteY4" fmla="*/ 1260000 h 1560629"/>
              <a:gd name="connsiteX5" fmla="*/ 114063 w 909600"/>
              <a:gd name="connsiteY5" fmla="*/ 1530457 h 1560629"/>
              <a:gd name="connsiteX6" fmla="*/ 82102 w 909600"/>
              <a:gd name="connsiteY6" fmla="*/ 1078969 h 1560629"/>
              <a:gd name="connsiteX7" fmla="*/ 93600 w 909600"/>
              <a:gd name="connsiteY7" fmla="*/ 496800 h 1560629"/>
              <a:gd name="connsiteX8" fmla="*/ 0 w 909600"/>
              <a:gd name="connsiteY8" fmla="*/ 252000 h 1560629"/>
              <a:gd name="connsiteX9" fmla="*/ 496800 w 909600"/>
              <a:gd name="connsiteY9" fmla="*/ 0 h 1560629"/>
              <a:gd name="connsiteX0" fmla="*/ 581516 w 994316"/>
              <a:gd name="connsiteY0" fmla="*/ 0 h 1821486"/>
              <a:gd name="connsiteX1" fmla="*/ 703916 w 994316"/>
              <a:gd name="connsiteY1" fmla="*/ 453600 h 1821486"/>
              <a:gd name="connsiteX2" fmla="*/ 862316 w 994316"/>
              <a:gd name="connsiteY2" fmla="*/ 799200 h 1821486"/>
              <a:gd name="connsiteX3" fmla="*/ 963116 w 994316"/>
              <a:gd name="connsiteY3" fmla="*/ 1029600 h 1821486"/>
              <a:gd name="connsiteX4" fmla="*/ 675116 w 994316"/>
              <a:gd name="connsiteY4" fmla="*/ 1260000 h 1821486"/>
              <a:gd name="connsiteX5" fmla="*/ 84716 w 994316"/>
              <a:gd name="connsiteY5" fmla="*/ 1791314 h 1821486"/>
              <a:gd name="connsiteX6" fmla="*/ 166818 w 994316"/>
              <a:gd name="connsiteY6" fmla="*/ 1078969 h 1821486"/>
              <a:gd name="connsiteX7" fmla="*/ 178316 w 994316"/>
              <a:gd name="connsiteY7" fmla="*/ 496800 h 1821486"/>
              <a:gd name="connsiteX8" fmla="*/ 84716 w 994316"/>
              <a:gd name="connsiteY8" fmla="*/ 252000 h 1821486"/>
              <a:gd name="connsiteX9" fmla="*/ 581516 w 994316"/>
              <a:gd name="connsiteY9" fmla="*/ 0 h 1821486"/>
              <a:gd name="connsiteX0" fmla="*/ 588998 w 1001798"/>
              <a:gd name="connsiteY0" fmla="*/ 0 h 1796788"/>
              <a:gd name="connsiteX1" fmla="*/ 711398 w 1001798"/>
              <a:gd name="connsiteY1" fmla="*/ 453600 h 1796788"/>
              <a:gd name="connsiteX2" fmla="*/ 869798 w 1001798"/>
              <a:gd name="connsiteY2" fmla="*/ 799200 h 1796788"/>
              <a:gd name="connsiteX3" fmla="*/ 970598 w 1001798"/>
              <a:gd name="connsiteY3" fmla="*/ 1029600 h 1796788"/>
              <a:gd name="connsiteX4" fmla="*/ 682598 w 1001798"/>
              <a:gd name="connsiteY4" fmla="*/ 1260000 h 1796788"/>
              <a:gd name="connsiteX5" fmla="*/ 92198 w 1001798"/>
              <a:gd name="connsiteY5" fmla="*/ 1791314 h 1796788"/>
              <a:gd name="connsiteX6" fmla="*/ 129410 w 1001798"/>
              <a:gd name="connsiteY6" fmla="*/ 1292843 h 1796788"/>
              <a:gd name="connsiteX7" fmla="*/ 174300 w 1001798"/>
              <a:gd name="connsiteY7" fmla="*/ 1078969 h 1796788"/>
              <a:gd name="connsiteX8" fmla="*/ 185798 w 1001798"/>
              <a:gd name="connsiteY8" fmla="*/ 496800 h 1796788"/>
              <a:gd name="connsiteX9" fmla="*/ 92198 w 1001798"/>
              <a:gd name="connsiteY9" fmla="*/ 252000 h 1796788"/>
              <a:gd name="connsiteX10" fmla="*/ 588998 w 1001798"/>
              <a:gd name="connsiteY10" fmla="*/ 0 h 1796788"/>
              <a:gd name="connsiteX0" fmla="*/ 814653 w 1227453"/>
              <a:gd name="connsiteY0" fmla="*/ 0 h 1830956"/>
              <a:gd name="connsiteX1" fmla="*/ 937053 w 1227453"/>
              <a:gd name="connsiteY1" fmla="*/ 453600 h 1830956"/>
              <a:gd name="connsiteX2" fmla="*/ 1095453 w 1227453"/>
              <a:gd name="connsiteY2" fmla="*/ 799200 h 1830956"/>
              <a:gd name="connsiteX3" fmla="*/ 1196253 w 1227453"/>
              <a:gd name="connsiteY3" fmla="*/ 1029600 h 1830956"/>
              <a:gd name="connsiteX4" fmla="*/ 908253 w 1227453"/>
              <a:gd name="connsiteY4" fmla="*/ 1260000 h 1830956"/>
              <a:gd name="connsiteX5" fmla="*/ 317853 w 1227453"/>
              <a:gd name="connsiteY5" fmla="*/ 1791314 h 1830956"/>
              <a:gd name="connsiteX6" fmla="*/ 13684 w 1227453"/>
              <a:gd name="connsiteY6" fmla="*/ 1497850 h 1830956"/>
              <a:gd name="connsiteX7" fmla="*/ 399955 w 1227453"/>
              <a:gd name="connsiteY7" fmla="*/ 1078969 h 1830956"/>
              <a:gd name="connsiteX8" fmla="*/ 411453 w 1227453"/>
              <a:gd name="connsiteY8" fmla="*/ 496800 h 1830956"/>
              <a:gd name="connsiteX9" fmla="*/ 317853 w 1227453"/>
              <a:gd name="connsiteY9" fmla="*/ 252000 h 1830956"/>
              <a:gd name="connsiteX10" fmla="*/ 814653 w 1227453"/>
              <a:gd name="connsiteY10" fmla="*/ 0 h 1830956"/>
              <a:gd name="connsiteX0" fmla="*/ 814653 w 1205579"/>
              <a:gd name="connsiteY0" fmla="*/ 0 h 1830956"/>
              <a:gd name="connsiteX1" fmla="*/ 937053 w 1205579"/>
              <a:gd name="connsiteY1" fmla="*/ 453600 h 1830956"/>
              <a:gd name="connsiteX2" fmla="*/ 964210 w 1205579"/>
              <a:gd name="connsiteY2" fmla="*/ 976136 h 1830956"/>
              <a:gd name="connsiteX3" fmla="*/ 1196253 w 1205579"/>
              <a:gd name="connsiteY3" fmla="*/ 1029600 h 1830956"/>
              <a:gd name="connsiteX4" fmla="*/ 908253 w 1205579"/>
              <a:gd name="connsiteY4" fmla="*/ 1260000 h 1830956"/>
              <a:gd name="connsiteX5" fmla="*/ 317853 w 1205579"/>
              <a:gd name="connsiteY5" fmla="*/ 1791314 h 1830956"/>
              <a:gd name="connsiteX6" fmla="*/ 13684 w 1205579"/>
              <a:gd name="connsiteY6" fmla="*/ 1497850 h 1830956"/>
              <a:gd name="connsiteX7" fmla="*/ 399955 w 1205579"/>
              <a:gd name="connsiteY7" fmla="*/ 1078969 h 1830956"/>
              <a:gd name="connsiteX8" fmla="*/ 411453 w 1205579"/>
              <a:gd name="connsiteY8" fmla="*/ 496800 h 1830956"/>
              <a:gd name="connsiteX9" fmla="*/ 317853 w 1205579"/>
              <a:gd name="connsiteY9" fmla="*/ 252000 h 1830956"/>
              <a:gd name="connsiteX10" fmla="*/ 814653 w 1205579"/>
              <a:gd name="connsiteY10" fmla="*/ 0 h 1830956"/>
              <a:gd name="connsiteX0" fmla="*/ 814653 w 1003305"/>
              <a:gd name="connsiteY0" fmla="*/ 0 h 1830956"/>
              <a:gd name="connsiteX1" fmla="*/ 937053 w 1003305"/>
              <a:gd name="connsiteY1" fmla="*/ 453600 h 1830956"/>
              <a:gd name="connsiteX2" fmla="*/ 964210 w 1003305"/>
              <a:gd name="connsiteY2" fmla="*/ 976136 h 1830956"/>
              <a:gd name="connsiteX3" fmla="*/ 888168 w 1003305"/>
              <a:gd name="connsiteY3" fmla="*/ 1302207 h 1830956"/>
              <a:gd name="connsiteX4" fmla="*/ 908253 w 1003305"/>
              <a:gd name="connsiteY4" fmla="*/ 1260000 h 1830956"/>
              <a:gd name="connsiteX5" fmla="*/ 317853 w 1003305"/>
              <a:gd name="connsiteY5" fmla="*/ 1791314 h 1830956"/>
              <a:gd name="connsiteX6" fmla="*/ 13684 w 1003305"/>
              <a:gd name="connsiteY6" fmla="*/ 1497850 h 1830956"/>
              <a:gd name="connsiteX7" fmla="*/ 399955 w 1003305"/>
              <a:gd name="connsiteY7" fmla="*/ 1078969 h 1830956"/>
              <a:gd name="connsiteX8" fmla="*/ 411453 w 1003305"/>
              <a:gd name="connsiteY8" fmla="*/ 496800 h 1830956"/>
              <a:gd name="connsiteX9" fmla="*/ 317853 w 1003305"/>
              <a:gd name="connsiteY9" fmla="*/ 252000 h 1830956"/>
              <a:gd name="connsiteX10" fmla="*/ 814653 w 1003305"/>
              <a:gd name="connsiteY10" fmla="*/ 0 h 1830956"/>
              <a:gd name="connsiteX0" fmla="*/ 814653 w 1217262"/>
              <a:gd name="connsiteY0" fmla="*/ 0 h 1830956"/>
              <a:gd name="connsiteX1" fmla="*/ 1192336 w 1217262"/>
              <a:gd name="connsiteY1" fmla="*/ 682672 h 1830956"/>
              <a:gd name="connsiteX2" fmla="*/ 964210 w 1217262"/>
              <a:gd name="connsiteY2" fmla="*/ 976136 h 1830956"/>
              <a:gd name="connsiteX3" fmla="*/ 888168 w 1217262"/>
              <a:gd name="connsiteY3" fmla="*/ 1302207 h 1830956"/>
              <a:gd name="connsiteX4" fmla="*/ 908253 w 1217262"/>
              <a:gd name="connsiteY4" fmla="*/ 1260000 h 1830956"/>
              <a:gd name="connsiteX5" fmla="*/ 317853 w 1217262"/>
              <a:gd name="connsiteY5" fmla="*/ 1791314 h 1830956"/>
              <a:gd name="connsiteX6" fmla="*/ 13684 w 1217262"/>
              <a:gd name="connsiteY6" fmla="*/ 1497850 h 1830956"/>
              <a:gd name="connsiteX7" fmla="*/ 399955 w 1217262"/>
              <a:gd name="connsiteY7" fmla="*/ 1078969 h 1830956"/>
              <a:gd name="connsiteX8" fmla="*/ 411453 w 1217262"/>
              <a:gd name="connsiteY8" fmla="*/ 496800 h 1830956"/>
              <a:gd name="connsiteX9" fmla="*/ 317853 w 1217262"/>
              <a:gd name="connsiteY9" fmla="*/ 252000 h 1830956"/>
              <a:gd name="connsiteX10" fmla="*/ 814653 w 1217262"/>
              <a:gd name="connsiteY10" fmla="*/ 0 h 1830956"/>
              <a:gd name="connsiteX0" fmla="*/ 569852 w 972461"/>
              <a:gd name="connsiteY0" fmla="*/ 0 h 1809217"/>
              <a:gd name="connsiteX1" fmla="*/ 947535 w 972461"/>
              <a:gd name="connsiteY1" fmla="*/ 682672 h 1809217"/>
              <a:gd name="connsiteX2" fmla="*/ 719409 w 972461"/>
              <a:gd name="connsiteY2" fmla="*/ 976136 h 1809217"/>
              <a:gd name="connsiteX3" fmla="*/ 643367 w 972461"/>
              <a:gd name="connsiteY3" fmla="*/ 1302207 h 1809217"/>
              <a:gd name="connsiteX4" fmla="*/ 663452 w 972461"/>
              <a:gd name="connsiteY4" fmla="*/ 1260000 h 1809217"/>
              <a:gd name="connsiteX5" fmla="*/ 73052 w 972461"/>
              <a:gd name="connsiteY5" fmla="*/ 1791314 h 1809217"/>
              <a:gd name="connsiteX6" fmla="*/ 225136 w 972461"/>
              <a:gd name="connsiteY6" fmla="*/ 1367421 h 1809217"/>
              <a:gd name="connsiteX7" fmla="*/ 155154 w 972461"/>
              <a:gd name="connsiteY7" fmla="*/ 1078969 h 1809217"/>
              <a:gd name="connsiteX8" fmla="*/ 166652 w 972461"/>
              <a:gd name="connsiteY8" fmla="*/ 496800 h 1809217"/>
              <a:gd name="connsiteX9" fmla="*/ 73052 w 972461"/>
              <a:gd name="connsiteY9" fmla="*/ 252000 h 1809217"/>
              <a:gd name="connsiteX10" fmla="*/ 569852 w 972461"/>
              <a:gd name="connsiteY10" fmla="*/ 0 h 1809217"/>
              <a:gd name="connsiteX0" fmla="*/ 496800 w 899409"/>
              <a:gd name="connsiteY0" fmla="*/ 0 h 1397593"/>
              <a:gd name="connsiteX1" fmla="*/ 874483 w 899409"/>
              <a:gd name="connsiteY1" fmla="*/ 682672 h 1397593"/>
              <a:gd name="connsiteX2" fmla="*/ 646357 w 899409"/>
              <a:gd name="connsiteY2" fmla="*/ 976136 h 1397593"/>
              <a:gd name="connsiteX3" fmla="*/ 570315 w 899409"/>
              <a:gd name="connsiteY3" fmla="*/ 1302207 h 1397593"/>
              <a:gd name="connsiteX4" fmla="*/ 590400 w 899409"/>
              <a:gd name="connsiteY4" fmla="*/ 1260000 h 1397593"/>
              <a:gd name="connsiteX5" fmla="*/ 152084 w 899409"/>
              <a:gd name="connsiteY5" fmla="*/ 1367421 h 1397593"/>
              <a:gd name="connsiteX6" fmla="*/ 82102 w 899409"/>
              <a:gd name="connsiteY6" fmla="*/ 1078969 h 1397593"/>
              <a:gd name="connsiteX7" fmla="*/ 93600 w 899409"/>
              <a:gd name="connsiteY7" fmla="*/ 496800 h 1397593"/>
              <a:gd name="connsiteX8" fmla="*/ 0 w 899409"/>
              <a:gd name="connsiteY8" fmla="*/ 252000 h 1397593"/>
              <a:gd name="connsiteX9" fmla="*/ 496800 w 899409"/>
              <a:gd name="connsiteY9" fmla="*/ 0 h 1397593"/>
              <a:gd name="connsiteX0" fmla="*/ 496800 w 899409"/>
              <a:gd name="connsiteY0" fmla="*/ 0 h 1528022"/>
              <a:gd name="connsiteX1" fmla="*/ 874483 w 899409"/>
              <a:gd name="connsiteY1" fmla="*/ 682672 h 1528022"/>
              <a:gd name="connsiteX2" fmla="*/ 646357 w 899409"/>
              <a:gd name="connsiteY2" fmla="*/ 976136 h 1528022"/>
              <a:gd name="connsiteX3" fmla="*/ 570315 w 899409"/>
              <a:gd name="connsiteY3" fmla="*/ 1302207 h 1528022"/>
              <a:gd name="connsiteX4" fmla="*/ 590400 w 899409"/>
              <a:gd name="connsiteY4" fmla="*/ 1260000 h 1528022"/>
              <a:gd name="connsiteX5" fmla="*/ 304167 w 899409"/>
              <a:gd name="connsiteY5" fmla="*/ 1497850 h 1528022"/>
              <a:gd name="connsiteX6" fmla="*/ 82102 w 899409"/>
              <a:gd name="connsiteY6" fmla="*/ 1078969 h 1528022"/>
              <a:gd name="connsiteX7" fmla="*/ 93600 w 899409"/>
              <a:gd name="connsiteY7" fmla="*/ 496800 h 1528022"/>
              <a:gd name="connsiteX8" fmla="*/ 0 w 899409"/>
              <a:gd name="connsiteY8" fmla="*/ 252000 h 1528022"/>
              <a:gd name="connsiteX9" fmla="*/ 496800 w 899409"/>
              <a:gd name="connsiteY9" fmla="*/ 0 h 1528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9409" h="1528022">
                <a:moveTo>
                  <a:pt x="496800" y="0"/>
                </a:moveTo>
                <a:cubicBezTo>
                  <a:pt x="620400" y="16800"/>
                  <a:pt x="849557" y="519983"/>
                  <a:pt x="874483" y="682672"/>
                </a:cubicBezTo>
                <a:cubicBezTo>
                  <a:pt x="899409" y="845361"/>
                  <a:pt x="697052" y="872880"/>
                  <a:pt x="646357" y="976136"/>
                </a:cubicBezTo>
                <a:cubicBezTo>
                  <a:pt x="595662" y="1079392"/>
                  <a:pt x="579641" y="1254896"/>
                  <a:pt x="570315" y="1302207"/>
                </a:cubicBezTo>
                <a:cubicBezTo>
                  <a:pt x="560989" y="1349518"/>
                  <a:pt x="634758" y="1227393"/>
                  <a:pt x="590400" y="1260000"/>
                </a:cubicBezTo>
                <a:cubicBezTo>
                  <a:pt x="546042" y="1292607"/>
                  <a:pt x="388883" y="1528022"/>
                  <a:pt x="304167" y="1497850"/>
                </a:cubicBezTo>
                <a:cubicBezTo>
                  <a:pt x="219451" y="1467678"/>
                  <a:pt x="117196" y="1245811"/>
                  <a:pt x="82102" y="1078969"/>
                </a:cubicBezTo>
                <a:cubicBezTo>
                  <a:pt x="47008" y="912127"/>
                  <a:pt x="107284" y="634628"/>
                  <a:pt x="93600" y="496800"/>
                </a:cubicBezTo>
                <a:cubicBezTo>
                  <a:pt x="79916" y="358972"/>
                  <a:pt x="19800" y="304800"/>
                  <a:pt x="0" y="252000"/>
                </a:cubicBezTo>
                <a:lnTo>
                  <a:pt x="496800" y="0"/>
                </a:lnTo>
                <a:close/>
              </a:path>
            </a:pathLst>
          </a:custGeom>
          <a:ln w="50800">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Land Technical\Maps\Aerial Photos\1989 March 30 Our Place wac-89ca_36-160.tif">
            <a:extLst>
              <a:ext uri="{FF2B5EF4-FFF2-40B4-BE49-F238E27FC236}">
                <a16:creationId xmlns:a16="http://schemas.microsoft.com/office/drawing/2014/main" id="{E02E97C6-6CB0-86E8-02AF-35A2EC08B6D9}"/>
              </a:ext>
            </a:extLst>
          </p:cNvPr>
          <p:cNvPicPr>
            <a:picLocks noChangeAspect="1" noChangeArrowheads="1"/>
          </p:cNvPicPr>
          <p:nvPr/>
        </p:nvPicPr>
        <p:blipFill>
          <a:blip r:embed="rId3" cstate="print">
            <a:lum bright="15000" contrast="-2000"/>
          </a:blip>
          <a:srcRect t="1995" r="2139" b="199"/>
          <a:stretch>
            <a:fillRect/>
          </a:stretch>
        </p:blipFill>
        <p:spPr bwMode="auto">
          <a:xfrm>
            <a:off x="0" y="0"/>
            <a:ext cx="11000480" cy="7859255"/>
          </a:xfrm>
          <a:prstGeom prst="rect">
            <a:avLst/>
          </a:prstGeom>
          <a:noFill/>
        </p:spPr>
      </p:pic>
      <p:pic>
        <p:nvPicPr>
          <p:cNvPr id="14" name="Picture 3"/>
          <p:cNvPicPr>
            <a:picLocks noChangeAspect="1" noChangeArrowheads="1"/>
          </p:cNvPicPr>
          <p:nvPr/>
        </p:nvPicPr>
        <p:blipFill>
          <a:blip r:embed="rId4" cstate="print"/>
          <a:srcRect/>
          <a:stretch>
            <a:fillRect/>
          </a:stretch>
        </p:blipFill>
        <p:spPr bwMode="auto">
          <a:xfrm>
            <a:off x="10635324" y="7684920"/>
            <a:ext cx="276515" cy="462370"/>
          </a:xfrm>
          <a:prstGeom prst="rect">
            <a:avLst/>
          </a:prstGeom>
          <a:noFill/>
          <a:ln w="9525">
            <a:noFill/>
            <a:miter lim="800000"/>
            <a:headEnd/>
            <a:tailEnd/>
          </a:ln>
          <a:effectLst/>
        </p:spPr>
      </p:pic>
      <p:sp>
        <p:nvSpPr>
          <p:cNvPr id="24" name="object 6"/>
          <p:cNvSpPr txBox="1"/>
          <p:nvPr/>
        </p:nvSpPr>
        <p:spPr>
          <a:xfrm>
            <a:off x="152400" y="7924800"/>
            <a:ext cx="1301510" cy="184666"/>
          </a:xfrm>
          <a:prstGeom prst="rect">
            <a:avLst/>
          </a:prstGeom>
        </p:spPr>
        <p:txBody>
          <a:bodyPr vert="horz" wrap="square" lIns="0" tIns="0" rIns="0" bIns="0" rtlCol="0">
            <a:spAutoFit/>
          </a:bodyPr>
          <a:lstStyle>
            <a:defPPr>
              <a:defRPr lang="en-US"/>
            </a:defPPr>
            <a:lvl1pPr marL="0" algn="l" defTabSz="1097280" rtl="0" eaLnBrk="1" latinLnBrk="0" hangingPunct="1">
              <a:defRPr sz="2200" kern="1200">
                <a:solidFill>
                  <a:schemeClr val="tx1"/>
                </a:solidFill>
                <a:latin typeface="+mn-lt"/>
                <a:ea typeface="+mn-ea"/>
                <a:cs typeface="+mn-cs"/>
              </a:defRPr>
            </a:lvl1pPr>
            <a:lvl2pPr marL="548640" algn="l" defTabSz="1097280" rtl="0" eaLnBrk="1" latinLnBrk="0" hangingPunct="1">
              <a:defRPr sz="2200" kern="1200">
                <a:solidFill>
                  <a:schemeClr val="tx1"/>
                </a:solidFill>
                <a:latin typeface="+mn-lt"/>
                <a:ea typeface="+mn-ea"/>
                <a:cs typeface="+mn-cs"/>
              </a:defRPr>
            </a:lvl2pPr>
            <a:lvl3pPr marL="1097280" algn="l" defTabSz="1097280" rtl="0" eaLnBrk="1" latinLnBrk="0" hangingPunct="1">
              <a:defRPr sz="2200" kern="1200">
                <a:solidFill>
                  <a:schemeClr val="tx1"/>
                </a:solidFill>
                <a:latin typeface="+mn-lt"/>
                <a:ea typeface="+mn-ea"/>
                <a:cs typeface="+mn-cs"/>
              </a:defRPr>
            </a:lvl3pPr>
            <a:lvl4pPr marL="1645920" algn="l" defTabSz="1097280" rtl="0" eaLnBrk="1" latinLnBrk="0" hangingPunct="1">
              <a:defRPr sz="2200" kern="1200">
                <a:solidFill>
                  <a:schemeClr val="tx1"/>
                </a:solidFill>
                <a:latin typeface="+mn-lt"/>
                <a:ea typeface="+mn-ea"/>
                <a:cs typeface="+mn-cs"/>
              </a:defRPr>
            </a:lvl4pPr>
            <a:lvl5pPr marL="2194560" algn="l" defTabSz="1097280" rtl="0" eaLnBrk="1" latinLnBrk="0" hangingPunct="1">
              <a:defRPr sz="2200" kern="1200">
                <a:solidFill>
                  <a:schemeClr val="tx1"/>
                </a:solidFill>
                <a:latin typeface="+mn-lt"/>
                <a:ea typeface="+mn-ea"/>
                <a:cs typeface="+mn-cs"/>
              </a:defRPr>
            </a:lvl5pPr>
            <a:lvl6pPr marL="2743200" algn="l" defTabSz="1097280" rtl="0" eaLnBrk="1" latinLnBrk="0" hangingPunct="1">
              <a:defRPr sz="2200" kern="1200">
                <a:solidFill>
                  <a:schemeClr val="tx1"/>
                </a:solidFill>
                <a:latin typeface="+mn-lt"/>
                <a:ea typeface="+mn-ea"/>
                <a:cs typeface="+mn-cs"/>
              </a:defRPr>
            </a:lvl6pPr>
            <a:lvl7pPr marL="3291840" algn="l" defTabSz="1097280" rtl="0" eaLnBrk="1" latinLnBrk="0" hangingPunct="1">
              <a:defRPr sz="2200" kern="1200">
                <a:solidFill>
                  <a:schemeClr val="tx1"/>
                </a:solidFill>
                <a:latin typeface="+mn-lt"/>
                <a:ea typeface="+mn-ea"/>
                <a:cs typeface="+mn-cs"/>
              </a:defRPr>
            </a:lvl7pPr>
            <a:lvl8pPr marL="3840480" algn="l" defTabSz="1097280" rtl="0" eaLnBrk="1" latinLnBrk="0" hangingPunct="1">
              <a:defRPr sz="2200" kern="1200">
                <a:solidFill>
                  <a:schemeClr val="tx1"/>
                </a:solidFill>
                <a:latin typeface="+mn-lt"/>
                <a:ea typeface="+mn-ea"/>
                <a:cs typeface="+mn-cs"/>
              </a:defRPr>
            </a:lvl8pPr>
            <a:lvl9pPr marL="4389120" algn="l" defTabSz="1097280" rtl="0" eaLnBrk="1" latinLnBrk="0" hangingPunct="1">
              <a:defRPr sz="2200" kern="1200">
                <a:solidFill>
                  <a:schemeClr val="tx1"/>
                </a:solidFill>
                <a:latin typeface="+mn-lt"/>
                <a:ea typeface="+mn-ea"/>
                <a:cs typeface="+mn-cs"/>
              </a:defRPr>
            </a:lvl9pPr>
          </a:lstStyle>
          <a:p>
            <a:pPr marL="12700">
              <a:lnSpc>
                <a:spcPct val="100000"/>
              </a:lnSpc>
            </a:pPr>
            <a:r>
              <a:rPr lang="en-US" sz="1200" b="1" dirty="0">
                <a:solidFill>
                  <a:srgbClr val="FFFFFF"/>
                </a:solidFill>
                <a:effectLst>
                  <a:outerShdw blurRad="38100" dist="38100" dir="2700000" algn="tl">
                    <a:srgbClr val="000000">
                      <a:alpha val="43137"/>
                    </a:srgbClr>
                  </a:outerShdw>
                </a:effectLst>
                <a:latin typeface="Arial" pitchFamily="34" charset="0"/>
                <a:cs typeface="Arial" pitchFamily="34" charset="0"/>
              </a:rPr>
              <a:t>June 1989</a:t>
            </a:r>
            <a:endParaRPr lang="en-US" sz="1200" dirty="0">
              <a:effectLst>
                <a:outerShdw blurRad="38100" dist="38100" dir="2700000" algn="tl">
                  <a:srgbClr val="000000">
                    <a:alpha val="43137"/>
                  </a:srgbClr>
                </a:outerShdw>
              </a:effectLst>
              <a:latin typeface="Arial" pitchFamily="34" charset="0"/>
              <a:cs typeface="Arial" pitchFamily="34" charset="0"/>
            </a:endParaRPr>
          </a:p>
        </p:txBody>
      </p:sp>
      <p:sp>
        <p:nvSpPr>
          <p:cNvPr id="3" name="Freeform: Shape 2">
            <a:extLst>
              <a:ext uri="{FF2B5EF4-FFF2-40B4-BE49-F238E27FC236}">
                <a16:creationId xmlns:a16="http://schemas.microsoft.com/office/drawing/2014/main" id="{9D163F98-BD2F-82D0-B0DC-DB259561A737}"/>
              </a:ext>
            </a:extLst>
          </p:cNvPr>
          <p:cNvSpPr/>
          <p:nvPr/>
        </p:nvSpPr>
        <p:spPr>
          <a:xfrm>
            <a:off x="1694859" y="1806498"/>
            <a:ext cx="1887943" cy="3011014"/>
          </a:xfrm>
          <a:custGeom>
            <a:avLst/>
            <a:gdLst>
              <a:gd name="connsiteX0" fmla="*/ 1613919 w 1816189"/>
              <a:gd name="connsiteY0" fmla="*/ 0 h 3016336"/>
              <a:gd name="connsiteX1" fmla="*/ 744124 w 1816189"/>
              <a:gd name="connsiteY1" fmla="*/ 724829 h 3016336"/>
              <a:gd name="connsiteX2" fmla="*/ 298075 w 1816189"/>
              <a:gd name="connsiteY2" fmla="*/ 1215482 h 3016336"/>
              <a:gd name="connsiteX3" fmla="*/ 298075 w 1816189"/>
              <a:gd name="connsiteY3" fmla="*/ 1895707 h 3016336"/>
              <a:gd name="connsiteX4" fmla="*/ 52749 w 1816189"/>
              <a:gd name="connsiteY4" fmla="*/ 2163336 h 3016336"/>
              <a:gd name="connsiteX5" fmla="*/ 52749 w 1816189"/>
              <a:gd name="connsiteY5" fmla="*/ 2977375 h 3016336"/>
              <a:gd name="connsiteX6" fmla="*/ 621461 w 1816189"/>
              <a:gd name="connsiteY6" fmla="*/ 2843561 h 3016336"/>
              <a:gd name="connsiteX7" fmla="*/ 1056358 w 1816189"/>
              <a:gd name="connsiteY7" fmla="*/ 2464419 h 3016336"/>
              <a:gd name="connsiteX8" fmla="*/ 1524710 w 1816189"/>
              <a:gd name="connsiteY8" fmla="*/ 2497873 h 3016336"/>
              <a:gd name="connsiteX9" fmla="*/ 1803490 w 1816189"/>
              <a:gd name="connsiteY9" fmla="*/ 1326995 h 3016336"/>
              <a:gd name="connsiteX10" fmla="*/ 1758885 w 1816189"/>
              <a:gd name="connsiteY10" fmla="*/ 434897 h 3016336"/>
              <a:gd name="connsiteX11" fmla="*/ 1669675 w 1816189"/>
              <a:gd name="connsiteY11" fmla="*/ 89209 h 3016336"/>
              <a:gd name="connsiteX0" fmla="*/ 1619145 w 1821415"/>
              <a:gd name="connsiteY0" fmla="*/ 0 h 3016336"/>
              <a:gd name="connsiteX1" fmla="*/ 749350 w 1821415"/>
              <a:gd name="connsiteY1" fmla="*/ 724829 h 3016336"/>
              <a:gd name="connsiteX2" fmla="*/ 303301 w 1821415"/>
              <a:gd name="connsiteY2" fmla="*/ 1215482 h 3016336"/>
              <a:gd name="connsiteX3" fmla="*/ 403662 w 1821415"/>
              <a:gd name="connsiteY3" fmla="*/ 2007219 h 3016336"/>
              <a:gd name="connsiteX4" fmla="*/ 57975 w 1821415"/>
              <a:gd name="connsiteY4" fmla="*/ 2163336 h 3016336"/>
              <a:gd name="connsiteX5" fmla="*/ 57975 w 1821415"/>
              <a:gd name="connsiteY5" fmla="*/ 2977375 h 3016336"/>
              <a:gd name="connsiteX6" fmla="*/ 626687 w 1821415"/>
              <a:gd name="connsiteY6" fmla="*/ 2843561 h 3016336"/>
              <a:gd name="connsiteX7" fmla="*/ 1061584 w 1821415"/>
              <a:gd name="connsiteY7" fmla="*/ 2464419 h 3016336"/>
              <a:gd name="connsiteX8" fmla="*/ 1529936 w 1821415"/>
              <a:gd name="connsiteY8" fmla="*/ 2497873 h 3016336"/>
              <a:gd name="connsiteX9" fmla="*/ 1808716 w 1821415"/>
              <a:gd name="connsiteY9" fmla="*/ 1326995 h 3016336"/>
              <a:gd name="connsiteX10" fmla="*/ 1764111 w 1821415"/>
              <a:gd name="connsiteY10" fmla="*/ 434897 h 3016336"/>
              <a:gd name="connsiteX11" fmla="*/ 1674901 w 1821415"/>
              <a:gd name="connsiteY11" fmla="*/ 89209 h 3016336"/>
              <a:gd name="connsiteX0" fmla="*/ 1786412 w 1988682"/>
              <a:gd name="connsiteY0" fmla="*/ 0 h 2983820"/>
              <a:gd name="connsiteX1" fmla="*/ 916617 w 1988682"/>
              <a:gd name="connsiteY1" fmla="*/ 724829 h 2983820"/>
              <a:gd name="connsiteX2" fmla="*/ 470568 w 1988682"/>
              <a:gd name="connsiteY2" fmla="*/ 1215482 h 2983820"/>
              <a:gd name="connsiteX3" fmla="*/ 570929 w 1988682"/>
              <a:gd name="connsiteY3" fmla="*/ 2007219 h 2983820"/>
              <a:gd name="connsiteX4" fmla="*/ 13369 w 1988682"/>
              <a:gd name="connsiteY4" fmla="*/ 2665141 h 2983820"/>
              <a:gd name="connsiteX5" fmla="*/ 225242 w 1988682"/>
              <a:gd name="connsiteY5" fmla="*/ 2977375 h 2983820"/>
              <a:gd name="connsiteX6" fmla="*/ 793954 w 1988682"/>
              <a:gd name="connsiteY6" fmla="*/ 2843561 h 2983820"/>
              <a:gd name="connsiteX7" fmla="*/ 1228851 w 1988682"/>
              <a:gd name="connsiteY7" fmla="*/ 2464419 h 2983820"/>
              <a:gd name="connsiteX8" fmla="*/ 1697203 w 1988682"/>
              <a:gd name="connsiteY8" fmla="*/ 2497873 h 2983820"/>
              <a:gd name="connsiteX9" fmla="*/ 1975983 w 1988682"/>
              <a:gd name="connsiteY9" fmla="*/ 1326995 h 2983820"/>
              <a:gd name="connsiteX10" fmla="*/ 1931378 w 1988682"/>
              <a:gd name="connsiteY10" fmla="*/ 434897 h 2983820"/>
              <a:gd name="connsiteX11" fmla="*/ 1842168 w 1988682"/>
              <a:gd name="connsiteY11" fmla="*/ 89209 h 2983820"/>
              <a:gd name="connsiteX0" fmla="*/ 1777975 w 1980245"/>
              <a:gd name="connsiteY0" fmla="*/ 0 h 3015936"/>
              <a:gd name="connsiteX1" fmla="*/ 908180 w 1980245"/>
              <a:gd name="connsiteY1" fmla="*/ 724829 h 3015936"/>
              <a:gd name="connsiteX2" fmla="*/ 462131 w 1980245"/>
              <a:gd name="connsiteY2" fmla="*/ 1215482 h 3015936"/>
              <a:gd name="connsiteX3" fmla="*/ 562492 w 1980245"/>
              <a:gd name="connsiteY3" fmla="*/ 2007219 h 3015936"/>
              <a:gd name="connsiteX4" fmla="*/ 4932 w 1980245"/>
              <a:gd name="connsiteY4" fmla="*/ 2665141 h 3015936"/>
              <a:gd name="connsiteX5" fmla="*/ 317166 w 1980245"/>
              <a:gd name="connsiteY5" fmla="*/ 3010829 h 3015936"/>
              <a:gd name="connsiteX6" fmla="*/ 785517 w 1980245"/>
              <a:gd name="connsiteY6" fmla="*/ 2843561 h 3015936"/>
              <a:gd name="connsiteX7" fmla="*/ 1220414 w 1980245"/>
              <a:gd name="connsiteY7" fmla="*/ 2464419 h 3015936"/>
              <a:gd name="connsiteX8" fmla="*/ 1688766 w 1980245"/>
              <a:gd name="connsiteY8" fmla="*/ 2497873 h 3015936"/>
              <a:gd name="connsiteX9" fmla="*/ 1967546 w 1980245"/>
              <a:gd name="connsiteY9" fmla="*/ 1326995 h 3015936"/>
              <a:gd name="connsiteX10" fmla="*/ 1922941 w 1980245"/>
              <a:gd name="connsiteY10" fmla="*/ 434897 h 3015936"/>
              <a:gd name="connsiteX11" fmla="*/ 1833731 w 1980245"/>
              <a:gd name="connsiteY11" fmla="*/ 89209 h 3015936"/>
              <a:gd name="connsiteX0" fmla="*/ 1778079 w 1980349"/>
              <a:gd name="connsiteY0" fmla="*/ 0 h 3011044"/>
              <a:gd name="connsiteX1" fmla="*/ 908284 w 1980349"/>
              <a:gd name="connsiteY1" fmla="*/ 724829 h 3011044"/>
              <a:gd name="connsiteX2" fmla="*/ 462235 w 1980349"/>
              <a:gd name="connsiteY2" fmla="*/ 1215482 h 3011044"/>
              <a:gd name="connsiteX3" fmla="*/ 562596 w 1980349"/>
              <a:gd name="connsiteY3" fmla="*/ 2007219 h 3011044"/>
              <a:gd name="connsiteX4" fmla="*/ 5036 w 1980349"/>
              <a:gd name="connsiteY4" fmla="*/ 2665141 h 3011044"/>
              <a:gd name="connsiteX5" fmla="*/ 317270 w 1980349"/>
              <a:gd name="connsiteY5" fmla="*/ 3010829 h 3011044"/>
              <a:gd name="connsiteX6" fmla="*/ 819075 w 1980349"/>
              <a:gd name="connsiteY6" fmla="*/ 2620536 h 3011044"/>
              <a:gd name="connsiteX7" fmla="*/ 1220518 w 1980349"/>
              <a:gd name="connsiteY7" fmla="*/ 2464419 h 3011044"/>
              <a:gd name="connsiteX8" fmla="*/ 1688870 w 1980349"/>
              <a:gd name="connsiteY8" fmla="*/ 2497873 h 3011044"/>
              <a:gd name="connsiteX9" fmla="*/ 1967650 w 1980349"/>
              <a:gd name="connsiteY9" fmla="*/ 1326995 h 3011044"/>
              <a:gd name="connsiteX10" fmla="*/ 1923045 w 1980349"/>
              <a:gd name="connsiteY10" fmla="*/ 434897 h 3011044"/>
              <a:gd name="connsiteX11" fmla="*/ 1833835 w 1980349"/>
              <a:gd name="connsiteY11" fmla="*/ 89209 h 3011044"/>
              <a:gd name="connsiteX0" fmla="*/ 1778079 w 1980349"/>
              <a:gd name="connsiteY0" fmla="*/ 0 h 3011044"/>
              <a:gd name="connsiteX1" fmla="*/ 908284 w 1980349"/>
              <a:gd name="connsiteY1" fmla="*/ 724829 h 3011044"/>
              <a:gd name="connsiteX2" fmla="*/ 49640 w 1980349"/>
              <a:gd name="connsiteY2" fmla="*/ 1639228 h 3011044"/>
              <a:gd name="connsiteX3" fmla="*/ 562596 w 1980349"/>
              <a:gd name="connsiteY3" fmla="*/ 2007219 h 3011044"/>
              <a:gd name="connsiteX4" fmla="*/ 5036 w 1980349"/>
              <a:gd name="connsiteY4" fmla="*/ 2665141 h 3011044"/>
              <a:gd name="connsiteX5" fmla="*/ 317270 w 1980349"/>
              <a:gd name="connsiteY5" fmla="*/ 3010829 h 3011044"/>
              <a:gd name="connsiteX6" fmla="*/ 819075 w 1980349"/>
              <a:gd name="connsiteY6" fmla="*/ 2620536 h 3011044"/>
              <a:gd name="connsiteX7" fmla="*/ 1220518 w 1980349"/>
              <a:gd name="connsiteY7" fmla="*/ 2464419 h 3011044"/>
              <a:gd name="connsiteX8" fmla="*/ 1688870 w 1980349"/>
              <a:gd name="connsiteY8" fmla="*/ 2497873 h 3011044"/>
              <a:gd name="connsiteX9" fmla="*/ 1967650 w 1980349"/>
              <a:gd name="connsiteY9" fmla="*/ 1326995 h 3011044"/>
              <a:gd name="connsiteX10" fmla="*/ 1923045 w 1980349"/>
              <a:gd name="connsiteY10" fmla="*/ 434897 h 3011044"/>
              <a:gd name="connsiteX11" fmla="*/ 1833835 w 1980349"/>
              <a:gd name="connsiteY11" fmla="*/ 89209 h 3011044"/>
              <a:gd name="connsiteX0" fmla="*/ 1773169 w 1975439"/>
              <a:gd name="connsiteY0" fmla="*/ 0 h 3011014"/>
              <a:gd name="connsiteX1" fmla="*/ 903374 w 1975439"/>
              <a:gd name="connsiteY1" fmla="*/ 724829 h 3011014"/>
              <a:gd name="connsiteX2" fmla="*/ 44730 w 1975439"/>
              <a:gd name="connsiteY2" fmla="*/ 1639228 h 3011014"/>
              <a:gd name="connsiteX3" fmla="*/ 345813 w 1975439"/>
              <a:gd name="connsiteY3" fmla="*/ 2196789 h 3011014"/>
              <a:gd name="connsiteX4" fmla="*/ 126 w 1975439"/>
              <a:gd name="connsiteY4" fmla="*/ 2665141 h 3011014"/>
              <a:gd name="connsiteX5" fmla="*/ 312360 w 1975439"/>
              <a:gd name="connsiteY5" fmla="*/ 3010829 h 3011014"/>
              <a:gd name="connsiteX6" fmla="*/ 814165 w 1975439"/>
              <a:gd name="connsiteY6" fmla="*/ 2620536 h 3011014"/>
              <a:gd name="connsiteX7" fmla="*/ 1215608 w 1975439"/>
              <a:gd name="connsiteY7" fmla="*/ 2464419 h 3011014"/>
              <a:gd name="connsiteX8" fmla="*/ 1683960 w 1975439"/>
              <a:gd name="connsiteY8" fmla="*/ 2497873 h 3011014"/>
              <a:gd name="connsiteX9" fmla="*/ 1962740 w 1975439"/>
              <a:gd name="connsiteY9" fmla="*/ 1326995 h 3011014"/>
              <a:gd name="connsiteX10" fmla="*/ 1918135 w 1975439"/>
              <a:gd name="connsiteY10" fmla="*/ 434897 h 3011014"/>
              <a:gd name="connsiteX11" fmla="*/ 1828925 w 1975439"/>
              <a:gd name="connsiteY11" fmla="*/ 89209 h 3011014"/>
              <a:gd name="connsiteX0" fmla="*/ 1773169 w 1971689"/>
              <a:gd name="connsiteY0" fmla="*/ 0 h 3011014"/>
              <a:gd name="connsiteX1" fmla="*/ 903374 w 1971689"/>
              <a:gd name="connsiteY1" fmla="*/ 724829 h 3011014"/>
              <a:gd name="connsiteX2" fmla="*/ 44730 w 1971689"/>
              <a:gd name="connsiteY2" fmla="*/ 1639228 h 3011014"/>
              <a:gd name="connsiteX3" fmla="*/ 345813 w 1971689"/>
              <a:gd name="connsiteY3" fmla="*/ 2196789 h 3011014"/>
              <a:gd name="connsiteX4" fmla="*/ 126 w 1971689"/>
              <a:gd name="connsiteY4" fmla="*/ 2665141 h 3011014"/>
              <a:gd name="connsiteX5" fmla="*/ 312360 w 1971689"/>
              <a:gd name="connsiteY5" fmla="*/ 3010829 h 3011014"/>
              <a:gd name="connsiteX6" fmla="*/ 814165 w 1971689"/>
              <a:gd name="connsiteY6" fmla="*/ 2620536 h 3011014"/>
              <a:gd name="connsiteX7" fmla="*/ 1215608 w 1971689"/>
              <a:gd name="connsiteY7" fmla="*/ 2464419 h 3011014"/>
              <a:gd name="connsiteX8" fmla="*/ 1739716 w 1971689"/>
              <a:gd name="connsiteY8" fmla="*/ 2085278 h 3011014"/>
              <a:gd name="connsiteX9" fmla="*/ 1962740 w 1971689"/>
              <a:gd name="connsiteY9" fmla="*/ 1326995 h 3011014"/>
              <a:gd name="connsiteX10" fmla="*/ 1918135 w 1971689"/>
              <a:gd name="connsiteY10" fmla="*/ 434897 h 3011014"/>
              <a:gd name="connsiteX11" fmla="*/ 1828925 w 1971689"/>
              <a:gd name="connsiteY11" fmla="*/ 89209 h 3011014"/>
              <a:gd name="connsiteX0" fmla="*/ 1773169 w 1920758"/>
              <a:gd name="connsiteY0" fmla="*/ 0 h 3011014"/>
              <a:gd name="connsiteX1" fmla="*/ 903374 w 1920758"/>
              <a:gd name="connsiteY1" fmla="*/ 724829 h 3011014"/>
              <a:gd name="connsiteX2" fmla="*/ 44730 w 1920758"/>
              <a:gd name="connsiteY2" fmla="*/ 1639228 h 3011014"/>
              <a:gd name="connsiteX3" fmla="*/ 345813 w 1920758"/>
              <a:gd name="connsiteY3" fmla="*/ 2196789 h 3011014"/>
              <a:gd name="connsiteX4" fmla="*/ 126 w 1920758"/>
              <a:gd name="connsiteY4" fmla="*/ 2665141 h 3011014"/>
              <a:gd name="connsiteX5" fmla="*/ 312360 w 1920758"/>
              <a:gd name="connsiteY5" fmla="*/ 3010829 h 3011014"/>
              <a:gd name="connsiteX6" fmla="*/ 814165 w 1920758"/>
              <a:gd name="connsiteY6" fmla="*/ 2620536 h 3011014"/>
              <a:gd name="connsiteX7" fmla="*/ 1215608 w 1920758"/>
              <a:gd name="connsiteY7" fmla="*/ 2464419 h 3011014"/>
              <a:gd name="connsiteX8" fmla="*/ 1739716 w 1920758"/>
              <a:gd name="connsiteY8" fmla="*/ 2085278 h 3011014"/>
              <a:gd name="connsiteX9" fmla="*/ 1784321 w 1920758"/>
              <a:gd name="connsiteY9" fmla="*/ 1237786 h 3011014"/>
              <a:gd name="connsiteX10" fmla="*/ 1918135 w 1920758"/>
              <a:gd name="connsiteY10" fmla="*/ 434897 h 3011014"/>
              <a:gd name="connsiteX11" fmla="*/ 1828925 w 1920758"/>
              <a:gd name="connsiteY11" fmla="*/ 89209 h 3011014"/>
              <a:gd name="connsiteX0" fmla="*/ 1773169 w 1887943"/>
              <a:gd name="connsiteY0" fmla="*/ 0 h 3011014"/>
              <a:gd name="connsiteX1" fmla="*/ 903374 w 1887943"/>
              <a:gd name="connsiteY1" fmla="*/ 724829 h 3011014"/>
              <a:gd name="connsiteX2" fmla="*/ 44730 w 1887943"/>
              <a:gd name="connsiteY2" fmla="*/ 1639228 h 3011014"/>
              <a:gd name="connsiteX3" fmla="*/ 345813 w 1887943"/>
              <a:gd name="connsiteY3" fmla="*/ 2196789 h 3011014"/>
              <a:gd name="connsiteX4" fmla="*/ 126 w 1887943"/>
              <a:gd name="connsiteY4" fmla="*/ 2665141 h 3011014"/>
              <a:gd name="connsiteX5" fmla="*/ 312360 w 1887943"/>
              <a:gd name="connsiteY5" fmla="*/ 3010829 h 3011014"/>
              <a:gd name="connsiteX6" fmla="*/ 814165 w 1887943"/>
              <a:gd name="connsiteY6" fmla="*/ 2620536 h 3011014"/>
              <a:gd name="connsiteX7" fmla="*/ 1215608 w 1887943"/>
              <a:gd name="connsiteY7" fmla="*/ 2464419 h 3011014"/>
              <a:gd name="connsiteX8" fmla="*/ 1739716 w 1887943"/>
              <a:gd name="connsiteY8" fmla="*/ 2085278 h 3011014"/>
              <a:gd name="connsiteX9" fmla="*/ 1784321 w 1887943"/>
              <a:gd name="connsiteY9" fmla="*/ 1237786 h 3011014"/>
              <a:gd name="connsiteX10" fmla="*/ 1884682 w 1887943"/>
              <a:gd name="connsiteY10" fmla="*/ 434897 h 3011014"/>
              <a:gd name="connsiteX11" fmla="*/ 1828925 w 1887943"/>
              <a:gd name="connsiteY11" fmla="*/ 89209 h 3011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87943" h="3011014">
                <a:moveTo>
                  <a:pt x="1773169" y="0"/>
                </a:moveTo>
                <a:cubicBezTo>
                  <a:pt x="1447925" y="261124"/>
                  <a:pt x="1191447" y="451624"/>
                  <a:pt x="903374" y="724829"/>
                </a:cubicBezTo>
                <a:cubicBezTo>
                  <a:pt x="615301" y="998034"/>
                  <a:pt x="137657" y="1393901"/>
                  <a:pt x="44730" y="1639228"/>
                </a:cubicBezTo>
                <a:cubicBezTo>
                  <a:pt x="-48197" y="1884555"/>
                  <a:pt x="353247" y="2025804"/>
                  <a:pt x="345813" y="2196789"/>
                </a:cubicBezTo>
                <a:cubicBezTo>
                  <a:pt x="338379" y="2367774"/>
                  <a:pt x="5702" y="2529468"/>
                  <a:pt x="126" y="2665141"/>
                </a:cubicBezTo>
                <a:cubicBezTo>
                  <a:pt x="-5450" y="2800814"/>
                  <a:pt x="176687" y="3018263"/>
                  <a:pt x="312360" y="3010829"/>
                </a:cubicBezTo>
                <a:cubicBezTo>
                  <a:pt x="448033" y="3003395"/>
                  <a:pt x="663624" y="2711604"/>
                  <a:pt x="814165" y="2620536"/>
                </a:cubicBezTo>
                <a:cubicBezTo>
                  <a:pt x="964706" y="2529468"/>
                  <a:pt x="1061350" y="2553629"/>
                  <a:pt x="1215608" y="2464419"/>
                </a:cubicBezTo>
                <a:cubicBezTo>
                  <a:pt x="1369867" y="2375209"/>
                  <a:pt x="1644931" y="2289717"/>
                  <a:pt x="1739716" y="2085278"/>
                </a:cubicBezTo>
                <a:cubicBezTo>
                  <a:pt x="1834501" y="1880839"/>
                  <a:pt x="1760160" y="1512849"/>
                  <a:pt x="1784321" y="1237786"/>
                </a:cubicBezTo>
                <a:cubicBezTo>
                  <a:pt x="1808482" y="962723"/>
                  <a:pt x="1906984" y="641195"/>
                  <a:pt x="1884682" y="434897"/>
                </a:cubicBezTo>
                <a:cubicBezTo>
                  <a:pt x="1862380" y="228599"/>
                  <a:pt x="1862379" y="158904"/>
                  <a:pt x="1828925" y="89209"/>
                </a:cubicBezTo>
              </a:path>
            </a:pathLst>
          </a:custGeom>
          <a:noFill/>
          <a:ln w="4445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Land Technical\Maps\Aerial Photos\2015 Aerial BW.jpg">
            <a:extLst>
              <a:ext uri="{FF2B5EF4-FFF2-40B4-BE49-F238E27FC236}">
                <a16:creationId xmlns:a16="http://schemas.microsoft.com/office/drawing/2014/main" id="{9E71CEBF-EB86-FB00-F280-7EA2C68FD3A6}"/>
              </a:ext>
            </a:extLst>
          </p:cNvPr>
          <p:cNvPicPr>
            <a:picLocks noChangeAspect="1" noChangeArrowheads="1"/>
          </p:cNvPicPr>
          <p:nvPr/>
        </p:nvPicPr>
        <p:blipFill>
          <a:blip r:embed="rId3" cstate="print"/>
          <a:srcRect l="4989" t="3992" r="9979" b="4989"/>
          <a:stretch>
            <a:fillRect/>
          </a:stretch>
        </p:blipFill>
        <p:spPr bwMode="auto">
          <a:xfrm>
            <a:off x="-2007" y="0"/>
            <a:ext cx="10930801" cy="7801648"/>
          </a:xfrm>
          <a:prstGeom prst="rect">
            <a:avLst/>
          </a:prstGeom>
          <a:noFill/>
        </p:spPr>
      </p:pic>
      <p:pic>
        <p:nvPicPr>
          <p:cNvPr id="14" name="Picture 3"/>
          <p:cNvPicPr>
            <a:picLocks noChangeAspect="1" noChangeArrowheads="1"/>
          </p:cNvPicPr>
          <p:nvPr/>
        </p:nvPicPr>
        <p:blipFill>
          <a:blip r:embed="rId4" cstate="print"/>
          <a:srcRect/>
          <a:stretch>
            <a:fillRect/>
          </a:stretch>
        </p:blipFill>
        <p:spPr bwMode="auto">
          <a:xfrm>
            <a:off x="10635324" y="7684920"/>
            <a:ext cx="276515" cy="462370"/>
          </a:xfrm>
          <a:prstGeom prst="rect">
            <a:avLst/>
          </a:prstGeom>
          <a:noFill/>
          <a:ln w="9525">
            <a:noFill/>
            <a:miter lim="800000"/>
            <a:headEnd/>
            <a:tailEnd/>
          </a:ln>
          <a:effectLst/>
        </p:spPr>
      </p:pic>
      <p:sp>
        <p:nvSpPr>
          <p:cNvPr id="24" name="object 6"/>
          <p:cNvSpPr txBox="1"/>
          <p:nvPr/>
        </p:nvSpPr>
        <p:spPr>
          <a:xfrm>
            <a:off x="152400" y="7924800"/>
            <a:ext cx="1301510" cy="184666"/>
          </a:xfrm>
          <a:prstGeom prst="rect">
            <a:avLst/>
          </a:prstGeom>
        </p:spPr>
        <p:txBody>
          <a:bodyPr vert="horz" wrap="square" lIns="0" tIns="0" rIns="0" bIns="0" rtlCol="0">
            <a:spAutoFit/>
          </a:bodyPr>
          <a:lstStyle>
            <a:defPPr>
              <a:defRPr lang="en-US"/>
            </a:defPPr>
            <a:lvl1pPr marL="0" algn="l" defTabSz="1097280" rtl="0" eaLnBrk="1" latinLnBrk="0" hangingPunct="1">
              <a:defRPr sz="2200" kern="1200">
                <a:solidFill>
                  <a:schemeClr val="tx1"/>
                </a:solidFill>
                <a:latin typeface="+mn-lt"/>
                <a:ea typeface="+mn-ea"/>
                <a:cs typeface="+mn-cs"/>
              </a:defRPr>
            </a:lvl1pPr>
            <a:lvl2pPr marL="548640" algn="l" defTabSz="1097280" rtl="0" eaLnBrk="1" latinLnBrk="0" hangingPunct="1">
              <a:defRPr sz="2200" kern="1200">
                <a:solidFill>
                  <a:schemeClr val="tx1"/>
                </a:solidFill>
                <a:latin typeface="+mn-lt"/>
                <a:ea typeface="+mn-ea"/>
                <a:cs typeface="+mn-cs"/>
              </a:defRPr>
            </a:lvl2pPr>
            <a:lvl3pPr marL="1097280" algn="l" defTabSz="1097280" rtl="0" eaLnBrk="1" latinLnBrk="0" hangingPunct="1">
              <a:defRPr sz="2200" kern="1200">
                <a:solidFill>
                  <a:schemeClr val="tx1"/>
                </a:solidFill>
                <a:latin typeface="+mn-lt"/>
                <a:ea typeface="+mn-ea"/>
                <a:cs typeface="+mn-cs"/>
              </a:defRPr>
            </a:lvl3pPr>
            <a:lvl4pPr marL="1645920" algn="l" defTabSz="1097280" rtl="0" eaLnBrk="1" latinLnBrk="0" hangingPunct="1">
              <a:defRPr sz="2200" kern="1200">
                <a:solidFill>
                  <a:schemeClr val="tx1"/>
                </a:solidFill>
                <a:latin typeface="+mn-lt"/>
                <a:ea typeface="+mn-ea"/>
                <a:cs typeface="+mn-cs"/>
              </a:defRPr>
            </a:lvl4pPr>
            <a:lvl5pPr marL="2194560" algn="l" defTabSz="1097280" rtl="0" eaLnBrk="1" latinLnBrk="0" hangingPunct="1">
              <a:defRPr sz="2200" kern="1200">
                <a:solidFill>
                  <a:schemeClr val="tx1"/>
                </a:solidFill>
                <a:latin typeface="+mn-lt"/>
                <a:ea typeface="+mn-ea"/>
                <a:cs typeface="+mn-cs"/>
              </a:defRPr>
            </a:lvl5pPr>
            <a:lvl6pPr marL="2743200" algn="l" defTabSz="1097280" rtl="0" eaLnBrk="1" latinLnBrk="0" hangingPunct="1">
              <a:defRPr sz="2200" kern="1200">
                <a:solidFill>
                  <a:schemeClr val="tx1"/>
                </a:solidFill>
                <a:latin typeface="+mn-lt"/>
                <a:ea typeface="+mn-ea"/>
                <a:cs typeface="+mn-cs"/>
              </a:defRPr>
            </a:lvl6pPr>
            <a:lvl7pPr marL="3291840" algn="l" defTabSz="1097280" rtl="0" eaLnBrk="1" latinLnBrk="0" hangingPunct="1">
              <a:defRPr sz="2200" kern="1200">
                <a:solidFill>
                  <a:schemeClr val="tx1"/>
                </a:solidFill>
                <a:latin typeface="+mn-lt"/>
                <a:ea typeface="+mn-ea"/>
                <a:cs typeface="+mn-cs"/>
              </a:defRPr>
            </a:lvl7pPr>
            <a:lvl8pPr marL="3840480" algn="l" defTabSz="1097280" rtl="0" eaLnBrk="1" latinLnBrk="0" hangingPunct="1">
              <a:defRPr sz="2200" kern="1200">
                <a:solidFill>
                  <a:schemeClr val="tx1"/>
                </a:solidFill>
                <a:latin typeface="+mn-lt"/>
                <a:ea typeface="+mn-ea"/>
                <a:cs typeface="+mn-cs"/>
              </a:defRPr>
            </a:lvl8pPr>
            <a:lvl9pPr marL="4389120" algn="l" defTabSz="1097280" rtl="0" eaLnBrk="1" latinLnBrk="0" hangingPunct="1">
              <a:defRPr sz="2200" kern="1200">
                <a:solidFill>
                  <a:schemeClr val="tx1"/>
                </a:solidFill>
                <a:latin typeface="+mn-lt"/>
                <a:ea typeface="+mn-ea"/>
                <a:cs typeface="+mn-cs"/>
              </a:defRPr>
            </a:lvl9pPr>
          </a:lstStyle>
          <a:p>
            <a:pPr marL="12700">
              <a:lnSpc>
                <a:spcPct val="100000"/>
              </a:lnSpc>
            </a:pPr>
            <a:r>
              <a:rPr lang="en-US" sz="1200" b="1" dirty="0">
                <a:solidFill>
                  <a:srgbClr val="FFFFFF"/>
                </a:solidFill>
                <a:effectLst>
                  <a:outerShdw blurRad="38100" dist="38100" dir="2700000" algn="tl">
                    <a:srgbClr val="000000">
                      <a:alpha val="43137"/>
                    </a:srgbClr>
                  </a:outerShdw>
                </a:effectLst>
                <a:latin typeface="Arial" pitchFamily="34" charset="0"/>
                <a:cs typeface="Arial" pitchFamily="34" charset="0"/>
              </a:rPr>
              <a:t>June 1989</a:t>
            </a:r>
            <a:endParaRPr lang="en-US" sz="1200" dirty="0">
              <a:effectLst>
                <a:outerShdw blurRad="38100" dist="38100" dir="2700000" algn="tl">
                  <a:srgbClr val="000000">
                    <a:alpha val="43137"/>
                  </a:srgbClr>
                </a:outerShdw>
              </a:effectLst>
              <a:latin typeface="Arial" pitchFamily="34" charset="0"/>
              <a:cs typeface="Arial" pitchFamily="34" charset="0"/>
            </a:endParaRPr>
          </a:p>
        </p:txBody>
      </p:sp>
      <p:sp>
        <p:nvSpPr>
          <p:cNvPr id="3" name="Freeform: Shape 2">
            <a:extLst>
              <a:ext uri="{FF2B5EF4-FFF2-40B4-BE49-F238E27FC236}">
                <a16:creationId xmlns:a16="http://schemas.microsoft.com/office/drawing/2014/main" id="{9D163F98-BD2F-82D0-B0DC-DB259561A737}"/>
              </a:ext>
            </a:extLst>
          </p:cNvPr>
          <p:cNvSpPr/>
          <p:nvPr/>
        </p:nvSpPr>
        <p:spPr>
          <a:xfrm>
            <a:off x="1694859" y="1806498"/>
            <a:ext cx="1887943" cy="3011014"/>
          </a:xfrm>
          <a:custGeom>
            <a:avLst/>
            <a:gdLst>
              <a:gd name="connsiteX0" fmla="*/ 1613919 w 1816189"/>
              <a:gd name="connsiteY0" fmla="*/ 0 h 3016336"/>
              <a:gd name="connsiteX1" fmla="*/ 744124 w 1816189"/>
              <a:gd name="connsiteY1" fmla="*/ 724829 h 3016336"/>
              <a:gd name="connsiteX2" fmla="*/ 298075 w 1816189"/>
              <a:gd name="connsiteY2" fmla="*/ 1215482 h 3016336"/>
              <a:gd name="connsiteX3" fmla="*/ 298075 w 1816189"/>
              <a:gd name="connsiteY3" fmla="*/ 1895707 h 3016336"/>
              <a:gd name="connsiteX4" fmla="*/ 52749 w 1816189"/>
              <a:gd name="connsiteY4" fmla="*/ 2163336 h 3016336"/>
              <a:gd name="connsiteX5" fmla="*/ 52749 w 1816189"/>
              <a:gd name="connsiteY5" fmla="*/ 2977375 h 3016336"/>
              <a:gd name="connsiteX6" fmla="*/ 621461 w 1816189"/>
              <a:gd name="connsiteY6" fmla="*/ 2843561 h 3016336"/>
              <a:gd name="connsiteX7" fmla="*/ 1056358 w 1816189"/>
              <a:gd name="connsiteY7" fmla="*/ 2464419 h 3016336"/>
              <a:gd name="connsiteX8" fmla="*/ 1524710 w 1816189"/>
              <a:gd name="connsiteY8" fmla="*/ 2497873 h 3016336"/>
              <a:gd name="connsiteX9" fmla="*/ 1803490 w 1816189"/>
              <a:gd name="connsiteY9" fmla="*/ 1326995 h 3016336"/>
              <a:gd name="connsiteX10" fmla="*/ 1758885 w 1816189"/>
              <a:gd name="connsiteY10" fmla="*/ 434897 h 3016336"/>
              <a:gd name="connsiteX11" fmla="*/ 1669675 w 1816189"/>
              <a:gd name="connsiteY11" fmla="*/ 89209 h 3016336"/>
              <a:gd name="connsiteX0" fmla="*/ 1619145 w 1821415"/>
              <a:gd name="connsiteY0" fmla="*/ 0 h 3016336"/>
              <a:gd name="connsiteX1" fmla="*/ 749350 w 1821415"/>
              <a:gd name="connsiteY1" fmla="*/ 724829 h 3016336"/>
              <a:gd name="connsiteX2" fmla="*/ 303301 w 1821415"/>
              <a:gd name="connsiteY2" fmla="*/ 1215482 h 3016336"/>
              <a:gd name="connsiteX3" fmla="*/ 403662 w 1821415"/>
              <a:gd name="connsiteY3" fmla="*/ 2007219 h 3016336"/>
              <a:gd name="connsiteX4" fmla="*/ 57975 w 1821415"/>
              <a:gd name="connsiteY4" fmla="*/ 2163336 h 3016336"/>
              <a:gd name="connsiteX5" fmla="*/ 57975 w 1821415"/>
              <a:gd name="connsiteY5" fmla="*/ 2977375 h 3016336"/>
              <a:gd name="connsiteX6" fmla="*/ 626687 w 1821415"/>
              <a:gd name="connsiteY6" fmla="*/ 2843561 h 3016336"/>
              <a:gd name="connsiteX7" fmla="*/ 1061584 w 1821415"/>
              <a:gd name="connsiteY7" fmla="*/ 2464419 h 3016336"/>
              <a:gd name="connsiteX8" fmla="*/ 1529936 w 1821415"/>
              <a:gd name="connsiteY8" fmla="*/ 2497873 h 3016336"/>
              <a:gd name="connsiteX9" fmla="*/ 1808716 w 1821415"/>
              <a:gd name="connsiteY9" fmla="*/ 1326995 h 3016336"/>
              <a:gd name="connsiteX10" fmla="*/ 1764111 w 1821415"/>
              <a:gd name="connsiteY10" fmla="*/ 434897 h 3016336"/>
              <a:gd name="connsiteX11" fmla="*/ 1674901 w 1821415"/>
              <a:gd name="connsiteY11" fmla="*/ 89209 h 3016336"/>
              <a:gd name="connsiteX0" fmla="*/ 1786412 w 1988682"/>
              <a:gd name="connsiteY0" fmla="*/ 0 h 2983820"/>
              <a:gd name="connsiteX1" fmla="*/ 916617 w 1988682"/>
              <a:gd name="connsiteY1" fmla="*/ 724829 h 2983820"/>
              <a:gd name="connsiteX2" fmla="*/ 470568 w 1988682"/>
              <a:gd name="connsiteY2" fmla="*/ 1215482 h 2983820"/>
              <a:gd name="connsiteX3" fmla="*/ 570929 w 1988682"/>
              <a:gd name="connsiteY3" fmla="*/ 2007219 h 2983820"/>
              <a:gd name="connsiteX4" fmla="*/ 13369 w 1988682"/>
              <a:gd name="connsiteY4" fmla="*/ 2665141 h 2983820"/>
              <a:gd name="connsiteX5" fmla="*/ 225242 w 1988682"/>
              <a:gd name="connsiteY5" fmla="*/ 2977375 h 2983820"/>
              <a:gd name="connsiteX6" fmla="*/ 793954 w 1988682"/>
              <a:gd name="connsiteY6" fmla="*/ 2843561 h 2983820"/>
              <a:gd name="connsiteX7" fmla="*/ 1228851 w 1988682"/>
              <a:gd name="connsiteY7" fmla="*/ 2464419 h 2983820"/>
              <a:gd name="connsiteX8" fmla="*/ 1697203 w 1988682"/>
              <a:gd name="connsiteY8" fmla="*/ 2497873 h 2983820"/>
              <a:gd name="connsiteX9" fmla="*/ 1975983 w 1988682"/>
              <a:gd name="connsiteY9" fmla="*/ 1326995 h 2983820"/>
              <a:gd name="connsiteX10" fmla="*/ 1931378 w 1988682"/>
              <a:gd name="connsiteY10" fmla="*/ 434897 h 2983820"/>
              <a:gd name="connsiteX11" fmla="*/ 1842168 w 1988682"/>
              <a:gd name="connsiteY11" fmla="*/ 89209 h 2983820"/>
              <a:gd name="connsiteX0" fmla="*/ 1777975 w 1980245"/>
              <a:gd name="connsiteY0" fmla="*/ 0 h 3015936"/>
              <a:gd name="connsiteX1" fmla="*/ 908180 w 1980245"/>
              <a:gd name="connsiteY1" fmla="*/ 724829 h 3015936"/>
              <a:gd name="connsiteX2" fmla="*/ 462131 w 1980245"/>
              <a:gd name="connsiteY2" fmla="*/ 1215482 h 3015936"/>
              <a:gd name="connsiteX3" fmla="*/ 562492 w 1980245"/>
              <a:gd name="connsiteY3" fmla="*/ 2007219 h 3015936"/>
              <a:gd name="connsiteX4" fmla="*/ 4932 w 1980245"/>
              <a:gd name="connsiteY4" fmla="*/ 2665141 h 3015936"/>
              <a:gd name="connsiteX5" fmla="*/ 317166 w 1980245"/>
              <a:gd name="connsiteY5" fmla="*/ 3010829 h 3015936"/>
              <a:gd name="connsiteX6" fmla="*/ 785517 w 1980245"/>
              <a:gd name="connsiteY6" fmla="*/ 2843561 h 3015936"/>
              <a:gd name="connsiteX7" fmla="*/ 1220414 w 1980245"/>
              <a:gd name="connsiteY7" fmla="*/ 2464419 h 3015936"/>
              <a:gd name="connsiteX8" fmla="*/ 1688766 w 1980245"/>
              <a:gd name="connsiteY8" fmla="*/ 2497873 h 3015936"/>
              <a:gd name="connsiteX9" fmla="*/ 1967546 w 1980245"/>
              <a:gd name="connsiteY9" fmla="*/ 1326995 h 3015936"/>
              <a:gd name="connsiteX10" fmla="*/ 1922941 w 1980245"/>
              <a:gd name="connsiteY10" fmla="*/ 434897 h 3015936"/>
              <a:gd name="connsiteX11" fmla="*/ 1833731 w 1980245"/>
              <a:gd name="connsiteY11" fmla="*/ 89209 h 3015936"/>
              <a:gd name="connsiteX0" fmla="*/ 1778079 w 1980349"/>
              <a:gd name="connsiteY0" fmla="*/ 0 h 3011044"/>
              <a:gd name="connsiteX1" fmla="*/ 908284 w 1980349"/>
              <a:gd name="connsiteY1" fmla="*/ 724829 h 3011044"/>
              <a:gd name="connsiteX2" fmla="*/ 462235 w 1980349"/>
              <a:gd name="connsiteY2" fmla="*/ 1215482 h 3011044"/>
              <a:gd name="connsiteX3" fmla="*/ 562596 w 1980349"/>
              <a:gd name="connsiteY3" fmla="*/ 2007219 h 3011044"/>
              <a:gd name="connsiteX4" fmla="*/ 5036 w 1980349"/>
              <a:gd name="connsiteY4" fmla="*/ 2665141 h 3011044"/>
              <a:gd name="connsiteX5" fmla="*/ 317270 w 1980349"/>
              <a:gd name="connsiteY5" fmla="*/ 3010829 h 3011044"/>
              <a:gd name="connsiteX6" fmla="*/ 819075 w 1980349"/>
              <a:gd name="connsiteY6" fmla="*/ 2620536 h 3011044"/>
              <a:gd name="connsiteX7" fmla="*/ 1220518 w 1980349"/>
              <a:gd name="connsiteY7" fmla="*/ 2464419 h 3011044"/>
              <a:gd name="connsiteX8" fmla="*/ 1688870 w 1980349"/>
              <a:gd name="connsiteY8" fmla="*/ 2497873 h 3011044"/>
              <a:gd name="connsiteX9" fmla="*/ 1967650 w 1980349"/>
              <a:gd name="connsiteY9" fmla="*/ 1326995 h 3011044"/>
              <a:gd name="connsiteX10" fmla="*/ 1923045 w 1980349"/>
              <a:gd name="connsiteY10" fmla="*/ 434897 h 3011044"/>
              <a:gd name="connsiteX11" fmla="*/ 1833835 w 1980349"/>
              <a:gd name="connsiteY11" fmla="*/ 89209 h 3011044"/>
              <a:gd name="connsiteX0" fmla="*/ 1778079 w 1980349"/>
              <a:gd name="connsiteY0" fmla="*/ 0 h 3011044"/>
              <a:gd name="connsiteX1" fmla="*/ 908284 w 1980349"/>
              <a:gd name="connsiteY1" fmla="*/ 724829 h 3011044"/>
              <a:gd name="connsiteX2" fmla="*/ 49640 w 1980349"/>
              <a:gd name="connsiteY2" fmla="*/ 1639228 h 3011044"/>
              <a:gd name="connsiteX3" fmla="*/ 562596 w 1980349"/>
              <a:gd name="connsiteY3" fmla="*/ 2007219 h 3011044"/>
              <a:gd name="connsiteX4" fmla="*/ 5036 w 1980349"/>
              <a:gd name="connsiteY4" fmla="*/ 2665141 h 3011044"/>
              <a:gd name="connsiteX5" fmla="*/ 317270 w 1980349"/>
              <a:gd name="connsiteY5" fmla="*/ 3010829 h 3011044"/>
              <a:gd name="connsiteX6" fmla="*/ 819075 w 1980349"/>
              <a:gd name="connsiteY6" fmla="*/ 2620536 h 3011044"/>
              <a:gd name="connsiteX7" fmla="*/ 1220518 w 1980349"/>
              <a:gd name="connsiteY7" fmla="*/ 2464419 h 3011044"/>
              <a:gd name="connsiteX8" fmla="*/ 1688870 w 1980349"/>
              <a:gd name="connsiteY8" fmla="*/ 2497873 h 3011044"/>
              <a:gd name="connsiteX9" fmla="*/ 1967650 w 1980349"/>
              <a:gd name="connsiteY9" fmla="*/ 1326995 h 3011044"/>
              <a:gd name="connsiteX10" fmla="*/ 1923045 w 1980349"/>
              <a:gd name="connsiteY10" fmla="*/ 434897 h 3011044"/>
              <a:gd name="connsiteX11" fmla="*/ 1833835 w 1980349"/>
              <a:gd name="connsiteY11" fmla="*/ 89209 h 3011044"/>
              <a:gd name="connsiteX0" fmla="*/ 1773169 w 1975439"/>
              <a:gd name="connsiteY0" fmla="*/ 0 h 3011014"/>
              <a:gd name="connsiteX1" fmla="*/ 903374 w 1975439"/>
              <a:gd name="connsiteY1" fmla="*/ 724829 h 3011014"/>
              <a:gd name="connsiteX2" fmla="*/ 44730 w 1975439"/>
              <a:gd name="connsiteY2" fmla="*/ 1639228 h 3011014"/>
              <a:gd name="connsiteX3" fmla="*/ 345813 w 1975439"/>
              <a:gd name="connsiteY3" fmla="*/ 2196789 h 3011014"/>
              <a:gd name="connsiteX4" fmla="*/ 126 w 1975439"/>
              <a:gd name="connsiteY4" fmla="*/ 2665141 h 3011014"/>
              <a:gd name="connsiteX5" fmla="*/ 312360 w 1975439"/>
              <a:gd name="connsiteY5" fmla="*/ 3010829 h 3011014"/>
              <a:gd name="connsiteX6" fmla="*/ 814165 w 1975439"/>
              <a:gd name="connsiteY6" fmla="*/ 2620536 h 3011014"/>
              <a:gd name="connsiteX7" fmla="*/ 1215608 w 1975439"/>
              <a:gd name="connsiteY7" fmla="*/ 2464419 h 3011014"/>
              <a:gd name="connsiteX8" fmla="*/ 1683960 w 1975439"/>
              <a:gd name="connsiteY8" fmla="*/ 2497873 h 3011014"/>
              <a:gd name="connsiteX9" fmla="*/ 1962740 w 1975439"/>
              <a:gd name="connsiteY9" fmla="*/ 1326995 h 3011014"/>
              <a:gd name="connsiteX10" fmla="*/ 1918135 w 1975439"/>
              <a:gd name="connsiteY10" fmla="*/ 434897 h 3011014"/>
              <a:gd name="connsiteX11" fmla="*/ 1828925 w 1975439"/>
              <a:gd name="connsiteY11" fmla="*/ 89209 h 3011014"/>
              <a:gd name="connsiteX0" fmla="*/ 1773169 w 1971689"/>
              <a:gd name="connsiteY0" fmla="*/ 0 h 3011014"/>
              <a:gd name="connsiteX1" fmla="*/ 903374 w 1971689"/>
              <a:gd name="connsiteY1" fmla="*/ 724829 h 3011014"/>
              <a:gd name="connsiteX2" fmla="*/ 44730 w 1971689"/>
              <a:gd name="connsiteY2" fmla="*/ 1639228 h 3011014"/>
              <a:gd name="connsiteX3" fmla="*/ 345813 w 1971689"/>
              <a:gd name="connsiteY3" fmla="*/ 2196789 h 3011014"/>
              <a:gd name="connsiteX4" fmla="*/ 126 w 1971689"/>
              <a:gd name="connsiteY4" fmla="*/ 2665141 h 3011014"/>
              <a:gd name="connsiteX5" fmla="*/ 312360 w 1971689"/>
              <a:gd name="connsiteY5" fmla="*/ 3010829 h 3011014"/>
              <a:gd name="connsiteX6" fmla="*/ 814165 w 1971689"/>
              <a:gd name="connsiteY6" fmla="*/ 2620536 h 3011014"/>
              <a:gd name="connsiteX7" fmla="*/ 1215608 w 1971689"/>
              <a:gd name="connsiteY7" fmla="*/ 2464419 h 3011014"/>
              <a:gd name="connsiteX8" fmla="*/ 1739716 w 1971689"/>
              <a:gd name="connsiteY8" fmla="*/ 2085278 h 3011014"/>
              <a:gd name="connsiteX9" fmla="*/ 1962740 w 1971689"/>
              <a:gd name="connsiteY9" fmla="*/ 1326995 h 3011014"/>
              <a:gd name="connsiteX10" fmla="*/ 1918135 w 1971689"/>
              <a:gd name="connsiteY10" fmla="*/ 434897 h 3011014"/>
              <a:gd name="connsiteX11" fmla="*/ 1828925 w 1971689"/>
              <a:gd name="connsiteY11" fmla="*/ 89209 h 3011014"/>
              <a:gd name="connsiteX0" fmla="*/ 1773169 w 1920758"/>
              <a:gd name="connsiteY0" fmla="*/ 0 h 3011014"/>
              <a:gd name="connsiteX1" fmla="*/ 903374 w 1920758"/>
              <a:gd name="connsiteY1" fmla="*/ 724829 h 3011014"/>
              <a:gd name="connsiteX2" fmla="*/ 44730 w 1920758"/>
              <a:gd name="connsiteY2" fmla="*/ 1639228 h 3011014"/>
              <a:gd name="connsiteX3" fmla="*/ 345813 w 1920758"/>
              <a:gd name="connsiteY3" fmla="*/ 2196789 h 3011014"/>
              <a:gd name="connsiteX4" fmla="*/ 126 w 1920758"/>
              <a:gd name="connsiteY4" fmla="*/ 2665141 h 3011014"/>
              <a:gd name="connsiteX5" fmla="*/ 312360 w 1920758"/>
              <a:gd name="connsiteY5" fmla="*/ 3010829 h 3011014"/>
              <a:gd name="connsiteX6" fmla="*/ 814165 w 1920758"/>
              <a:gd name="connsiteY6" fmla="*/ 2620536 h 3011014"/>
              <a:gd name="connsiteX7" fmla="*/ 1215608 w 1920758"/>
              <a:gd name="connsiteY7" fmla="*/ 2464419 h 3011014"/>
              <a:gd name="connsiteX8" fmla="*/ 1739716 w 1920758"/>
              <a:gd name="connsiteY8" fmla="*/ 2085278 h 3011014"/>
              <a:gd name="connsiteX9" fmla="*/ 1784321 w 1920758"/>
              <a:gd name="connsiteY9" fmla="*/ 1237786 h 3011014"/>
              <a:gd name="connsiteX10" fmla="*/ 1918135 w 1920758"/>
              <a:gd name="connsiteY10" fmla="*/ 434897 h 3011014"/>
              <a:gd name="connsiteX11" fmla="*/ 1828925 w 1920758"/>
              <a:gd name="connsiteY11" fmla="*/ 89209 h 3011014"/>
              <a:gd name="connsiteX0" fmla="*/ 1773169 w 1887943"/>
              <a:gd name="connsiteY0" fmla="*/ 0 h 3011014"/>
              <a:gd name="connsiteX1" fmla="*/ 903374 w 1887943"/>
              <a:gd name="connsiteY1" fmla="*/ 724829 h 3011014"/>
              <a:gd name="connsiteX2" fmla="*/ 44730 w 1887943"/>
              <a:gd name="connsiteY2" fmla="*/ 1639228 h 3011014"/>
              <a:gd name="connsiteX3" fmla="*/ 345813 w 1887943"/>
              <a:gd name="connsiteY3" fmla="*/ 2196789 h 3011014"/>
              <a:gd name="connsiteX4" fmla="*/ 126 w 1887943"/>
              <a:gd name="connsiteY4" fmla="*/ 2665141 h 3011014"/>
              <a:gd name="connsiteX5" fmla="*/ 312360 w 1887943"/>
              <a:gd name="connsiteY5" fmla="*/ 3010829 h 3011014"/>
              <a:gd name="connsiteX6" fmla="*/ 814165 w 1887943"/>
              <a:gd name="connsiteY6" fmla="*/ 2620536 h 3011014"/>
              <a:gd name="connsiteX7" fmla="*/ 1215608 w 1887943"/>
              <a:gd name="connsiteY7" fmla="*/ 2464419 h 3011014"/>
              <a:gd name="connsiteX8" fmla="*/ 1739716 w 1887943"/>
              <a:gd name="connsiteY8" fmla="*/ 2085278 h 3011014"/>
              <a:gd name="connsiteX9" fmla="*/ 1784321 w 1887943"/>
              <a:gd name="connsiteY9" fmla="*/ 1237786 h 3011014"/>
              <a:gd name="connsiteX10" fmla="*/ 1884682 w 1887943"/>
              <a:gd name="connsiteY10" fmla="*/ 434897 h 3011014"/>
              <a:gd name="connsiteX11" fmla="*/ 1828925 w 1887943"/>
              <a:gd name="connsiteY11" fmla="*/ 89209 h 3011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87943" h="3011014">
                <a:moveTo>
                  <a:pt x="1773169" y="0"/>
                </a:moveTo>
                <a:cubicBezTo>
                  <a:pt x="1447925" y="261124"/>
                  <a:pt x="1191447" y="451624"/>
                  <a:pt x="903374" y="724829"/>
                </a:cubicBezTo>
                <a:cubicBezTo>
                  <a:pt x="615301" y="998034"/>
                  <a:pt x="137657" y="1393901"/>
                  <a:pt x="44730" y="1639228"/>
                </a:cubicBezTo>
                <a:cubicBezTo>
                  <a:pt x="-48197" y="1884555"/>
                  <a:pt x="353247" y="2025804"/>
                  <a:pt x="345813" y="2196789"/>
                </a:cubicBezTo>
                <a:cubicBezTo>
                  <a:pt x="338379" y="2367774"/>
                  <a:pt x="5702" y="2529468"/>
                  <a:pt x="126" y="2665141"/>
                </a:cubicBezTo>
                <a:cubicBezTo>
                  <a:pt x="-5450" y="2800814"/>
                  <a:pt x="176687" y="3018263"/>
                  <a:pt x="312360" y="3010829"/>
                </a:cubicBezTo>
                <a:cubicBezTo>
                  <a:pt x="448033" y="3003395"/>
                  <a:pt x="663624" y="2711604"/>
                  <a:pt x="814165" y="2620536"/>
                </a:cubicBezTo>
                <a:cubicBezTo>
                  <a:pt x="964706" y="2529468"/>
                  <a:pt x="1061350" y="2553629"/>
                  <a:pt x="1215608" y="2464419"/>
                </a:cubicBezTo>
                <a:cubicBezTo>
                  <a:pt x="1369867" y="2375209"/>
                  <a:pt x="1644931" y="2289717"/>
                  <a:pt x="1739716" y="2085278"/>
                </a:cubicBezTo>
                <a:cubicBezTo>
                  <a:pt x="1834501" y="1880839"/>
                  <a:pt x="1760160" y="1512849"/>
                  <a:pt x="1784321" y="1237786"/>
                </a:cubicBezTo>
                <a:cubicBezTo>
                  <a:pt x="1808482" y="962723"/>
                  <a:pt x="1906984" y="641195"/>
                  <a:pt x="1884682" y="434897"/>
                </a:cubicBezTo>
                <a:cubicBezTo>
                  <a:pt x="1862380" y="228599"/>
                  <a:pt x="1862379" y="158904"/>
                  <a:pt x="1828925" y="89209"/>
                </a:cubicBezTo>
              </a:path>
            </a:pathLst>
          </a:custGeom>
          <a:noFill/>
          <a:ln w="4445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7734752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descr="G:\Photos\Incoming 15\Incoming 10-15\10-1-15 Fuel Break\DSCN0821.JPG"/>
          <p:cNvPicPr>
            <a:picLocks noChangeAspect="1" noChangeArrowheads="1"/>
          </p:cNvPicPr>
          <p:nvPr/>
        </p:nvPicPr>
        <p:blipFill>
          <a:blip r:embed="rId3" cstate="print"/>
          <a:srcRect/>
          <a:stretch>
            <a:fillRect/>
          </a:stretch>
        </p:blipFill>
        <p:spPr bwMode="auto">
          <a:xfrm>
            <a:off x="0" y="0"/>
            <a:ext cx="10972802" cy="8229600"/>
          </a:xfrm>
          <a:prstGeom prst="rect">
            <a:avLst/>
          </a:prstGeom>
          <a:noFill/>
        </p:spPr>
      </p:pic>
      <p:pic>
        <p:nvPicPr>
          <p:cNvPr id="14" name="Picture 3"/>
          <p:cNvPicPr>
            <a:picLocks noChangeAspect="1" noChangeArrowheads="1"/>
          </p:cNvPicPr>
          <p:nvPr/>
        </p:nvPicPr>
        <p:blipFill>
          <a:blip r:embed="rId4" cstate="print"/>
          <a:srcRect/>
          <a:stretch>
            <a:fillRect/>
          </a:stretch>
        </p:blipFill>
        <p:spPr bwMode="auto">
          <a:xfrm>
            <a:off x="10635324" y="7684920"/>
            <a:ext cx="276515" cy="462370"/>
          </a:xfrm>
          <a:prstGeom prst="rect">
            <a:avLst/>
          </a:prstGeom>
          <a:noFill/>
          <a:ln w="9525">
            <a:noFill/>
            <a:miter lim="800000"/>
            <a:headEnd/>
            <a:tailEnd/>
          </a:ln>
          <a:effectLst/>
        </p:spPr>
      </p:pic>
      <p:sp>
        <p:nvSpPr>
          <p:cNvPr id="24" name="object 6"/>
          <p:cNvSpPr txBox="1"/>
          <p:nvPr/>
        </p:nvSpPr>
        <p:spPr>
          <a:xfrm>
            <a:off x="152400" y="7924800"/>
            <a:ext cx="1301510" cy="184666"/>
          </a:xfrm>
          <a:prstGeom prst="rect">
            <a:avLst/>
          </a:prstGeom>
        </p:spPr>
        <p:txBody>
          <a:bodyPr vert="horz" wrap="square" lIns="0" tIns="0" rIns="0" bIns="0" rtlCol="0">
            <a:spAutoFit/>
          </a:bodyPr>
          <a:lstStyle>
            <a:defPPr>
              <a:defRPr lang="en-US"/>
            </a:defPPr>
            <a:lvl1pPr marL="0" algn="l" defTabSz="1097280" rtl="0" eaLnBrk="1" latinLnBrk="0" hangingPunct="1">
              <a:defRPr sz="2200" kern="1200">
                <a:solidFill>
                  <a:schemeClr val="tx1"/>
                </a:solidFill>
                <a:latin typeface="+mn-lt"/>
                <a:ea typeface="+mn-ea"/>
                <a:cs typeface="+mn-cs"/>
              </a:defRPr>
            </a:lvl1pPr>
            <a:lvl2pPr marL="548640" algn="l" defTabSz="1097280" rtl="0" eaLnBrk="1" latinLnBrk="0" hangingPunct="1">
              <a:defRPr sz="2200" kern="1200">
                <a:solidFill>
                  <a:schemeClr val="tx1"/>
                </a:solidFill>
                <a:latin typeface="+mn-lt"/>
                <a:ea typeface="+mn-ea"/>
                <a:cs typeface="+mn-cs"/>
              </a:defRPr>
            </a:lvl2pPr>
            <a:lvl3pPr marL="1097280" algn="l" defTabSz="1097280" rtl="0" eaLnBrk="1" latinLnBrk="0" hangingPunct="1">
              <a:defRPr sz="2200" kern="1200">
                <a:solidFill>
                  <a:schemeClr val="tx1"/>
                </a:solidFill>
                <a:latin typeface="+mn-lt"/>
                <a:ea typeface="+mn-ea"/>
                <a:cs typeface="+mn-cs"/>
              </a:defRPr>
            </a:lvl3pPr>
            <a:lvl4pPr marL="1645920" algn="l" defTabSz="1097280" rtl="0" eaLnBrk="1" latinLnBrk="0" hangingPunct="1">
              <a:defRPr sz="2200" kern="1200">
                <a:solidFill>
                  <a:schemeClr val="tx1"/>
                </a:solidFill>
                <a:latin typeface="+mn-lt"/>
                <a:ea typeface="+mn-ea"/>
                <a:cs typeface="+mn-cs"/>
              </a:defRPr>
            </a:lvl4pPr>
            <a:lvl5pPr marL="2194560" algn="l" defTabSz="1097280" rtl="0" eaLnBrk="1" latinLnBrk="0" hangingPunct="1">
              <a:defRPr sz="2200" kern="1200">
                <a:solidFill>
                  <a:schemeClr val="tx1"/>
                </a:solidFill>
                <a:latin typeface="+mn-lt"/>
                <a:ea typeface="+mn-ea"/>
                <a:cs typeface="+mn-cs"/>
              </a:defRPr>
            </a:lvl5pPr>
            <a:lvl6pPr marL="2743200" algn="l" defTabSz="1097280" rtl="0" eaLnBrk="1" latinLnBrk="0" hangingPunct="1">
              <a:defRPr sz="2200" kern="1200">
                <a:solidFill>
                  <a:schemeClr val="tx1"/>
                </a:solidFill>
                <a:latin typeface="+mn-lt"/>
                <a:ea typeface="+mn-ea"/>
                <a:cs typeface="+mn-cs"/>
              </a:defRPr>
            </a:lvl6pPr>
            <a:lvl7pPr marL="3291840" algn="l" defTabSz="1097280" rtl="0" eaLnBrk="1" latinLnBrk="0" hangingPunct="1">
              <a:defRPr sz="2200" kern="1200">
                <a:solidFill>
                  <a:schemeClr val="tx1"/>
                </a:solidFill>
                <a:latin typeface="+mn-lt"/>
                <a:ea typeface="+mn-ea"/>
                <a:cs typeface="+mn-cs"/>
              </a:defRPr>
            </a:lvl7pPr>
            <a:lvl8pPr marL="3840480" algn="l" defTabSz="1097280" rtl="0" eaLnBrk="1" latinLnBrk="0" hangingPunct="1">
              <a:defRPr sz="2200" kern="1200">
                <a:solidFill>
                  <a:schemeClr val="tx1"/>
                </a:solidFill>
                <a:latin typeface="+mn-lt"/>
                <a:ea typeface="+mn-ea"/>
                <a:cs typeface="+mn-cs"/>
              </a:defRPr>
            </a:lvl8pPr>
            <a:lvl9pPr marL="4389120" algn="l" defTabSz="1097280" rtl="0" eaLnBrk="1" latinLnBrk="0" hangingPunct="1">
              <a:defRPr sz="2200" kern="1200">
                <a:solidFill>
                  <a:schemeClr val="tx1"/>
                </a:solidFill>
                <a:latin typeface="+mn-lt"/>
                <a:ea typeface="+mn-ea"/>
                <a:cs typeface="+mn-cs"/>
              </a:defRPr>
            </a:lvl9pPr>
          </a:lstStyle>
          <a:p>
            <a:pPr marL="12700">
              <a:lnSpc>
                <a:spcPct val="100000"/>
              </a:lnSpc>
            </a:pPr>
            <a:r>
              <a:rPr lang="en-US" sz="1200" b="1" dirty="0">
                <a:solidFill>
                  <a:srgbClr val="FFFFFF"/>
                </a:solidFill>
                <a:effectLst>
                  <a:outerShdw blurRad="38100" dist="38100" dir="2700000" algn="tl">
                    <a:srgbClr val="000000">
                      <a:alpha val="43137"/>
                    </a:srgbClr>
                  </a:outerShdw>
                </a:effectLst>
                <a:latin typeface="Arial" pitchFamily="34" charset="0"/>
                <a:cs typeface="Arial" pitchFamily="34" charset="0"/>
              </a:rPr>
              <a:t>November 2015</a:t>
            </a:r>
            <a:endParaRPr lang="en-US" sz="1200" dirty="0">
              <a:effectLst>
                <a:outerShdw blurRad="38100" dist="38100" dir="2700000" algn="tl">
                  <a:srgbClr val="000000">
                    <a:alpha val="43137"/>
                  </a:srgbClr>
                </a:outerShdw>
              </a:effectLst>
              <a:latin typeface="Arial" pitchFamily="34" charset="0"/>
              <a:cs typeface="Arial" pitchFamily="34" charset="0"/>
            </a:endParaRPr>
          </a:p>
        </p:txBody>
      </p:sp>
      <p:cxnSp>
        <p:nvCxnSpPr>
          <p:cNvPr id="5" name="Straight Connector 4"/>
          <p:cNvCxnSpPr/>
          <p:nvPr/>
        </p:nvCxnSpPr>
        <p:spPr>
          <a:xfrm>
            <a:off x="1223482" y="2732232"/>
            <a:ext cx="230428" cy="172821"/>
          </a:xfrm>
          <a:prstGeom prst="line">
            <a:avLst/>
          </a:prstGeom>
          <a:ln w="60325">
            <a:solidFill>
              <a:srgbClr val="FF9933"/>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a:off x="1223482" y="2732232"/>
            <a:ext cx="230428" cy="172821"/>
          </a:xfrm>
          <a:prstGeom prst="line">
            <a:avLst/>
          </a:prstGeom>
          <a:ln w="60325">
            <a:solidFill>
              <a:srgbClr val="FF9933"/>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165875" y="3999586"/>
            <a:ext cx="230428" cy="172821"/>
          </a:xfrm>
          <a:prstGeom prst="line">
            <a:avLst/>
          </a:prstGeom>
          <a:ln w="60325">
            <a:solidFill>
              <a:srgbClr val="FF9933"/>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1165875" y="3999586"/>
            <a:ext cx="230428" cy="172821"/>
          </a:xfrm>
          <a:prstGeom prst="line">
            <a:avLst/>
          </a:prstGeom>
          <a:ln w="60325">
            <a:solidFill>
              <a:srgbClr val="FF9933"/>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993054" y="6303866"/>
            <a:ext cx="230428" cy="172821"/>
          </a:xfrm>
          <a:prstGeom prst="line">
            <a:avLst/>
          </a:prstGeom>
          <a:ln w="60325">
            <a:solidFill>
              <a:srgbClr val="FF9933"/>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993054" y="6303866"/>
            <a:ext cx="230428" cy="172821"/>
          </a:xfrm>
          <a:prstGeom prst="line">
            <a:avLst/>
          </a:prstGeom>
          <a:ln w="60325">
            <a:solidFill>
              <a:srgbClr val="FF993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703943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Photos\Incoming 15\Incoming 11-15\11-11-15 Fuel Break\DSCN0875 adj.jpg"/>
          <p:cNvPicPr>
            <a:picLocks noChangeAspect="1" noChangeArrowheads="1"/>
          </p:cNvPicPr>
          <p:nvPr/>
        </p:nvPicPr>
        <p:blipFill>
          <a:blip r:embed="rId3" cstate="print"/>
          <a:srcRect/>
          <a:stretch>
            <a:fillRect/>
          </a:stretch>
        </p:blipFill>
        <p:spPr bwMode="auto">
          <a:xfrm>
            <a:off x="0" y="0"/>
            <a:ext cx="10972800" cy="8230858"/>
          </a:xfrm>
          <a:prstGeom prst="rect">
            <a:avLst/>
          </a:prstGeom>
          <a:noFill/>
        </p:spPr>
      </p:pic>
      <p:pic>
        <p:nvPicPr>
          <p:cNvPr id="18" name="Picture 17"/>
          <p:cNvPicPr>
            <a:picLocks noChangeAspect="1" noChangeArrowheads="1"/>
          </p:cNvPicPr>
          <p:nvPr/>
        </p:nvPicPr>
        <p:blipFill>
          <a:blip r:embed="rId4" cstate="print"/>
          <a:srcRect/>
          <a:stretch>
            <a:fillRect/>
          </a:stretch>
        </p:blipFill>
        <p:spPr bwMode="auto">
          <a:xfrm>
            <a:off x="10614179" y="7686434"/>
            <a:ext cx="276515" cy="462370"/>
          </a:xfrm>
          <a:prstGeom prst="rect">
            <a:avLst/>
          </a:prstGeom>
          <a:noFill/>
          <a:ln w="9525">
            <a:noFill/>
            <a:miter lim="800000"/>
            <a:headEnd/>
            <a:tailEnd/>
          </a:ln>
          <a:effectLst/>
        </p:spPr>
      </p:pic>
      <p:sp>
        <p:nvSpPr>
          <p:cNvPr id="13" name="object 4"/>
          <p:cNvSpPr txBox="1"/>
          <p:nvPr/>
        </p:nvSpPr>
        <p:spPr>
          <a:xfrm>
            <a:off x="94337" y="7964460"/>
            <a:ext cx="6037267" cy="184666"/>
          </a:xfrm>
          <a:prstGeom prst="rect">
            <a:avLst/>
          </a:prstGeom>
        </p:spPr>
        <p:txBody>
          <a:bodyPr vert="horz" wrap="square" lIns="0" tIns="0" rIns="0" bIns="0" rtlCol="0">
            <a:spAutoFit/>
          </a:bodyPr>
          <a:lstStyle/>
          <a:p>
            <a:pPr marL="15240"/>
            <a:r>
              <a:rPr lang="en-US" sz="1200" b="1" dirty="0">
                <a:solidFill>
                  <a:srgbClr val="FFFFFF"/>
                </a:solidFill>
                <a:effectLst>
                  <a:outerShdw blurRad="38100" dist="38100" dir="2700000" algn="tl">
                    <a:srgbClr val="000000">
                      <a:alpha val="43137"/>
                    </a:srgbClr>
                  </a:outerShdw>
                </a:effectLst>
                <a:latin typeface="Arial"/>
                <a:cs typeface="Arial"/>
              </a:rPr>
              <a:t>November 2015</a:t>
            </a:r>
          </a:p>
        </p:txBody>
      </p:sp>
      <p:cxnSp>
        <p:nvCxnSpPr>
          <p:cNvPr id="5" name="Straight Connector 4"/>
          <p:cNvCxnSpPr/>
          <p:nvPr/>
        </p:nvCxnSpPr>
        <p:spPr>
          <a:xfrm>
            <a:off x="301770" y="7571220"/>
            <a:ext cx="230428" cy="172821"/>
          </a:xfrm>
          <a:prstGeom prst="line">
            <a:avLst/>
          </a:prstGeom>
          <a:ln w="60325">
            <a:solidFill>
              <a:srgbClr val="FF9933"/>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a:off x="301770" y="7571220"/>
            <a:ext cx="230428" cy="172821"/>
          </a:xfrm>
          <a:prstGeom prst="line">
            <a:avLst/>
          </a:prstGeom>
          <a:ln w="60325">
            <a:solidFill>
              <a:srgbClr val="FF9933"/>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59377" y="6879936"/>
            <a:ext cx="230428" cy="172821"/>
          </a:xfrm>
          <a:prstGeom prst="line">
            <a:avLst/>
          </a:prstGeom>
          <a:ln w="60325">
            <a:solidFill>
              <a:srgbClr val="FF9933"/>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359377" y="6879936"/>
            <a:ext cx="230428" cy="172821"/>
          </a:xfrm>
          <a:prstGeom prst="line">
            <a:avLst/>
          </a:prstGeom>
          <a:ln w="60325">
            <a:solidFill>
              <a:srgbClr val="FF9933"/>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89805" y="5266940"/>
            <a:ext cx="230428" cy="172821"/>
          </a:xfrm>
          <a:prstGeom prst="line">
            <a:avLst/>
          </a:prstGeom>
          <a:ln w="60325">
            <a:solidFill>
              <a:srgbClr val="FF9933"/>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89805" y="5266940"/>
            <a:ext cx="230428" cy="172821"/>
          </a:xfrm>
          <a:prstGeom prst="line">
            <a:avLst/>
          </a:prstGeom>
          <a:ln w="60325">
            <a:solidFill>
              <a:srgbClr val="FF993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Photos\Incoming 15\Incoming 11-15\11-13-15\DSCN0896.JPG"/>
          <p:cNvPicPr>
            <a:picLocks noChangeAspect="1" noChangeArrowheads="1"/>
          </p:cNvPicPr>
          <p:nvPr/>
        </p:nvPicPr>
        <p:blipFill>
          <a:blip r:embed="rId3" cstate="print"/>
          <a:srcRect/>
          <a:stretch>
            <a:fillRect/>
          </a:stretch>
        </p:blipFill>
        <p:spPr bwMode="auto">
          <a:xfrm>
            <a:off x="0" y="0"/>
            <a:ext cx="10972800" cy="8230896"/>
          </a:xfrm>
          <a:prstGeom prst="rect">
            <a:avLst/>
          </a:prstGeom>
          <a:noFill/>
        </p:spPr>
      </p:pic>
      <p:pic>
        <p:nvPicPr>
          <p:cNvPr id="18" name="Picture 17"/>
          <p:cNvPicPr>
            <a:picLocks noChangeAspect="1" noChangeArrowheads="1"/>
          </p:cNvPicPr>
          <p:nvPr/>
        </p:nvPicPr>
        <p:blipFill>
          <a:blip r:embed="rId4" cstate="print"/>
          <a:srcRect/>
          <a:stretch>
            <a:fillRect/>
          </a:stretch>
        </p:blipFill>
        <p:spPr bwMode="auto">
          <a:xfrm>
            <a:off x="10614179" y="7686434"/>
            <a:ext cx="276515" cy="462370"/>
          </a:xfrm>
          <a:prstGeom prst="rect">
            <a:avLst/>
          </a:prstGeom>
          <a:noFill/>
          <a:ln w="9525">
            <a:noFill/>
            <a:miter lim="800000"/>
            <a:headEnd/>
            <a:tailEnd/>
          </a:ln>
          <a:effectLst/>
        </p:spPr>
      </p:pic>
      <p:sp>
        <p:nvSpPr>
          <p:cNvPr id="13" name="object 4"/>
          <p:cNvSpPr txBox="1"/>
          <p:nvPr/>
        </p:nvSpPr>
        <p:spPr>
          <a:xfrm>
            <a:off x="94338" y="7964460"/>
            <a:ext cx="1301966" cy="184666"/>
          </a:xfrm>
          <a:prstGeom prst="rect">
            <a:avLst/>
          </a:prstGeom>
        </p:spPr>
        <p:txBody>
          <a:bodyPr vert="horz" wrap="square" lIns="0" tIns="0" rIns="0" bIns="0" rtlCol="0">
            <a:spAutoFit/>
          </a:bodyPr>
          <a:lstStyle/>
          <a:p>
            <a:pPr marL="15240"/>
            <a:r>
              <a:rPr lang="en-US" sz="1200" b="1" dirty="0">
                <a:solidFill>
                  <a:srgbClr val="FFFFFF"/>
                </a:solidFill>
                <a:effectLst>
                  <a:outerShdw blurRad="38100" dist="38100" dir="2700000" algn="tl">
                    <a:srgbClr val="000000">
                      <a:alpha val="43137"/>
                    </a:srgbClr>
                  </a:outerShdw>
                </a:effectLst>
                <a:latin typeface="Arial"/>
                <a:cs typeface="Arial"/>
              </a:rPr>
              <a:t>November 2015</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Photos\Incoming 15\Incoming 11-15\11-11-15 Fuel Break\DSCN0872.JPG"/>
          <p:cNvPicPr>
            <a:picLocks noChangeAspect="1" noChangeArrowheads="1"/>
          </p:cNvPicPr>
          <p:nvPr/>
        </p:nvPicPr>
        <p:blipFill>
          <a:blip r:embed="rId3" cstate="print"/>
          <a:srcRect/>
          <a:stretch>
            <a:fillRect/>
          </a:stretch>
        </p:blipFill>
        <p:spPr bwMode="auto">
          <a:xfrm>
            <a:off x="0" y="0"/>
            <a:ext cx="10971123" cy="8229600"/>
          </a:xfrm>
          <a:prstGeom prst="rect">
            <a:avLst/>
          </a:prstGeom>
          <a:noFill/>
        </p:spPr>
      </p:pic>
      <p:pic>
        <p:nvPicPr>
          <p:cNvPr id="18" name="Picture 17"/>
          <p:cNvPicPr>
            <a:picLocks noChangeAspect="1" noChangeArrowheads="1"/>
          </p:cNvPicPr>
          <p:nvPr/>
        </p:nvPicPr>
        <p:blipFill>
          <a:blip r:embed="rId4" cstate="print"/>
          <a:srcRect/>
          <a:stretch>
            <a:fillRect/>
          </a:stretch>
        </p:blipFill>
        <p:spPr bwMode="auto">
          <a:xfrm>
            <a:off x="10614179" y="7686434"/>
            <a:ext cx="276515" cy="462370"/>
          </a:xfrm>
          <a:prstGeom prst="rect">
            <a:avLst/>
          </a:prstGeom>
          <a:noFill/>
          <a:ln w="9525">
            <a:noFill/>
            <a:miter lim="800000"/>
            <a:headEnd/>
            <a:tailEnd/>
          </a:ln>
          <a:effectLst/>
        </p:spPr>
      </p:pic>
      <p:sp>
        <p:nvSpPr>
          <p:cNvPr id="6" name="object 4"/>
          <p:cNvSpPr txBox="1"/>
          <p:nvPr/>
        </p:nvSpPr>
        <p:spPr>
          <a:xfrm>
            <a:off x="94338" y="7964460"/>
            <a:ext cx="1301966" cy="184666"/>
          </a:xfrm>
          <a:prstGeom prst="rect">
            <a:avLst/>
          </a:prstGeom>
        </p:spPr>
        <p:txBody>
          <a:bodyPr vert="horz" wrap="square" lIns="0" tIns="0" rIns="0" bIns="0" rtlCol="0">
            <a:spAutoFit/>
          </a:bodyPr>
          <a:lstStyle/>
          <a:p>
            <a:pPr marL="15240"/>
            <a:r>
              <a:rPr lang="en-US" sz="1200" b="1" dirty="0">
                <a:solidFill>
                  <a:srgbClr val="FFFFFF"/>
                </a:solidFill>
                <a:effectLst>
                  <a:outerShdw blurRad="38100" dist="38100" dir="2700000" algn="tl">
                    <a:srgbClr val="000000">
                      <a:alpha val="43137"/>
                    </a:srgbClr>
                  </a:outerShdw>
                </a:effectLst>
                <a:latin typeface="Arial"/>
                <a:cs typeface="Arial"/>
              </a:rPr>
              <a:t>November 2015</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G:\Photos\Incoming 22\Incoming 3-22\3-7-22\DSCN4423.JPG"/>
          <p:cNvPicPr>
            <a:picLocks noChangeAspect="1" noChangeArrowheads="1"/>
          </p:cNvPicPr>
          <p:nvPr/>
        </p:nvPicPr>
        <p:blipFill>
          <a:blip r:embed="rId3" cstate="print"/>
          <a:srcRect/>
          <a:stretch>
            <a:fillRect/>
          </a:stretch>
        </p:blipFill>
        <p:spPr bwMode="auto">
          <a:xfrm>
            <a:off x="0" y="1"/>
            <a:ext cx="10972800" cy="8229655"/>
          </a:xfrm>
          <a:prstGeom prst="rect">
            <a:avLst/>
          </a:prstGeom>
          <a:noFill/>
        </p:spPr>
      </p:pic>
      <p:pic>
        <p:nvPicPr>
          <p:cNvPr id="18" name="Picture 17"/>
          <p:cNvPicPr>
            <a:picLocks noChangeAspect="1" noChangeArrowheads="1"/>
          </p:cNvPicPr>
          <p:nvPr/>
        </p:nvPicPr>
        <p:blipFill>
          <a:blip r:embed="rId4" cstate="print"/>
          <a:srcRect/>
          <a:stretch>
            <a:fillRect/>
          </a:stretch>
        </p:blipFill>
        <p:spPr bwMode="auto">
          <a:xfrm>
            <a:off x="10614179" y="7686434"/>
            <a:ext cx="276515" cy="462370"/>
          </a:xfrm>
          <a:prstGeom prst="rect">
            <a:avLst/>
          </a:prstGeom>
          <a:noFill/>
          <a:ln w="9525">
            <a:noFill/>
            <a:miter lim="800000"/>
            <a:headEnd/>
            <a:tailEnd/>
          </a:ln>
          <a:effectLst/>
        </p:spPr>
      </p:pic>
      <p:sp>
        <p:nvSpPr>
          <p:cNvPr id="13" name="object 4"/>
          <p:cNvSpPr txBox="1"/>
          <p:nvPr/>
        </p:nvSpPr>
        <p:spPr>
          <a:xfrm>
            <a:off x="140417" y="7964138"/>
            <a:ext cx="6037267" cy="184666"/>
          </a:xfrm>
          <a:prstGeom prst="rect">
            <a:avLst/>
          </a:prstGeom>
        </p:spPr>
        <p:txBody>
          <a:bodyPr vert="horz" wrap="square" lIns="0" tIns="0" rIns="0" bIns="0" rtlCol="0">
            <a:spAutoFit/>
          </a:bodyPr>
          <a:lstStyle/>
          <a:p>
            <a:pPr marL="15240"/>
            <a:r>
              <a:rPr lang="en-US" sz="1200" b="1" dirty="0">
                <a:solidFill>
                  <a:srgbClr val="FFFFFF"/>
                </a:solidFill>
                <a:latin typeface="Arial"/>
                <a:cs typeface="Arial"/>
              </a:rPr>
              <a:t>March 2022</a:t>
            </a:r>
            <a:endParaRPr sz="1200" dirty="0">
              <a:latin typeface="Arial"/>
              <a:cs typeface="Arial"/>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Photos\Incoming 15\Incoming 10-15\10-1-15 Fuel Break\DSCN0830.JPG"/>
          <p:cNvPicPr>
            <a:picLocks noChangeAspect="1" noChangeArrowheads="1"/>
          </p:cNvPicPr>
          <p:nvPr/>
        </p:nvPicPr>
        <p:blipFill>
          <a:blip r:embed="rId3" cstate="print"/>
          <a:srcRect/>
          <a:stretch>
            <a:fillRect/>
          </a:stretch>
        </p:blipFill>
        <p:spPr bwMode="auto">
          <a:xfrm>
            <a:off x="0" y="0"/>
            <a:ext cx="10972800" cy="8230858"/>
          </a:xfrm>
          <a:prstGeom prst="rect">
            <a:avLst/>
          </a:prstGeom>
          <a:noFill/>
        </p:spPr>
      </p:pic>
      <p:pic>
        <p:nvPicPr>
          <p:cNvPr id="18" name="Picture 17"/>
          <p:cNvPicPr>
            <a:picLocks noChangeAspect="1" noChangeArrowheads="1"/>
          </p:cNvPicPr>
          <p:nvPr/>
        </p:nvPicPr>
        <p:blipFill>
          <a:blip r:embed="rId4" cstate="print"/>
          <a:srcRect/>
          <a:stretch>
            <a:fillRect/>
          </a:stretch>
        </p:blipFill>
        <p:spPr bwMode="auto">
          <a:xfrm>
            <a:off x="10614179" y="7686434"/>
            <a:ext cx="276515" cy="462370"/>
          </a:xfrm>
          <a:prstGeom prst="rect">
            <a:avLst/>
          </a:prstGeom>
          <a:noFill/>
          <a:ln w="9525">
            <a:noFill/>
            <a:miter lim="800000"/>
            <a:headEnd/>
            <a:tailEnd/>
          </a:ln>
          <a:effectLst/>
        </p:spPr>
      </p:pic>
      <p:sp>
        <p:nvSpPr>
          <p:cNvPr id="6" name="object 4"/>
          <p:cNvSpPr txBox="1"/>
          <p:nvPr/>
        </p:nvSpPr>
        <p:spPr>
          <a:xfrm>
            <a:off x="87988" y="7964460"/>
            <a:ext cx="1301966" cy="184666"/>
          </a:xfrm>
          <a:prstGeom prst="rect">
            <a:avLst/>
          </a:prstGeom>
        </p:spPr>
        <p:txBody>
          <a:bodyPr vert="horz" wrap="square" lIns="0" tIns="0" rIns="0" bIns="0" rtlCol="0">
            <a:spAutoFit/>
          </a:bodyPr>
          <a:lstStyle/>
          <a:p>
            <a:pPr marL="15240"/>
            <a:r>
              <a:rPr lang="en-US" sz="1200" b="1" dirty="0">
                <a:solidFill>
                  <a:srgbClr val="FFFFFF"/>
                </a:solidFill>
                <a:effectLst>
                  <a:outerShdw blurRad="38100" dist="38100" dir="2700000" algn="tl">
                    <a:srgbClr val="000000">
                      <a:alpha val="43137"/>
                    </a:srgbClr>
                  </a:outerShdw>
                </a:effectLst>
                <a:latin typeface="Arial"/>
                <a:cs typeface="Arial"/>
              </a:rPr>
              <a:t>December 2015</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3" descr="G:\Land Technical\Maps\Aerial Photos\2023 Aerial.jpg"/>
          <p:cNvPicPr>
            <a:picLocks noChangeAspect="1" noChangeArrowheads="1"/>
          </p:cNvPicPr>
          <p:nvPr/>
        </p:nvPicPr>
        <p:blipFill>
          <a:blip r:embed="rId3" cstate="print"/>
          <a:srcRect l="7208" t="29120" r="53472" b="27179"/>
          <a:stretch>
            <a:fillRect/>
          </a:stretch>
        </p:blipFill>
        <p:spPr bwMode="auto">
          <a:xfrm>
            <a:off x="3707" y="0"/>
            <a:ext cx="10969093" cy="8229781"/>
          </a:xfrm>
          <a:prstGeom prst="rect">
            <a:avLst/>
          </a:prstGeom>
          <a:noFill/>
        </p:spPr>
      </p:pic>
      <p:cxnSp>
        <p:nvCxnSpPr>
          <p:cNvPr id="49" name="Straight Connector 48"/>
          <p:cNvCxnSpPr/>
          <p:nvPr/>
        </p:nvCxnSpPr>
        <p:spPr>
          <a:xfrm>
            <a:off x="1453910" y="1925734"/>
            <a:ext cx="0" cy="6303866"/>
          </a:xfrm>
          <a:prstGeom prst="line">
            <a:avLst/>
          </a:prstGeom>
          <a:ln w="76200">
            <a:solidFill>
              <a:schemeClr val="bg1">
                <a:alpha val="60000"/>
              </a:schemeClr>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52" name="Freeform 51"/>
          <p:cNvSpPr/>
          <p:nvPr/>
        </p:nvSpPr>
        <p:spPr>
          <a:xfrm>
            <a:off x="1396303" y="3198585"/>
            <a:ext cx="1049265" cy="2395700"/>
          </a:xfrm>
          <a:custGeom>
            <a:avLst/>
            <a:gdLst>
              <a:gd name="connsiteX0" fmla="*/ 921600 w 1581600"/>
              <a:gd name="connsiteY0" fmla="*/ 2928000 h 3092400"/>
              <a:gd name="connsiteX1" fmla="*/ 201600 w 1581600"/>
              <a:gd name="connsiteY1" fmla="*/ 1920000 h 3092400"/>
              <a:gd name="connsiteX2" fmla="*/ 21600 w 1581600"/>
              <a:gd name="connsiteY2" fmla="*/ 811200 h 3092400"/>
              <a:gd name="connsiteX3" fmla="*/ 72000 w 1581600"/>
              <a:gd name="connsiteY3" fmla="*/ 127200 h 3092400"/>
              <a:gd name="connsiteX4" fmla="*/ 417600 w 1581600"/>
              <a:gd name="connsiteY4" fmla="*/ 48000 h 3092400"/>
              <a:gd name="connsiteX5" fmla="*/ 950400 w 1581600"/>
              <a:gd name="connsiteY5" fmla="*/ 242400 h 3092400"/>
              <a:gd name="connsiteX6" fmla="*/ 1296000 w 1581600"/>
              <a:gd name="connsiteY6" fmla="*/ 408000 h 3092400"/>
              <a:gd name="connsiteX7" fmla="*/ 1281600 w 1581600"/>
              <a:gd name="connsiteY7" fmla="*/ 1308000 h 3092400"/>
              <a:gd name="connsiteX8" fmla="*/ 1209600 w 1581600"/>
              <a:gd name="connsiteY8" fmla="*/ 1740000 h 3092400"/>
              <a:gd name="connsiteX9" fmla="*/ 1411200 w 1581600"/>
              <a:gd name="connsiteY9" fmla="*/ 2042400 h 3092400"/>
              <a:gd name="connsiteX10" fmla="*/ 1569600 w 1581600"/>
              <a:gd name="connsiteY10" fmla="*/ 2409600 h 3092400"/>
              <a:gd name="connsiteX11" fmla="*/ 1483200 w 1581600"/>
              <a:gd name="connsiteY11" fmla="*/ 2769600 h 3092400"/>
              <a:gd name="connsiteX12" fmla="*/ 1065600 w 1581600"/>
              <a:gd name="connsiteY12" fmla="*/ 2906400 h 3092400"/>
              <a:gd name="connsiteX13" fmla="*/ 921600 w 1581600"/>
              <a:gd name="connsiteY13" fmla="*/ 2928000 h 3092400"/>
              <a:gd name="connsiteX0" fmla="*/ 409938 w 1581600"/>
              <a:gd name="connsiteY0" fmla="*/ 2832778 h 2997179"/>
              <a:gd name="connsiteX1" fmla="*/ 201600 w 1581600"/>
              <a:gd name="connsiteY1" fmla="*/ 1920000 h 2997179"/>
              <a:gd name="connsiteX2" fmla="*/ 21600 w 1581600"/>
              <a:gd name="connsiteY2" fmla="*/ 811200 h 2997179"/>
              <a:gd name="connsiteX3" fmla="*/ 72000 w 1581600"/>
              <a:gd name="connsiteY3" fmla="*/ 127200 h 2997179"/>
              <a:gd name="connsiteX4" fmla="*/ 417600 w 1581600"/>
              <a:gd name="connsiteY4" fmla="*/ 48000 h 2997179"/>
              <a:gd name="connsiteX5" fmla="*/ 950400 w 1581600"/>
              <a:gd name="connsiteY5" fmla="*/ 242400 h 2997179"/>
              <a:gd name="connsiteX6" fmla="*/ 1296000 w 1581600"/>
              <a:gd name="connsiteY6" fmla="*/ 408000 h 2997179"/>
              <a:gd name="connsiteX7" fmla="*/ 1281600 w 1581600"/>
              <a:gd name="connsiteY7" fmla="*/ 1308000 h 2997179"/>
              <a:gd name="connsiteX8" fmla="*/ 1209600 w 1581600"/>
              <a:gd name="connsiteY8" fmla="*/ 1740000 h 2997179"/>
              <a:gd name="connsiteX9" fmla="*/ 1411200 w 1581600"/>
              <a:gd name="connsiteY9" fmla="*/ 2042400 h 2997179"/>
              <a:gd name="connsiteX10" fmla="*/ 1569600 w 1581600"/>
              <a:gd name="connsiteY10" fmla="*/ 2409600 h 2997179"/>
              <a:gd name="connsiteX11" fmla="*/ 1483200 w 1581600"/>
              <a:gd name="connsiteY11" fmla="*/ 2769600 h 2997179"/>
              <a:gd name="connsiteX12" fmla="*/ 1065600 w 1581600"/>
              <a:gd name="connsiteY12" fmla="*/ 2906400 h 2997179"/>
              <a:gd name="connsiteX13" fmla="*/ 409938 w 1581600"/>
              <a:gd name="connsiteY13" fmla="*/ 2832778 h 2997179"/>
              <a:gd name="connsiteX0" fmla="*/ 409938 w 1602061"/>
              <a:gd name="connsiteY0" fmla="*/ 2832778 h 2997178"/>
              <a:gd name="connsiteX1" fmla="*/ 201600 w 1602061"/>
              <a:gd name="connsiteY1" fmla="*/ 1920000 h 2997178"/>
              <a:gd name="connsiteX2" fmla="*/ 21600 w 1602061"/>
              <a:gd name="connsiteY2" fmla="*/ 811200 h 2997178"/>
              <a:gd name="connsiteX3" fmla="*/ 72000 w 1602061"/>
              <a:gd name="connsiteY3" fmla="*/ 127200 h 2997178"/>
              <a:gd name="connsiteX4" fmla="*/ 417600 w 1602061"/>
              <a:gd name="connsiteY4" fmla="*/ 48000 h 2997178"/>
              <a:gd name="connsiteX5" fmla="*/ 950400 w 1602061"/>
              <a:gd name="connsiteY5" fmla="*/ 242400 h 2997178"/>
              <a:gd name="connsiteX6" fmla="*/ 1296000 w 1602061"/>
              <a:gd name="connsiteY6" fmla="*/ 408000 h 2997178"/>
              <a:gd name="connsiteX7" fmla="*/ 1281600 w 1602061"/>
              <a:gd name="connsiteY7" fmla="*/ 1308000 h 2997178"/>
              <a:gd name="connsiteX8" fmla="*/ 1209600 w 1602061"/>
              <a:gd name="connsiteY8" fmla="*/ 1740000 h 2997178"/>
              <a:gd name="connsiteX9" fmla="*/ 1411200 w 1602061"/>
              <a:gd name="connsiteY9" fmla="*/ 2042400 h 2997178"/>
              <a:gd name="connsiteX10" fmla="*/ 1569600 w 1602061"/>
              <a:gd name="connsiteY10" fmla="*/ 2409600 h 2997178"/>
              <a:gd name="connsiteX11" fmla="*/ 1216436 w 1602061"/>
              <a:gd name="connsiteY11" fmla="*/ 2767873 h 2997178"/>
              <a:gd name="connsiteX12" fmla="*/ 1065600 w 1602061"/>
              <a:gd name="connsiteY12" fmla="*/ 2906400 h 2997178"/>
              <a:gd name="connsiteX13" fmla="*/ 409938 w 1602061"/>
              <a:gd name="connsiteY13" fmla="*/ 2832778 h 2997178"/>
              <a:gd name="connsiteX0" fmla="*/ 409938 w 1602061"/>
              <a:gd name="connsiteY0" fmla="*/ 2832778 h 2995725"/>
              <a:gd name="connsiteX1" fmla="*/ 201600 w 1602061"/>
              <a:gd name="connsiteY1" fmla="*/ 1920000 h 2995725"/>
              <a:gd name="connsiteX2" fmla="*/ 21600 w 1602061"/>
              <a:gd name="connsiteY2" fmla="*/ 811200 h 2995725"/>
              <a:gd name="connsiteX3" fmla="*/ 72000 w 1602061"/>
              <a:gd name="connsiteY3" fmla="*/ 127200 h 2995725"/>
              <a:gd name="connsiteX4" fmla="*/ 417600 w 1602061"/>
              <a:gd name="connsiteY4" fmla="*/ 48000 h 2995725"/>
              <a:gd name="connsiteX5" fmla="*/ 950400 w 1602061"/>
              <a:gd name="connsiteY5" fmla="*/ 242400 h 2995725"/>
              <a:gd name="connsiteX6" fmla="*/ 1296000 w 1602061"/>
              <a:gd name="connsiteY6" fmla="*/ 408000 h 2995725"/>
              <a:gd name="connsiteX7" fmla="*/ 1281600 w 1602061"/>
              <a:gd name="connsiteY7" fmla="*/ 1308000 h 2995725"/>
              <a:gd name="connsiteX8" fmla="*/ 1209600 w 1602061"/>
              <a:gd name="connsiteY8" fmla="*/ 1740000 h 2995725"/>
              <a:gd name="connsiteX9" fmla="*/ 1411200 w 1602061"/>
              <a:gd name="connsiteY9" fmla="*/ 2042400 h 2995725"/>
              <a:gd name="connsiteX10" fmla="*/ 1569600 w 1602061"/>
              <a:gd name="connsiteY10" fmla="*/ 2409600 h 2995725"/>
              <a:gd name="connsiteX11" fmla="*/ 1216436 w 1602061"/>
              <a:gd name="connsiteY11" fmla="*/ 2767873 h 2995725"/>
              <a:gd name="connsiteX12" fmla="*/ 755580 w 1602061"/>
              <a:gd name="connsiteY12" fmla="*/ 2897685 h 2995725"/>
              <a:gd name="connsiteX13" fmla="*/ 409938 w 1602061"/>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216436 w 1419662"/>
              <a:gd name="connsiteY11" fmla="*/ 2767873 h 2995725"/>
              <a:gd name="connsiteX12" fmla="*/ 755580 w 1419662"/>
              <a:gd name="connsiteY12" fmla="*/ 2897685 h 2995725"/>
              <a:gd name="connsiteX13" fmla="*/ 409938 w 1419662"/>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043615 w 1419662"/>
              <a:gd name="connsiteY11" fmla="*/ 2508253 h 2995725"/>
              <a:gd name="connsiteX12" fmla="*/ 755580 w 1419662"/>
              <a:gd name="connsiteY12" fmla="*/ 2897685 h 2995725"/>
              <a:gd name="connsiteX13" fmla="*/ 409938 w 1419662"/>
              <a:gd name="connsiteY13"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1209600 w 1351200"/>
              <a:gd name="connsiteY8" fmla="*/ 1740000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928401 w 1351200"/>
              <a:gd name="connsiteY8" fmla="*/ 1469764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49940"/>
              <a:gd name="connsiteY0" fmla="*/ 2832778 h 2995725"/>
              <a:gd name="connsiteX1" fmla="*/ 201600 w 1349940"/>
              <a:gd name="connsiteY1" fmla="*/ 1920000 h 2995725"/>
              <a:gd name="connsiteX2" fmla="*/ 21600 w 1349940"/>
              <a:gd name="connsiteY2" fmla="*/ 811200 h 2995725"/>
              <a:gd name="connsiteX3" fmla="*/ 72000 w 1349940"/>
              <a:gd name="connsiteY3" fmla="*/ 127200 h 2995725"/>
              <a:gd name="connsiteX4" fmla="*/ 417600 w 1349940"/>
              <a:gd name="connsiteY4" fmla="*/ 48000 h 2995725"/>
              <a:gd name="connsiteX5" fmla="*/ 950400 w 1349940"/>
              <a:gd name="connsiteY5" fmla="*/ 242400 h 2995725"/>
              <a:gd name="connsiteX6" fmla="*/ 1296000 w 1349940"/>
              <a:gd name="connsiteY6" fmla="*/ 408000 h 2995725"/>
              <a:gd name="connsiteX7" fmla="*/ 1274043 w 1349940"/>
              <a:gd name="connsiteY7" fmla="*/ 1015426 h 2995725"/>
              <a:gd name="connsiteX8" fmla="*/ 928401 w 1349940"/>
              <a:gd name="connsiteY8" fmla="*/ 1469764 h 2995725"/>
              <a:gd name="connsiteX9" fmla="*/ 1158829 w 1349940"/>
              <a:gd name="connsiteY9" fmla="*/ 2118820 h 2995725"/>
              <a:gd name="connsiteX10" fmla="*/ 1043615 w 1349940"/>
              <a:gd name="connsiteY10" fmla="*/ 2508253 h 2995725"/>
              <a:gd name="connsiteX11" fmla="*/ 755580 w 1349940"/>
              <a:gd name="connsiteY11" fmla="*/ 2897685 h 2995725"/>
              <a:gd name="connsiteX12" fmla="*/ 409938 w 1349940"/>
              <a:gd name="connsiteY12" fmla="*/ 2832778 h 2995725"/>
              <a:gd name="connsiteX0" fmla="*/ 409938 w 1322049"/>
              <a:gd name="connsiteY0" fmla="*/ 2832778 h 2995725"/>
              <a:gd name="connsiteX1" fmla="*/ 201600 w 1322049"/>
              <a:gd name="connsiteY1" fmla="*/ 1920000 h 2995725"/>
              <a:gd name="connsiteX2" fmla="*/ 21600 w 1322049"/>
              <a:gd name="connsiteY2" fmla="*/ 811200 h 2995725"/>
              <a:gd name="connsiteX3" fmla="*/ 72000 w 1322049"/>
              <a:gd name="connsiteY3" fmla="*/ 127200 h 2995725"/>
              <a:gd name="connsiteX4" fmla="*/ 417600 w 1322049"/>
              <a:gd name="connsiteY4" fmla="*/ 48000 h 2995725"/>
              <a:gd name="connsiteX5" fmla="*/ 950400 w 1322049"/>
              <a:gd name="connsiteY5" fmla="*/ 242400 h 2995725"/>
              <a:gd name="connsiteX6" fmla="*/ 1216436 w 1322049"/>
              <a:gd name="connsiteY6" fmla="*/ 496182 h 2995725"/>
              <a:gd name="connsiteX7" fmla="*/ 1274043 w 1322049"/>
              <a:gd name="connsiteY7" fmla="*/ 1015426 h 2995725"/>
              <a:gd name="connsiteX8" fmla="*/ 928401 w 1322049"/>
              <a:gd name="connsiteY8" fmla="*/ 1469764 h 2995725"/>
              <a:gd name="connsiteX9" fmla="*/ 1158829 w 1322049"/>
              <a:gd name="connsiteY9" fmla="*/ 2118820 h 2995725"/>
              <a:gd name="connsiteX10" fmla="*/ 1043615 w 1322049"/>
              <a:gd name="connsiteY10" fmla="*/ 2508253 h 2995725"/>
              <a:gd name="connsiteX11" fmla="*/ 755580 w 1322049"/>
              <a:gd name="connsiteY11" fmla="*/ 2897685 h 2995725"/>
              <a:gd name="connsiteX12" fmla="*/ 409938 w 1322049"/>
              <a:gd name="connsiteY12" fmla="*/ 2832778 h 299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2049" h="2995725">
                <a:moveTo>
                  <a:pt x="409938" y="2832778"/>
                </a:moveTo>
                <a:cubicBezTo>
                  <a:pt x="317608" y="2669831"/>
                  <a:pt x="266323" y="2256930"/>
                  <a:pt x="201600" y="1920000"/>
                </a:cubicBezTo>
                <a:cubicBezTo>
                  <a:pt x="136877" y="1583070"/>
                  <a:pt x="43200" y="1110000"/>
                  <a:pt x="21600" y="811200"/>
                </a:cubicBezTo>
                <a:cubicBezTo>
                  <a:pt x="0" y="512400"/>
                  <a:pt x="6000" y="254400"/>
                  <a:pt x="72000" y="127200"/>
                </a:cubicBezTo>
                <a:cubicBezTo>
                  <a:pt x="138000" y="0"/>
                  <a:pt x="271200" y="28800"/>
                  <a:pt x="417600" y="48000"/>
                </a:cubicBezTo>
                <a:cubicBezTo>
                  <a:pt x="564000" y="67200"/>
                  <a:pt x="817261" y="167703"/>
                  <a:pt x="950400" y="242400"/>
                </a:cubicBezTo>
                <a:cubicBezTo>
                  <a:pt x="1083539" y="317097"/>
                  <a:pt x="1162496" y="367344"/>
                  <a:pt x="1216436" y="496182"/>
                </a:cubicBezTo>
                <a:cubicBezTo>
                  <a:pt x="1270376" y="625020"/>
                  <a:pt x="1322049" y="853162"/>
                  <a:pt x="1274043" y="1015426"/>
                </a:cubicBezTo>
                <a:cubicBezTo>
                  <a:pt x="1226037" y="1177690"/>
                  <a:pt x="947603" y="1285865"/>
                  <a:pt x="928401" y="1469764"/>
                </a:cubicBezTo>
                <a:cubicBezTo>
                  <a:pt x="909199" y="1653663"/>
                  <a:pt x="1139627" y="1945739"/>
                  <a:pt x="1158829" y="2118820"/>
                </a:cubicBezTo>
                <a:cubicBezTo>
                  <a:pt x="1178031" y="2291901"/>
                  <a:pt x="1110823" y="2378442"/>
                  <a:pt x="1043615" y="2508253"/>
                </a:cubicBezTo>
                <a:cubicBezTo>
                  <a:pt x="976407" y="2638064"/>
                  <a:pt x="861193" y="2843598"/>
                  <a:pt x="755580" y="2897685"/>
                </a:cubicBezTo>
                <a:cubicBezTo>
                  <a:pt x="649967" y="2951772"/>
                  <a:pt x="502268" y="2995725"/>
                  <a:pt x="409938" y="2832778"/>
                </a:cubicBezTo>
                <a:close/>
              </a:path>
            </a:pathLst>
          </a:custGeom>
          <a:noFill/>
          <a:ln w="508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52"/>
          <p:cNvSpPr/>
          <p:nvPr/>
        </p:nvSpPr>
        <p:spPr>
          <a:xfrm>
            <a:off x="1223480" y="6099380"/>
            <a:ext cx="1036927" cy="1587056"/>
          </a:xfrm>
          <a:custGeom>
            <a:avLst/>
            <a:gdLst>
              <a:gd name="connsiteX0" fmla="*/ 0 w 1624800"/>
              <a:gd name="connsiteY0" fmla="*/ 1383600 h 1383600"/>
              <a:gd name="connsiteX1" fmla="*/ 187200 w 1624800"/>
              <a:gd name="connsiteY1" fmla="*/ 843600 h 1383600"/>
              <a:gd name="connsiteX2" fmla="*/ 518400 w 1624800"/>
              <a:gd name="connsiteY2" fmla="*/ 282000 h 1383600"/>
              <a:gd name="connsiteX3" fmla="*/ 979200 w 1624800"/>
              <a:gd name="connsiteY3" fmla="*/ 30000 h 1383600"/>
              <a:gd name="connsiteX4" fmla="*/ 1447200 w 1624800"/>
              <a:gd name="connsiteY4" fmla="*/ 462000 h 1383600"/>
              <a:gd name="connsiteX5" fmla="*/ 1533600 w 1624800"/>
              <a:gd name="connsiteY5" fmla="*/ 836400 h 1383600"/>
              <a:gd name="connsiteX6" fmla="*/ 900000 w 1624800"/>
              <a:gd name="connsiteY6" fmla="*/ 1383600 h 1383600"/>
              <a:gd name="connsiteX0" fmla="*/ 0 w 1703636"/>
              <a:gd name="connsiteY0" fmla="*/ 1383600 h 1383600"/>
              <a:gd name="connsiteX1" fmla="*/ 187200 w 1703636"/>
              <a:gd name="connsiteY1" fmla="*/ 843600 h 1383600"/>
              <a:gd name="connsiteX2" fmla="*/ 518400 w 1703636"/>
              <a:gd name="connsiteY2" fmla="*/ 282000 h 1383600"/>
              <a:gd name="connsiteX3" fmla="*/ 979200 w 1703636"/>
              <a:gd name="connsiteY3" fmla="*/ 30000 h 1383600"/>
              <a:gd name="connsiteX4" fmla="*/ 1447200 w 1703636"/>
              <a:gd name="connsiteY4" fmla="*/ 462000 h 1383600"/>
              <a:gd name="connsiteX5" fmla="*/ 1612436 w 1703636"/>
              <a:gd name="connsiteY5" fmla="*/ 898041 h 1383600"/>
              <a:gd name="connsiteX6" fmla="*/ 900000 w 1703636"/>
              <a:gd name="connsiteY6" fmla="*/ 1383600 h 1383600"/>
              <a:gd name="connsiteX0" fmla="*/ 0 w 1588422"/>
              <a:gd name="connsiteY0" fmla="*/ 1383600 h 1383600"/>
              <a:gd name="connsiteX1" fmla="*/ 187200 w 1588422"/>
              <a:gd name="connsiteY1" fmla="*/ 843600 h 1383600"/>
              <a:gd name="connsiteX2" fmla="*/ 518400 w 1588422"/>
              <a:gd name="connsiteY2" fmla="*/ 282000 h 1383600"/>
              <a:gd name="connsiteX3" fmla="*/ 979200 w 1588422"/>
              <a:gd name="connsiteY3" fmla="*/ 30000 h 1383600"/>
              <a:gd name="connsiteX4" fmla="*/ 1447200 w 1588422"/>
              <a:gd name="connsiteY4" fmla="*/ 462000 h 1383600"/>
              <a:gd name="connsiteX5" fmla="*/ 1497222 w 1588422"/>
              <a:gd name="connsiteY5" fmla="*/ 725220 h 1383600"/>
              <a:gd name="connsiteX6" fmla="*/ 900000 w 1588422"/>
              <a:gd name="connsiteY6" fmla="*/ 1383600 h 1383600"/>
              <a:gd name="connsiteX0" fmla="*/ 0 w 1576955"/>
              <a:gd name="connsiteY0" fmla="*/ 1383600 h 1871161"/>
              <a:gd name="connsiteX1" fmla="*/ 187200 w 1576955"/>
              <a:gd name="connsiteY1" fmla="*/ 843600 h 1871161"/>
              <a:gd name="connsiteX2" fmla="*/ 518400 w 1576955"/>
              <a:gd name="connsiteY2" fmla="*/ 282000 h 1871161"/>
              <a:gd name="connsiteX3" fmla="*/ 979200 w 1576955"/>
              <a:gd name="connsiteY3" fmla="*/ 30000 h 1871161"/>
              <a:gd name="connsiteX4" fmla="*/ 1447200 w 1576955"/>
              <a:gd name="connsiteY4" fmla="*/ 462000 h 1871161"/>
              <a:gd name="connsiteX5" fmla="*/ 1497222 w 1576955"/>
              <a:gd name="connsiteY5" fmla="*/ 725220 h 1871161"/>
              <a:gd name="connsiteX6" fmla="*/ 968793 w 1576955"/>
              <a:gd name="connsiteY6" fmla="*/ 1871161 h 1871161"/>
              <a:gd name="connsiteX0" fmla="*/ 0 w 1576956"/>
              <a:gd name="connsiteY0" fmla="*/ 1383600 h 2060803"/>
              <a:gd name="connsiteX1" fmla="*/ 187200 w 1576956"/>
              <a:gd name="connsiteY1" fmla="*/ 843600 h 2060803"/>
              <a:gd name="connsiteX2" fmla="*/ 518400 w 1576956"/>
              <a:gd name="connsiteY2" fmla="*/ 282000 h 2060803"/>
              <a:gd name="connsiteX3" fmla="*/ 979200 w 1576956"/>
              <a:gd name="connsiteY3" fmla="*/ 30000 h 2060803"/>
              <a:gd name="connsiteX4" fmla="*/ 1447200 w 1576956"/>
              <a:gd name="connsiteY4" fmla="*/ 462000 h 2060803"/>
              <a:gd name="connsiteX5" fmla="*/ 1497222 w 1576956"/>
              <a:gd name="connsiteY5" fmla="*/ 725220 h 2060803"/>
              <a:gd name="connsiteX6" fmla="*/ 968793 w 1576956"/>
              <a:gd name="connsiteY6" fmla="*/ 1871161 h 2060803"/>
              <a:gd name="connsiteX7" fmla="*/ 968129 w 1576956"/>
              <a:gd name="connsiteY7" fmla="*/ 1863072 h 2060803"/>
              <a:gd name="connsiteX0" fmla="*/ 58168 w 1635124"/>
              <a:gd name="connsiteY0" fmla="*/ 1383600 h 1989531"/>
              <a:gd name="connsiteX1" fmla="*/ 245368 w 1635124"/>
              <a:gd name="connsiteY1" fmla="*/ 843600 h 1989531"/>
              <a:gd name="connsiteX2" fmla="*/ 576568 w 1635124"/>
              <a:gd name="connsiteY2" fmla="*/ 282000 h 1989531"/>
              <a:gd name="connsiteX3" fmla="*/ 1037368 w 1635124"/>
              <a:gd name="connsiteY3" fmla="*/ 30000 h 1989531"/>
              <a:gd name="connsiteX4" fmla="*/ 1505368 w 1635124"/>
              <a:gd name="connsiteY4" fmla="*/ 462000 h 1989531"/>
              <a:gd name="connsiteX5" fmla="*/ 1555390 w 1635124"/>
              <a:gd name="connsiteY5" fmla="*/ 725220 h 1989531"/>
              <a:gd name="connsiteX6" fmla="*/ 1026961 w 1635124"/>
              <a:gd name="connsiteY6" fmla="*/ 1871161 h 1989531"/>
              <a:gd name="connsiteX7" fmla="*/ 0 w 1635124"/>
              <a:gd name="connsiteY7" fmla="*/ 1435437 h 1989531"/>
              <a:gd name="connsiteX0" fmla="*/ 58168 w 1635124"/>
              <a:gd name="connsiteY0" fmla="*/ 1383600 h 1989531"/>
              <a:gd name="connsiteX1" fmla="*/ 245368 w 1635124"/>
              <a:gd name="connsiteY1" fmla="*/ 843600 h 1989531"/>
              <a:gd name="connsiteX2" fmla="*/ 576568 w 1635124"/>
              <a:gd name="connsiteY2" fmla="*/ 282000 h 1989531"/>
              <a:gd name="connsiteX3" fmla="*/ 1037368 w 1635124"/>
              <a:gd name="connsiteY3" fmla="*/ 30000 h 1989531"/>
              <a:gd name="connsiteX4" fmla="*/ 1505368 w 1635124"/>
              <a:gd name="connsiteY4" fmla="*/ 462000 h 1989531"/>
              <a:gd name="connsiteX5" fmla="*/ 1555390 w 1635124"/>
              <a:gd name="connsiteY5" fmla="*/ 725220 h 1989531"/>
              <a:gd name="connsiteX6" fmla="*/ 1026961 w 1635124"/>
              <a:gd name="connsiteY6" fmla="*/ 1871161 h 1989531"/>
              <a:gd name="connsiteX7" fmla="*/ 0 w 1635124"/>
              <a:gd name="connsiteY7" fmla="*/ 1435437 h 1989531"/>
              <a:gd name="connsiteX8" fmla="*/ 58168 w 1635124"/>
              <a:gd name="connsiteY8" fmla="*/ 1383600 h 1989531"/>
              <a:gd name="connsiteX0" fmla="*/ 58168 w 1635124"/>
              <a:gd name="connsiteY0" fmla="*/ 1383600 h 2045471"/>
              <a:gd name="connsiteX1" fmla="*/ 245368 w 1635124"/>
              <a:gd name="connsiteY1" fmla="*/ 843600 h 2045471"/>
              <a:gd name="connsiteX2" fmla="*/ 576568 w 1635124"/>
              <a:gd name="connsiteY2" fmla="*/ 282000 h 2045471"/>
              <a:gd name="connsiteX3" fmla="*/ 1037368 w 1635124"/>
              <a:gd name="connsiteY3" fmla="*/ 30000 h 2045471"/>
              <a:gd name="connsiteX4" fmla="*/ 1505368 w 1635124"/>
              <a:gd name="connsiteY4" fmla="*/ 462000 h 2045471"/>
              <a:gd name="connsiteX5" fmla="*/ 1555390 w 1635124"/>
              <a:gd name="connsiteY5" fmla="*/ 725220 h 2045471"/>
              <a:gd name="connsiteX6" fmla="*/ 1026961 w 1635124"/>
              <a:gd name="connsiteY6" fmla="*/ 1871161 h 2045471"/>
              <a:gd name="connsiteX7" fmla="*/ 556739 w 1635124"/>
              <a:gd name="connsiteY7" fmla="*/ 1771081 h 2045471"/>
              <a:gd name="connsiteX8" fmla="*/ 0 w 1635124"/>
              <a:gd name="connsiteY8" fmla="*/ 1435437 h 2045471"/>
              <a:gd name="connsiteX9" fmla="*/ 58168 w 1635124"/>
              <a:gd name="connsiteY9" fmla="*/ 1383600 h 2045471"/>
              <a:gd name="connsiteX0" fmla="*/ 58168 w 1635124"/>
              <a:gd name="connsiteY0" fmla="*/ 1383600 h 2234264"/>
              <a:gd name="connsiteX1" fmla="*/ 245368 w 1635124"/>
              <a:gd name="connsiteY1" fmla="*/ 843600 h 2234264"/>
              <a:gd name="connsiteX2" fmla="*/ 576568 w 1635124"/>
              <a:gd name="connsiteY2" fmla="*/ 282000 h 2234264"/>
              <a:gd name="connsiteX3" fmla="*/ 1037368 w 1635124"/>
              <a:gd name="connsiteY3" fmla="*/ 30000 h 2234264"/>
              <a:gd name="connsiteX4" fmla="*/ 1505368 w 1635124"/>
              <a:gd name="connsiteY4" fmla="*/ 462000 h 2234264"/>
              <a:gd name="connsiteX5" fmla="*/ 1555390 w 1635124"/>
              <a:gd name="connsiteY5" fmla="*/ 725220 h 2234264"/>
              <a:gd name="connsiteX6" fmla="*/ 1026961 w 1635124"/>
              <a:gd name="connsiteY6" fmla="*/ 1871161 h 2234264"/>
              <a:gd name="connsiteX7" fmla="*/ 513480 w 1635124"/>
              <a:gd name="connsiteY7" fmla="*/ 2161644 h 2234264"/>
              <a:gd name="connsiteX8" fmla="*/ 0 w 1635124"/>
              <a:gd name="connsiteY8" fmla="*/ 1435437 h 2234264"/>
              <a:gd name="connsiteX9" fmla="*/ 58168 w 1635124"/>
              <a:gd name="connsiteY9" fmla="*/ 1383600 h 2234264"/>
              <a:gd name="connsiteX0" fmla="*/ 71214 w 1648170"/>
              <a:gd name="connsiteY0" fmla="*/ 1383600 h 2234265"/>
              <a:gd name="connsiteX1" fmla="*/ 86400 w 1648170"/>
              <a:gd name="connsiteY1" fmla="*/ 854470 h 2234265"/>
              <a:gd name="connsiteX2" fmla="*/ 589614 w 1648170"/>
              <a:gd name="connsiteY2" fmla="*/ 282000 h 2234265"/>
              <a:gd name="connsiteX3" fmla="*/ 1050414 w 1648170"/>
              <a:gd name="connsiteY3" fmla="*/ 30000 h 2234265"/>
              <a:gd name="connsiteX4" fmla="*/ 1518414 w 1648170"/>
              <a:gd name="connsiteY4" fmla="*/ 462000 h 2234265"/>
              <a:gd name="connsiteX5" fmla="*/ 1568436 w 1648170"/>
              <a:gd name="connsiteY5" fmla="*/ 725220 h 2234265"/>
              <a:gd name="connsiteX6" fmla="*/ 1040007 w 1648170"/>
              <a:gd name="connsiteY6" fmla="*/ 1871161 h 2234265"/>
              <a:gd name="connsiteX7" fmla="*/ 526526 w 1648170"/>
              <a:gd name="connsiteY7" fmla="*/ 2161644 h 2234265"/>
              <a:gd name="connsiteX8" fmla="*/ 13046 w 1648170"/>
              <a:gd name="connsiteY8" fmla="*/ 1435437 h 2234265"/>
              <a:gd name="connsiteX9" fmla="*/ 71214 w 1648170"/>
              <a:gd name="connsiteY9" fmla="*/ 1383600 h 2234265"/>
              <a:gd name="connsiteX0" fmla="*/ 0 w 1635124"/>
              <a:gd name="connsiteY0" fmla="*/ 1435437 h 2234265"/>
              <a:gd name="connsiteX1" fmla="*/ 73354 w 1635124"/>
              <a:gd name="connsiteY1" fmla="*/ 854470 h 2234265"/>
              <a:gd name="connsiteX2" fmla="*/ 576568 w 1635124"/>
              <a:gd name="connsiteY2" fmla="*/ 282000 h 2234265"/>
              <a:gd name="connsiteX3" fmla="*/ 1037368 w 1635124"/>
              <a:gd name="connsiteY3" fmla="*/ 30000 h 2234265"/>
              <a:gd name="connsiteX4" fmla="*/ 1505368 w 1635124"/>
              <a:gd name="connsiteY4" fmla="*/ 462000 h 2234265"/>
              <a:gd name="connsiteX5" fmla="*/ 1555390 w 1635124"/>
              <a:gd name="connsiteY5" fmla="*/ 725220 h 2234265"/>
              <a:gd name="connsiteX6" fmla="*/ 1026961 w 1635124"/>
              <a:gd name="connsiteY6" fmla="*/ 1871161 h 2234265"/>
              <a:gd name="connsiteX7" fmla="*/ 513480 w 1635124"/>
              <a:gd name="connsiteY7" fmla="*/ 2161644 h 2234265"/>
              <a:gd name="connsiteX8" fmla="*/ 0 w 1635124"/>
              <a:gd name="connsiteY8" fmla="*/ 1435437 h 2234265"/>
              <a:gd name="connsiteX0" fmla="*/ 0 w 1708478"/>
              <a:gd name="connsiteY0" fmla="*/ 1435435 h 2234265"/>
              <a:gd name="connsiteX1" fmla="*/ 146708 w 1708478"/>
              <a:gd name="connsiteY1" fmla="*/ 854470 h 2234265"/>
              <a:gd name="connsiteX2" fmla="*/ 649922 w 1708478"/>
              <a:gd name="connsiteY2" fmla="*/ 282000 h 2234265"/>
              <a:gd name="connsiteX3" fmla="*/ 1110722 w 1708478"/>
              <a:gd name="connsiteY3" fmla="*/ 30000 h 2234265"/>
              <a:gd name="connsiteX4" fmla="*/ 1578722 w 1708478"/>
              <a:gd name="connsiteY4" fmla="*/ 462000 h 2234265"/>
              <a:gd name="connsiteX5" fmla="*/ 1628744 w 1708478"/>
              <a:gd name="connsiteY5" fmla="*/ 725220 h 2234265"/>
              <a:gd name="connsiteX6" fmla="*/ 1100315 w 1708478"/>
              <a:gd name="connsiteY6" fmla="*/ 1871161 h 2234265"/>
              <a:gd name="connsiteX7" fmla="*/ 586834 w 1708478"/>
              <a:gd name="connsiteY7" fmla="*/ 2161644 h 2234265"/>
              <a:gd name="connsiteX8" fmla="*/ 0 w 1708478"/>
              <a:gd name="connsiteY8" fmla="*/ 1435435 h 2234265"/>
              <a:gd name="connsiteX0" fmla="*/ 0 w 1708478"/>
              <a:gd name="connsiteY0" fmla="*/ 1201849 h 2000679"/>
              <a:gd name="connsiteX1" fmla="*/ 146708 w 1708478"/>
              <a:gd name="connsiteY1" fmla="*/ 620884 h 2000679"/>
              <a:gd name="connsiteX2" fmla="*/ 649922 w 1708478"/>
              <a:gd name="connsiteY2" fmla="*/ 48414 h 2000679"/>
              <a:gd name="connsiteX3" fmla="*/ 1100316 w 1708478"/>
              <a:gd name="connsiteY3" fmla="*/ 330400 h 2000679"/>
              <a:gd name="connsiteX4" fmla="*/ 1578722 w 1708478"/>
              <a:gd name="connsiteY4" fmla="*/ 228414 h 2000679"/>
              <a:gd name="connsiteX5" fmla="*/ 1628744 w 1708478"/>
              <a:gd name="connsiteY5" fmla="*/ 491634 h 2000679"/>
              <a:gd name="connsiteX6" fmla="*/ 1100315 w 1708478"/>
              <a:gd name="connsiteY6" fmla="*/ 1637575 h 2000679"/>
              <a:gd name="connsiteX7" fmla="*/ 586834 w 1708478"/>
              <a:gd name="connsiteY7" fmla="*/ 1928058 h 2000679"/>
              <a:gd name="connsiteX8" fmla="*/ 0 w 1708478"/>
              <a:gd name="connsiteY8" fmla="*/ 1201849 h 2000679"/>
              <a:gd name="connsiteX0" fmla="*/ 0 w 1628744"/>
              <a:gd name="connsiteY0" fmla="*/ 1201849 h 2000679"/>
              <a:gd name="connsiteX1" fmla="*/ 146708 w 1628744"/>
              <a:gd name="connsiteY1" fmla="*/ 620884 h 2000679"/>
              <a:gd name="connsiteX2" fmla="*/ 649922 w 1628744"/>
              <a:gd name="connsiteY2" fmla="*/ 48414 h 2000679"/>
              <a:gd name="connsiteX3" fmla="*/ 1100316 w 1628744"/>
              <a:gd name="connsiteY3" fmla="*/ 330400 h 2000679"/>
              <a:gd name="connsiteX4" fmla="*/ 1628744 w 1628744"/>
              <a:gd name="connsiteY4" fmla="*/ 491634 h 2000679"/>
              <a:gd name="connsiteX5" fmla="*/ 1100315 w 1628744"/>
              <a:gd name="connsiteY5" fmla="*/ 1637575 h 2000679"/>
              <a:gd name="connsiteX6" fmla="*/ 586834 w 1628744"/>
              <a:gd name="connsiteY6" fmla="*/ 1928058 h 2000679"/>
              <a:gd name="connsiteX7" fmla="*/ 0 w 1628744"/>
              <a:gd name="connsiteY7" fmla="*/ 1201849 h 2000679"/>
              <a:gd name="connsiteX0" fmla="*/ 0 w 1320379"/>
              <a:gd name="connsiteY0" fmla="*/ 1201849 h 2000679"/>
              <a:gd name="connsiteX1" fmla="*/ 146708 w 1320379"/>
              <a:gd name="connsiteY1" fmla="*/ 620884 h 2000679"/>
              <a:gd name="connsiteX2" fmla="*/ 649922 w 1320379"/>
              <a:gd name="connsiteY2" fmla="*/ 48414 h 2000679"/>
              <a:gd name="connsiteX3" fmla="*/ 1100316 w 1320379"/>
              <a:gd name="connsiteY3" fmla="*/ 330400 h 2000679"/>
              <a:gd name="connsiteX4" fmla="*/ 1320379 w 1320379"/>
              <a:gd name="connsiteY4" fmla="*/ 838745 h 2000679"/>
              <a:gd name="connsiteX5" fmla="*/ 1100315 w 1320379"/>
              <a:gd name="connsiteY5" fmla="*/ 1637575 h 2000679"/>
              <a:gd name="connsiteX6" fmla="*/ 586834 w 1320379"/>
              <a:gd name="connsiteY6" fmla="*/ 1928058 h 2000679"/>
              <a:gd name="connsiteX7" fmla="*/ 0 w 1320379"/>
              <a:gd name="connsiteY7" fmla="*/ 1201849 h 2000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0379" h="2000679">
                <a:moveTo>
                  <a:pt x="0" y="1201849"/>
                </a:moveTo>
                <a:lnTo>
                  <a:pt x="146708" y="620884"/>
                </a:lnTo>
                <a:cubicBezTo>
                  <a:pt x="233108" y="437284"/>
                  <a:pt x="490987" y="96828"/>
                  <a:pt x="649922" y="48414"/>
                </a:cubicBezTo>
                <a:cubicBezTo>
                  <a:pt x="808857" y="0"/>
                  <a:pt x="988573" y="198678"/>
                  <a:pt x="1100316" y="330400"/>
                </a:cubicBezTo>
                <a:cubicBezTo>
                  <a:pt x="1212059" y="462122"/>
                  <a:pt x="1320379" y="620883"/>
                  <a:pt x="1320379" y="838745"/>
                </a:cubicBezTo>
                <a:cubicBezTo>
                  <a:pt x="1320379" y="1056607"/>
                  <a:pt x="1222572" y="1456023"/>
                  <a:pt x="1100315" y="1637575"/>
                </a:cubicBezTo>
                <a:cubicBezTo>
                  <a:pt x="978058" y="1819127"/>
                  <a:pt x="770220" y="2000679"/>
                  <a:pt x="586834" y="1928058"/>
                </a:cubicBezTo>
                <a:cubicBezTo>
                  <a:pt x="403448" y="1855437"/>
                  <a:pt x="83095" y="1266429"/>
                  <a:pt x="0" y="1201849"/>
                </a:cubicBez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Freeform 53"/>
          <p:cNvSpPr/>
          <p:nvPr/>
        </p:nvSpPr>
        <p:spPr>
          <a:xfrm rot="763876">
            <a:off x="2717582" y="5522654"/>
            <a:ext cx="893399" cy="866238"/>
          </a:xfrm>
          <a:custGeom>
            <a:avLst/>
            <a:gdLst>
              <a:gd name="connsiteX0" fmla="*/ 490800 w 1124400"/>
              <a:gd name="connsiteY0" fmla="*/ 0 h 1200000"/>
              <a:gd name="connsiteX1" fmla="*/ 843600 w 1124400"/>
              <a:gd name="connsiteY1" fmla="*/ 360000 h 1200000"/>
              <a:gd name="connsiteX2" fmla="*/ 1102800 w 1124400"/>
              <a:gd name="connsiteY2" fmla="*/ 720000 h 1200000"/>
              <a:gd name="connsiteX3" fmla="*/ 973200 w 1124400"/>
              <a:gd name="connsiteY3" fmla="*/ 1065600 h 1200000"/>
              <a:gd name="connsiteX4" fmla="*/ 217200 w 1124400"/>
              <a:gd name="connsiteY4" fmla="*/ 1123200 h 1200000"/>
              <a:gd name="connsiteX5" fmla="*/ 1200 w 1124400"/>
              <a:gd name="connsiteY5" fmla="*/ 604800 h 1200000"/>
              <a:gd name="connsiteX6" fmla="*/ 210000 w 1124400"/>
              <a:gd name="connsiteY6" fmla="*/ 201600 h 1200000"/>
              <a:gd name="connsiteX7" fmla="*/ 433200 w 1124400"/>
              <a:gd name="connsiteY7" fmla="*/ 108000 h 1200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37618"/>
              <a:gd name="connsiteY0" fmla="*/ 3901 h 1092000"/>
              <a:gd name="connsiteX1" fmla="*/ 764295 w 1137618"/>
              <a:gd name="connsiteY1" fmla="*/ 291936 h 1092000"/>
              <a:gd name="connsiteX2" fmla="*/ 1102800 w 1137618"/>
              <a:gd name="connsiteY2" fmla="*/ 612000 h 1092000"/>
              <a:gd name="connsiteX3" fmla="*/ 973200 w 1137618"/>
              <a:gd name="connsiteY3" fmla="*/ 957600 h 1092000"/>
              <a:gd name="connsiteX4" fmla="*/ 217200 w 1137618"/>
              <a:gd name="connsiteY4" fmla="*/ 1015200 h 1092000"/>
              <a:gd name="connsiteX5" fmla="*/ 1200 w 1137618"/>
              <a:gd name="connsiteY5" fmla="*/ 496800 h 1092000"/>
              <a:gd name="connsiteX6" fmla="*/ 210000 w 1137618"/>
              <a:gd name="connsiteY6" fmla="*/ 93600 h 1092000"/>
              <a:gd name="connsiteX7" fmla="*/ 433200 w 1137618"/>
              <a:gd name="connsiteY7" fmla="*/ 0 h 1092000"/>
              <a:gd name="connsiteX8" fmla="*/ 418653 w 1137618"/>
              <a:gd name="connsiteY8" fmla="*/ 3901 h 10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7618" h="1092000">
                <a:moveTo>
                  <a:pt x="418653" y="3901"/>
                </a:moveTo>
                <a:cubicBezTo>
                  <a:pt x="796312" y="144878"/>
                  <a:pt x="650271" y="190586"/>
                  <a:pt x="764295" y="291936"/>
                </a:cubicBezTo>
                <a:cubicBezTo>
                  <a:pt x="878319" y="393286"/>
                  <a:pt x="1067982" y="501056"/>
                  <a:pt x="1102800" y="612000"/>
                </a:cubicBezTo>
                <a:cubicBezTo>
                  <a:pt x="1137618" y="722944"/>
                  <a:pt x="1120800" y="890400"/>
                  <a:pt x="973200" y="957600"/>
                </a:cubicBezTo>
                <a:cubicBezTo>
                  <a:pt x="825600" y="1024800"/>
                  <a:pt x="379200" y="1092000"/>
                  <a:pt x="217200" y="1015200"/>
                </a:cubicBezTo>
                <a:cubicBezTo>
                  <a:pt x="55200" y="938400"/>
                  <a:pt x="2400" y="650400"/>
                  <a:pt x="1200" y="496800"/>
                </a:cubicBezTo>
                <a:cubicBezTo>
                  <a:pt x="0" y="343200"/>
                  <a:pt x="138000" y="176400"/>
                  <a:pt x="210000" y="93600"/>
                </a:cubicBezTo>
                <a:cubicBezTo>
                  <a:pt x="282000" y="10800"/>
                  <a:pt x="357600" y="5400"/>
                  <a:pt x="433200" y="0"/>
                </a:cubicBezTo>
                <a:lnTo>
                  <a:pt x="418653" y="3901"/>
                </a:ln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 name="Freeform 63"/>
          <p:cNvSpPr/>
          <p:nvPr/>
        </p:nvSpPr>
        <p:spPr>
          <a:xfrm>
            <a:off x="4018241" y="273389"/>
            <a:ext cx="2728076" cy="5315044"/>
          </a:xfrm>
          <a:custGeom>
            <a:avLst/>
            <a:gdLst>
              <a:gd name="connsiteX0" fmla="*/ 469997 w 2728076"/>
              <a:gd name="connsiteY0" fmla="*/ 5443356 h 5457316"/>
              <a:gd name="connsiteX1" fmla="*/ 1084251 w 2728076"/>
              <a:gd name="connsiteY1" fmla="*/ 5345634 h 5457316"/>
              <a:gd name="connsiteX2" fmla="*/ 1147072 w 2728076"/>
              <a:gd name="connsiteY2" fmla="*/ 4773261 h 5457316"/>
              <a:gd name="connsiteX3" fmla="*/ 1272715 w 2728076"/>
              <a:gd name="connsiteY3" fmla="*/ 4256730 h 5457316"/>
              <a:gd name="connsiteX4" fmla="*/ 1684544 w 2728076"/>
              <a:gd name="connsiteY4" fmla="*/ 4333512 h 5457316"/>
              <a:gd name="connsiteX5" fmla="*/ 2019591 w 2728076"/>
              <a:gd name="connsiteY5" fmla="*/ 3607576 h 5457316"/>
              <a:gd name="connsiteX6" fmla="*/ 2354638 w 2728076"/>
              <a:gd name="connsiteY6" fmla="*/ 2923521 h 5457316"/>
              <a:gd name="connsiteX7" fmla="*/ 2675725 w 2728076"/>
              <a:gd name="connsiteY7" fmla="*/ 1925359 h 5457316"/>
              <a:gd name="connsiteX8" fmla="*/ 2668745 w 2728076"/>
              <a:gd name="connsiteY8" fmla="*/ 780614 h 5457316"/>
              <a:gd name="connsiteX9" fmla="*/ 2564043 w 2728076"/>
              <a:gd name="connsiteY9" fmla="*/ 103539 h 5457316"/>
              <a:gd name="connsiteX10" fmla="*/ 2152214 w 2728076"/>
              <a:gd name="connsiteY10" fmla="*/ 159380 h 5457316"/>
              <a:gd name="connsiteX11" fmla="*/ 1063310 w 2728076"/>
              <a:gd name="connsiteY11" fmla="*/ 1003979 h 5457316"/>
              <a:gd name="connsiteX12" fmla="*/ 714303 w 2728076"/>
              <a:gd name="connsiteY12" fmla="*/ 1506550 h 5457316"/>
              <a:gd name="connsiteX13" fmla="*/ 302474 w 2728076"/>
              <a:gd name="connsiteY13" fmla="*/ 2057982 h 5457316"/>
              <a:gd name="connsiteX14" fmla="*/ 16287 w 2728076"/>
              <a:gd name="connsiteY14" fmla="*/ 2832779 h 5457316"/>
              <a:gd name="connsiteX15" fmla="*/ 204751 w 2728076"/>
              <a:gd name="connsiteY15" fmla="*/ 3440052 h 5457316"/>
              <a:gd name="connsiteX16" fmla="*/ 330394 w 2728076"/>
              <a:gd name="connsiteY16" fmla="*/ 3677377 h 5457316"/>
              <a:gd name="connsiteX17" fmla="*/ 211732 w 2728076"/>
              <a:gd name="connsiteY17" fmla="*/ 4082226 h 5457316"/>
              <a:gd name="connsiteX18" fmla="*/ 155890 w 2728076"/>
              <a:gd name="connsiteY18" fmla="*/ 4815142 h 5457316"/>
              <a:gd name="connsiteX19" fmla="*/ 567719 w 2728076"/>
              <a:gd name="connsiteY19" fmla="*/ 4961726 h 5457316"/>
              <a:gd name="connsiteX20" fmla="*/ 1028409 w 2728076"/>
              <a:gd name="connsiteY20" fmla="*/ 4626678 h 5457316"/>
              <a:gd name="connsiteX0" fmla="*/ 1084251 w 2728076"/>
              <a:gd name="connsiteY0" fmla="*/ 5345634 h 5345634"/>
              <a:gd name="connsiteX1" fmla="*/ 1147072 w 2728076"/>
              <a:gd name="connsiteY1" fmla="*/ 4773261 h 5345634"/>
              <a:gd name="connsiteX2" fmla="*/ 1272715 w 2728076"/>
              <a:gd name="connsiteY2" fmla="*/ 4256730 h 5345634"/>
              <a:gd name="connsiteX3" fmla="*/ 1684544 w 2728076"/>
              <a:gd name="connsiteY3" fmla="*/ 4333512 h 5345634"/>
              <a:gd name="connsiteX4" fmla="*/ 2019591 w 2728076"/>
              <a:gd name="connsiteY4" fmla="*/ 3607576 h 5345634"/>
              <a:gd name="connsiteX5" fmla="*/ 2354638 w 2728076"/>
              <a:gd name="connsiteY5" fmla="*/ 2923521 h 5345634"/>
              <a:gd name="connsiteX6" fmla="*/ 2675725 w 2728076"/>
              <a:gd name="connsiteY6" fmla="*/ 1925359 h 5345634"/>
              <a:gd name="connsiteX7" fmla="*/ 2668745 w 2728076"/>
              <a:gd name="connsiteY7" fmla="*/ 780614 h 5345634"/>
              <a:gd name="connsiteX8" fmla="*/ 2564043 w 2728076"/>
              <a:gd name="connsiteY8" fmla="*/ 103539 h 5345634"/>
              <a:gd name="connsiteX9" fmla="*/ 2152214 w 2728076"/>
              <a:gd name="connsiteY9" fmla="*/ 159380 h 5345634"/>
              <a:gd name="connsiteX10" fmla="*/ 1063310 w 2728076"/>
              <a:gd name="connsiteY10" fmla="*/ 1003979 h 5345634"/>
              <a:gd name="connsiteX11" fmla="*/ 714303 w 2728076"/>
              <a:gd name="connsiteY11" fmla="*/ 1506550 h 5345634"/>
              <a:gd name="connsiteX12" fmla="*/ 302474 w 2728076"/>
              <a:gd name="connsiteY12" fmla="*/ 2057982 h 5345634"/>
              <a:gd name="connsiteX13" fmla="*/ 16287 w 2728076"/>
              <a:gd name="connsiteY13" fmla="*/ 2832779 h 5345634"/>
              <a:gd name="connsiteX14" fmla="*/ 204751 w 2728076"/>
              <a:gd name="connsiteY14" fmla="*/ 3440052 h 5345634"/>
              <a:gd name="connsiteX15" fmla="*/ 330394 w 2728076"/>
              <a:gd name="connsiteY15" fmla="*/ 3677377 h 5345634"/>
              <a:gd name="connsiteX16" fmla="*/ 211732 w 2728076"/>
              <a:gd name="connsiteY16" fmla="*/ 4082226 h 5345634"/>
              <a:gd name="connsiteX17" fmla="*/ 155890 w 2728076"/>
              <a:gd name="connsiteY17" fmla="*/ 4815142 h 5345634"/>
              <a:gd name="connsiteX18" fmla="*/ 567719 w 2728076"/>
              <a:gd name="connsiteY18" fmla="*/ 4961726 h 5345634"/>
              <a:gd name="connsiteX19" fmla="*/ 1028409 w 2728076"/>
              <a:gd name="connsiteY19" fmla="*/ 4626678 h 5345634"/>
              <a:gd name="connsiteX0" fmla="*/ 1084251 w 2728076"/>
              <a:gd name="connsiteY0" fmla="*/ 5345634 h 5345634"/>
              <a:gd name="connsiteX1" fmla="*/ 1272715 w 2728076"/>
              <a:gd name="connsiteY1" fmla="*/ 4256730 h 5345634"/>
              <a:gd name="connsiteX2" fmla="*/ 1684544 w 2728076"/>
              <a:gd name="connsiteY2" fmla="*/ 4333512 h 5345634"/>
              <a:gd name="connsiteX3" fmla="*/ 2019591 w 2728076"/>
              <a:gd name="connsiteY3" fmla="*/ 3607576 h 5345634"/>
              <a:gd name="connsiteX4" fmla="*/ 2354638 w 2728076"/>
              <a:gd name="connsiteY4" fmla="*/ 2923521 h 5345634"/>
              <a:gd name="connsiteX5" fmla="*/ 2675725 w 2728076"/>
              <a:gd name="connsiteY5" fmla="*/ 1925359 h 5345634"/>
              <a:gd name="connsiteX6" fmla="*/ 2668745 w 2728076"/>
              <a:gd name="connsiteY6" fmla="*/ 780614 h 5345634"/>
              <a:gd name="connsiteX7" fmla="*/ 2564043 w 2728076"/>
              <a:gd name="connsiteY7" fmla="*/ 103539 h 5345634"/>
              <a:gd name="connsiteX8" fmla="*/ 2152214 w 2728076"/>
              <a:gd name="connsiteY8" fmla="*/ 159380 h 5345634"/>
              <a:gd name="connsiteX9" fmla="*/ 1063310 w 2728076"/>
              <a:gd name="connsiteY9" fmla="*/ 1003979 h 5345634"/>
              <a:gd name="connsiteX10" fmla="*/ 714303 w 2728076"/>
              <a:gd name="connsiteY10" fmla="*/ 1506550 h 5345634"/>
              <a:gd name="connsiteX11" fmla="*/ 302474 w 2728076"/>
              <a:gd name="connsiteY11" fmla="*/ 2057982 h 5345634"/>
              <a:gd name="connsiteX12" fmla="*/ 16287 w 2728076"/>
              <a:gd name="connsiteY12" fmla="*/ 2832779 h 5345634"/>
              <a:gd name="connsiteX13" fmla="*/ 204751 w 2728076"/>
              <a:gd name="connsiteY13" fmla="*/ 3440052 h 5345634"/>
              <a:gd name="connsiteX14" fmla="*/ 330394 w 2728076"/>
              <a:gd name="connsiteY14" fmla="*/ 3677377 h 5345634"/>
              <a:gd name="connsiteX15" fmla="*/ 211732 w 2728076"/>
              <a:gd name="connsiteY15" fmla="*/ 4082226 h 5345634"/>
              <a:gd name="connsiteX16" fmla="*/ 155890 w 2728076"/>
              <a:gd name="connsiteY16" fmla="*/ 4815142 h 5345634"/>
              <a:gd name="connsiteX17" fmla="*/ 567719 w 2728076"/>
              <a:gd name="connsiteY17" fmla="*/ 4961726 h 5345634"/>
              <a:gd name="connsiteX18" fmla="*/ 1028409 w 2728076"/>
              <a:gd name="connsiteY18" fmla="*/ 4626678 h 5345634"/>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18" fmla="*/ 1272715 w 2728076"/>
              <a:gd name="connsiteY18" fmla="*/ 4256730 h 4993137"/>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211732 w 2728076"/>
              <a:gd name="connsiteY14" fmla="*/ 4082226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316019 w 2728076"/>
              <a:gd name="connsiteY14" fmla="*/ 4244660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272715 w 2728076"/>
              <a:gd name="connsiteY0" fmla="*/ 4256730 h 5255390"/>
              <a:gd name="connsiteX1" fmla="*/ 1684544 w 2728076"/>
              <a:gd name="connsiteY1" fmla="*/ 4333512 h 5255390"/>
              <a:gd name="connsiteX2" fmla="*/ 2019591 w 2728076"/>
              <a:gd name="connsiteY2" fmla="*/ 3607576 h 5255390"/>
              <a:gd name="connsiteX3" fmla="*/ 2354638 w 2728076"/>
              <a:gd name="connsiteY3" fmla="*/ 2923521 h 5255390"/>
              <a:gd name="connsiteX4" fmla="*/ 2675725 w 2728076"/>
              <a:gd name="connsiteY4" fmla="*/ 1925359 h 5255390"/>
              <a:gd name="connsiteX5" fmla="*/ 2668745 w 2728076"/>
              <a:gd name="connsiteY5" fmla="*/ 780614 h 5255390"/>
              <a:gd name="connsiteX6" fmla="*/ 2564043 w 2728076"/>
              <a:gd name="connsiteY6" fmla="*/ 103539 h 5255390"/>
              <a:gd name="connsiteX7" fmla="*/ 2152214 w 2728076"/>
              <a:gd name="connsiteY7" fmla="*/ 159380 h 5255390"/>
              <a:gd name="connsiteX8" fmla="*/ 1063310 w 2728076"/>
              <a:gd name="connsiteY8" fmla="*/ 1003979 h 5255390"/>
              <a:gd name="connsiteX9" fmla="*/ 714303 w 2728076"/>
              <a:gd name="connsiteY9" fmla="*/ 1506550 h 5255390"/>
              <a:gd name="connsiteX10" fmla="*/ 302474 w 2728076"/>
              <a:gd name="connsiteY10" fmla="*/ 2057982 h 5255390"/>
              <a:gd name="connsiteX11" fmla="*/ 16287 w 2728076"/>
              <a:gd name="connsiteY11" fmla="*/ 2832779 h 5255390"/>
              <a:gd name="connsiteX12" fmla="*/ 204751 w 2728076"/>
              <a:gd name="connsiteY12" fmla="*/ 3440052 h 5255390"/>
              <a:gd name="connsiteX13" fmla="*/ 330394 w 2728076"/>
              <a:gd name="connsiteY13" fmla="*/ 3677377 h 5255390"/>
              <a:gd name="connsiteX14" fmla="*/ 316019 w 2728076"/>
              <a:gd name="connsiteY14" fmla="*/ 4244660 h 5255390"/>
              <a:gd name="connsiteX15" fmla="*/ 155890 w 2728076"/>
              <a:gd name="connsiteY15" fmla="*/ 4815142 h 5255390"/>
              <a:gd name="connsiteX16" fmla="*/ 776875 w 2728076"/>
              <a:gd name="connsiteY16" fmla="*/ 5223979 h 5255390"/>
              <a:gd name="connsiteX17" fmla="*/ 1028409 w 2728076"/>
              <a:gd name="connsiteY17" fmla="*/ 4626678 h 5255390"/>
              <a:gd name="connsiteX18" fmla="*/ 1272715 w 2728076"/>
              <a:gd name="connsiteY18" fmla="*/ 4256730 h 5255390"/>
              <a:gd name="connsiteX0" fmla="*/ 1272715 w 2728076"/>
              <a:gd name="connsiteY0" fmla="*/ 4256730 h 5242250"/>
              <a:gd name="connsiteX1" fmla="*/ 1684544 w 2728076"/>
              <a:gd name="connsiteY1" fmla="*/ 4333512 h 5242250"/>
              <a:gd name="connsiteX2" fmla="*/ 2019591 w 2728076"/>
              <a:gd name="connsiteY2" fmla="*/ 3607576 h 5242250"/>
              <a:gd name="connsiteX3" fmla="*/ 2354638 w 2728076"/>
              <a:gd name="connsiteY3" fmla="*/ 2923521 h 5242250"/>
              <a:gd name="connsiteX4" fmla="*/ 2675725 w 2728076"/>
              <a:gd name="connsiteY4" fmla="*/ 1925359 h 5242250"/>
              <a:gd name="connsiteX5" fmla="*/ 2668745 w 2728076"/>
              <a:gd name="connsiteY5" fmla="*/ 780614 h 5242250"/>
              <a:gd name="connsiteX6" fmla="*/ 2564043 w 2728076"/>
              <a:gd name="connsiteY6" fmla="*/ 103539 h 5242250"/>
              <a:gd name="connsiteX7" fmla="*/ 2152214 w 2728076"/>
              <a:gd name="connsiteY7" fmla="*/ 159380 h 5242250"/>
              <a:gd name="connsiteX8" fmla="*/ 1063310 w 2728076"/>
              <a:gd name="connsiteY8" fmla="*/ 1003979 h 5242250"/>
              <a:gd name="connsiteX9" fmla="*/ 714303 w 2728076"/>
              <a:gd name="connsiteY9" fmla="*/ 1506550 h 5242250"/>
              <a:gd name="connsiteX10" fmla="*/ 302474 w 2728076"/>
              <a:gd name="connsiteY10" fmla="*/ 2057982 h 5242250"/>
              <a:gd name="connsiteX11" fmla="*/ 16287 w 2728076"/>
              <a:gd name="connsiteY11" fmla="*/ 2832779 h 5242250"/>
              <a:gd name="connsiteX12" fmla="*/ 204751 w 2728076"/>
              <a:gd name="connsiteY12" fmla="*/ 3440052 h 5242250"/>
              <a:gd name="connsiteX13" fmla="*/ 330394 w 2728076"/>
              <a:gd name="connsiteY13" fmla="*/ 3677377 h 5242250"/>
              <a:gd name="connsiteX14" fmla="*/ 316019 w 2728076"/>
              <a:gd name="connsiteY14" fmla="*/ 4244660 h 5242250"/>
              <a:gd name="connsiteX15" fmla="*/ 155890 w 2728076"/>
              <a:gd name="connsiteY15" fmla="*/ 4815142 h 5242250"/>
              <a:gd name="connsiteX16" fmla="*/ 776875 w 2728076"/>
              <a:gd name="connsiteY16" fmla="*/ 5223979 h 5242250"/>
              <a:gd name="connsiteX17" fmla="*/ 1122517 w 2728076"/>
              <a:gd name="connsiteY17" fmla="*/ 4705516 h 5242250"/>
              <a:gd name="connsiteX18" fmla="*/ 1272715 w 2728076"/>
              <a:gd name="connsiteY18" fmla="*/ 4256730 h 5242250"/>
              <a:gd name="connsiteX0" fmla="*/ 1410552 w 2728076"/>
              <a:gd name="connsiteY0" fmla="*/ 4359874 h 5242250"/>
              <a:gd name="connsiteX1" fmla="*/ 1684544 w 2728076"/>
              <a:gd name="connsiteY1" fmla="*/ 4333512 h 5242250"/>
              <a:gd name="connsiteX2" fmla="*/ 2019591 w 2728076"/>
              <a:gd name="connsiteY2" fmla="*/ 3607576 h 5242250"/>
              <a:gd name="connsiteX3" fmla="*/ 2354638 w 2728076"/>
              <a:gd name="connsiteY3" fmla="*/ 2923521 h 5242250"/>
              <a:gd name="connsiteX4" fmla="*/ 2675725 w 2728076"/>
              <a:gd name="connsiteY4" fmla="*/ 1925359 h 5242250"/>
              <a:gd name="connsiteX5" fmla="*/ 2668745 w 2728076"/>
              <a:gd name="connsiteY5" fmla="*/ 780614 h 5242250"/>
              <a:gd name="connsiteX6" fmla="*/ 2564043 w 2728076"/>
              <a:gd name="connsiteY6" fmla="*/ 103539 h 5242250"/>
              <a:gd name="connsiteX7" fmla="*/ 2152214 w 2728076"/>
              <a:gd name="connsiteY7" fmla="*/ 159380 h 5242250"/>
              <a:gd name="connsiteX8" fmla="*/ 1063310 w 2728076"/>
              <a:gd name="connsiteY8" fmla="*/ 1003979 h 5242250"/>
              <a:gd name="connsiteX9" fmla="*/ 714303 w 2728076"/>
              <a:gd name="connsiteY9" fmla="*/ 1506550 h 5242250"/>
              <a:gd name="connsiteX10" fmla="*/ 302474 w 2728076"/>
              <a:gd name="connsiteY10" fmla="*/ 2057982 h 5242250"/>
              <a:gd name="connsiteX11" fmla="*/ 16287 w 2728076"/>
              <a:gd name="connsiteY11" fmla="*/ 2832779 h 5242250"/>
              <a:gd name="connsiteX12" fmla="*/ 204751 w 2728076"/>
              <a:gd name="connsiteY12" fmla="*/ 3440052 h 5242250"/>
              <a:gd name="connsiteX13" fmla="*/ 330394 w 2728076"/>
              <a:gd name="connsiteY13" fmla="*/ 3677377 h 5242250"/>
              <a:gd name="connsiteX14" fmla="*/ 316019 w 2728076"/>
              <a:gd name="connsiteY14" fmla="*/ 4244660 h 5242250"/>
              <a:gd name="connsiteX15" fmla="*/ 155890 w 2728076"/>
              <a:gd name="connsiteY15" fmla="*/ 4815142 h 5242250"/>
              <a:gd name="connsiteX16" fmla="*/ 776875 w 2728076"/>
              <a:gd name="connsiteY16" fmla="*/ 5223979 h 5242250"/>
              <a:gd name="connsiteX17" fmla="*/ 1122517 w 2728076"/>
              <a:gd name="connsiteY17" fmla="*/ 4705516 h 5242250"/>
              <a:gd name="connsiteX18" fmla="*/ 1410552 w 2728076"/>
              <a:gd name="connsiteY18" fmla="*/ 4359874 h 5242250"/>
              <a:gd name="connsiteX0" fmla="*/ 1410552 w 2728076"/>
              <a:gd name="connsiteY0" fmla="*/ 4359874 h 5315044"/>
              <a:gd name="connsiteX1" fmla="*/ 1684544 w 2728076"/>
              <a:gd name="connsiteY1" fmla="*/ 4333512 h 5315044"/>
              <a:gd name="connsiteX2" fmla="*/ 2019591 w 2728076"/>
              <a:gd name="connsiteY2" fmla="*/ 3607576 h 5315044"/>
              <a:gd name="connsiteX3" fmla="*/ 2354638 w 2728076"/>
              <a:gd name="connsiteY3" fmla="*/ 2923521 h 5315044"/>
              <a:gd name="connsiteX4" fmla="*/ 2675725 w 2728076"/>
              <a:gd name="connsiteY4" fmla="*/ 1925359 h 5315044"/>
              <a:gd name="connsiteX5" fmla="*/ 2668745 w 2728076"/>
              <a:gd name="connsiteY5" fmla="*/ 780614 h 5315044"/>
              <a:gd name="connsiteX6" fmla="*/ 2564043 w 2728076"/>
              <a:gd name="connsiteY6" fmla="*/ 103539 h 5315044"/>
              <a:gd name="connsiteX7" fmla="*/ 2152214 w 2728076"/>
              <a:gd name="connsiteY7" fmla="*/ 159380 h 5315044"/>
              <a:gd name="connsiteX8" fmla="*/ 1063310 w 2728076"/>
              <a:gd name="connsiteY8" fmla="*/ 1003979 h 5315044"/>
              <a:gd name="connsiteX9" fmla="*/ 714303 w 2728076"/>
              <a:gd name="connsiteY9" fmla="*/ 1506550 h 5315044"/>
              <a:gd name="connsiteX10" fmla="*/ 302474 w 2728076"/>
              <a:gd name="connsiteY10" fmla="*/ 2057982 h 5315044"/>
              <a:gd name="connsiteX11" fmla="*/ 16287 w 2728076"/>
              <a:gd name="connsiteY11" fmla="*/ 2832779 h 5315044"/>
              <a:gd name="connsiteX12" fmla="*/ 204751 w 2728076"/>
              <a:gd name="connsiteY12" fmla="*/ 3440052 h 5315044"/>
              <a:gd name="connsiteX13" fmla="*/ 330394 w 2728076"/>
              <a:gd name="connsiteY13" fmla="*/ 3677377 h 5315044"/>
              <a:gd name="connsiteX14" fmla="*/ 316019 w 2728076"/>
              <a:gd name="connsiteY14" fmla="*/ 4244660 h 5315044"/>
              <a:gd name="connsiteX15" fmla="*/ 155890 w 2728076"/>
              <a:gd name="connsiteY15" fmla="*/ 4815142 h 5315044"/>
              <a:gd name="connsiteX16" fmla="*/ 776875 w 2728076"/>
              <a:gd name="connsiteY16" fmla="*/ 5223979 h 5315044"/>
              <a:gd name="connsiteX17" fmla="*/ 1122517 w 2728076"/>
              <a:gd name="connsiteY17" fmla="*/ 4705516 h 5315044"/>
              <a:gd name="connsiteX18" fmla="*/ 1410552 w 2728076"/>
              <a:gd name="connsiteY18" fmla="*/ 4359874 h 5315044"/>
              <a:gd name="connsiteX0" fmla="*/ 1410552 w 2728076"/>
              <a:gd name="connsiteY0" fmla="*/ 4359874 h 5315044"/>
              <a:gd name="connsiteX1" fmla="*/ 1684544 w 2728076"/>
              <a:gd name="connsiteY1" fmla="*/ 4333512 h 5315044"/>
              <a:gd name="connsiteX2" fmla="*/ 2019591 w 2728076"/>
              <a:gd name="connsiteY2" fmla="*/ 3607576 h 5315044"/>
              <a:gd name="connsiteX3" fmla="*/ 2354638 w 2728076"/>
              <a:gd name="connsiteY3" fmla="*/ 2923521 h 5315044"/>
              <a:gd name="connsiteX4" fmla="*/ 2675725 w 2728076"/>
              <a:gd name="connsiteY4" fmla="*/ 1925359 h 5315044"/>
              <a:gd name="connsiteX5" fmla="*/ 2668745 w 2728076"/>
              <a:gd name="connsiteY5" fmla="*/ 780614 h 5315044"/>
              <a:gd name="connsiteX6" fmla="*/ 2564043 w 2728076"/>
              <a:gd name="connsiteY6" fmla="*/ 103539 h 5315044"/>
              <a:gd name="connsiteX7" fmla="*/ 2152214 w 2728076"/>
              <a:gd name="connsiteY7" fmla="*/ 159380 h 5315044"/>
              <a:gd name="connsiteX8" fmla="*/ 1063310 w 2728076"/>
              <a:gd name="connsiteY8" fmla="*/ 1003979 h 5315044"/>
              <a:gd name="connsiteX9" fmla="*/ 714303 w 2728076"/>
              <a:gd name="connsiteY9" fmla="*/ 1506550 h 5315044"/>
              <a:gd name="connsiteX10" fmla="*/ 302474 w 2728076"/>
              <a:gd name="connsiteY10" fmla="*/ 2057982 h 5315044"/>
              <a:gd name="connsiteX11" fmla="*/ 16287 w 2728076"/>
              <a:gd name="connsiteY11" fmla="*/ 2832779 h 5315044"/>
              <a:gd name="connsiteX12" fmla="*/ 204751 w 2728076"/>
              <a:gd name="connsiteY12" fmla="*/ 3440052 h 5315044"/>
              <a:gd name="connsiteX13" fmla="*/ 330394 w 2728076"/>
              <a:gd name="connsiteY13" fmla="*/ 3677377 h 5315044"/>
              <a:gd name="connsiteX14" fmla="*/ 316019 w 2728076"/>
              <a:gd name="connsiteY14" fmla="*/ 4244660 h 5315044"/>
              <a:gd name="connsiteX15" fmla="*/ 155890 w 2728076"/>
              <a:gd name="connsiteY15" fmla="*/ 4815142 h 5315044"/>
              <a:gd name="connsiteX16" fmla="*/ 776875 w 2728076"/>
              <a:gd name="connsiteY16" fmla="*/ 5223979 h 5315044"/>
              <a:gd name="connsiteX17" fmla="*/ 1122517 w 2728076"/>
              <a:gd name="connsiteY17" fmla="*/ 4705516 h 5315044"/>
              <a:gd name="connsiteX18" fmla="*/ 1410552 w 2728076"/>
              <a:gd name="connsiteY18" fmla="*/ 4359874 h 5315044"/>
              <a:gd name="connsiteX0" fmla="*/ 1410552 w 2728076"/>
              <a:gd name="connsiteY0" fmla="*/ 4359874 h 5315044"/>
              <a:gd name="connsiteX1" fmla="*/ 1684544 w 2728076"/>
              <a:gd name="connsiteY1" fmla="*/ 4333512 h 5315044"/>
              <a:gd name="connsiteX2" fmla="*/ 2019591 w 2728076"/>
              <a:gd name="connsiteY2" fmla="*/ 3607576 h 5315044"/>
              <a:gd name="connsiteX3" fmla="*/ 2354638 w 2728076"/>
              <a:gd name="connsiteY3" fmla="*/ 2923521 h 5315044"/>
              <a:gd name="connsiteX4" fmla="*/ 2675725 w 2728076"/>
              <a:gd name="connsiteY4" fmla="*/ 1925359 h 5315044"/>
              <a:gd name="connsiteX5" fmla="*/ 2668745 w 2728076"/>
              <a:gd name="connsiteY5" fmla="*/ 780614 h 5315044"/>
              <a:gd name="connsiteX6" fmla="*/ 2564043 w 2728076"/>
              <a:gd name="connsiteY6" fmla="*/ 103539 h 5315044"/>
              <a:gd name="connsiteX7" fmla="*/ 2152214 w 2728076"/>
              <a:gd name="connsiteY7" fmla="*/ 159380 h 5315044"/>
              <a:gd name="connsiteX8" fmla="*/ 1063310 w 2728076"/>
              <a:gd name="connsiteY8" fmla="*/ 1003979 h 5315044"/>
              <a:gd name="connsiteX9" fmla="*/ 714303 w 2728076"/>
              <a:gd name="connsiteY9" fmla="*/ 1506550 h 5315044"/>
              <a:gd name="connsiteX10" fmla="*/ 302474 w 2728076"/>
              <a:gd name="connsiteY10" fmla="*/ 2057982 h 5315044"/>
              <a:gd name="connsiteX11" fmla="*/ 16287 w 2728076"/>
              <a:gd name="connsiteY11" fmla="*/ 2832779 h 5315044"/>
              <a:gd name="connsiteX12" fmla="*/ 204751 w 2728076"/>
              <a:gd name="connsiteY12" fmla="*/ 3440052 h 5315044"/>
              <a:gd name="connsiteX13" fmla="*/ 604054 w 2728076"/>
              <a:gd name="connsiteY13" fmla="*/ 3899018 h 5315044"/>
              <a:gd name="connsiteX14" fmla="*/ 316019 w 2728076"/>
              <a:gd name="connsiteY14" fmla="*/ 4244660 h 5315044"/>
              <a:gd name="connsiteX15" fmla="*/ 155890 w 2728076"/>
              <a:gd name="connsiteY15" fmla="*/ 4815142 h 5315044"/>
              <a:gd name="connsiteX16" fmla="*/ 776875 w 2728076"/>
              <a:gd name="connsiteY16" fmla="*/ 5223979 h 5315044"/>
              <a:gd name="connsiteX17" fmla="*/ 1122517 w 2728076"/>
              <a:gd name="connsiteY17" fmla="*/ 4705516 h 5315044"/>
              <a:gd name="connsiteX18" fmla="*/ 1410552 w 2728076"/>
              <a:gd name="connsiteY18" fmla="*/ 4359874 h 5315044"/>
              <a:gd name="connsiteX0" fmla="*/ 1410552 w 2728076"/>
              <a:gd name="connsiteY0" fmla="*/ 4359874 h 5315044"/>
              <a:gd name="connsiteX1" fmla="*/ 1684544 w 2728076"/>
              <a:gd name="connsiteY1" fmla="*/ 4333512 h 5315044"/>
              <a:gd name="connsiteX2" fmla="*/ 2019591 w 2728076"/>
              <a:gd name="connsiteY2" fmla="*/ 3607576 h 5315044"/>
              <a:gd name="connsiteX3" fmla="*/ 2354638 w 2728076"/>
              <a:gd name="connsiteY3" fmla="*/ 2923521 h 5315044"/>
              <a:gd name="connsiteX4" fmla="*/ 2675725 w 2728076"/>
              <a:gd name="connsiteY4" fmla="*/ 1925359 h 5315044"/>
              <a:gd name="connsiteX5" fmla="*/ 2668745 w 2728076"/>
              <a:gd name="connsiteY5" fmla="*/ 780614 h 5315044"/>
              <a:gd name="connsiteX6" fmla="*/ 2564043 w 2728076"/>
              <a:gd name="connsiteY6" fmla="*/ 103539 h 5315044"/>
              <a:gd name="connsiteX7" fmla="*/ 2152214 w 2728076"/>
              <a:gd name="connsiteY7" fmla="*/ 159380 h 5315044"/>
              <a:gd name="connsiteX8" fmla="*/ 1063310 w 2728076"/>
              <a:gd name="connsiteY8" fmla="*/ 1003979 h 5315044"/>
              <a:gd name="connsiteX9" fmla="*/ 714303 w 2728076"/>
              <a:gd name="connsiteY9" fmla="*/ 1506550 h 5315044"/>
              <a:gd name="connsiteX10" fmla="*/ 302474 w 2728076"/>
              <a:gd name="connsiteY10" fmla="*/ 2057982 h 5315044"/>
              <a:gd name="connsiteX11" fmla="*/ 16287 w 2728076"/>
              <a:gd name="connsiteY11" fmla="*/ 2832779 h 5315044"/>
              <a:gd name="connsiteX12" fmla="*/ 204751 w 2728076"/>
              <a:gd name="connsiteY12" fmla="*/ 3440052 h 5315044"/>
              <a:gd name="connsiteX13" fmla="*/ 604054 w 2728076"/>
              <a:gd name="connsiteY13" fmla="*/ 3899018 h 5315044"/>
              <a:gd name="connsiteX14" fmla="*/ 316019 w 2728076"/>
              <a:gd name="connsiteY14" fmla="*/ 4244660 h 5315044"/>
              <a:gd name="connsiteX15" fmla="*/ 155890 w 2728076"/>
              <a:gd name="connsiteY15" fmla="*/ 4815142 h 5315044"/>
              <a:gd name="connsiteX16" fmla="*/ 776875 w 2728076"/>
              <a:gd name="connsiteY16" fmla="*/ 5223979 h 5315044"/>
              <a:gd name="connsiteX17" fmla="*/ 1122517 w 2728076"/>
              <a:gd name="connsiteY17" fmla="*/ 4705516 h 5315044"/>
              <a:gd name="connsiteX18" fmla="*/ 1410552 w 2728076"/>
              <a:gd name="connsiteY18" fmla="*/ 4359874 h 5315044"/>
              <a:gd name="connsiteX0" fmla="*/ 1410552 w 2728076"/>
              <a:gd name="connsiteY0" fmla="*/ 4359874 h 5315044"/>
              <a:gd name="connsiteX1" fmla="*/ 1684544 w 2728076"/>
              <a:gd name="connsiteY1" fmla="*/ 4333512 h 5315044"/>
              <a:gd name="connsiteX2" fmla="*/ 2019591 w 2728076"/>
              <a:gd name="connsiteY2" fmla="*/ 3607576 h 5315044"/>
              <a:gd name="connsiteX3" fmla="*/ 2354638 w 2728076"/>
              <a:gd name="connsiteY3" fmla="*/ 2923521 h 5315044"/>
              <a:gd name="connsiteX4" fmla="*/ 2675725 w 2728076"/>
              <a:gd name="connsiteY4" fmla="*/ 1925359 h 5315044"/>
              <a:gd name="connsiteX5" fmla="*/ 2668745 w 2728076"/>
              <a:gd name="connsiteY5" fmla="*/ 780614 h 5315044"/>
              <a:gd name="connsiteX6" fmla="*/ 2564043 w 2728076"/>
              <a:gd name="connsiteY6" fmla="*/ 103539 h 5315044"/>
              <a:gd name="connsiteX7" fmla="*/ 2152214 w 2728076"/>
              <a:gd name="connsiteY7" fmla="*/ 159380 h 5315044"/>
              <a:gd name="connsiteX8" fmla="*/ 1063310 w 2728076"/>
              <a:gd name="connsiteY8" fmla="*/ 1003979 h 5315044"/>
              <a:gd name="connsiteX9" fmla="*/ 714303 w 2728076"/>
              <a:gd name="connsiteY9" fmla="*/ 1506550 h 5315044"/>
              <a:gd name="connsiteX10" fmla="*/ 302474 w 2728076"/>
              <a:gd name="connsiteY10" fmla="*/ 2057982 h 5315044"/>
              <a:gd name="connsiteX11" fmla="*/ 16287 w 2728076"/>
              <a:gd name="connsiteY11" fmla="*/ 2832779 h 5315044"/>
              <a:gd name="connsiteX12" fmla="*/ 204751 w 2728076"/>
              <a:gd name="connsiteY12" fmla="*/ 3440052 h 5315044"/>
              <a:gd name="connsiteX13" fmla="*/ 604054 w 2728076"/>
              <a:gd name="connsiteY13" fmla="*/ 3899018 h 5315044"/>
              <a:gd name="connsiteX14" fmla="*/ 546447 w 2728076"/>
              <a:gd name="connsiteY14" fmla="*/ 4187053 h 5315044"/>
              <a:gd name="connsiteX15" fmla="*/ 155890 w 2728076"/>
              <a:gd name="connsiteY15" fmla="*/ 4815142 h 5315044"/>
              <a:gd name="connsiteX16" fmla="*/ 776875 w 2728076"/>
              <a:gd name="connsiteY16" fmla="*/ 5223979 h 5315044"/>
              <a:gd name="connsiteX17" fmla="*/ 1122517 w 2728076"/>
              <a:gd name="connsiteY17" fmla="*/ 4705516 h 5315044"/>
              <a:gd name="connsiteX18" fmla="*/ 1410552 w 2728076"/>
              <a:gd name="connsiteY18" fmla="*/ 4359874 h 5315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28076" h="5315044">
                <a:moveTo>
                  <a:pt x="1410552" y="4359874"/>
                </a:moveTo>
                <a:cubicBezTo>
                  <a:pt x="1510601" y="4191187"/>
                  <a:pt x="1583037" y="4458895"/>
                  <a:pt x="1684544" y="4333512"/>
                </a:cubicBezTo>
                <a:cubicBezTo>
                  <a:pt x="1786051" y="4208129"/>
                  <a:pt x="1907909" y="3842574"/>
                  <a:pt x="2019591" y="3607576"/>
                </a:cubicBezTo>
                <a:cubicBezTo>
                  <a:pt x="2131273" y="3372578"/>
                  <a:pt x="2245282" y="3203890"/>
                  <a:pt x="2354638" y="2923521"/>
                </a:cubicBezTo>
                <a:cubicBezTo>
                  <a:pt x="2463994" y="2643152"/>
                  <a:pt x="2623374" y="2282510"/>
                  <a:pt x="2675725" y="1925359"/>
                </a:cubicBezTo>
                <a:cubicBezTo>
                  <a:pt x="2728076" y="1568208"/>
                  <a:pt x="2687359" y="1084251"/>
                  <a:pt x="2668745" y="780614"/>
                </a:cubicBezTo>
                <a:cubicBezTo>
                  <a:pt x="2650131" y="476977"/>
                  <a:pt x="2650131" y="207078"/>
                  <a:pt x="2564043" y="103539"/>
                </a:cubicBezTo>
                <a:cubicBezTo>
                  <a:pt x="2477955" y="0"/>
                  <a:pt x="2402336" y="9307"/>
                  <a:pt x="2152214" y="159380"/>
                </a:cubicBezTo>
                <a:cubicBezTo>
                  <a:pt x="1902092" y="309453"/>
                  <a:pt x="1302962" y="779451"/>
                  <a:pt x="1063310" y="1003979"/>
                </a:cubicBezTo>
                <a:cubicBezTo>
                  <a:pt x="823658" y="1228507"/>
                  <a:pt x="841109" y="1330883"/>
                  <a:pt x="714303" y="1506550"/>
                </a:cubicBezTo>
                <a:cubicBezTo>
                  <a:pt x="587497" y="1682217"/>
                  <a:pt x="418810" y="1836944"/>
                  <a:pt x="302474" y="2057982"/>
                </a:cubicBezTo>
                <a:cubicBezTo>
                  <a:pt x="186138" y="2279020"/>
                  <a:pt x="32574" y="2602434"/>
                  <a:pt x="16287" y="2832779"/>
                </a:cubicBezTo>
                <a:cubicBezTo>
                  <a:pt x="0" y="3063124"/>
                  <a:pt x="106790" y="3262345"/>
                  <a:pt x="204751" y="3440052"/>
                </a:cubicBezTo>
                <a:cubicBezTo>
                  <a:pt x="302712" y="3617759"/>
                  <a:pt x="602891" y="3791989"/>
                  <a:pt x="604054" y="3899018"/>
                </a:cubicBezTo>
                <a:cubicBezTo>
                  <a:pt x="605218" y="4006047"/>
                  <a:pt x="621141" y="4034366"/>
                  <a:pt x="546447" y="4187053"/>
                </a:cubicBezTo>
                <a:cubicBezTo>
                  <a:pt x="471753" y="4339740"/>
                  <a:pt x="474224" y="4277224"/>
                  <a:pt x="155890" y="4815142"/>
                </a:cubicBezTo>
                <a:cubicBezTo>
                  <a:pt x="222685" y="5121040"/>
                  <a:pt x="349091" y="5315044"/>
                  <a:pt x="776875" y="5223979"/>
                </a:cubicBezTo>
                <a:cubicBezTo>
                  <a:pt x="937980" y="5205708"/>
                  <a:pt x="964882" y="4857334"/>
                  <a:pt x="1122517" y="4705516"/>
                </a:cubicBezTo>
                <a:lnTo>
                  <a:pt x="1410552" y="4359874"/>
                </a:ln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TextBox 44"/>
          <p:cNvSpPr txBox="1"/>
          <p:nvPr/>
        </p:nvSpPr>
        <p:spPr>
          <a:xfrm>
            <a:off x="4439908" y="4773069"/>
            <a:ext cx="348961" cy="561536"/>
          </a:xfrm>
          <a:prstGeom prst="rect">
            <a:avLst/>
          </a:prstGeom>
          <a:noFill/>
        </p:spPr>
        <p:txBody>
          <a:bodyPr wrap="none" rtlCol="0">
            <a:spAutoFit/>
          </a:bodyPr>
          <a:lstStyle/>
          <a:p>
            <a:pPr algn="ctr"/>
            <a:r>
              <a:rPr lang="en-US" sz="4000" b="1" dirty="0"/>
              <a:t>1</a:t>
            </a:r>
          </a:p>
        </p:txBody>
      </p:sp>
      <p:sp>
        <p:nvSpPr>
          <p:cNvPr id="47" name="TextBox 46"/>
          <p:cNvSpPr txBox="1"/>
          <p:nvPr/>
        </p:nvSpPr>
        <p:spPr>
          <a:xfrm>
            <a:off x="4397971" y="4748477"/>
            <a:ext cx="348961" cy="561536"/>
          </a:xfrm>
          <a:prstGeom prst="rect">
            <a:avLst/>
          </a:prstGeom>
          <a:noFill/>
        </p:spPr>
        <p:txBody>
          <a:bodyPr wrap="none" rtlCol="0">
            <a:spAutoFit/>
          </a:bodyPr>
          <a:lstStyle/>
          <a:p>
            <a:pPr algn="ctr"/>
            <a:r>
              <a:rPr lang="en-US" sz="4000" b="1" dirty="0"/>
              <a:t>1</a:t>
            </a:r>
          </a:p>
        </p:txBody>
      </p:sp>
      <p:sp>
        <p:nvSpPr>
          <p:cNvPr id="50" name="TextBox 49"/>
          <p:cNvSpPr txBox="1"/>
          <p:nvPr/>
        </p:nvSpPr>
        <p:spPr>
          <a:xfrm>
            <a:off x="4419645" y="4761646"/>
            <a:ext cx="348961" cy="561536"/>
          </a:xfrm>
          <a:prstGeom prst="rect">
            <a:avLst/>
          </a:prstGeom>
          <a:noFill/>
        </p:spPr>
        <p:txBody>
          <a:bodyPr wrap="none" rtlCol="0">
            <a:spAutoFit/>
          </a:bodyPr>
          <a:lstStyle/>
          <a:p>
            <a:pPr algn="ctr"/>
            <a:r>
              <a:rPr lang="en-US" sz="4000" b="1" dirty="0">
                <a:solidFill>
                  <a:schemeClr val="bg1"/>
                </a:solidFill>
              </a:rPr>
              <a:t>1</a:t>
            </a:r>
          </a:p>
        </p:txBody>
      </p:sp>
      <p:sp>
        <p:nvSpPr>
          <p:cNvPr id="51" name="Oval 50"/>
          <p:cNvSpPr/>
          <p:nvPr/>
        </p:nvSpPr>
        <p:spPr>
          <a:xfrm>
            <a:off x="4276654" y="4822654"/>
            <a:ext cx="633676" cy="633676"/>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Arrow Connector 37"/>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pic>
        <p:nvPicPr>
          <p:cNvPr id="40" name="Picture 3"/>
          <p:cNvPicPr>
            <a:picLocks noChangeAspect="1" noChangeArrowheads="1"/>
          </p:cNvPicPr>
          <p:nvPr/>
        </p:nvPicPr>
        <p:blipFill>
          <a:blip r:embed="rId4" cstate="print"/>
          <a:srcRect/>
          <a:stretch>
            <a:fillRect/>
          </a:stretch>
        </p:blipFill>
        <p:spPr bwMode="auto">
          <a:xfrm>
            <a:off x="10635324" y="7627313"/>
            <a:ext cx="276515" cy="462370"/>
          </a:xfrm>
          <a:prstGeom prst="rect">
            <a:avLst/>
          </a:prstGeom>
          <a:noFill/>
          <a:ln w="9525">
            <a:noFill/>
            <a:miter lim="800000"/>
            <a:headEnd/>
            <a:tailEnd/>
          </a:ln>
          <a:effectLst/>
        </p:spPr>
      </p:pic>
      <p:sp>
        <p:nvSpPr>
          <p:cNvPr id="44" name="Rectangle 43"/>
          <p:cNvSpPr/>
          <p:nvPr/>
        </p:nvSpPr>
        <p:spPr>
          <a:xfrm>
            <a:off x="57619" y="7915348"/>
            <a:ext cx="4103820" cy="295465"/>
          </a:xfrm>
          <a:prstGeom prst="rect">
            <a:avLst/>
          </a:prstGeom>
        </p:spPr>
        <p:txBody>
          <a:bodyPr wrap="square" lIns="109728" tIns="54864" rIns="109728" bIns="54864">
            <a:spAutoFit/>
          </a:bodyPr>
          <a:lstStyle/>
          <a:p>
            <a:r>
              <a:rPr lang="en-US" sz="1200" b="1" spc="-6" dirty="0">
                <a:solidFill>
                  <a:srgbClr val="FFFFFF"/>
                </a:solidFill>
                <a:effectLst>
                  <a:outerShdw blurRad="38100" dist="38100" dir="2700000" algn="tl">
                    <a:srgbClr val="000000">
                      <a:alpha val="43137"/>
                    </a:srgbClr>
                  </a:outerShdw>
                </a:effectLst>
                <a:cs typeface="Arial"/>
              </a:rPr>
              <a:t>May 2023 – Google Earth Screen Capture</a:t>
            </a:r>
          </a:p>
        </p:txBody>
      </p:sp>
      <p:cxnSp>
        <p:nvCxnSpPr>
          <p:cNvPr id="27" name="Straight Connector 26"/>
          <p:cNvCxnSpPr/>
          <p:nvPr/>
        </p:nvCxnSpPr>
        <p:spPr>
          <a:xfrm>
            <a:off x="4334260" y="2559411"/>
            <a:ext cx="230428" cy="172821"/>
          </a:xfrm>
          <a:prstGeom prst="line">
            <a:avLst/>
          </a:prstGeom>
          <a:ln w="6032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4334260" y="2559411"/>
            <a:ext cx="230428" cy="172821"/>
          </a:xfrm>
          <a:prstGeom prst="line">
            <a:avLst/>
          </a:prstGeom>
          <a:ln w="60325">
            <a:solidFill>
              <a:srgbClr val="FFFF00"/>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659221" y="1522485"/>
            <a:ext cx="444353" cy="707886"/>
          </a:xfrm>
          <a:prstGeom prst="rect">
            <a:avLst/>
          </a:prstGeom>
          <a:noFill/>
        </p:spPr>
        <p:txBody>
          <a:bodyPr wrap="none" rtlCol="0">
            <a:spAutoFit/>
          </a:bodyPr>
          <a:lstStyle/>
          <a:p>
            <a:pPr algn="ctr"/>
            <a:r>
              <a:rPr lang="en-US" sz="4000" b="1" dirty="0">
                <a:solidFill>
                  <a:srgbClr val="00CC99"/>
                </a:solidFill>
              </a:rPr>
              <a:t>1</a:t>
            </a:r>
          </a:p>
        </p:txBody>
      </p:sp>
      <p:sp>
        <p:nvSpPr>
          <p:cNvPr id="41" name="Freeform 40"/>
          <p:cNvSpPr/>
          <p:nvPr/>
        </p:nvSpPr>
        <p:spPr>
          <a:xfrm>
            <a:off x="2891434" y="3119473"/>
            <a:ext cx="1687965" cy="1958408"/>
          </a:xfrm>
          <a:custGeom>
            <a:avLst/>
            <a:gdLst>
              <a:gd name="connsiteX0" fmla="*/ 669235 w 1194022"/>
              <a:gd name="connsiteY0" fmla="*/ 850790 h 3473395"/>
              <a:gd name="connsiteX1" fmla="*/ 812359 w 1194022"/>
              <a:gd name="connsiteY1" fmla="*/ 1335819 h 3473395"/>
              <a:gd name="connsiteX2" fmla="*/ 987288 w 1194022"/>
              <a:gd name="connsiteY2" fmla="*/ 1677725 h 3473395"/>
              <a:gd name="connsiteX3" fmla="*/ 995239 w 1194022"/>
              <a:gd name="connsiteY3" fmla="*/ 2059388 h 3473395"/>
              <a:gd name="connsiteX4" fmla="*/ 955482 w 1194022"/>
              <a:gd name="connsiteY4" fmla="*/ 2345635 h 3473395"/>
              <a:gd name="connsiteX5" fmla="*/ 899823 w 1194022"/>
              <a:gd name="connsiteY5" fmla="*/ 2798859 h 3473395"/>
              <a:gd name="connsiteX6" fmla="*/ 1066801 w 1194022"/>
              <a:gd name="connsiteY6" fmla="*/ 3299791 h 3473395"/>
              <a:gd name="connsiteX7" fmla="*/ 136498 w 1194022"/>
              <a:gd name="connsiteY7" fmla="*/ 3307743 h 3473395"/>
              <a:gd name="connsiteX8" fmla="*/ 247816 w 1194022"/>
              <a:gd name="connsiteY8" fmla="*/ 2305878 h 3473395"/>
              <a:gd name="connsiteX9" fmla="*/ 311427 w 1194022"/>
              <a:gd name="connsiteY9" fmla="*/ 1622066 h 3473395"/>
              <a:gd name="connsiteX10" fmla="*/ 263719 w 1194022"/>
              <a:gd name="connsiteY10" fmla="*/ 1129085 h 3473395"/>
              <a:gd name="connsiteX11" fmla="*/ 192157 w 1194022"/>
              <a:gd name="connsiteY11" fmla="*/ 596348 h 3473395"/>
              <a:gd name="connsiteX12" fmla="*/ 192157 w 1194022"/>
              <a:gd name="connsiteY12" fmla="*/ 222637 h 3473395"/>
              <a:gd name="connsiteX13" fmla="*/ 597674 w 1194022"/>
              <a:gd name="connsiteY13" fmla="*/ 0 h 3473395"/>
              <a:gd name="connsiteX0" fmla="*/ 669235 w 1194022"/>
              <a:gd name="connsiteY0" fmla="*/ 850790 h 3473395"/>
              <a:gd name="connsiteX1" fmla="*/ 812359 w 1194022"/>
              <a:gd name="connsiteY1" fmla="*/ 1335819 h 3473395"/>
              <a:gd name="connsiteX2" fmla="*/ 987288 w 1194022"/>
              <a:gd name="connsiteY2" fmla="*/ 1677725 h 3473395"/>
              <a:gd name="connsiteX3" fmla="*/ 995239 w 1194022"/>
              <a:gd name="connsiteY3" fmla="*/ 2059388 h 3473395"/>
              <a:gd name="connsiteX4" fmla="*/ 955482 w 1194022"/>
              <a:gd name="connsiteY4" fmla="*/ 2345635 h 3473395"/>
              <a:gd name="connsiteX5" fmla="*/ 899823 w 1194022"/>
              <a:gd name="connsiteY5" fmla="*/ 2798859 h 3473395"/>
              <a:gd name="connsiteX6" fmla="*/ 1066801 w 1194022"/>
              <a:gd name="connsiteY6" fmla="*/ 3299791 h 3473395"/>
              <a:gd name="connsiteX7" fmla="*/ 136498 w 1194022"/>
              <a:gd name="connsiteY7" fmla="*/ 3307743 h 3473395"/>
              <a:gd name="connsiteX8" fmla="*/ 247816 w 1194022"/>
              <a:gd name="connsiteY8" fmla="*/ 2305878 h 3473395"/>
              <a:gd name="connsiteX9" fmla="*/ 311427 w 1194022"/>
              <a:gd name="connsiteY9" fmla="*/ 1622066 h 3473395"/>
              <a:gd name="connsiteX10" fmla="*/ 263719 w 1194022"/>
              <a:gd name="connsiteY10" fmla="*/ 1129085 h 3473395"/>
              <a:gd name="connsiteX11" fmla="*/ 192157 w 1194022"/>
              <a:gd name="connsiteY11" fmla="*/ 222637 h 3473395"/>
              <a:gd name="connsiteX12" fmla="*/ 597674 w 1194022"/>
              <a:gd name="connsiteY12" fmla="*/ 0 h 3473395"/>
              <a:gd name="connsiteX0" fmla="*/ 669235 w 1194022"/>
              <a:gd name="connsiteY0" fmla="*/ 850790 h 3473395"/>
              <a:gd name="connsiteX1" fmla="*/ 812359 w 1194022"/>
              <a:gd name="connsiteY1" fmla="*/ 1335819 h 3473395"/>
              <a:gd name="connsiteX2" fmla="*/ 987288 w 1194022"/>
              <a:gd name="connsiteY2" fmla="*/ 1677725 h 3473395"/>
              <a:gd name="connsiteX3" fmla="*/ 995239 w 1194022"/>
              <a:gd name="connsiteY3" fmla="*/ 2059388 h 3473395"/>
              <a:gd name="connsiteX4" fmla="*/ 955482 w 1194022"/>
              <a:gd name="connsiteY4" fmla="*/ 2345635 h 3473395"/>
              <a:gd name="connsiteX5" fmla="*/ 899823 w 1194022"/>
              <a:gd name="connsiteY5" fmla="*/ 2798859 h 3473395"/>
              <a:gd name="connsiteX6" fmla="*/ 1066801 w 1194022"/>
              <a:gd name="connsiteY6" fmla="*/ 3299791 h 3473395"/>
              <a:gd name="connsiteX7" fmla="*/ 136498 w 1194022"/>
              <a:gd name="connsiteY7" fmla="*/ 3307743 h 3473395"/>
              <a:gd name="connsiteX8" fmla="*/ 247816 w 1194022"/>
              <a:gd name="connsiteY8" fmla="*/ 2305878 h 3473395"/>
              <a:gd name="connsiteX9" fmla="*/ 311427 w 1194022"/>
              <a:gd name="connsiteY9" fmla="*/ 1622066 h 3473395"/>
              <a:gd name="connsiteX10" fmla="*/ 263719 w 1194022"/>
              <a:gd name="connsiteY10" fmla="*/ 1129085 h 3473395"/>
              <a:gd name="connsiteX11" fmla="*/ 211446 w 1194022"/>
              <a:gd name="connsiteY11" fmla="*/ 251585 h 3473395"/>
              <a:gd name="connsiteX12" fmla="*/ 597674 w 1194022"/>
              <a:gd name="connsiteY12" fmla="*/ 0 h 3473395"/>
              <a:gd name="connsiteX0" fmla="*/ 669235 w 1194022"/>
              <a:gd name="connsiteY0" fmla="*/ 850790 h 3473395"/>
              <a:gd name="connsiteX1" fmla="*/ 812359 w 1194022"/>
              <a:gd name="connsiteY1" fmla="*/ 1335819 h 3473395"/>
              <a:gd name="connsiteX2" fmla="*/ 987288 w 1194022"/>
              <a:gd name="connsiteY2" fmla="*/ 1677725 h 3473395"/>
              <a:gd name="connsiteX3" fmla="*/ 995239 w 1194022"/>
              <a:gd name="connsiteY3" fmla="*/ 2059388 h 3473395"/>
              <a:gd name="connsiteX4" fmla="*/ 955482 w 1194022"/>
              <a:gd name="connsiteY4" fmla="*/ 2345635 h 3473395"/>
              <a:gd name="connsiteX5" fmla="*/ 899823 w 1194022"/>
              <a:gd name="connsiteY5" fmla="*/ 2798859 h 3473395"/>
              <a:gd name="connsiteX6" fmla="*/ 1066801 w 1194022"/>
              <a:gd name="connsiteY6" fmla="*/ 3299791 h 3473395"/>
              <a:gd name="connsiteX7" fmla="*/ 136498 w 1194022"/>
              <a:gd name="connsiteY7" fmla="*/ 3307743 h 3473395"/>
              <a:gd name="connsiteX8" fmla="*/ 247816 w 1194022"/>
              <a:gd name="connsiteY8" fmla="*/ 2305878 h 3473395"/>
              <a:gd name="connsiteX9" fmla="*/ 311427 w 1194022"/>
              <a:gd name="connsiteY9" fmla="*/ 1622066 h 3473395"/>
              <a:gd name="connsiteX10" fmla="*/ 263719 w 1194022"/>
              <a:gd name="connsiteY10" fmla="*/ 1129085 h 3473395"/>
              <a:gd name="connsiteX11" fmla="*/ 597674 w 1194022"/>
              <a:gd name="connsiteY11" fmla="*/ 0 h 3473395"/>
              <a:gd name="connsiteX0" fmla="*/ 669235 w 1194022"/>
              <a:gd name="connsiteY0" fmla="*/ 0 h 2622605"/>
              <a:gd name="connsiteX1" fmla="*/ 812359 w 1194022"/>
              <a:gd name="connsiteY1" fmla="*/ 485029 h 2622605"/>
              <a:gd name="connsiteX2" fmla="*/ 987288 w 1194022"/>
              <a:gd name="connsiteY2" fmla="*/ 826935 h 2622605"/>
              <a:gd name="connsiteX3" fmla="*/ 995239 w 1194022"/>
              <a:gd name="connsiteY3" fmla="*/ 1208598 h 2622605"/>
              <a:gd name="connsiteX4" fmla="*/ 955482 w 1194022"/>
              <a:gd name="connsiteY4" fmla="*/ 1494845 h 2622605"/>
              <a:gd name="connsiteX5" fmla="*/ 899823 w 1194022"/>
              <a:gd name="connsiteY5" fmla="*/ 1948069 h 2622605"/>
              <a:gd name="connsiteX6" fmla="*/ 1066801 w 1194022"/>
              <a:gd name="connsiteY6" fmla="*/ 2449001 h 2622605"/>
              <a:gd name="connsiteX7" fmla="*/ 136498 w 1194022"/>
              <a:gd name="connsiteY7" fmla="*/ 2456953 h 2622605"/>
              <a:gd name="connsiteX8" fmla="*/ 247816 w 1194022"/>
              <a:gd name="connsiteY8" fmla="*/ 1455088 h 2622605"/>
              <a:gd name="connsiteX9" fmla="*/ 311427 w 1194022"/>
              <a:gd name="connsiteY9" fmla="*/ 771276 h 2622605"/>
              <a:gd name="connsiteX10" fmla="*/ 263719 w 1194022"/>
              <a:gd name="connsiteY10" fmla="*/ 278295 h 2622605"/>
              <a:gd name="connsiteX11" fmla="*/ 557088 w 1194022"/>
              <a:gd name="connsiteY11" fmla="*/ 34472 h 2622605"/>
              <a:gd name="connsiteX0" fmla="*/ 669235 w 1194022"/>
              <a:gd name="connsiteY0" fmla="*/ 0 h 2622605"/>
              <a:gd name="connsiteX1" fmla="*/ 812359 w 1194022"/>
              <a:gd name="connsiteY1" fmla="*/ 485029 h 2622605"/>
              <a:gd name="connsiteX2" fmla="*/ 987288 w 1194022"/>
              <a:gd name="connsiteY2" fmla="*/ 826935 h 2622605"/>
              <a:gd name="connsiteX3" fmla="*/ 995239 w 1194022"/>
              <a:gd name="connsiteY3" fmla="*/ 1208598 h 2622605"/>
              <a:gd name="connsiteX4" fmla="*/ 955482 w 1194022"/>
              <a:gd name="connsiteY4" fmla="*/ 1494845 h 2622605"/>
              <a:gd name="connsiteX5" fmla="*/ 899823 w 1194022"/>
              <a:gd name="connsiteY5" fmla="*/ 1948069 h 2622605"/>
              <a:gd name="connsiteX6" fmla="*/ 1066801 w 1194022"/>
              <a:gd name="connsiteY6" fmla="*/ 2449001 h 2622605"/>
              <a:gd name="connsiteX7" fmla="*/ 136498 w 1194022"/>
              <a:gd name="connsiteY7" fmla="*/ 2456953 h 2622605"/>
              <a:gd name="connsiteX8" fmla="*/ 247816 w 1194022"/>
              <a:gd name="connsiteY8" fmla="*/ 1455088 h 2622605"/>
              <a:gd name="connsiteX9" fmla="*/ 311427 w 1194022"/>
              <a:gd name="connsiteY9" fmla="*/ 771276 h 2622605"/>
              <a:gd name="connsiteX10" fmla="*/ 263719 w 1194022"/>
              <a:gd name="connsiteY10" fmla="*/ 278295 h 2622605"/>
              <a:gd name="connsiteX11" fmla="*/ 557088 w 1194022"/>
              <a:gd name="connsiteY11" fmla="*/ 34472 h 2622605"/>
              <a:gd name="connsiteX0" fmla="*/ 669235 w 1194022"/>
              <a:gd name="connsiteY0" fmla="*/ 0 h 2622605"/>
              <a:gd name="connsiteX1" fmla="*/ 812359 w 1194022"/>
              <a:gd name="connsiteY1" fmla="*/ 485029 h 2622605"/>
              <a:gd name="connsiteX2" fmla="*/ 987288 w 1194022"/>
              <a:gd name="connsiteY2" fmla="*/ 826935 h 2622605"/>
              <a:gd name="connsiteX3" fmla="*/ 995239 w 1194022"/>
              <a:gd name="connsiteY3" fmla="*/ 1208598 h 2622605"/>
              <a:gd name="connsiteX4" fmla="*/ 955482 w 1194022"/>
              <a:gd name="connsiteY4" fmla="*/ 1494845 h 2622605"/>
              <a:gd name="connsiteX5" fmla="*/ 899823 w 1194022"/>
              <a:gd name="connsiteY5" fmla="*/ 1948069 h 2622605"/>
              <a:gd name="connsiteX6" fmla="*/ 1066801 w 1194022"/>
              <a:gd name="connsiteY6" fmla="*/ 2449001 h 2622605"/>
              <a:gd name="connsiteX7" fmla="*/ 136498 w 1194022"/>
              <a:gd name="connsiteY7" fmla="*/ 2456953 h 2622605"/>
              <a:gd name="connsiteX8" fmla="*/ 247816 w 1194022"/>
              <a:gd name="connsiteY8" fmla="*/ 1455088 h 2622605"/>
              <a:gd name="connsiteX9" fmla="*/ 311427 w 1194022"/>
              <a:gd name="connsiteY9" fmla="*/ 771276 h 2622605"/>
              <a:gd name="connsiteX10" fmla="*/ 263719 w 1194022"/>
              <a:gd name="connsiteY10" fmla="*/ 278295 h 2622605"/>
              <a:gd name="connsiteX11" fmla="*/ 557088 w 1194022"/>
              <a:gd name="connsiteY11" fmla="*/ 34472 h 2622605"/>
              <a:gd name="connsiteX12" fmla="*/ 669235 w 1194022"/>
              <a:gd name="connsiteY12" fmla="*/ 0 h 2622605"/>
              <a:gd name="connsiteX0" fmla="*/ 557088 w 1194022"/>
              <a:gd name="connsiteY0" fmla="*/ 16008 h 2604141"/>
              <a:gd name="connsiteX1" fmla="*/ 812359 w 1194022"/>
              <a:gd name="connsiteY1" fmla="*/ 466565 h 2604141"/>
              <a:gd name="connsiteX2" fmla="*/ 987288 w 1194022"/>
              <a:gd name="connsiteY2" fmla="*/ 808471 h 2604141"/>
              <a:gd name="connsiteX3" fmla="*/ 995239 w 1194022"/>
              <a:gd name="connsiteY3" fmla="*/ 1190134 h 2604141"/>
              <a:gd name="connsiteX4" fmla="*/ 955482 w 1194022"/>
              <a:gd name="connsiteY4" fmla="*/ 1476381 h 2604141"/>
              <a:gd name="connsiteX5" fmla="*/ 899823 w 1194022"/>
              <a:gd name="connsiteY5" fmla="*/ 1929605 h 2604141"/>
              <a:gd name="connsiteX6" fmla="*/ 1066801 w 1194022"/>
              <a:gd name="connsiteY6" fmla="*/ 2430537 h 2604141"/>
              <a:gd name="connsiteX7" fmla="*/ 136498 w 1194022"/>
              <a:gd name="connsiteY7" fmla="*/ 2438489 h 2604141"/>
              <a:gd name="connsiteX8" fmla="*/ 247816 w 1194022"/>
              <a:gd name="connsiteY8" fmla="*/ 1436624 h 2604141"/>
              <a:gd name="connsiteX9" fmla="*/ 311427 w 1194022"/>
              <a:gd name="connsiteY9" fmla="*/ 752812 h 2604141"/>
              <a:gd name="connsiteX10" fmla="*/ 263719 w 1194022"/>
              <a:gd name="connsiteY10" fmla="*/ 259831 h 2604141"/>
              <a:gd name="connsiteX11" fmla="*/ 557088 w 1194022"/>
              <a:gd name="connsiteY11" fmla="*/ 16008 h 2604141"/>
              <a:gd name="connsiteX0" fmla="*/ 557088 w 1194022"/>
              <a:gd name="connsiteY0" fmla="*/ 16008 h 2604141"/>
              <a:gd name="connsiteX1" fmla="*/ 812359 w 1194022"/>
              <a:gd name="connsiteY1" fmla="*/ 466565 h 2604141"/>
              <a:gd name="connsiteX2" fmla="*/ 987288 w 1194022"/>
              <a:gd name="connsiteY2" fmla="*/ 808471 h 2604141"/>
              <a:gd name="connsiteX3" fmla="*/ 995239 w 1194022"/>
              <a:gd name="connsiteY3" fmla="*/ 1190134 h 2604141"/>
              <a:gd name="connsiteX4" fmla="*/ 955482 w 1194022"/>
              <a:gd name="connsiteY4" fmla="*/ 1476381 h 2604141"/>
              <a:gd name="connsiteX5" fmla="*/ 899823 w 1194022"/>
              <a:gd name="connsiteY5" fmla="*/ 1929605 h 2604141"/>
              <a:gd name="connsiteX6" fmla="*/ 1066801 w 1194022"/>
              <a:gd name="connsiteY6" fmla="*/ 2430537 h 2604141"/>
              <a:gd name="connsiteX7" fmla="*/ 136498 w 1194022"/>
              <a:gd name="connsiteY7" fmla="*/ 2438489 h 2604141"/>
              <a:gd name="connsiteX8" fmla="*/ 247816 w 1194022"/>
              <a:gd name="connsiteY8" fmla="*/ 1436624 h 2604141"/>
              <a:gd name="connsiteX9" fmla="*/ 311427 w 1194022"/>
              <a:gd name="connsiteY9" fmla="*/ 752812 h 2604141"/>
              <a:gd name="connsiteX10" fmla="*/ 263719 w 1194022"/>
              <a:gd name="connsiteY10" fmla="*/ 259831 h 2604141"/>
              <a:gd name="connsiteX11" fmla="*/ 557088 w 1194022"/>
              <a:gd name="connsiteY11" fmla="*/ 16008 h 2604141"/>
              <a:gd name="connsiteX0" fmla="*/ 340614 w 917051"/>
              <a:gd name="connsiteY0" fmla="*/ 16008 h 2461435"/>
              <a:gd name="connsiteX1" fmla="*/ 595885 w 917051"/>
              <a:gd name="connsiteY1" fmla="*/ 466565 h 2461435"/>
              <a:gd name="connsiteX2" fmla="*/ 770814 w 917051"/>
              <a:gd name="connsiteY2" fmla="*/ 808471 h 2461435"/>
              <a:gd name="connsiteX3" fmla="*/ 778765 w 917051"/>
              <a:gd name="connsiteY3" fmla="*/ 1190134 h 2461435"/>
              <a:gd name="connsiteX4" fmla="*/ 739008 w 917051"/>
              <a:gd name="connsiteY4" fmla="*/ 1476381 h 2461435"/>
              <a:gd name="connsiteX5" fmla="*/ 683349 w 917051"/>
              <a:gd name="connsiteY5" fmla="*/ 1929605 h 2461435"/>
              <a:gd name="connsiteX6" fmla="*/ 850327 w 917051"/>
              <a:gd name="connsiteY6" fmla="*/ 2430537 h 2461435"/>
              <a:gd name="connsiteX7" fmla="*/ 283007 w 917051"/>
              <a:gd name="connsiteY7" fmla="*/ 1744218 h 2461435"/>
              <a:gd name="connsiteX8" fmla="*/ 31342 w 917051"/>
              <a:gd name="connsiteY8" fmla="*/ 1436624 h 2461435"/>
              <a:gd name="connsiteX9" fmla="*/ 94953 w 917051"/>
              <a:gd name="connsiteY9" fmla="*/ 752812 h 2461435"/>
              <a:gd name="connsiteX10" fmla="*/ 47245 w 917051"/>
              <a:gd name="connsiteY10" fmla="*/ 259831 h 2461435"/>
              <a:gd name="connsiteX11" fmla="*/ 340614 w 917051"/>
              <a:gd name="connsiteY11" fmla="*/ 16008 h 2461435"/>
              <a:gd name="connsiteX0" fmla="*/ 340614 w 801294"/>
              <a:gd name="connsiteY0" fmla="*/ 16008 h 1974245"/>
              <a:gd name="connsiteX1" fmla="*/ 595885 w 801294"/>
              <a:gd name="connsiteY1" fmla="*/ 466565 h 1974245"/>
              <a:gd name="connsiteX2" fmla="*/ 770814 w 801294"/>
              <a:gd name="connsiteY2" fmla="*/ 808471 h 1974245"/>
              <a:gd name="connsiteX3" fmla="*/ 778765 w 801294"/>
              <a:gd name="connsiteY3" fmla="*/ 1190134 h 1974245"/>
              <a:gd name="connsiteX4" fmla="*/ 739008 w 801294"/>
              <a:gd name="connsiteY4" fmla="*/ 1476381 h 1974245"/>
              <a:gd name="connsiteX5" fmla="*/ 683349 w 801294"/>
              <a:gd name="connsiteY5" fmla="*/ 1929605 h 1974245"/>
              <a:gd name="connsiteX6" fmla="*/ 283007 w 801294"/>
              <a:gd name="connsiteY6" fmla="*/ 1744218 h 1974245"/>
              <a:gd name="connsiteX7" fmla="*/ 31342 w 801294"/>
              <a:gd name="connsiteY7" fmla="*/ 1436624 h 1974245"/>
              <a:gd name="connsiteX8" fmla="*/ 94953 w 801294"/>
              <a:gd name="connsiteY8" fmla="*/ 752812 h 1974245"/>
              <a:gd name="connsiteX9" fmla="*/ 47245 w 801294"/>
              <a:gd name="connsiteY9" fmla="*/ 259831 h 1974245"/>
              <a:gd name="connsiteX10" fmla="*/ 340614 w 801294"/>
              <a:gd name="connsiteY10" fmla="*/ 16008 h 1974245"/>
              <a:gd name="connsiteX0" fmla="*/ 924361 w 1385041"/>
              <a:gd name="connsiteY0" fmla="*/ 16008 h 1974245"/>
              <a:gd name="connsiteX1" fmla="*/ 1179632 w 1385041"/>
              <a:gd name="connsiteY1" fmla="*/ 466565 h 1974245"/>
              <a:gd name="connsiteX2" fmla="*/ 1354561 w 1385041"/>
              <a:gd name="connsiteY2" fmla="*/ 808471 h 1974245"/>
              <a:gd name="connsiteX3" fmla="*/ 1362512 w 1385041"/>
              <a:gd name="connsiteY3" fmla="*/ 1190134 h 1974245"/>
              <a:gd name="connsiteX4" fmla="*/ 1322755 w 1385041"/>
              <a:gd name="connsiteY4" fmla="*/ 1476381 h 1974245"/>
              <a:gd name="connsiteX5" fmla="*/ 1267096 w 1385041"/>
              <a:gd name="connsiteY5" fmla="*/ 1929605 h 1974245"/>
              <a:gd name="connsiteX6" fmla="*/ 866754 w 1385041"/>
              <a:gd name="connsiteY6" fmla="*/ 1744218 h 1974245"/>
              <a:gd name="connsiteX7" fmla="*/ 615089 w 1385041"/>
              <a:gd name="connsiteY7" fmla="*/ 1436624 h 1974245"/>
              <a:gd name="connsiteX8" fmla="*/ 2650 w 1385041"/>
              <a:gd name="connsiteY8" fmla="*/ 764899 h 1974245"/>
              <a:gd name="connsiteX9" fmla="*/ 630992 w 1385041"/>
              <a:gd name="connsiteY9" fmla="*/ 259831 h 1974245"/>
              <a:gd name="connsiteX10" fmla="*/ 924361 w 1385041"/>
              <a:gd name="connsiteY10" fmla="*/ 16008 h 1974245"/>
              <a:gd name="connsiteX0" fmla="*/ 924361 w 1678555"/>
              <a:gd name="connsiteY0" fmla="*/ 16008 h 1974245"/>
              <a:gd name="connsiteX1" fmla="*/ 1179632 w 1678555"/>
              <a:gd name="connsiteY1" fmla="*/ 466565 h 1974245"/>
              <a:gd name="connsiteX2" fmla="*/ 1354561 w 1678555"/>
              <a:gd name="connsiteY2" fmla="*/ 808471 h 1974245"/>
              <a:gd name="connsiteX3" fmla="*/ 1673254 w 1678555"/>
              <a:gd name="connsiteY3" fmla="*/ 1110541 h 1974245"/>
              <a:gd name="connsiteX4" fmla="*/ 1322755 w 1678555"/>
              <a:gd name="connsiteY4" fmla="*/ 1476381 h 1974245"/>
              <a:gd name="connsiteX5" fmla="*/ 1267096 w 1678555"/>
              <a:gd name="connsiteY5" fmla="*/ 1929605 h 1974245"/>
              <a:gd name="connsiteX6" fmla="*/ 866754 w 1678555"/>
              <a:gd name="connsiteY6" fmla="*/ 1744218 h 1974245"/>
              <a:gd name="connsiteX7" fmla="*/ 615089 w 1678555"/>
              <a:gd name="connsiteY7" fmla="*/ 1436624 h 1974245"/>
              <a:gd name="connsiteX8" fmla="*/ 2650 w 1678555"/>
              <a:gd name="connsiteY8" fmla="*/ 764899 h 1974245"/>
              <a:gd name="connsiteX9" fmla="*/ 630992 w 1678555"/>
              <a:gd name="connsiteY9" fmla="*/ 259831 h 1974245"/>
              <a:gd name="connsiteX10" fmla="*/ 924361 w 1678555"/>
              <a:gd name="connsiteY10" fmla="*/ 16008 h 1974245"/>
              <a:gd name="connsiteX0" fmla="*/ 924361 w 1687965"/>
              <a:gd name="connsiteY0" fmla="*/ 16008 h 1958408"/>
              <a:gd name="connsiteX1" fmla="*/ 1179632 w 1687965"/>
              <a:gd name="connsiteY1" fmla="*/ 466565 h 1958408"/>
              <a:gd name="connsiteX2" fmla="*/ 1354561 w 1687965"/>
              <a:gd name="connsiteY2" fmla="*/ 808471 h 1958408"/>
              <a:gd name="connsiteX3" fmla="*/ 1673254 w 1687965"/>
              <a:gd name="connsiteY3" fmla="*/ 1110541 h 1958408"/>
              <a:gd name="connsiteX4" fmla="*/ 1442826 w 1687965"/>
              <a:gd name="connsiteY4" fmla="*/ 1571397 h 1958408"/>
              <a:gd name="connsiteX5" fmla="*/ 1267096 w 1687965"/>
              <a:gd name="connsiteY5" fmla="*/ 1929605 h 1958408"/>
              <a:gd name="connsiteX6" fmla="*/ 866754 w 1687965"/>
              <a:gd name="connsiteY6" fmla="*/ 1744218 h 1958408"/>
              <a:gd name="connsiteX7" fmla="*/ 615089 w 1687965"/>
              <a:gd name="connsiteY7" fmla="*/ 1436624 h 1958408"/>
              <a:gd name="connsiteX8" fmla="*/ 2650 w 1687965"/>
              <a:gd name="connsiteY8" fmla="*/ 764899 h 1958408"/>
              <a:gd name="connsiteX9" fmla="*/ 630992 w 1687965"/>
              <a:gd name="connsiteY9" fmla="*/ 259831 h 1958408"/>
              <a:gd name="connsiteX10" fmla="*/ 924361 w 1687965"/>
              <a:gd name="connsiteY10" fmla="*/ 16008 h 1958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7965" h="1958408">
                <a:moveTo>
                  <a:pt x="924361" y="16008"/>
                </a:moveTo>
                <a:cubicBezTo>
                  <a:pt x="1217510" y="92087"/>
                  <a:pt x="1094542" y="316379"/>
                  <a:pt x="1179632" y="466565"/>
                </a:cubicBezTo>
                <a:cubicBezTo>
                  <a:pt x="1232641" y="604388"/>
                  <a:pt x="1272291" y="701142"/>
                  <a:pt x="1354561" y="808471"/>
                </a:cubicBezTo>
                <a:cubicBezTo>
                  <a:pt x="1436831" y="915800"/>
                  <a:pt x="1658543" y="983387"/>
                  <a:pt x="1673254" y="1110541"/>
                </a:cubicBezTo>
                <a:cubicBezTo>
                  <a:pt x="1687965" y="1237695"/>
                  <a:pt x="1510519" y="1434886"/>
                  <a:pt x="1442826" y="1571397"/>
                </a:cubicBezTo>
                <a:cubicBezTo>
                  <a:pt x="1375133" y="1707908"/>
                  <a:pt x="1363108" y="1900802"/>
                  <a:pt x="1267096" y="1929605"/>
                </a:cubicBezTo>
                <a:cubicBezTo>
                  <a:pt x="1171084" y="1958408"/>
                  <a:pt x="975422" y="1826381"/>
                  <a:pt x="866754" y="1744218"/>
                </a:cubicBezTo>
                <a:cubicBezTo>
                  <a:pt x="758086" y="1662055"/>
                  <a:pt x="759106" y="1599844"/>
                  <a:pt x="615089" y="1436624"/>
                </a:cubicBezTo>
                <a:cubicBezTo>
                  <a:pt x="471072" y="1273404"/>
                  <a:pt x="0" y="961031"/>
                  <a:pt x="2650" y="764899"/>
                </a:cubicBezTo>
                <a:cubicBezTo>
                  <a:pt x="5300" y="568767"/>
                  <a:pt x="477374" y="384646"/>
                  <a:pt x="630992" y="259831"/>
                </a:cubicBezTo>
                <a:cubicBezTo>
                  <a:pt x="784610" y="135016"/>
                  <a:pt x="644660" y="0"/>
                  <a:pt x="924361" y="16008"/>
                </a:cubicBezTo>
                <a:close/>
              </a:path>
            </a:pathLst>
          </a:custGeom>
          <a:ln w="5080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Oval 24"/>
          <p:cNvSpPr/>
          <p:nvPr/>
        </p:nvSpPr>
        <p:spPr>
          <a:xfrm rot="2040757">
            <a:off x="6541563" y="5187010"/>
            <a:ext cx="1634067" cy="1288513"/>
          </a:xfrm>
          <a:prstGeom prst="ellipse">
            <a:avLst/>
          </a:prstGeom>
          <a:noFill/>
          <a:ln w="50800">
            <a:solidFill>
              <a:srgbClr val="FF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681" name="Rectangle 1"/>
          <p:cNvSpPr>
            <a:spLocks noChangeArrowheads="1"/>
          </p:cNvSpPr>
          <p:nvPr/>
        </p:nvSpPr>
        <p:spPr bwMode="auto">
          <a:xfrm>
            <a:off x="0" y="0"/>
            <a:ext cx="109728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itchFamily="34" charset="0"/>
                <a:ea typeface="Calibri" pitchFamily="34" charset="0"/>
                <a:cs typeface="Arial" pitchFamily="34" charset="0"/>
              </a:rPr>
              <a:t>Dr. Henri Grissino-Mayer at UTenn, Knoxville is a dendrochronologist.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0" name="Oval 29"/>
          <p:cNvSpPr/>
          <p:nvPr/>
        </p:nvSpPr>
        <p:spPr>
          <a:xfrm rot="2040757">
            <a:off x="7448301" y="3819438"/>
            <a:ext cx="972168" cy="718607"/>
          </a:xfrm>
          <a:prstGeom prst="ellipse">
            <a:avLst/>
          </a:prstGeom>
          <a:noFill/>
          <a:ln w="50800">
            <a:solidFill>
              <a:srgbClr val="FF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p:cNvSpPr/>
          <p:nvPr/>
        </p:nvSpPr>
        <p:spPr>
          <a:xfrm>
            <a:off x="568800" y="1497600"/>
            <a:ext cx="2542800" cy="6746400"/>
          </a:xfrm>
          <a:custGeom>
            <a:avLst/>
            <a:gdLst>
              <a:gd name="connsiteX0" fmla="*/ 1468800 w 2542800"/>
              <a:gd name="connsiteY0" fmla="*/ 0 h 6746400"/>
              <a:gd name="connsiteX1" fmla="*/ 1548000 w 2542800"/>
              <a:gd name="connsiteY1" fmla="*/ 684000 h 6746400"/>
              <a:gd name="connsiteX2" fmla="*/ 1800000 w 2542800"/>
              <a:gd name="connsiteY2" fmla="*/ 1130400 h 6746400"/>
              <a:gd name="connsiteX3" fmla="*/ 1965600 w 2542800"/>
              <a:gd name="connsiteY3" fmla="*/ 1180800 h 6746400"/>
              <a:gd name="connsiteX4" fmla="*/ 2260800 w 2542800"/>
              <a:gd name="connsiteY4" fmla="*/ 1836000 h 6746400"/>
              <a:gd name="connsiteX5" fmla="*/ 2541600 w 2542800"/>
              <a:gd name="connsiteY5" fmla="*/ 2181600 h 6746400"/>
              <a:gd name="connsiteX6" fmla="*/ 2268000 w 2542800"/>
              <a:gd name="connsiteY6" fmla="*/ 2268000 h 6746400"/>
              <a:gd name="connsiteX7" fmla="*/ 1771200 w 2542800"/>
              <a:gd name="connsiteY7" fmla="*/ 2556000 h 6746400"/>
              <a:gd name="connsiteX8" fmla="*/ 1569600 w 2542800"/>
              <a:gd name="connsiteY8" fmla="*/ 2851200 h 6746400"/>
              <a:gd name="connsiteX9" fmla="*/ 1792800 w 2542800"/>
              <a:gd name="connsiteY9" fmla="*/ 3362400 h 6746400"/>
              <a:gd name="connsiteX10" fmla="*/ 1576800 w 2542800"/>
              <a:gd name="connsiteY10" fmla="*/ 3866400 h 6746400"/>
              <a:gd name="connsiteX11" fmla="*/ 1130400 w 2542800"/>
              <a:gd name="connsiteY11" fmla="*/ 4003200 h 6746400"/>
              <a:gd name="connsiteX12" fmla="*/ 921600 w 2542800"/>
              <a:gd name="connsiteY12" fmla="*/ 3002400 h 6746400"/>
              <a:gd name="connsiteX13" fmla="*/ 813600 w 2542800"/>
              <a:gd name="connsiteY13" fmla="*/ 2325600 h 6746400"/>
              <a:gd name="connsiteX14" fmla="*/ 381600 w 2542800"/>
              <a:gd name="connsiteY14" fmla="*/ 2304000 h 6746400"/>
              <a:gd name="connsiteX15" fmla="*/ 50400 w 2542800"/>
              <a:gd name="connsiteY15" fmla="*/ 2534400 h 6746400"/>
              <a:gd name="connsiteX16" fmla="*/ 79200 w 2542800"/>
              <a:gd name="connsiteY16" fmla="*/ 4161600 h 6746400"/>
              <a:gd name="connsiteX17" fmla="*/ 288000 w 2542800"/>
              <a:gd name="connsiteY17" fmla="*/ 4572000 h 6746400"/>
              <a:gd name="connsiteX18" fmla="*/ 259200 w 2542800"/>
              <a:gd name="connsiteY18" fmla="*/ 5738400 h 6746400"/>
              <a:gd name="connsiteX19" fmla="*/ 136800 w 2542800"/>
              <a:gd name="connsiteY19" fmla="*/ 6084000 h 6746400"/>
              <a:gd name="connsiteX20" fmla="*/ 273600 w 2542800"/>
              <a:gd name="connsiteY20" fmla="*/ 6746400 h 674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42800" h="6746400">
                <a:moveTo>
                  <a:pt x="1468800" y="0"/>
                </a:moveTo>
                <a:cubicBezTo>
                  <a:pt x="1480800" y="247800"/>
                  <a:pt x="1492800" y="495600"/>
                  <a:pt x="1548000" y="684000"/>
                </a:cubicBezTo>
                <a:cubicBezTo>
                  <a:pt x="1603200" y="872400"/>
                  <a:pt x="1730400" y="1047600"/>
                  <a:pt x="1800000" y="1130400"/>
                </a:cubicBezTo>
                <a:cubicBezTo>
                  <a:pt x="1869600" y="1213200"/>
                  <a:pt x="1888800" y="1063200"/>
                  <a:pt x="1965600" y="1180800"/>
                </a:cubicBezTo>
                <a:cubicBezTo>
                  <a:pt x="2042400" y="1298400"/>
                  <a:pt x="2164800" y="1669200"/>
                  <a:pt x="2260800" y="1836000"/>
                </a:cubicBezTo>
                <a:cubicBezTo>
                  <a:pt x="2356800" y="2002800"/>
                  <a:pt x="2540400" y="2109600"/>
                  <a:pt x="2541600" y="2181600"/>
                </a:cubicBezTo>
                <a:cubicBezTo>
                  <a:pt x="2542800" y="2253600"/>
                  <a:pt x="2396400" y="2205600"/>
                  <a:pt x="2268000" y="2268000"/>
                </a:cubicBezTo>
                <a:cubicBezTo>
                  <a:pt x="2139600" y="2330400"/>
                  <a:pt x="1887600" y="2458800"/>
                  <a:pt x="1771200" y="2556000"/>
                </a:cubicBezTo>
                <a:cubicBezTo>
                  <a:pt x="1654800" y="2653200"/>
                  <a:pt x="1566000" y="2716800"/>
                  <a:pt x="1569600" y="2851200"/>
                </a:cubicBezTo>
                <a:cubicBezTo>
                  <a:pt x="1573200" y="2985600"/>
                  <a:pt x="1791600" y="3193200"/>
                  <a:pt x="1792800" y="3362400"/>
                </a:cubicBezTo>
                <a:cubicBezTo>
                  <a:pt x="1794000" y="3531600"/>
                  <a:pt x="1687200" y="3759600"/>
                  <a:pt x="1576800" y="3866400"/>
                </a:cubicBezTo>
                <a:cubicBezTo>
                  <a:pt x="1466400" y="3973200"/>
                  <a:pt x="1239600" y="4147200"/>
                  <a:pt x="1130400" y="4003200"/>
                </a:cubicBezTo>
                <a:cubicBezTo>
                  <a:pt x="1021200" y="3859200"/>
                  <a:pt x="974400" y="3282000"/>
                  <a:pt x="921600" y="3002400"/>
                </a:cubicBezTo>
                <a:cubicBezTo>
                  <a:pt x="868800" y="2722800"/>
                  <a:pt x="903600" y="2442000"/>
                  <a:pt x="813600" y="2325600"/>
                </a:cubicBezTo>
                <a:cubicBezTo>
                  <a:pt x="723600" y="2209200"/>
                  <a:pt x="508800" y="2269200"/>
                  <a:pt x="381600" y="2304000"/>
                </a:cubicBezTo>
                <a:cubicBezTo>
                  <a:pt x="254400" y="2338800"/>
                  <a:pt x="100800" y="2224800"/>
                  <a:pt x="50400" y="2534400"/>
                </a:cubicBezTo>
                <a:cubicBezTo>
                  <a:pt x="0" y="2844000"/>
                  <a:pt x="39600" y="3822000"/>
                  <a:pt x="79200" y="4161600"/>
                </a:cubicBezTo>
                <a:cubicBezTo>
                  <a:pt x="118800" y="4501200"/>
                  <a:pt x="258000" y="4309200"/>
                  <a:pt x="288000" y="4572000"/>
                </a:cubicBezTo>
                <a:cubicBezTo>
                  <a:pt x="318000" y="4834800"/>
                  <a:pt x="284400" y="5486400"/>
                  <a:pt x="259200" y="5738400"/>
                </a:cubicBezTo>
                <a:cubicBezTo>
                  <a:pt x="234000" y="5990400"/>
                  <a:pt x="134400" y="5916000"/>
                  <a:pt x="136800" y="6084000"/>
                </a:cubicBezTo>
                <a:cubicBezTo>
                  <a:pt x="139200" y="6252000"/>
                  <a:pt x="206400" y="6499200"/>
                  <a:pt x="273600" y="6746400"/>
                </a:cubicBezTo>
              </a:path>
            </a:pathLst>
          </a:custGeom>
          <a:ln w="508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Rectangle 32"/>
          <p:cNvSpPr/>
          <p:nvPr/>
        </p:nvSpPr>
        <p:spPr>
          <a:xfrm>
            <a:off x="3470156" y="3999586"/>
            <a:ext cx="806498" cy="418576"/>
          </a:xfrm>
          <a:prstGeom prst="rect">
            <a:avLst/>
          </a:prstGeom>
        </p:spPr>
        <p:txBody>
          <a:bodyPr wrap="square" lIns="109728" tIns="54864" rIns="109728" bIns="54864">
            <a:spAutoFit/>
          </a:bodyPr>
          <a:lstStyle/>
          <a:p>
            <a:r>
              <a:rPr lang="en-US" sz="2000" b="1" spc="-6" dirty="0">
                <a:solidFill>
                  <a:srgbClr val="FFFFFF"/>
                </a:solidFill>
                <a:effectLst>
                  <a:outerShdw blurRad="38100" dist="38100" dir="2700000" algn="tl">
                    <a:srgbClr val="000000">
                      <a:alpha val="43137"/>
                    </a:srgbClr>
                  </a:outerShdw>
                </a:effectLst>
                <a:cs typeface="Arial"/>
              </a:rPr>
              <a:t>2015</a:t>
            </a:r>
          </a:p>
        </p:txBody>
      </p:sp>
      <p:sp>
        <p:nvSpPr>
          <p:cNvPr id="35" name="Freeform 34"/>
          <p:cNvSpPr/>
          <p:nvPr/>
        </p:nvSpPr>
        <p:spPr>
          <a:xfrm>
            <a:off x="4103999" y="2016001"/>
            <a:ext cx="2039998" cy="3643995"/>
          </a:xfrm>
          <a:custGeom>
            <a:avLst/>
            <a:gdLst>
              <a:gd name="connsiteX0" fmla="*/ 504000 w 2577600"/>
              <a:gd name="connsiteY0" fmla="*/ 1722000 h 4573200"/>
              <a:gd name="connsiteX1" fmla="*/ 129600 w 2577600"/>
              <a:gd name="connsiteY1" fmla="*/ 2370000 h 4573200"/>
              <a:gd name="connsiteX2" fmla="*/ 43200 w 2577600"/>
              <a:gd name="connsiteY2" fmla="*/ 3082800 h 4573200"/>
              <a:gd name="connsiteX3" fmla="*/ 388800 w 2577600"/>
              <a:gd name="connsiteY3" fmla="*/ 3637200 h 4573200"/>
              <a:gd name="connsiteX4" fmla="*/ 583200 w 2577600"/>
              <a:gd name="connsiteY4" fmla="*/ 3882000 h 4573200"/>
              <a:gd name="connsiteX5" fmla="*/ 518400 w 2577600"/>
              <a:gd name="connsiteY5" fmla="*/ 4227600 h 4573200"/>
              <a:gd name="connsiteX6" fmla="*/ 1051200 w 2577600"/>
              <a:gd name="connsiteY6" fmla="*/ 4573200 h 4573200"/>
              <a:gd name="connsiteX7" fmla="*/ 1281600 w 2577600"/>
              <a:gd name="connsiteY7" fmla="*/ 4227600 h 4573200"/>
              <a:gd name="connsiteX8" fmla="*/ 1555200 w 2577600"/>
              <a:gd name="connsiteY8" fmla="*/ 4242000 h 4573200"/>
              <a:gd name="connsiteX9" fmla="*/ 2030400 w 2577600"/>
              <a:gd name="connsiteY9" fmla="*/ 3262800 h 4573200"/>
              <a:gd name="connsiteX10" fmla="*/ 2448000 w 2577600"/>
              <a:gd name="connsiteY10" fmla="*/ 2370000 h 4573200"/>
              <a:gd name="connsiteX11" fmla="*/ 2563200 w 2577600"/>
              <a:gd name="connsiteY11" fmla="*/ 1902000 h 4573200"/>
              <a:gd name="connsiteX12" fmla="*/ 2534400 w 2577600"/>
              <a:gd name="connsiteY12" fmla="*/ 462000 h 4573200"/>
              <a:gd name="connsiteX13" fmla="*/ 2484000 w 2577600"/>
              <a:gd name="connsiteY13" fmla="*/ 123600 h 4573200"/>
              <a:gd name="connsiteX14" fmla="*/ 2347200 w 2577600"/>
              <a:gd name="connsiteY14" fmla="*/ 58800 h 4573200"/>
              <a:gd name="connsiteX15" fmla="*/ 1742400 w 2577600"/>
              <a:gd name="connsiteY15" fmla="*/ 476400 h 4573200"/>
              <a:gd name="connsiteX16" fmla="*/ 1000800 w 2577600"/>
              <a:gd name="connsiteY16" fmla="*/ 1052400 h 4573200"/>
              <a:gd name="connsiteX17" fmla="*/ 748800 w 2577600"/>
              <a:gd name="connsiteY17" fmla="*/ 1369200 h 4573200"/>
              <a:gd name="connsiteX18" fmla="*/ 259200 w 2577600"/>
              <a:gd name="connsiteY18" fmla="*/ 2103600 h 4573200"/>
              <a:gd name="connsiteX0" fmla="*/ 504000 w 2785208"/>
              <a:gd name="connsiteY0" fmla="*/ 1722000 h 4573200"/>
              <a:gd name="connsiteX1" fmla="*/ 129600 w 2785208"/>
              <a:gd name="connsiteY1" fmla="*/ 2370000 h 4573200"/>
              <a:gd name="connsiteX2" fmla="*/ 43200 w 2785208"/>
              <a:gd name="connsiteY2" fmla="*/ 3082800 h 4573200"/>
              <a:gd name="connsiteX3" fmla="*/ 388800 w 2785208"/>
              <a:gd name="connsiteY3" fmla="*/ 3637200 h 4573200"/>
              <a:gd name="connsiteX4" fmla="*/ 583200 w 2785208"/>
              <a:gd name="connsiteY4" fmla="*/ 3882000 h 4573200"/>
              <a:gd name="connsiteX5" fmla="*/ 518400 w 2785208"/>
              <a:gd name="connsiteY5" fmla="*/ 4227600 h 4573200"/>
              <a:gd name="connsiteX6" fmla="*/ 1051200 w 2785208"/>
              <a:gd name="connsiteY6" fmla="*/ 4573200 h 4573200"/>
              <a:gd name="connsiteX7" fmla="*/ 1281600 w 2785208"/>
              <a:gd name="connsiteY7" fmla="*/ 4227600 h 4573200"/>
              <a:gd name="connsiteX8" fmla="*/ 1555200 w 2785208"/>
              <a:gd name="connsiteY8" fmla="*/ 4242000 h 4573200"/>
              <a:gd name="connsiteX9" fmla="*/ 2030400 w 2785208"/>
              <a:gd name="connsiteY9" fmla="*/ 3262800 h 4573200"/>
              <a:gd name="connsiteX10" fmla="*/ 2448000 w 2785208"/>
              <a:gd name="connsiteY10" fmla="*/ 2370000 h 4573200"/>
              <a:gd name="connsiteX11" fmla="*/ 979151 w 2785208"/>
              <a:gd name="connsiteY11" fmla="*/ 1574127 h 4573200"/>
              <a:gd name="connsiteX12" fmla="*/ 2534400 w 2785208"/>
              <a:gd name="connsiteY12" fmla="*/ 462000 h 4573200"/>
              <a:gd name="connsiteX13" fmla="*/ 2484000 w 2785208"/>
              <a:gd name="connsiteY13" fmla="*/ 123600 h 4573200"/>
              <a:gd name="connsiteX14" fmla="*/ 2347200 w 2785208"/>
              <a:gd name="connsiteY14" fmla="*/ 58800 h 4573200"/>
              <a:gd name="connsiteX15" fmla="*/ 1742400 w 2785208"/>
              <a:gd name="connsiteY15" fmla="*/ 476400 h 4573200"/>
              <a:gd name="connsiteX16" fmla="*/ 1000800 w 2785208"/>
              <a:gd name="connsiteY16" fmla="*/ 1052400 h 4573200"/>
              <a:gd name="connsiteX17" fmla="*/ 748800 w 2785208"/>
              <a:gd name="connsiteY17" fmla="*/ 1369200 h 4573200"/>
              <a:gd name="connsiteX18" fmla="*/ 259200 w 2785208"/>
              <a:gd name="connsiteY18" fmla="*/ 2103600 h 4573200"/>
              <a:gd name="connsiteX0" fmla="*/ 504000 w 2785208"/>
              <a:gd name="connsiteY0" fmla="*/ 1722000 h 4573200"/>
              <a:gd name="connsiteX1" fmla="*/ 129600 w 2785208"/>
              <a:gd name="connsiteY1" fmla="*/ 2370000 h 4573200"/>
              <a:gd name="connsiteX2" fmla="*/ 43200 w 2785208"/>
              <a:gd name="connsiteY2" fmla="*/ 3082800 h 4573200"/>
              <a:gd name="connsiteX3" fmla="*/ 388800 w 2785208"/>
              <a:gd name="connsiteY3" fmla="*/ 3637200 h 4573200"/>
              <a:gd name="connsiteX4" fmla="*/ 583200 w 2785208"/>
              <a:gd name="connsiteY4" fmla="*/ 3882000 h 4573200"/>
              <a:gd name="connsiteX5" fmla="*/ 518400 w 2785208"/>
              <a:gd name="connsiteY5" fmla="*/ 4227600 h 4573200"/>
              <a:gd name="connsiteX6" fmla="*/ 1051200 w 2785208"/>
              <a:gd name="connsiteY6" fmla="*/ 4573200 h 4573200"/>
              <a:gd name="connsiteX7" fmla="*/ 1281600 w 2785208"/>
              <a:gd name="connsiteY7" fmla="*/ 4227600 h 4573200"/>
              <a:gd name="connsiteX8" fmla="*/ 1555200 w 2785208"/>
              <a:gd name="connsiteY8" fmla="*/ 4242000 h 4573200"/>
              <a:gd name="connsiteX9" fmla="*/ 2030400 w 2785208"/>
              <a:gd name="connsiteY9" fmla="*/ 3262800 h 4573200"/>
              <a:gd name="connsiteX10" fmla="*/ 1497614 w 2785208"/>
              <a:gd name="connsiteY10" fmla="*/ 2783874 h 4573200"/>
              <a:gd name="connsiteX11" fmla="*/ 979151 w 2785208"/>
              <a:gd name="connsiteY11" fmla="*/ 1574127 h 4573200"/>
              <a:gd name="connsiteX12" fmla="*/ 2534400 w 2785208"/>
              <a:gd name="connsiteY12" fmla="*/ 462000 h 4573200"/>
              <a:gd name="connsiteX13" fmla="*/ 2484000 w 2785208"/>
              <a:gd name="connsiteY13" fmla="*/ 123600 h 4573200"/>
              <a:gd name="connsiteX14" fmla="*/ 2347200 w 2785208"/>
              <a:gd name="connsiteY14" fmla="*/ 58800 h 4573200"/>
              <a:gd name="connsiteX15" fmla="*/ 1742400 w 2785208"/>
              <a:gd name="connsiteY15" fmla="*/ 476400 h 4573200"/>
              <a:gd name="connsiteX16" fmla="*/ 1000800 w 2785208"/>
              <a:gd name="connsiteY16" fmla="*/ 1052400 h 4573200"/>
              <a:gd name="connsiteX17" fmla="*/ 748800 w 2785208"/>
              <a:gd name="connsiteY17" fmla="*/ 1369200 h 4573200"/>
              <a:gd name="connsiteX18" fmla="*/ 259200 w 2785208"/>
              <a:gd name="connsiteY18" fmla="*/ 2103600 h 4573200"/>
              <a:gd name="connsiteX0" fmla="*/ 504000 w 2712008"/>
              <a:gd name="connsiteY0" fmla="*/ 1850955 h 4702155"/>
              <a:gd name="connsiteX1" fmla="*/ 129600 w 2712008"/>
              <a:gd name="connsiteY1" fmla="*/ 2498955 h 4702155"/>
              <a:gd name="connsiteX2" fmla="*/ 43200 w 2712008"/>
              <a:gd name="connsiteY2" fmla="*/ 3211755 h 4702155"/>
              <a:gd name="connsiteX3" fmla="*/ 388800 w 2712008"/>
              <a:gd name="connsiteY3" fmla="*/ 3766155 h 4702155"/>
              <a:gd name="connsiteX4" fmla="*/ 583200 w 2712008"/>
              <a:gd name="connsiteY4" fmla="*/ 4010955 h 4702155"/>
              <a:gd name="connsiteX5" fmla="*/ 518400 w 2712008"/>
              <a:gd name="connsiteY5" fmla="*/ 4356555 h 4702155"/>
              <a:gd name="connsiteX6" fmla="*/ 1051200 w 2712008"/>
              <a:gd name="connsiteY6" fmla="*/ 4702155 h 4702155"/>
              <a:gd name="connsiteX7" fmla="*/ 1281600 w 2712008"/>
              <a:gd name="connsiteY7" fmla="*/ 4356555 h 4702155"/>
              <a:gd name="connsiteX8" fmla="*/ 1555200 w 2712008"/>
              <a:gd name="connsiteY8" fmla="*/ 4370955 h 4702155"/>
              <a:gd name="connsiteX9" fmla="*/ 2030400 w 2712008"/>
              <a:gd name="connsiteY9" fmla="*/ 3391755 h 4702155"/>
              <a:gd name="connsiteX10" fmla="*/ 1497614 w 2712008"/>
              <a:gd name="connsiteY10" fmla="*/ 2912829 h 4702155"/>
              <a:gd name="connsiteX11" fmla="*/ 979151 w 2712008"/>
              <a:gd name="connsiteY11" fmla="*/ 1703082 h 4702155"/>
              <a:gd name="connsiteX12" fmla="*/ 2484000 w 2712008"/>
              <a:gd name="connsiteY12" fmla="*/ 252555 h 4702155"/>
              <a:gd name="connsiteX13" fmla="*/ 2347200 w 2712008"/>
              <a:gd name="connsiteY13" fmla="*/ 187755 h 4702155"/>
              <a:gd name="connsiteX14" fmla="*/ 1742400 w 2712008"/>
              <a:gd name="connsiteY14" fmla="*/ 605355 h 4702155"/>
              <a:gd name="connsiteX15" fmla="*/ 1000800 w 2712008"/>
              <a:gd name="connsiteY15" fmla="*/ 1181355 h 4702155"/>
              <a:gd name="connsiteX16" fmla="*/ 748800 w 2712008"/>
              <a:gd name="connsiteY16" fmla="*/ 1498155 h 4702155"/>
              <a:gd name="connsiteX17" fmla="*/ 259200 w 2712008"/>
              <a:gd name="connsiteY17" fmla="*/ 2232555 h 4702155"/>
              <a:gd name="connsiteX0" fmla="*/ 504000 w 2704827"/>
              <a:gd name="connsiteY0" fmla="*/ 1857631 h 4708831"/>
              <a:gd name="connsiteX1" fmla="*/ 129600 w 2704827"/>
              <a:gd name="connsiteY1" fmla="*/ 2505631 h 4708831"/>
              <a:gd name="connsiteX2" fmla="*/ 43200 w 2704827"/>
              <a:gd name="connsiteY2" fmla="*/ 3218431 h 4708831"/>
              <a:gd name="connsiteX3" fmla="*/ 388800 w 2704827"/>
              <a:gd name="connsiteY3" fmla="*/ 3772831 h 4708831"/>
              <a:gd name="connsiteX4" fmla="*/ 583200 w 2704827"/>
              <a:gd name="connsiteY4" fmla="*/ 4017631 h 4708831"/>
              <a:gd name="connsiteX5" fmla="*/ 518400 w 2704827"/>
              <a:gd name="connsiteY5" fmla="*/ 4363231 h 4708831"/>
              <a:gd name="connsiteX6" fmla="*/ 1051200 w 2704827"/>
              <a:gd name="connsiteY6" fmla="*/ 4708831 h 4708831"/>
              <a:gd name="connsiteX7" fmla="*/ 1281600 w 2704827"/>
              <a:gd name="connsiteY7" fmla="*/ 4363231 h 4708831"/>
              <a:gd name="connsiteX8" fmla="*/ 1555200 w 2704827"/>
              <a:gd name="connsiteY8" fmla="*/ 4377631 h 4708831"/>
              <a:gd name="connsiteX9" fmla="*/ 2030400 w 2704827"/>
              <a:gd name="connsiteY9" fmla="*/ 3398431 h 4708831"/>
              <a:gd name="connsiteX10" fmla="*/ 1497614 w 2704827"/>
              <a:gd name="connsiteY10" fmla="*/ 2919505 h 4708831"/>
              <a:gd name="connsiteX11" fmla="*/ 979151 w 2704827"/>
              <a:gd name="connsiteY11" fmla="*/ 1709758 h 4708831"/>
              <a:gd name="connsiteX12" fmla="*/ 2484000 w 2704827"/>
              <a:gd name="connsiteY12" fmla="*/ 259231 h 4708831"/>
              <a:gd name="connsiteX13" fmla="*/ 2304112 w 2704827"/>
              <a:gd name="connsiteY13" fmla="*/ 154370 h 4708831"/>
              <a:gd name="connsiteX14" fmla="*/ 1742400 w 2704827"/>
              <a:gd name="connsiteY14" fmla="*/ 612031 h 4708831"/>
              <a:gd name="connsiteX15" fmla="*/ 1000800 w 2704827"/>
              <a:gd name="connsiteY15" fmla="*/ 1188031 h 4708831"/>
              <a:gd name="connsiteX16" fmla="*/ 748800 w 2704827"/>
              <a:gd name="connsiteY16" fmla="*/ 1504831 h 4708831"/>
              <a:gd name="connsiteX17" fmla="*/ 259200 w 2704827"/>
              <a:gd name="connsiteY17" fmla="*/ 2239231 h 4708831"/>
              <a:gd name="connsiteX0" fmla="*/ 504000 w 2431320"/>
              <a:gd name="connsiteY0" fmla="*/ 1886215 h 4737415"/>
              <a:gd name="connsiteX1" fmla="*/ 129600 w 2431320"/>
              <a:gd name="connsiteY1" fmla="*/ 2534215 h 4737415"/>
              <a:gd name="connsiteX2" fmla="*/ 43200 w 2431320"/>
              <a:gd name="connsiteY2" fmla="*/ 3247015 h 4737415"/>
              <a:gd name="connsiteX3" fmla="*/ 388800 w 2431320"/>
              <a:gd name="connsiteY3" fmla="*/ 3801415 h 4737415"/>
              <a:gd name="connsiteX4" fmla="*/ 583200 w 2431320"/>
              <a:gd name="connsiteY4" fmla="*/ 4046215 h 4737415"/>
              <a:gd name="connsiteX5" fmla="*/ 518400 w 2431320"/>
              <a:gd name="connsiteY5" fmla="*/ 4391815 h 4737415"/>
              <a:gd name="connsiteX6" fmla="*/ 1051200 w 2431320"/>
              <a:gd name="connsiteY6" fmla="*/ 4737415 h 4737415"/>
              <a:gd name="connsiteX7" fmla="*/ 1281600 w 2431320"/>
              <a:gd name="connsiteY7" fmla="*/ 4391815 h 4737415"/>
              <a:gd name="connsiteX8" fmla="*/ 1555200 w 2431320"/>
              <a:gd name="connsiteY8" fmla="*/ 4406215 h 4737415"/>
              <a:gd name="connsiteX9" fmla="*/ 2030400 w 2431320"/>
              <a:gd name="connsiteY9" fmla="*/ 3427015 h 4737415"/>
              <a:gd name="connsiteX10" fmla="*/ 1497614 w 2431320"/>
              <a:gd name="connsiteY10" fmla="*/ 2948089 h 4737415"/>
              <a:gd name="connsiteX11" fmla="*/ 979151 w 2431320"/>
              <a:gd name="connsiteY11" fmla="*/ 1738342 h 4737415"/>
              <a:gd name="connsiteX12" fmla="*/ 2304112 w 2431320"/>
              <a:gd name="connsiteY12" fmla="*/ 182954 h 4737415"/>
              <a:gd name="connsiteX13" fmla="*/ 1742400 w 2431320"/>
              <a:gd name="connsiteY13" fmla="*/ 640615 h 4737415"/>
              <a:gd name="connsiteX14" fmla="*/ 1000800 w 2431320"/>
              <a:gd name="connsiteY14" fmla="*/ 1216615 h 4737415"/>
              <a:gd name="connsiteX15" fmla="*/ 748800 w 2431320"/>
              <a:gd name="connsiteY15" fmla="*/ 1533415 h 4737415"/>
              <a:gd name="connsiteX16" fmla="*/ 259200 w 2431320"/>
              <a:gd name="connsiteY16" fmla="*/ 2267815 h 4737415"/>
              <a:gd name="connsiteX0" fmla="*/ 504000 w 2039998"/>
              <a:gd name="connsiteY0" fmla="*/ 1332554 h 4183754"/>
              <a:gd name="connsiteX1" fmla="*/ 129600 w 2039998"/>
              <a:gd name="connsiteY1" fmla="*/ 1980554 h 4183754"/>
              <a:gd name="connsiteX2" fmla="*/ 43200 w 2039998"/>
              <a:gd name="connsiteY2" fmla="*/ 2693354 h 4183754"/>
              <a:gd name="connsiteX3" fmla="*/ 388800 w 2039998"/>
              <a:gd name="connsiteY3" fmla="*/ 3247754 h 4183754"/>
              <a:gd name="connsiteX4" fmla="*/ 583200 w 2039998"/>
              <a:gd name="connsiteY4" fmla="*/ 3492554 h 4183754"/>
              <a:gd name="connsiteX5" fmla="*/ 518400 w 2039998"/>
              <a:gd name="connsiteY5" fmla="*/ 3838154 h 4183754"/>
              <a:gd name="connsiteX6" fmla="*/ 1051200 w 2039998"/>
              <a:gd name="connsiteY6" fmla="*/ 4183754 h 4183754"/>
              <a:gd name="connsiteX7" fmla="*/ 1281600 w 2039998"/>
              <a:gd name="connsiteY7" fmla="*/ 3838154 h 4183754"/>
              <a:gd name="connsiteX8" fmla="*/ 1555200 w 2039998"/>
              <a:gd name="connsiteY8" fmla="*/ 3852554 h 4183754"/>
              <a:gd name="connsiteX9" fmla="*/ 2030400 w 2039998"/>
              <a:gd name="connsiteY9" fmla="*/ 2873354 h 4183754"/>
              <a:gd name="connsiteX10" fmla="*/ 1497614 w 2039998"/>
              <a:gd name="connsiteY10" fmla="*/ 2394428 h 4183754"/>
              <a:gd name="connsiteX11" fmla="*/ 979151 w 2039998"/>
              <a:gd name="connsiteY11" fmla="*/ 1184681 h 4183754"/>
              <a:gd name="connsiteX12" fmla="*/ 1742400 w 2039998"/>
              <a:gd name="connsiteY12" fmla="*/ 86954 h 4183754"/>
              <a:gd name="connsiteX13" fmla="*/ 1000800 w 2039998"/>
              <a:gd name="connsiteY13" fmla="*/ 662954 h 4183754"/>
              <a:gd name="connsiteX14" fmla="*/ 748800 w 2039998"/>
              <a:gd name="connsiteY14" fmla="*/ 979754 h 4183754"/>
              <a:gd name="connsiteX15" fmla="*/ 259200 w 2039998"/>
              <a:gd name="connsiteY15" fmla="*/ 1714154 h 4183754"/>
              <a:gd name="connsiteX0" fmla="*/ 504000 w 2039998"/>
              <a:gd name="connsiteY0" fmla="*/ 703754 h 3554954"/>
              <a:gd name="connsiteX1" fmla="*/ 129600 w 2039998"/>
              <a:gd name="connsiteY1" fmla="*/ 1351754 h 3554954"/>
              <a:gd name="connsiteX2" fmla="*/ 43200 w 2039998"/>
              <a:gd name="connsiteY2" fmla="*/ 2064554 h 3554954"/>
              <a:gd name="connsiteX3" fmla="*/ 388800 w 2039998"/>
              <a:gd name="connsiteY3" fmla="*/ 2618954 h 3554954"/>
              <a:gd name="connsiteX4" fmla="*/ 583200 w 2039998"/>
              <a:gd name="connsiteY4" fmla="*/ 2863754 h 3554954"/>
              <a:gd name="connsiteX5" fmla="*/ 518400 w 2039998"/>
              <a:gd name="connsiteY5" fmla="*/ 3209354 h 3554954"/>
              <a:gd name="connsiteX6" fmla="*/ 1051200 w 2039998"/>
              <a:gd name="connsiteY6" fmla="*/ 3554954 h 3554954"/>
              <a:gd name="connsiteX7" fmla="*/ 1281600 w 2039998"/>
              <a:gd name="connsiteY7" fmla="*/ 3209354 h 3554954"/>
              <a:gd name="connsiteX8" fmla="*/ 1555200 w 2039998"/>
              <a:gd name="connsiteY8" fmla="*/ 3223754 h 3554954"/>
              <a:gd name="connsiteX9" fmla="*/ 2030400 w 2039998"/>
              <a:gd name="connsiteY9" fmla="*/ 2244554 h 3554954"/>
              <a:gd name="connsiteX10" fmla="*/ 1497614 w 2039998"/>
              <a:gd name="connsiteY10" fmla="*/ 1765628 h 3554954"/>
              <a:gd name="connsiteX11" fmla="*/ 979151 w 2039998"/>
              <a:gd name="connsiteY11" fmla="*/ 555881 h 3554954"/>
              <a:gd name="connsiteX12" fmla="*/ 1000800 w 2039998"/>
              <a:gd name="connsiteY12" fmla="*/ 34154 h 3554954"/>
              <a:gd name="connsiteX13" fmla="*/ 748800 w 2039998"/>
              <a:gd name="connsiteY13" fmla="*/ 350954 h 3554954"/>
              <a:gd name="connsiteX14" fmla="*/ 259200 w 2039998"/>
              <a:gd name="connsiteY14" fmla="*/ 1085354 h 3554954"/>
              <a:gd name="connsiteX0" fmla="*/ 504000 w 2039998"/>
              <a:gd name="connsiteY0" fmla="*/ 441045 h 3292245"/>
              <a:gd name="connsiteX1" fmla="*/ 129600 w 2039998"/>
              <a:gd name="connsiteY1" fmla="*/ 1089045 h 3292245"/>
              <a:gd name="connsiteX2" fmla="*/ 43200 w 2039998"/>
              <a:gd name="connsiteY2" fmla="*/ 1801845 h 3292245"/>
              <a:gd name="connsiteX3" fmla="*/ 388800 w 2039998"/>
              <a:gd name="connsiteY3" fmla="*/ 2356245 h 3292245"/>
              <a:gd name="connsiteX4" fmla="*/ 583200 w 2039998"/>
              <a:gd name="connsiteY4" fmla="*/ 2601045 h 3292245"/>
              <a:gd name="connsiteX5" fmla="*/ 518400 w 2039998"/>
              <a:gd name="connsiteY5" fmla="*/ 2946645 h 3292245"/>
              <a:gd name="connsiteX6" fmla="*/ 1051200 w 2039998"/>
              <a:gd name="connsiteY6" fmla="*/ 3292245 h 3292245"/>
              <a:gd name="connsiteX7" fmla="*/ 1281600 w 2039998"/>
              <a:gd name="connsiteY7" fmla="*/ 2946645 h 3292245"/>
              <a:gd name="connsiteX8" fmla="*/ 1555200 w 2039998"/>
              <a:gd name="connsiteY8" fmla="*/ 2961045 h 3292245"/>
              <a:gd name="connsiteX9" fmla="*/ 2030400 w 2039998"/>
              <a:gd name="connsiteY9" fmla="*/ 1981845 h 3292245"/>
              <a:gd name="connsiteX10" fmla="*/ 1497614 w 2039998"/>
              <a:gd name="connsiteY10" fmla="*/ 1502919 h 3292245"/>
              <a:gd name="connsiteX11" fmla="*/ 979151 w 2039998"/>
              <a:gd name="connsiteY11" fmla="*/ 293172 h 3292245"/>
              <a:gd name="connsiteX12" fmla="*/ 748800 w 2039998"/>
              <a:gd name="connsiteY12" fmla="*/ 88245 h 3292245"/>
              <a:gd name="connsiteX13" fmla="*/ 259200 w 2039998"/>
              <a:gd name="connsiteY13" fmla="*/ 822645 h 3292245"/>
              <a:gd name="connsiteX0" fmla="*/ 504000 w 2039998"/>
              <a:gd name="connsiteY0" fmla="*/ 261252 h 3112452"/>
              <a:gd name="connsiteX1" fmla="*/ 129600 w 2039998"/>
              <a:gd name="connsiteY1" fmla="*/ 909252 h 3112452"/>
              <a:gd name="connsiteX2" fmla="*/ 43200 w 2039998"/>
              <a:gd name="connsiteY2" fmla="*/ 1622052 h 3112452"/>
              <a:gd name="connsiteX3" fmla="*/ 388800 w 2039998"/>
              <a:gd name="connsiteY3" fmla="*/ 2176452 h 3112452"/>
              <a:gd name="connsiteX4" fmla="*/ 583200 w 2039998"/>
              <a:gd name="connsiteY4" fmla="*/ 2421252 h 3112452"/>
              <a:gd name="connsiteX5" fmla="*/ 518400 w 2039998"/>
              <a:gd name="connsiteY5" fmla="*/ 2766852 h 3112452"/>
              <a:gd name="connsiteX6" fmla="*/ 1051200 w 2039998"/>
              <a:gd name="connsiteY6" fmla="*/ 3112452 h 3112452"/>
              <a:gd name="connsiteX7" fmla="*/ 1281600 w 2039998"/>
              <a:gd name="connsiteY7" fmla="*/ 2766852 h 3112452"/>
              <a:gd name="connsiteX8" fmla="*/ 1555200 w 2039998"/>
              <a:gd name="connsiteY8" fmla="*/ 2781252 h 3112452"/>
              <a:gd name="connsiteX9" fmla="*/ 2030400 w 2039998"/>
              <a:gd name="connsiteY9" fmla="*/ 1802052 h 3112452"/>
              <a:gd name="connsiteX10" fmla="*/ 1497614 w 2039998"/>
              <a:gd name="connsiteY10" fmla="*/ 1323126 h 3112452"/>
              <a:gd name="connsiteX11" fmla="*/ 979151 w 2039998"/>
              <a:gd name="connsiteY11" fmla="*/ 113379 h 3112452"/>
              <a:gd name="connsiteX12" fmla="*/ 259200 w 2039998"/>
              <a:gd name="connsiteY12" fmla="*/ 642852 h 3112452"/>
              <a:gd name="connsiteX0" fmla="*/ 504000 w 2039998"/>
              <a:gd name="connsiteY0" fmla="*/ 261253 h 3112453"/>
              <a:gd name="connsiteX1" fmla="*/ 129600 w 2039998"/>
              <a:gd name="connsiteY1" fmla="*/ 909253 h 3112453"/>
              <a:gd name="connsiteX2" fmla="*/ 43200 w 2039998"/>
              <a:gd name="connsiteY2" fmla="*/ 1622053 h 3112453"/>
              <a:gd name="connsiteX3" fmla="*/ 388800 w 2039998"/>
              <a:gd name="connsiteY3" fmla="*/ 2176453 h 3112453"/>
              <a:gd name="connsiteX4" fmla="*/ 583200 w 2039998"/>
              <a:gd name="connsiteY4" fmla="*/ 2421253 h 3112453"/>
              <a:gd name="connsiteX5" fmla="*/ 518400 w 2039998"/>
              <a:gd name="connsiteY5" fmla="*/ 2766853 h 3112453"/>
              <a:gd name="connsiteX6" fmla="*/ 1051200 w 2039998"/>
              <a:gd name="connsiteY6" fmla="*/ 3112453 h 3112453"/>
              <a:gd name="connsiteX7" fmla="*/ 1281600 w 2039998"/>
              <a:gd name="connsiteY7" fmla="*/ 2766853 h 3112453"/>
              <a:gd name="connsiteX8" fmla="*/ 1555200 w 2039998"/>
              <a:gd name="connsiteY8" fmla="*/ 2781253 h 3112453"/>
              <a:gd name="connsiteX9" fmla="*/ 2030400 w 2039998"/>
              <a:gd name="connsiteY9" fmla="*/ 1802053 h 3112453"/>
              <a:gd name="connsiteX10" fmla="*/ 1497614 w 2039998"/>
              <a:gd name="connsiteY10" fmla="*/ 1323127 h 3112453"/>
              <a:gd name="connsiteX11" fmla="*/ 979152 w 2039998"/>
              <a:gd name="connsiteY11" fmla="*/ 113379 h 3112453"/>
              <a:gd name="connsiteX12" fmla="*/ 259200 w 2039998"/>
              <a:gd name="connsiteY12" fmla="*/ 642853 h 3112453"/>
              <a:gd name="connsiteX0" fmla="*/ 504000 w 2039998"/>
              <a:gd name="connsiteY0" fmla="*/ 261252 h 3112452"/>
              <a:gd name="connsiteX1" fmla="*/ 129600 w 2039998"/>
              <a:gd name="connsiteY1" fmla="*/ 909252 h 3112452"/>
              <a:gd name="connsiteX2" fmla="*/ 43200 w 2039998"/>
              <a:gd name="connsiteY2" fmla="*/ 1622052 h 3112452"/>
              <a:gd name="connsiteX3" fmla="*/ 388800 w 2039998"/>
              <a:gd name="connsiteY3" fmla="*/ 2176452 h 3112452"/>
              <a:gd name="connsiteX4" fmla="*/ 583200 w 2039998"/>
              <a:gd name="connsiteY4" fmla="*/ 2421252 h 3112452"/>
              <a:gd name="connsiteX5" fmla="*/ 518400 w 2039998"/>
              <a:gd name="connsiteY5" fmla="*/ 2766852 h 3112452"/>
              <a:gd name="connsiteX6" fmla="*/ 1051200 w 2039998"/>
              <a:gd name="connsiteY6" fmla="*/ 3112452 h 3112452"/>
              <a:gd name="connsiteX7" fmla="*/ 1281600 w 2039998"/>
              <a:gd name="connsiteY7" fmla="*/ 2766852 h 3112452"/>
              <a:gd name="connsiteX8" fmla="*/ 1555200 w 2039998"/>
              <a:gd name="connsiteY8" fmla="*/ 2781252 h 3112452"/>
              <a:gd name="connsiteX9" fmla="*/ 2030400 w 2039998"/>
              <a:gd name="connsiteY9" fmla="*/ 1802052 h 3112452"/>
              <a:gd name="connsiteX10" fmla="*/ 1497614 w 2039998"/>
              <a:gd name="connsiteY10" fmla="*/ 1323126 h 3112452"/>
              <a:gd name="connsiteX11" fmla="*/ 979152 w 2039998"/>
              <a:gd name="connsiteY11" fmla="*/ 113379 h 3112452"/>
              <a:gd name="connsiteX12" fmla="*/ 259200 w 2039998"/>
              <a:gd name="connsiteY12" fmla="*/ 642852 h 3112452"/>
              <a:gd name="connsiteX0" fmla="*/ 504000 w 2039998"/>
              <a:gd name="connsiteY0" fmla="*/ 0 h 2851200"/>
              <a:gd name="connsiteX1" fmla="*/ 129600 w 2039998"/>
              <a:gd name="connsiteY1" fmla="*/ 648000 h 2851200"/>
              <a:gd name="connsiteX2" fmla="*/ 43200 w 2039998"/>
              <a:gd name="connsiteY2" fmla="*/ 1360800 h 2851200"/>
              <a:gd name="connsiteX3" fmla="*/ 388800 w 2039998"/>
              <a:gd name="connsiteY3" fmla="*/ 1915200 h 2851200"/>
              <a:gd name="connsiteX4" fmla="*/ 583200 w 2039998"/>
              <a:gd name="connsiteY4" fmla="*/ 2160000 h 2851200"/>
              <a:gd name="connsiteX5" fmla="*/ 518400 w 2039998"/>
              <a:gd name="connsiteY5" fmla="*/ 2505600 h 2851200"/>
              <a:gd name="connsiteX6" fmla="*/ 1051200 w 2039998"/>
              <a:gd name="connsiteY6" fmla="*/ 2851200 h 2851200"/>
              <a:gd name="connsiteX7" fmla="*/ 1281600 w 2039998"/>
              <a:gd name="connsiteY7" fmla="*/ 2505600 h 2851200"/>
              <a:gd name="connsiteX8" fmla="*/ 1555200 w 2039998"/>
              <a:gd name="connsiteY8" fmla="*/ 2520000 h 2851200"/>
              <a:gd name="connsiteX9" fmla="*/ 2030400 w 2039998"/>
              <a:gd name="connsiteY9" fmla="*/ 1540800 h 2851200"/>
              <a:gd name="connsiteX10" fmla="*/ 1497614 w 2039998"/>
              <a:gd name="connsiteY10" fmla="*/ 1061874 h 2851200"/>
              <a:gd name="connsiteX11" fmla="*/ 259200 w 2039998"/>
              <a:gd name="connsiteY11" fmla="*/ 381600 h 2851200"/>
              <a:gd name="connsiteX0" fmla="*/ 504000 w 2039998"/>
              <a:gd name="connsiteY0" fmla="*/ 0 h 2851200"/>
              <a:gd name="connsiteX1" fmla="*/ 129600 w 2039998"/>
              <a:gd name="connsiteY1" fmla="*/ 648000 h 2851200"/>
              <a:gd name="connsiteX2" fmla="*/ 43200 w 2039998"/>
              <a:gd name="connsiteY2" fmla="*/ 1360800 h 2851200"/>
              <a:gd name="connsiteX3" fmla="*/ 388800 w 2039998"/>
              <a:gd name="connsiteY3" fmla="*/ 1915200 h 2851200"/>
              <a:gd name="connsiteX4" fmla="*/ 583200 w 2039998"/>
              <a:gd name="connsiteY4" fmla="*/ 2160000 h 2851200"/>
              <a:gd name="connsiteX5" fmla="*/ 518400 w 2039998"/>
              <a:gd name="connsiteY5" fmla="*/ 2505600 h 2851200"/>
              <a:gd name="connsiteX6" fmla="*/ 1051200 w 2039998"/>
              <a:gd name="connsiteY6" fmla="*/ 2851200 h 2851200"/>
              <a:gd name="connsiteX7" fmla="*/ 1281600 w 2039998"/>
              <a:gd name="connsiteY7" fmla="*/ 2505600 h 2851200"/>
              <a:gd name="connsiteX8" fmla="*/ 1555200 w 2039998"/>
              <a:gd name="connsiteY8" fmla="*/ 2520000 h 2851200"/>
              <a:gd name="connsiteX9" fmla="*/ 2030400 w 2039998"/>
              <a:gd name="connsiteY9" fmla="*/ 1540800 h 2851200"/>
              <a:gd name="connsiteX10" fmla="*/ 1497614 w 2039998"/>
              <a:gd name="connsiteY10" fmla="*/ 1061874 h 2851200"/>
              <a:gd name="connsiteX11" fmla="*/ 575903 w 2039998"/>
              <a:gd name="connsiteY11" fmla="*/ 24947 h 2851200"/>
              <a:gd name="connsiteX0" fmla="*/ 504000 w 2039998"/>
              <a:gd name="connsiteY0" fmla="*/ 0 h 2851200"/>
              <a:gd name="connsiteX1" fmla="*/ 129600 w 2039998"/>
              <a:gd name="connsiteY1" fmla="*/ 648000 h 2851200"/>
              <a:gd name="connsiteX2" fmla="*/ 43200 w 2039998"/>
              <a:gd name="connsiteY2" fmla="*/ 1360800 h 2851200"/>
              <a:gd name="connsiteX3" fmla="*/ 388800 w 2039998"/>
              <a:gd name="connsiteY3" fmla="*/ 1915200 h 2851200"/>
              <a:gd name="connsiteX4" fmla="*/ 583200 w 2039998"/>
              <a:gd name="connsiteY4" fmla="*/ 2160000 h 2851200"/>
              <a:gd name="connsiteX5" fmla="*/ 518400 w 2039998"/>
              <a:gd name="connsiteY5" fmla="*/ 2505600 h 2851200"/>
              <a:gd name="connsiteX6" fmla="*/ 1051200 w 2039998"/>
              <a:gd name="connsiteY6" fmla="*/ 2851200 h 2851200"/>
              <a:gd name="connsiteX7" fmla="*/ 1281600 w 2039998"/>
              <a:gd name="connsiteY7" fmla="*/ 2505600 h 2851200"/>
              <a:gd name="connsiteX8" fmla="*/ 1555200 w 2039998"/>
              <a:gd name="connsiteY8" fmla="*/ 2520000 h 2851200"/>
              <a:gd name="connsiteX9" fmla="*/ 2030400 w 2039998"/>
              <a:gd name="connsiteY9" fmla="*/ 1540800 h 2851200"/>
              <a:gd name="connsiteX10" fmla="*/ 1497614 w 2039998"/>
              <a:gd name="connsiteY10" fmla="*/ 1061874 h 2851200"/>
              <a:gd name="connsiteX11" fmla="*/ 575903 w 2039998"/>
              <a:gd name="connsiteY11" fmla="*/ 24947 h 2851200"/>
              <a:gd name="connsiteX12" fmla="*/ 504000 w 2039998"/>
              <a:gd name="connsiteY12" fmla="*/ 0 h 2851200"/>
              <a:gd name="connsiteX0" fmla="*/ 504000 w 2039998"/>
              <a:gd name="connsiteY0" fmla="*/ 0 h 3538974"/>
              <a:gd name="connsiteX1" fmla="*/ 129600 w 2039998"/>
              <a:gd name="connsiteY1" fmla="*/ 648000 h 3538974"/>
              <a:gd name="connsiteX2" fmla="*/ 43200 w 2039998"/>
              <a:gd name="connsiteY2" fmla="*/ 1360800 h 3538974"/>
              <a:gd name="connsiteX3" fmla="*/ 388800 w 2039998"/>
              <a:gd name="connsiteY3" fmla="*/ 1915200 h 3538974"/>
              <a:gd name="connsiteX4" fmla="*/ 583200 w 2039998"/>
              <a:gd name="connsiteY4" fmla="*/ 2160000 h 3538974"/>
              <a:gd name="connsiteX5" fmla="*/ 518400 w 2039998"/>
              <a:gd name="connsiteY5" fmla="*/ 2505600 h 3538974"/>
              <a:gd name="connsiteX6" fmla="*/ 518296 w 2039998"/>
              <a:gd name="connsiteY6" fmla="*/ 3538974 h 3538974"/>
              <a:gd name="connsiteX7" fmla="*/ 1281600 w 2039998"/>
              <a:gd name="connsiteY7" fmla="*/ 2505600 h 3538974"/>
              <a:gd name="connsiteX8" fmla="*/ 1555200 w 2039998"/>
              <a:gd name="connsiteY8" fmla="*/ 2520000 h 3538974"/>
              <a:gd name="connsiteX9" fmla="*/ 2030400 w 2039998"/>
              <a:gd name="connsiteY9" fmla="*/ 1540800 h 3538974"/>
              <a:gd name="connsiteX10" fmla="*/ 1497614 w 2039998"/>
              <a:gd name="connsiteY10" fmla="*/ 1061874 h 3538974"/>
              <a:gd name="connsiteX11" fmla="*/ 575903 w 2039998"/>
              <a:gd name="connsiteY11" fmla="*/ 24947 h 3538974"/>
              <a:gd name="connsiteX12" fmla="*/ 504000 w 2039998"/>
              <a:gd name="connsiteY12" fmla="*/ 0 h 3538974"/>
              <a:gd name="connsiteX0" fmla="*/ 504000 w 2039998"/>
              <a:gd name="connsiteY0" fmla="*/ 0 h 3574268"/>
              <a:gd name="connsiteX1" fmla="*/ 129600 w 2039998"/>
              <a:gd name="connsiteY1" fmla="*/ 648000 h 3574268"/>
              <a:gd name="connsiteX2" fmla="*/ 43200 w 2039998"/>
              <a:gd name="connsiteY2" fmla="*/ 1360800 h 3574268"/>
              <a:gd name="connsiteX3" fmla="*/ 388800 w 2039998"/>
              <a:gd name="connsiteY3" fmla="*/ 1915200 h 3574268"/>
              <a:gd name="connsiteX4" fmla="*/ 583200 w 2039998"/>
              <a:gd name="connsiteY4" fmla="*/ 2160000 h 3574268"/>
              <a:gd name="connsiteX5" fmla="*/ 518400 w 2039998"/>
              <a:gd name="connsiteY5" fmla="*/ 2505600 h 3574268"/>
              <a:gd name="connsiteX6" fmla="*/ 508342 w 2039998"/>
              <a:gd name="connsiteY6" fmla="*/ 2717364 h 3574268"/>
              <a:gd name="connsiteX7" fmla="*/ 518296 w 2039998"/>
              <a:gd name="connsiteY7" fmla="*/ 3538974 h 3574268"/>
              <a:gd name="connsiteX8" fmla="*/ 1281600 w 2039998"/>
              <a:gd name="connsiteY8" fmla="*/ 2505600 h 3574268"/>
              <a:gd name="connsiteX9" fmla="*/ 1555200 w 2039998"/>
              <a:gd name="connsiteY9" fmla="*/ 2520000 h 3574268"/>
              <a:gd name="connsiteX10" fmla="*/ 2030400 w 2039998"/>
              <a:gd name="connsiteY10" fmla="*/ 1540800 h 3574268"/>
              <a:gd name="connsiteX11" fmla="*/ 1497614 w 2039998"/>
              <a:gd name="connsiteY11" fmla="*/ 1061874 h 3574268"/>
              <a:gd name="connsiteX12" fmla="*/ 575903 w 2039998"/>
              <a:gd name="connsiteY12" fmla="*/ 24947 h 3574268"/>
              <a:gd name="connsiteX13" fmla="*/ 504000 w 2039998"/>
              <a:gd name="connsiteY13" fmla="*/ 0 h 3574268"/>
              <a:gd name="connsiteX0" fmla="*/ 504000 w 2039998"/>
              <a:gd name="connsiteY0" fmla="*/ 0 h 3643995"/>
              <a:gd name="connsiteX1" fmla="*/ 129600 w 2039998"/>
              <a:gd name="connsiteY1" fmla="*/ 648000 h 3643995"/>
              <a:gd name="connsiteX2" fmla="*/ 43200 w 2039998"/>
              <a:gd name="connsiteY2" fmla="*/ 1360800 h 3643995"/>
              <a:gd name="connsiteX3" fmla="*/ 388800 w 2039998"/>
              <a:gd name="connsiteY3" fmla="*/ 1915200 h 3643995"/>
              <a:gd name="connsiteX4" fmla="*/ 583200 w 2039998"/>
              <a:gd name="connsiteY4" fmla="*/ 2160000 h 3643995"/>
              <a:gd name="connsiteX5" fmla="*/ 518400 w 2039998"/>
              <a:gd name="connsiteY5" fmla="*/ 2505600 h 3643995"/>
              <a:gd name="connsiteX6" fmla="*/ 115047 w 2039998"/>
              <a:gd name="connsiteY6" fmla="*/ 3135725 h 3643995"/>
              <a:gd name="connsiteX7" fmla="*/ 518296 w 2039998"/>
              <a:gd name="connsiteY7" fmla="*/ 3538974 h 3643995"/>
              <a:gd name="connsiteX8" fmla="*/ 1281600 w 2039998"/>
              <a:gd name="connsiteY8" fmla="*/ 2505600 h 3643995"/>
              <a:gd name="connsiteX9" fmla="*/ 1555200 w 2039998"/>
              <a:gd name="connsiteY9" fmla="*/ 2520000 h 3643995"/>
              <a:gd name="connsiteX10" fmla="*/ 2030400 w 2039998"/>
              <a:gd name="connsiteY10" fmla="*/ 1540800 h 3643995"/>
              <a:gd name="connsiteX11" fmla="*/ 1497614 w 2039998"/>
              <a:gd name="connsiteY11" fmla="*/ 1061874 h 3643995"/>
              <a:gd name="connsiteX12" fmla="*/ 575903 w 2039998"/>
              <a:gd name="connsiteY12" fmla="*/ 24947 h 3643995"/>
              <a:gd name="connsiteX13" fmla="*/ 504000 w 2039998"/>
              <a:gd name="connsiteY13" fmla="*/ 0 h 3643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39998" h="3643995">
                <a:moveTo>
                  <a:pt x="504000" y="0"/>
                </a:moveTo>
                <a:cubicBezTo>
                  <a:pt x="355200" y="210600"/>
                  <a:pt x="206400" y="421200"/>
                  <a:pt x="129600" y="648000"/>
                </a:cubicBezTo>
                <a:cubicBezTo>
                  <a:pt x="52800" y="874800"/>
                  <a:pt x="0" y="1149600"/>
                  <a:pt x="43200" y="1360800"/>
                </a:cubicBezTo>
                <a:cubicBezTo>
                  <a:pt x="86400" y="1572000"/>
                  <a:pt x="298800" y="1782000"/>
                  <a:pt x="388800" y="1915200"/>
                </a:cubicBezTo>
                <a:cubicBezTo>
                  <a:pt x="478800" y="2048400"/>
                  <a:pt x="561600" y="2061600"/>
                  <a:pt x="583200" y="2160000"/>
                </a:cubicBezTo>
                <a:cubicBezTo>
                  <a:pt x="604800" y="2258400"/>
                  <a:pt x="596425" y="2342979"/>
                  <a:pt x="518400" y="2505600"/>
                </a:cubicBezTo>
                <a:cubicBezTo>
                  <a:pt x="440375" y="2668221"/>
                  <a:pt x="115064" y="2963496"/>
                  <a:pt x="115047" y="3135725"/>
                </a:cubicBezTo>
                <a:cubicBezTo>
                  <a:pt x="115030" y="3307954"/>
                  <a:pt x="323871" y="3643995"/>
                  <a:pt x="518296" y="3538974"/>
                </a:cubicBezTo>
                <a:cubicBezTo>
                  <a:pt x="712721" y="3433953"/>
                  <a:pt x="1108783" y="2675429"/>
                  <a:pt x="1281600" y="2505600"/>
                </a:cubicBezTo>
                <a:cubicBezTo>
                  <a:pt x="1454417" y="2335771"/>
                  <a:pt x="1430400" y="2680800"/>
                  <a:pt x="1555200" y="2520000"/>
                </a:cubicBezTo>
                <a:cubicBezTo>
                  <a:pt x="1680000" y="2359200"/>
                  <a:pt x="2039998" y="1783821"/>
                  <a:pt x="2030400" y="1540800"/>
                </a:cubicBezTo>
                <a:cubicBezTo>
                  <a:pt x="2020802" y="1297779"/>
                  <a:pt x="1740030" y="1314516"/>
                  <a:pt x="1497614" y="1061874"/>
                </a:cubicBezTo>
                <a:cubicBezTo>
                  <a:pt x="1255198" y="809232"/>
                  <a:pt x="833906" y="166671"/>
                  <a:pt x="575903" y="24947"/>
                </a:cubicBezTo>
                <a:lnTo>
                  <a:pt x="504000" y="0"/>
                </a:lnTo>
                <a:close/>
              </a:path>
            </a:pathLst>
          </a:custGeom>
          <a:ln w="508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Rectangle 33"/>
          <p:cNvSpPr/>
          <p:nvPr/>
        </p:nvSpPr>
        <p:spPr>
          <a:xfrm>
            <a:off x="3412548" y="888808"/>
            <a:ext cx="806498" cy="418576"/>
          </a:xfrm>
          <a:prstGeom prst="rect">
            <a:avLst/>
          </a:prstGeom>
        </p:spPr>
        <p:txBody>
          <a:bodyPr wrap="square" lIns="109728" tIns="54864" rIns="109728" bIns="54864">
            <a:spAutoFit/>
          </a:bodyPr>
          <a:lstStyle/>
          <a:p>
            <a:r>
              <a:rPr lang="en-US" sz="2000" b="1" spc="-6" dirty="0">
                <a:solidFill>
                  <a:srgbClr val="FFFFFF"/>
                </a:solidFill>
                <a:effectLst>
                  <a:outerShdw blurRad="38100" dist="38100" dir="2700000" algn="tl">
                    <a:srgbClr val="000000">
                      <a:alpha val="43137"/>
                    </a:srgbClr>
                  </a:outerShdw>
                </a:effectLst>
                <a:cs typeface="Arial"/>
              </a:rPr>
              <a:t>2014</a:t>
            </a:r>
          </a:p>
        </p:txBody>
      </p:sp>
      <p:sp>
        <p:nvSpPr>
          <p:cNvPr id="36" name="Rectangle 35"/>
          <p:cNvSpPr/>
          <p:nvPr/>
        </p:nvSpPr>
        <p:spPr>
          <a:xfrm>
            <a:off x="705019" y="5094119"/>
            <a:ext cx="806498" cy="418576"/>
          </a:xfrm>
          <a:prstGeom prst="rect">
            <a:avLst/>
          </a:prstGeom>
        </p:spPr>
        <p:txBody>
          <a:bodyPr wrap="square" lIns="109728" tIns="54864" rIns="109728" bIns="54864">
            <a:spAutoFit/>
          </a:bodyPr>
          <a:lstStyle/>
          <a:p>
            <a:r>
              <a:rPr lang="en-US" sz="2000" b="1" spc="-6" dirty="0">
                <a:solidFill>
                  <a:srgbClr val="FFFFFF"/>
                </a:solidFill>
                <a:effectLst>
                  <a:outerShdw blurRad="38100" dist="38100" dir="2700000" algn="tl">
                    <a:srgbClr val="000000">
                      <a:alpha val="43137"/>
                    </a:srgbClr>
                  </a:outerShdw>
                </a:effectLst>
                <a:cs typeface="Arial"/>
              </a:rPr>
              <a:t>2010</a:t>
            </a:r>
          </a:p>
        </p:txBody>
      </p:sp>
      <p:sp>
        <p:nvSpPr>
          <p:cNvPr id="37" name="Rectangle 36"/>
          <p:cNvSpPr/>
          <p:nvPr/>
        </p:nvSpPr>
        <p:spPr>
          <a:xfrm>
            <a:off x="5889649" y="4402835"/>
            <a:ext cx="806498" cy="418576"/>
          </a:xfrm>
          <a:prstGeom prst="rect">
            <a:avLst/>
          </a:prstGeom>
        </p:spPr>
        <p:txBody>
          <a:bodyPr wrap="square" lIns="109728" tIns="54864" rIns="109728" bIns="54864">
            <a:spAutoFit/>
          </a:bodyPr>
          <a:lstStyle/>
          <a:p>
            <a:r>
              <a:rPr lang="en-US" sz="2000" b="1" spc="-6" dirty="0">
                <a:solidFill>
                  <a:srgbClr val="FFFFFF"/>
                </a:solidFill>
                <a:effectLst>
                  <a:outerShdw blurRad="38100" dist="38100" dir="2700000" algn="tl">
                    <a:srgbClr val="000000">
                      <a:alpha val="43137"/>
                    </a:srgbClr>
                  </a:outerShdw>
                </a:effectLst>
                <a:cs typeface="Arial"/>
              </a:rPr>
              <a:t>2022</a:t>
            </a:r>
          </a:p>
        </p:txBody>
      </p:sp>
      <p:sp>
        <p:nvSpPr>
          <p:cNvPr id="42" name="Rectangle 41"/>
          <p:cNvSpPr/>
          <p:nvPr/>
        </p:nvSpPr>
        <p:spPr>
          <a:xfrm>
            <a:off x="2606050" y="6822329"/>
            <a:ext cx="806498" cy="418576"/>
          </a:xfrm>
          <a:prstGeom prst="rect">
            <a:avLst/>
          </a:prstGeom>
        </p:spPr>
        <p:txBody>
          <a:bodyPr wrap="square" lIns="109728" tIns="54864" rIns="109728" bIns="54864">
            <a:spAutoFit/>
          </a:bodyPr>
          <a:lstStyle/>
          <a:p>
            <a:r>
              <a:rPr lang="en-US" sz="2000" b="1" spc="-6" dirty="0">
                <a:solidFill>
                  <a:srgbClr val="FFFFFF"/>
                </a:solidFill>
                <a:effectLst>
                  <a:outerShdw blurRad="38100" dist="38100" dir="2700000" algn="tl">
                    <a:srgbClr val="000000">
                      <a:alpha val="43137"/>
                    </a:srgbClr>
                  </a:outerShdw>
                </a:effectLst>
                <a:cs typeface="Arial"/>
              </a:rPr>
              <a:t>2022</a:t>
            </a:r>
          </a:p>
        </p:txBody>
      </p:sp>
      <p:sp>
        <p:nvSpPr>
          <p:cNvPr id="43" name="Rectangle 42"/>
          <p:cNvSpPr/>
          <p:nvPr/>
        </p:nvSpPr>
        <p:spPr>
          <a:xfrm>
            <a:off x="7329824" y="4690870"/>
            <a:ext cx="806498" cy="418576"/>
          </a:xfrm>
          <a:prstGeom prst="rect">
            <a:avLst/>
          </a:prstGeom>
        </p:spPr>
        <p:txBody>
          <a:bodyPr wrap="square" lIns="109728" tIns="54864" rIns="109728" bIns="54864">
            <a:spAutoFit/>
          </a:bodyPr>
          <a:lstStyle/>
          <a:p>
            <a:r>
              <a:rPr lang="en-US" sz="2000" b="1" spc="-6" dirty="0">
                <a:solidFill>
                  <a:srgbClr val="FFFFFF"/>
                </a:solidFill>
                <a:effectLst>
                  <a:outerShdw blurRad="38100" dist="38100" dir="2700000" algn="tl">
                    <a:srgbClr val="000000">
                      <a:alpha val="43137"/>
                    </a:srgbClr>
                  </a:outerShdw>
                </a:effectLst>
                <a:cs typeface="Arial"/>
              </a:rPr>
              <a:t>2000</a:t>
            </a:r>
          </a:p>
        </p:txBody>
      </p:sp>
      <p:sp>
        <p:nvSpPr>
          <p:cNvPr id="46" name="Rectangle 45"/>
          <p:cNvSpPr/>
          <p:nvPr/>
        </p:nvSpPr>
        <p:spPr>
          <a:xfrm>
            <a:off x="5371186" y="7283185"/>
            <a:ext cx="806498" cy="418576"/>
          </a:xfrm>
          <a:prstGeom prst="rect">
            <a:avLst/>
          </a:prstGeom>
        </p:spPr>
        <p:txBody>
          <a:bodyPr wrap="square" lIns="109728" tIns="54864" rIns="109728" bIns="54864">
            <a:spAutoFit/>
          </a:bodyPr>
          <a:lstStyle/>
          <a:p>
            <a:r>
              <a:rPr lang="en-US" sz="2000" b="1" spc="-6" dirty="0">
                <a:solidFill>
                  <a:srgbClr val="FFFFFF"/>
                </a:solidFill>
                <a:effectLst>
                  <a:outerShdw blurRad="38100" dist="38100" dir="2700000" algn="tl">
                    <a:srgbClr val="000000">
                      <a:alpha val="43137"/>
                    </a:srgbClr>
                  </a:outerShdw>
                </a:effectLst>
                <a:cs typeface="Arial"/>
              </a:rPr>
              <a:t>2015</a:t>
            </a:r>
          </a:p>
        </p:txBody>
      </p:sp>
    </p:spTree>
    <p:extLst>
      <p:ext uri="{BB962C8B-B14F-4D97-AF65-F5344CB8AC3E}">
        <p14:creationId xmlns:p14="http://schemas.microsoft.com/office/powerpoint/2010/main" val="327350932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Photos\Cell Phone Photos\2025\9-25\PXL_20250920_005748290.RAW-01.COVER.jpg"/>
          <p:cNvPicPr>
            <a:picLocks noChangeAspect="1" noChangeArrowheads="1"/>
          </p:cNvPicPr>
          <p:nvPr/>
        </p:nvPicPr>
        <p:blipFill>
          <a:blip r:embed="rId3" cstate="print"/>
          <a:srcRect/>
          <a:stretch>
            <a:fillRect/>
          </a:stretch>
        </p:blipFill>
        <p:spPr bwMode="auto">
          <a:xfrm>
            <a:off x="0" y="-914400"/>
            <a:ext cx="12192000" cy="9144000"/>
          </a:xfrm>
          <a:prstGeom prst="rect">
            <a:avLst/>
          </a:prstGeom>
          <a:noFill/>
        </p:spPr>
      </p:pic>
      <p:pic>
        <p:nvPicPr>
          <p:cNvPr id="18" name="Picture 17"/>
          <p:cNvPicPr>
            <a:picLocks noChangeAspect="1" noChangeArrowheads="1"/>
          </p:cNvPicPr>
          <p:nvPr/>
        </p:nvPicPr>
        <p:blipFill>
          <a:blip r:embed="rId4" cstate="print"/>
          <a:srcRect/>
          <a:stretch>
            <a:fillRect/>
          </a:stretch>
        </p:blipFill>
        <p:spPr bwMode="auto">
          <a:xfrm>
            <a:off x="10614179" y="7686434"/>
            <a:ext cx="276515" cy="462370"/>
          </a:xfrm>
          <a:prstGeom prst="rect">
            <a:avLst/>
          </a:prstGeom>
          <a:noFill/>
          <a:ln w="9525">
            <a:noFill/>
            <a:miter lim="800000"/>
            <a:headEnd/>
            <a:tailEnd/>
          </a:ln>
          <a:effectLst/>
        </p:spPr>
      </p:pic>
      <p:sp>
        <p:nvSpPr>
          <p:cNvPr id="6" name="object 4"/>
          <p:cNvSpPr txBox="1"/>
          <p:nvPr/>
        </p:nvSpPr>
        <p:spPr>
          <a:xfrm>
            <a:off x="87988" y="7964460"/>
            <a:ext cx="1301966" cy="184666"/>
          </a:xfrm>
          <a:prstGeom prst="rect">
            <a:avLst/>
          </a:prstGeom>
        </p:spPr>
        <p:txBody>
          <a:bodyPr vert="horz" wrap="square" lIns="0" tIns="0" rIns="0" bIns="0" rtlCol="0">
            <a:spAutoFit/>
          </a:bodyPr>
          <a:lstStyle/>
          <a:p>
            <a:pPr marL="15240"/>
            <a:r>
              <a:rPr lang="en-US" sz="1200" b="1" dirty="0">
                <a:solidFill>
                  <a:srgbClr val="FFFFFF"/>
                </a:solidFill>
                <a:effectLst>
                  <a:outerShdw blurRad="38100" dist="38100" dir="2700000" algn="tl">
                    <a:srgbClr val="000000">
                      <a:alpha val="43137"/>
                    </a:srgbClr>
                  </a:outerShdw>
                </a:effectLst>
                <a:latin typeface="Arial"/>
                <a:cs typeface="Arial"/>
              </a:rPr>
              <a:t>September 2025</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3" descr="G:\Land Technical\Maps\Aerial Photos\2023 Aerial.jpg"/>
          <p:cNvPicPr>
            <a:picLocks noChangeAspect="1" noChangeArrowheads="1"/>
          </p:cNvPicPr>
          <p:nvPr/>
        </p:nvPicPr>
        <p:blipFill>
          <a:blip r:embed="rId3" cstate="print"/>
          <a:srcRect l="7208" t="29120" r="53472" b="27179"/>
          <a:stretch>
            <a:fillRect/>
          </a:stretch>
        </p:blipFill>
        <p:spPr bwMode="auto">
          <a:xfrm>
            <a:off x="3707" y="0"/>
            <a:ext cx="10969093" cy="8229781"/>
          </a:xfrm>
          <a:prstGeom prst="rect">
            <a:avLst/>
          </a:prstGeom>
          <a:noFill/>
        </p:spPr>
      </p:pic>
      <p:cxnSp>
        <p:nvCxnSpPr>
          <p:cNvPr id="49" name="Straight Connector 48"/>
          <p:cNvCxnSpPr/>
          <p:nvPr/>
        </p:nvCxnSpPr>
        <p:spPr>
          <a:xfrm>
            <a:off x="1453910" y="1925734"/>
            <a:ext cx="0" cy="6303866"/>
          </a:xfrm>
          <a:prstGeom prst="line">
            <a:avLst/>
          </a:prstGeom>
          <a:ln w="76200">
            <a:solidFill>
              <a:schemeClr val="bg1">
                <a:alpha val="60000"/>
              </a:schemeClr>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52" name="Freeform 51"/>
          <p:cNvSpPr/>
          <p:nvPr/>
        </p:nvSpPr>
        <p:spPr>
          <a:xfrm>
            <a:off x="1396303" y="3198585"/>
            <a:ext cx="1049265" cy="2395700"/>
          </a:xfrm>
          <a:custGeom>
            <a:avLst/>
            <a:gdLst>
              <a:gd name="connsiteX0" fmla="*/ 921600 w 1581600"/>
              <a:gd name="connsiteY0" fmla="*/ 2928000 h 3092400"/>
              <a:gd name="connsiteX1" fmla="*/ 201600 w 1581600"/>
              <a:gd name="connsiteY1" fmla="*/ 1920000 h 3092400"/>
              <a:gd name="connsiteX2" fmla="*/ 21600 w 1581600"/>
              <a:gd name="connsiteY2" fmla="*/ 811200 h 3092400"/>
              <a:gd name="connsiteX3" fmla="*/ 72000 w 1581600"/>
              <a:gd name="connsiteY3" fmla="*/ 127200 h 3092400"/>
              <a:gd name="connsiteX4" fmla="*/ 417600 w 1581600"/>
              <a:gd name="connsiteY4" fmla="*/ 48000 h 3092400"/>
              <a:gd name="connsiteX5" fmla="*/ 950400 w 1581600"/>
              <a:gd name="connsiteY5" fmla="*/ 242400 h 3092400"/>
              <a:gd name="connsiteX6" fmla="*/ 1296000 w 1581600"/>
              <a:gd name="connsiteY6" fmla="*/ 408000 h 3092400"/>
              <a:gd name="connsiteX7" fmla="*/ 1281600 w 1581600"/>
              <a:gd name="connsiteY7" fmla="*/ 1308000 h 3092400"/>
              <a:gd name="connsiteX8" fmla="*/ 1209600 w 1581600"/>
              <a:gd name="connsiteY8" fmla="*/ 1740000 h 3092400"/>
              <a:gd name="connsiteX9" fmla="*/ 1411200 w 1581600"/>
              <a:gd name="connsiteY9" fmla="*/ 2042400 h 3092400"/>
              <a:gd name="connsiteX10" fmla="*/ 1569600 w 1581600"/>
              <a:gd name="connsiteY10" fmla="*/ 2409600 h 3092400"/>
              <a:gd name="connsiteX11" fmla="*/ 1483200 w 1581600"/>
              <a:gd name="connsiteY11" fmla="*/ 2769600 h 3092400"/>
              <a:gd name="connsiteX12" fmla="*/ 1065600 w 1581600"/>
              <a:gd name="connsiteY12" fmla="*/ 2906400 h 3092400"/>
              <a:gd name="connsiteX13" fmla="*/ 921600 w 1581600"/>
              <a:gd name="connsiteY13" fmla="*/ 2928000 h 3092400"/>
              <a:gd name="connsiteX0" fmla="*/ 409938 w 1581600"/>
              <a:gd name="connsiteY0" fmla="*/ 2832778 h 2997179"/>
              <a:gd name="connsiteX1" fmla="*/ 201600 w 1581600"/>
              <a:gd name="connsiteY1" fmla="*/ 1920000 h 2997179"/>
              <a:gd name="connsiteX2" fmla="*/ 21600 w 1581600"/>
              <a:gd name="connsiteY2" fmla="*/ 811200 h 2997179"/>
              <a:gd name="connsiteX3" fmla="*/ 72000 w 1581600"/>
              <a:gd name="connsiteY3" fmla="*/ 127200 h 2997179"/>
              <a:gd name="connsiteX4" fmla="*/ 417600 w 1581600"/>
              <a:gd name="connsiteY4" fmla="*/ 48000 h 2997179"/>
              <a:gd name="connsiteX5" fmla="*/ 950400 w 1581600"/>
              <a:gd name="connsiteY5" fmla="*/ 242400 h 2997179"/>
              <a:gd name="connsiteX6" fmla="*/ 1296000 w 1581600"/>
              <a:gd name="connsiteY6" fmla="*/ 408000 h 2997179"/>
              <a:gd name="connsiteX7" fmla="*/ 1281600 w 1581600"/>
              <a:gd name="connsiteY7" fmla="*/ 1308000 h 2997179"/>
              <a:gd name="connsiteX8" fmla="*/ 1209600 w 1581600"/>
              <a:gd name="connsiteY8" fmla="*/ 1740000 h 2997179"/>
              <a:gd name="connsiteX9" fmla="*/ 1411200 w 1581600"/>
              <a:gd name="connsiteY9" fmla="*/ 2042400 h 2997179"/>
              <a:gd name="connsiteX10" fmla="*/ 1569600 w 1581600"/>
              <a:gd name="connsiteY10" fmla="*/ 2409600 h 2997179"/>
              <a:gd name="connsiteX11" fmla="*/ 1483200 w 1581600"/>
              <a:gd name="connsiteY11" fmla="*/ 2769600 h 2997179"/>
              <a:gd name="connsiteX12" fmla="*/ 1065600 w 1581600"/>
              <a:gd name="connsiteY12" fmla="*/ 2906400 h 2997179"/>
              <a:gd name="connsiteX13" fmla="*/ 409938 w 1581600"/>
              <a:gd name="connsiteY13" fmla="*/ 2832778 h 2997179"/>
              <a:gd name="connsiteX0" fmla="*/ 409938 w 1602061"/>
              <a:gd name="connsiteY0" fmla="*/ 2832778 h 2997178"/>
              <a:gd name="connsiteX1" fmla="*/ 201600 w 1602061"/>
              <a:gd name="connsiteY1" fmla="*/ 1920000 h 2997178"/>
              <a:gd name="connsiteX2" fmla="*/ 21600 w 1602061"/>
              <a:gd name="connsiteY2" fmla="*/ 811200 h 2997178"/>
              <a:gd name="connsiteX3" fmla="*/ 72000 w 1602061"/>
              <a:gd name="connsiteY3" fmla="*/ 127200 h 2997178"/>
              <a:gd name="connsiteX4" fmla="*/ 417600 w 1602061"/>
              <a:gd name="connsiteY4" fmla="*/ 48000 h 2997178"/>
              <a:gd name="connsiteX5" fmla="*/ 950400 w 1602061"/>
              <a:gd name="connsiteY5" fmla="*/ 242400 h 2997178"/>
              <a:gd name="connsiteX6" fmla="*/ 1296000 w 1602061"/>
              <a:gd name="connsiteY6" fmla="*/ 408000 h 2997178"/>
              <a:gd name="connsiteX7" fmla="*/ 1281600 w 1602061"/>
              <a:gd name="connsiteY7" fmla="*/ 1308000 h 2997178"/>
              <a:gd name="connsiteX8" fmla="*/ 1209600 w 1602061"/>
              <a:gd name="connsiteY8" fmla="*/ 1740000 h 2997178"/>
              <a:gd name="connsiteX9" fmla="*/ 1411200 w 1602061"/>
              <a:gd name="connsiteY9" fmla="*/ 2042400 h 2997178"/>
              <a:gd name="connsiteX10" fmla="*/ 1569600 w 1602061"/>
              <a:gd name="connsiteY10" fmla="*/ 2409600 h 2997178"/>
              <a:gd name="connsiteX11" fmla="*/ 1216436 w 1602061"/>
              <a:gd name="connsiteY11" fmla="*/ 2767873 h 2997178"/>
              <a:gd name="connsiteX12" fmla="*/ 1065600 w 1602061"/>
              <a:gd name="connsiteY12" fmla="*/ 2906400 h 2997178"/>
              <a:gd name="connsiteX13" fmla="*/ 409938 w 1602061"/>
              <a:gd name="connsiteY13" fmla="*/ 2832778 h 2997178"/>
              <a:gd name="connsiteX0" fmla="*/ 409938 w 1602061"/>
              <a:gd name="connsiteY0" fmla="*/ 2832778 h 2995725"/>
              <a:gd name="connsiteX1" fmla="*/ 201600 w 1602061"/>
              <a:gd name="connsiteY1" fmla="*/ 1920000 h 2995725"/>
              <a:gd name="connsiteX2" fmla="*/ 21600 w 1602061"/>
              <a:gd name="connsiteY2" fmla="*/ 811200 h 2995725"/>
              <a:gd name="connsiteX3" fmla="*/ 72000 w 1602061"/>
              <a:gd name="connsiteY3" fmla="*/ 127200 h 2995725"/>
              <a:gd name="connsiteX4" fmla="*/ 417600 w 1602061"/>
              <a:gd name="connsiteY4" fmla="*/ 48000 h 2995725"/>
              <a:gd name="connsiteX5" fmla="*/ 950400 w 1602061"/>
              <a:gd name="connsiteY5" fmla="*/ 242400 h 2995725"/>
              <a:gd name="connsiteX6" fmla="*/ 1296000 w 1602061"/>
              <a:gd name="connsiteY6" fmla="*/ 408000 h 2995725"/>
              <a:gd name="connsiteX7" fmla="*/ 1281600 w 1602061"/>
              <a:gd name="connsiteY7" fmla="*/ 1308000 h 2995725"/>
              <a:gd name="connsiteX8" fmla="*/ 1209600 w 1602061"/>
              <a:gd name="connsiteY8" fmla="*/ 1740000 h 2995725"/>
              <a:gd name="connsiteX9" fmla="*/ 1411200 w 1602061"/>
              <a:gd name="connsiteY9" fmla="*/ 2042400 h 2995725"/>
              <a:gd name="connsiteX10" fmla="*/ 1569600 w 1602061"/>
              <a:gd name="connsiteY10" fmla="*/ 2409600 h 2995725"/>
              <a:gd name="connsiteX11" fmla="*/ 1216436 w 1602061"/>
              <a:gd name="connsiteY11" fmla="*/ 2767873 h 2995725"/>
              <a:gd name="connsiteX12" fmla="*/ 755580 w 1602061"/>
              <a:gd name="connsiteY12" fmla="*/ 2897685 h 2995725"/>
              <a:gd name="connsiteX13" fmla="*/ 409938 w 1602061"/>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216436 w 1419662"/>
              <a:gd name="connsiteY11" fmla="*/ 2767873 h 2995725"/>
              <a:gd name="connsiteX12" fmla="*/ 755580 w 1419662"/>
              <a:gd name="connsiteY12" fmla="*/ 2897685 h 2995725"/>
              <a:gd name="connsiteX13" fmla="*/ 409938 w 1419662"/>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043615 w 1419662"/>
              <a:gd name="connsiteY11" fmla="*/ 2508253 h 2995725"/>
              <a:gd name="connsiteX12" fmla="*/ 755580 w 1419662"/>
              <a:gd name="connsiteY12" fmla="*/ 2897685 h 2995725"/>
              <a:gd name="connsiteX13" fmla="*/ 409938 w 1419662"/>
              <a:gd name="connsiteY13"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1209600 w 1351200"/>
              <a:gd name="connsiteY8" fmla="*/ 1740000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928401 w 1351200"/>
              <a:gd name="connsiteY8" fmla="*/ 1469764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49940"/>
              <a:gd name="connsiteY0" fmla="*/ 2832778 h 2995725"/>
              <a:gd name="connsiteX1" fmla="*/ 201600 w 1349940"/>
              <a:gd name="connsiteY1" fmla="*/ 1920000 h 2995725"/>
              <a:gd name="connsiteX2" fmla="*/ 21600 w 1349940"/>
              <a:gd name="connsiteY2" fmla="*/ 811200 h 2995725"/>
              <a:gd name="connsiteX3" fmla="*/ 72000 w 1349940"/>
              <a:gd name="connsiteY3" fmla="*/ 127200 h 2995725"/>
              <a:gd name="connsiteX4" fmla="*/ 417600 w 1349940"/>
              <a:gd name="connsiteY4" fmla="*/ 48000 h 2995725"/>
              <a:gd name="connsiteX5" fmla="*/ 950400 w 1349940"/>
              <a:gd name="connsiteY5" fmla="*/ 242400 h 2995725"/>
              <a:gd name="connsiteX6" fmla="*/ 1296000 w 1349940"/>
              <a:gd name="connsiteY6" fmla="*/ 408000 h 2995725"/>
              <a:gd name="connsiteX7" fmla="*/ 1274043 w 1349940"/>
              <a:gd name="connsiteY7" fmla="*/ 1015426 h 2995725"/>
              <a:gd name="connsiteX8" fmla="*/ 928401 w 1349940"/>
              <a:gd name="connsiteY8" fmla="*/ 1469764 h 2995725"/>
              <a:gd name="connsiteX9" fmla="*/ 1158829 w 1349940"/>
              <a:gd name="connsiteY9" fmla="*/ 2118820 h 2995725"/>
              <a:gd name="connsiteX10" fmla="*/ 1043615 w 1349940"/>
              <a:gd name="connsiteY10" fmla="*/ 2508253 h 2995725"/>
              <a:gd name="connsiteX11" fmla="*/ 755580 w 1349940"/>
              <a:gd name="connsiteY11" fmla="*/ 2897685 h 2995725"/>
              <a:gd name="connsiteX12" fmla="*/ 409938 w 1349940"/>
              <a:gd name="connsiteY12" fmla="*/ 2832778 h 2995725"/>
              <a:gd name="connsiteX0" fmla="*/ 409938 w 1322049"/>
              <a:gd name="connsiteY0" fmla="*/ 2832778 h 2995725"/>
              <a:gd name="connsiteX1" fmla="*/ 201600 w 1322049"/>
              <a:gd name="connsiteY1" fmla="*/ 1920000 h 2995725"/>
              <a:gd name="connsiteX2" fmla="*/ 21600 w 1322049"/>
              <a:gd name="connsiteY2" fmla="*/ 811200 h 2995725"/>
              <a:gd name="connsiteX3" fmla="*/ 72000 w 1322049"/>
              <a:gd name="connsiteY3" fmla="*/ 127200 h 2995725"/>
              <a:gd name="connsiteX4" fmla="*/ 417600 w 1322049"/>
              <a:gd name="connsiteY4" fmla="*/ 48000 h 2995725"/>
              <a:gd name="connsiteX5" fmla="*/ 950400 w 1322049"/>
              <a:gd name="connsiteY5" fmla="*/ 242400 h 2995725"/>
              <a:gd name="connsiteX6" fmla="*/ 1216436 w 1322049"/>
              <a:gd name="connsiteY6" fmla="*/ 496182 h 2995725"/>
              <a:gd name="connsiteX7" fmla="*/ 1274043 w 1322049"/>
              <a:gd name="connsiteY7" fmla="*/ 1015426 h 2995725"/>
              <a:gd name="connsiteX8" fmla="*/ 928401 w 1322049"/>
              <a:gd name="connsiteY8" fmla="*/ 1469764 h 2995725"/>
              <a:gd name="connsiteX9" fmla="*/ 1158829 w 1322049"/>
              <a:gd name="connsiteY9" fmla="*/ 2118820 h 2995725"/>
              <a:gd name="connsiteX10" fmla="*/ 1043615 w 1322049"/>
              <a:gd name="connsiteY10" fmla="*/ 2508253 h 2995725"/>
              <a:gd name="connsiteX11" fmla="*/ 755580 w 1322049"/>
              <a:gd name="connsiteY11" fmla="*/ 2897685 h 2995725"/>
              <a:gd name="connsiteX12" fmla="*/ 409938 w 1322049"/>
              <a:gd name="connsiteY12" fmla="*/ 2832778 h 299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2049" h="2995725">
                <a:moveTo>
                  <a:pt x="409938" y="2832778"/>
                </a:moveTo>
                <a:cubicBezTo>
                  <a:pt x="317608" y="2669831"/>
                  <a:pt x="266323" y="2256930"/>
                  <a:pt x="201600" y="1920000"/>
                </a:cubicBezTo>
                <a:cubicBezTo>
                  <a:pt x="136877" y="1583070"/>
                  <a:pt x="43200" y="1110000"/>
                  <a:pt x="21600" y="811200"/>
                </a:cubicBezTo>
                <a:cubicBezTo>
                  <a:pt x="0" y="512400"/>
                  <a:pt x="6000" y="254400"/>
                  <a:pt x="72000" y="127200"/>
                </a:cubicBezTo>
                <a:cubicBezTo>
                  <a:pt x="138000" y="0"/>
                  <a:pt x="271200" y="28800"/>
                  <a:pt x="417600" y="48000"/>
                </a:cubicBezTo>
                <a:cubicBezTo>
                  <a:pt x="564000" y="67200"/>
                  <a:pt x="817261" y="167703"/>
                  <a:pt x="950400" y="242400"/>
                </a:cubicBezTo>
                <a:cubicBezTo>
                  <a:pt x="1083539" y="317097"/>
                  <a:pt x="1162496" y="367344"/>
                  <a:pt x="1216436" y="496182"/>
                </a:cubicBezTo>
                <a:cubicBezTo>
                  <a:pt x="1270376" y="625020"/>
                  <a:pt x="1322049" y="853162"/>
                  <a:pt x="1274043" y="1015426"/>
                </a:cubicBezTo>
                <a:cubicBezTo>
                  <a:pt x="1226037" y="1177690"/>
                  <a:pt x="947603" y="1285865"/>
                  <a:pt x="928401" y="1469764"/>
                </a:cubicBezTo>
                <a:cubicBezTo>
                  <a:pt x="909199" y="1653663"/>
                  <a:pt x="1139627" y="1945739"/>
                  <a:pt x="1158829" y="2118820"/>
                </a:cubicBezTo>
                <a:cubicBezTo>
                  <a:pt x="1178031" y="2291901"/>
                  <a:pt x="1110823" y="2378442"/>
                  <a:pt x="1043615" y="2508253"/>
                </a:cubicBezTo>
                <a:cubicBezTo>
                  <a:pt x="976407" y="2638064"/>
                  <a:pt x="861193" y="2843598"/>
                  <a:pt x="755580" y="2897685"/>
                </a:cubicBezTo>
                <a:cubicBezTo>
                  <a:pt x="649967" y="2951772"/>
                  <a:pt x="502268" y="2995725"/>
                  <a:pt x="409938" y="2832778"/>
                </a:cubicBezTo>
                <a:close/>
              </a:path>
            </a:pathLst>
          </a:custGeom>
          <a:noFill/>
          <a:ln w="508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52"/>
          <p:cNvSpPr/>
          <p:nvPr/>
        </p:nvSpPr>
        <p:spPr>
          <a:xfrm>
            <a:off x="1223480" y="6099380"/>
            <a:ext cx="1036927" cy="1587056"/>
          </a:xfrm>
          <a:custGeom>
            <a:avLst/>
            <a:gdLst>
              <a:gd name="connsiteX0" fmla="*/ 0 w 1624800"/>
              <a:gd name="connsiteY0" fmla="*/ 1383600 h 1383600"/>
              <a:gd name="connsiteX1" fmla="*/ 187200 w 1624800"/>
              <a:gd name="connsiteY1" fmla="*/ 843600 h 1383600"/>
              <a:gd name="connsiteX2" fmla="*/ 518400 w 1624800"/>
              <a:gd name="connsiteY2" fmla="*/ 282000 h 1383600"/>
              <a:gd name="connsiteX3" fmla="*/ 979200 w 1624800"/>
              <a:gd name="connsiteY3" fmla="*/ 30000 h 1383600"/>
              <a:gd name="connsiteX4" fmla="*/ 1447200 w 1624800"/>
              <a:gd name="connsiteY4" fmla="*/ 462000 h 1383600"/>
              <a:gd name="connsiteX5" fmla="*/ 1533600 w 1624800"/>
              <a:gd name="connsiteY5" fmla="*/ 836400 h 1383600"/>
              <a:gd name="connsiteX6" fmla="*/ 900000 w 1624800"/>
              <a:gd name="connsiteY6" fmla="*/ 1383600 h 1383600"/>
              <a:gd name="connsiteX0" fmla="*/ 0 w 1703636"/>
              <a:gd name="connsiteY0" fmla="*/ 1383600 h 1383600"/>
              <a:gd name="connsiteX1" fmla="*/ 187200 w 1703636"/>
              <a:gd name="connsiteY1" fmla="*/ 843600 h 1383600"/>
              <a:gd name="connsiteX2" fmla="*/ 518400 w 1703636"/>
              <a:gd name="connsiteY2" fmla="*/ 282000 h 1383600"/>
              <a:gd name="connsiteX3" fmla="*/ 979200 w 1703636"/>
              <a:gd name="connsiteY3" fmla="*/ 30000 h 1383600"/>
              <a:gd name="connsiteX4" fmla="*/ 1447200 w 1703636"/>
              <a:gd name="connsiteY4" fmla="*/ 462000 h 1383600"/>
              <a:gd name="connsiteX5" fmla="*/ 1612436 w 1703636"/>
              <a:gd name="connsiteY5" fmla="*/ 898041 h 1383600"/>
              <a:gd name="connsiteX6" fmla="*/ 900000 w 1703636"/>
              <a:gd name="connsiteY6" fmla="*/ 1383600 h 1383600"/>
              <a:gd name="connsiteX0" fmla="*/ 0 w 1588422"/>
              <a:gd name="connsiteY0" fmla="*/ 1383600 h 1383600"/>
              <a:gd name="connsiteX1" fmla="*/ 187200 w 1588422"/>
              <a:gd name="connsiteY1" fmla="*/ 843600 h 1383600"/>
              <a:gd name="connsiteX2" fmla="*/ 518400 w 1588422"/>
              <a:gd name="connsiteY2" fmla="*/ 282000 h 1383600"/>
              <a:gd name="connsiteX3" fmla="*/ 979200 w 1588422"/>
              <a:gd name="connsiteY3" fmla="*/ 30000 h 1383600"/>
              <a:gd name="connsiteX4" fmla="*/ 1447200 w 1588422"/>
              <a:gd name="connsiteY4" fmla="*/ 462000 h 1383600"/>
              <a:gd name="connsiteX5" fmla="*/ 1497222 w 1588422"/>
              <a:gd name="connsiteY5" fmla="*/ 725220 h 1383600"/>
              <a:gd name="connsiteX6" fmla="*/ 900000 w 1588422"/>
              <a:gd name="connsiteY6" fmla="*/ 1383600 h 1383600"/>
              <a:gd name="connsiteX0" fmla="*/ 0 w 1576955"/>
              <a:gd name="connsiteY0" fmla="*/ 1383600 h 1871161"/>
              <a:gd name="connsiteX1" fmla="*/ 187200 w 1576955"/>
              <a:gd name="connsiteY1" fmla="*/ 843600 h 1871161"/>
              <a:gd name="connsiteX2" fmla="*/ 518400 w 1576955"/>
              <a:gd name="connsiteY2" fmla="*/ 282000 h 1871161"/>
              <a:gd name="connsiteX3" fmla="*/ 979200 w 1576955"/>
              <a:gd name="connsiteY3" fmla="*/ 30000 h 1871161"/>
              <a:gd name="connsiteX4" fmla="*/ 1447200 w 1576955"/>
              <a:gd name="connsiteY4" fmla="*/ 462000 h 1871161"/>
              <a:gd name="connsiteX5" fmla="*/ 1497222 w 1576955"/>
              <a:gd name="connsiteY5" fmla="*/ 725220 h 1871161"/>
              <a:gd name="connsiteX6" fmla="*/ 968793 w 1576955"/>
              <a:gd name="connsiteY6" fmla="*/ 1871161 h 1871161"/>
              <a:gd name="connsiteX0" fmla="*/ 0 w 1576956"/>
              <a:gd name="connsiteY0" fmla="*/ 1383600 h 2060803"/>
              <a:gd name="connsiteX1" fmla="*/ 187200 w 1576956"/>
              <a:gd name="connsiteY1" fmla="*/ 843600 h 2060803"/>
              <a:gd name="connsiteX2" fmla="*/ 518400 w 1576956"/>
              <a:gd name="connsiteY2" fmla="*/ 282000 h 2060803"/>
              <a:gd name="connsiteX3" fmla="*/ 979200 w 1576956"/>
              <a:gd name="connsiteY3" fmla="*/ 30000 h 2060803"/>
              <a:gd name="connsiteX4" fmla="*/ 1447200 w 1576956"/>
              <a:gd name="connsiteY4" fmla="*/ 462000 h 2060803"/>
              <a:gd name="connsiteX5" fmla="*/ 1497222 w 1576956"/>
              <a:gd name="connsiteY5" fmla="*/ 725220 h 2060803"/>
              <a:gd name="connsiteX6" fmla="*/ 968793 w 1576956"/>
              <a:gd name="connsiteY6" fmla="*/ 1871161 h 2060803"/>
              <a:gd name="connsiteX7" fmla="*/ 968129 w 1576956"/>
              <a:gd name="connsiteY7" fmla="*/ 1863072 h 2060803"/>
              <a:gd name="connsiteX0" fmla="*/ 58168 w 1635124"/>
              <a:gd name="connsiteY0" fmla="*/ 1383600 h 1989531"/>
              <a:gd name="connsiteX1" fmla="*/ 245368 w 1635124"/>
              <a:gd name="connsiteY1" fmla="*/ 843600 h 1989531"/>
              <a:gd name="connsiteX2" fmla="*/ 576568 w 1635124"/>
              <a:gd name="connsiteY2" fmla="*/ 282000 h 1989531"/>
              <a:gd name="connsiteX3" fmla="*/ 1037368 w 1635124"/>
              <a:gd name="connsiteY3" fmla="*/ 30000 h 1989531"/>
              <a:gd name="connsiteX4" fmla="*/ 1505368 w 1635124"/>
              <a:gd name="connsiteY4" fmla="*/ 462000 h 1989531"/>
              <a:gd name="connsiteX5" fmla="*/ 1555390 w 1635124"/>
              <a:gd name="connsiteY5" fmla="*/ 725220 h 1989531"/>
              <a:gd name="connsiteX6" fmla="*/ 1026961 w 1635124"/>
              <a:gd name="connsiteY6" fmla="*/ 1871161 h 1989531"/>
              <a:gd name="connsiteX7" fmla="*/ 0 w 1635124"/>
              <a:gd name="connsiteY7" fmla="*/ 1435437 h 1989531"/>
              <a:gd name="connsiteX0" fmla="*/ 58168 w 1635124"/>
              <a:gd name="connsiteY0" fmla="*/ 1383600 h 1989531"/>
              <a:gd name="connsiteX1" fmla="*/ 245368 w 1635124"/>
              <a:gd name="connsiteY1" fmla="*/ 843600 h 1989531"/>
              <a:gd name="connsiteX2" fmla="*/ 576568 w 1635124"/>
              <a:gd name="connsiteY2" fmla="*/ 282000 h 1989531"/>
              <a:gd name="connsiteX3" fmla="*/ 1037368 w 1635124"/>
              <a:gd name="connsiteY3" fmla="*/ 30000 h 1989531"/>
              <a:gd name="connsiteX4" fmla="*/ 1505368 w 1635124"/>
              <a:gd name="connsiteY4" fmla="*/ 462000 h 1989531"/>
              <a:gd name="connsiteX5" fmla="*/ 1555390 w 1635124"/>
              <a:gd name="connsiteY5" fmla="*/ 725220 h 1989531"/>
              <a:gd name="connsiteX6" fmla="*/ 1026961 w 1635124"/>
              <a:gd name="connsiteY6" fmla="*/ 1871161 h 1989531"/>
              <a:gd name="connsiteX7" fmla="*/ 0 w 1635124"/>
              <a:gd name="connsiteY7" fmla="*/ 1435437 h 1989531"/>
              <a:gd name="connsiteX8" fmla="*/ 58168 w 1635124"/>
              <a:gd name="connsiteY8" fmla="*/ 1383600 h 1989531"/>
              <a:gd name="connsiteX0" fmla="*/ 58168 w 1635124"/>
              <a:gd name="connsiteY0" fmla="*/ 1383600 h 2045471"/>
              <a:gd name="connsiteX1" fmla="*/ 245368 w 1635124"/>
              <a:gd name="connsiteY1" fmla="*/ 843600 h 2045471"/>
              <a:gd name="connsiteX2" fmla="*/ 576568 w 1635124"/>
              <a:gd name="connsiteY2" fmla="*/ 282000 h 2045471"/>
              <a:gd name="connsiteX3" fmla="*/ 1037368 w 1635124"/>
              <a:gd name="connsiteY3" fmla="*/ 30000 h 2045471"/>
              <a:gd name="connsiteX4" fmla="*/ 1505368 w 1635124"/>
              <a:gd name="connsiteY4" fmla="*/ 462000 h 2045471"/>
              <a:gd name="connsiteX5" fmla="*/ 1555390 w 1635124"/>
              <a:gd name="connsiteY5" fmla="*/ 725220 h 2045471"/>
              <a:gd name="connsiteX6" fmla="*/ 1026961 w 1635124"/>
              <a:gd name="connsiteY6" fmla="*/ 1871161 h 2045471"/>
              <a:gd name="connsiteX7" fmla="*/ 556739 w 1635124"/>
              <a:gd name="connsiteY7" fmla="*/ 1771081 h 2045471"/>
              <a:gd name="connsiteX8" fmla="*/ 0 w 1635124"/>
              <a:gd name="connsiteY8" fmla="*/ 1435437 h 2045471"/>
              <a:gd name="connsiteX9" fmla="*/ 58168 w 1635124"/>
              <a:gd name="connsiteY9" fmla="*/ 1383600 h 2045471"/>
              <a:gd name="connsiteX0" fmla="*/ 58168 w 1635124"/>
              <a:gd name="connsiteY0" fmla="*/ 1383600 h 2234264"/>
              <a:gd name="connsiteX1" fmla="*/ 245368 w 1635124"/>
              <a:gd name="connsiteY1" fmla="*/ 843600 h 2234264"/>
              <a:gd name="connsiteX2" fmla="*/ 576568 w 1635124"/>
              <a:gd name="connsiteY2" fmla="*/ 282000 h 2234264"/>
              <a:gd name="connsiteX3" fmla="*/ 1037368 w 1635124"/>
              <a:gd name="connsiteY3" fmla="*/ 30000 h 2234264"/>
              <a:gd name="connsiteX4" fmla="*/ 1505368 w 1635124"/>
              <a:gd name="connsiteY4" fmla="*/ 462000 h 2234264"/>
              <a:gd name="connsiteX5" fmla="*/ 1555390 w 1635124"/>
              <a:gd name="connsiteY5" fmla="*/ 725220 h 2234264"/>
              <a:gd name="connsiteX6" fmla="*/ 1026961 w 1635124"/>
              <a:gd name="connsiteY6" fmla="*/ 1871161 h 2234264"/>
              <a:gd name="connsiteX7" fmla="*/ 513480 w 1635124"/>
              <a:gd name="connsiteY7" fmla="*/ 2161644 h 2234264"/>
              <a:gd name="connsiteX8" fmla="*/ 0 w 1635124"/>
              <a:gd name="connsiteY8" fmla="*/ 1435437 h 2234264"/>
              <a:gd name="connsiteX9" fmla="*/ 58168 w 1635124"/>
              <a:gd name="connsiteY9" fmla="*/ 1383600 h 2234264"/>
              <a:gd name="connsiteX0" fmla="*/ 71214 w 1648170"/>
              <a:gd name="connsiteY0" fmla="*/ 1383600 h 2234265"/>
              <a:gd name="connsiteX1" fmla="*/ 86400 w 1648170"/>
              <a:gd name="connsiteY1" fmla="*/ 854470 h 2234265"/>
              <a:gd name="connsiteX2" fmla="*/ 589614 w 1648170"/>
              <a:gd name="connsiteY2" fmla="*/ 282000 h 2234265"/>
              <a:gd name="connsiteX3" fmla="*/ 1050414 w 1648170"/>
              <a:gd name="connsiteY3" fmla="*/ 30000 h 2234265"/>
              <a:gd name="connsiteX4" fmla="*/ 1518414 w 1648170"/>
              <a:gd name="connsiteY4" fmla="*/ 462000 h 2234265"/>
              <a:gd name="connsiteX5" fmla="*/ 1568436 w 1648170"/>
              <a:gd name="connsiteY5" fmla="*/ 725220 h 2234265"/>
              <a:gd name="connsiteX6" fmla="*/ 1040007 w 1648170"/>
              <a:gd name="connsiteY6" fmla="*/ 1871161 h 2234265"/>
              <a:gd name="connsiteX7" fmla="*/ 526526 w 1648170"/>
              <a:gd name="connsiteY7" fmla="*/ 2161644 h 2234265"/>
              <a:gd name="connsiteX8" fmla="*/ 13046 w 1648170"/>
              <a:gd name="connsiteY8" fmla="*/ 1435437 h 2234265"/>
              <a:gd name="connsiteX9" fmla="*/ 71214 w 1648170"/>
              <a:gd name="connsiteY9" fmla="*/ 1383600 h 2234265"/>
              <a:gd name="connsiteX0" fmla="*/ 0 w 1635124"/>
              <a:gd name="connsiteY0" fmla="*/ 1435437 h 2234265"/>
              <a:gd name="connsiteX1" fmla="*/ 73354 w 1635124"/>
              <a:gd name="connsiteY1" fmla="*/ 854470 h 2234265"/>
              <a:gd name="connsiteX2" fmla="*/ 576568 w 1635124"/>
              <a:gd name="connsiteY2" fmla="*/ 282000 h 2234265"/>
              <a:gd name="connsiteX3" fmla="*/ 1037368 w 1635124"/>
              <a:gd name="connsiteY3" fmla="*/ 30000 h 2234265"/>
              <a:gd name="connsiteX4" fmla="*/ 1505368 w 1635124"/>
              <a:gd name="connsiteY4" fmla="*/ 462000 h 2234265"/>
              <a:gd name="connsiteX5" fmla="*/ 1555390 w 1635124"/>
              <a:gd name="connsiteY5" fmla="*/ 725220 h 2234265"/>
              <a:gd name="connsiteX6" fmla="*/ 1026961 w 1635124"/>
              <a:gd name="connsiteY6" fmla="*/ 1871161 h 2234265"/>
              <a:gd name="connsiteX7" fmla="*/ 513480 w 1635124"/>
              <a:gd name="connsiteY7" fmla="*/ 2161644 h 2234265"/>
              <a:gd name="connsiteX8" fmla="*/ 0 w 1635124"/>
              <a:gd name="connsiteY8" fmla="*/ 1435437 h 2234265"/>
              <a:gd name="connsiteX0" fmla="*/ 0 w 1708478"/>
              <a:gd name="connsiteY0" fmla="*/ 1435435 h 2234265"/>
              <a:gd name="connsiteX1" fmla="*/ 146708 w 1708478"/>
              <a:gd name="connsiteY1" fmla="*/ 854470 h 2234265"/>
              <a:gd name="connsiteX2" fmla="*/ 649922 w 1708478"/>
              <a:gd name="connsiteY2" fmla="*/ 282000 h 2234265"/>
              <a:gd name="connsiteX3" fmla="*/ 1110722 w 1708478"/>
              <a:gd name="connsiteY3" fmla="*/ 30000 h 2234265"/>
              <a:gd name="connsiteX4" fmla="*/ 1578722 w 1708478"/>
              <a:gd name="connsiteY4" fmla="*/ 462000 h 2234265"/>
              <a:gd name="connsiteX5" fmla="*/ 1628744 w 1708478"/>
              <a:gd name="connsiteY5" fmla="*/ 725220 h 2234265"/>
              <a:gd name="connsiteX6" fmla="*/ 1100315 w 1708478"/>
              <a:gd name="connsiteY6" fmla="*/ 1871161 h 2234265"/>
              <a:gd name="connsiteX7" fmla="*/ 586834 w 1708478"/>
              <a:gd name="connsiteY7" fmla="*/ 2161644 h 2234265"/>
              <a:gd name="connsiteX8" fmla="*/ 0 w 1708478"/>
              <a:gd name="connsiteY8" fmla="*/ 1435435 h 2234265"/>
              <a:gd name="connsiteX0" fmla="*/ 0 w 1708478"/>
              <a:gd name="connsiteY0" fmla="*/ 1201849 h 2000679"/>
              <a:gd name="connsiteX1" fmla="*/ 146708 w 1708478"/>
              <a:gd name="connsiteY1" fmla="*/ 620884 h 2000679"/>
              <a:gd name="connsiteX2" fmla="*/ 649922 w 1708478"/>
              <a:gd name="connsiteY2" fmla="*/ 48414 h 2000679"/>
              <a:gd name="connsiteX3" fmla="*/ 1100316 w 1708478"/>
              <a:gd name="connsiteY3" fmla="*/ 330400 h 2000679"/>
              <a:gd name="connsiteX4" fmla="*/ 1578722 w 1708478"/>
              <a:gd name="connsiteY4" fmla="*/ 228414 h 2000679"/>
              <a:gd name="connsiteX5" fmla="*/ 1628744 w 1708478"/>
              <a:gd name="connsiteY5" fmla="*/ 491634 h 2000679"/>
              <a:gd name="connsiteX6" fmla="*/ 1100315 w 1708478"/>
              <a:gd name="connsiteY6" fmla="*/ 1637575 h 2000679"/>
              <a:gd name="connsiteX7" fmla="*/ 586834 w 1708478"/>
              <a:gd name="connsiteY7" fmla="*/ 1928058 h 2000679"/>
              <a:gd name="connsiteX8" fmla="*/ 0 w 1708478"/>
              <a:gd name="connsiteY8" fmla="*/ 1201849 h 2000679"/>
              <a:gd name="connsiteX0" fmla="*/ 0 w 1628744"/>
              <a:gd name="connsiteY0" fmla="*/ 1201849 h 2000679"/>
              <a:gd name="connsiteX1" fmla="*/ 146708 w 1628744"/>
              <a:gd name="connsiteY1" fmla="*/ 620884 h 2000679"/>
              <a:gd name="connsiteX2" fmla="*/ 649922 w 1628744"/>
              <a:gd name="connsiteY2" fmla="*/ 48414 h 2000679"/>
              <a:gd name="connsiteX3" fmla="*/ 1100316 w 1628744"/>
              <a:gd name="connsiteY3" fmla="*/ 330400 h 2000679"/>
              <a:gd name="connsiteX4" fmla="*/ 1628744 w 1628744"/>
              <a:gd name="connsiteY4" fmla="*/ 491634 h 2000679"/>
              <a:gd name="connsiteX5" fmla="*/ 1100315 w 1628744"/>
              <a:gd name="connsiteY5" fmla="*/ 1637575 h 2000679"/>
              <a:gd name="connsiteX6" fmla="*/ 586834 w 1628744"/>
              <a:gd name="connsiteY6" fmla="*/ 1928058 h 2000679"/>
              <a:gd name="connsiteX7" fmla="*/ 0 w 1628744"/>
              <a:gd name="connsiteY7" fmla="*/ 1201849 h 2000679"/>
              <a:gd name="connsiteX0" fmla="*/ 0 w 1320379"/>
              <a:gd name="connsiteY0" fmla="*/ 1201849 h 2000679"/>
              <a:gd name="connsiteX1" fmla="*/ 146708 w 1320379"/>
              <a:gd name="connsiteY1" fmla="*/ 620884 h 2000679"/>
              <a:gd name="connsiteX2" fmla="*/ 649922 w 1320379"/>
              <a:gd name="connsiteY2" fmla="*/ 48414 h 2000679"/>
              <a:gd name="connsiteX3" fmla="*/ 1100316 w 1320379"/>
              <a:gd name="connsiteY3" fmla="*/ 330400 h 2000679"/>
              <a:gd name="connsiteX4" fmla="*/ 1320379 w 1320379"/>
              <a:gd name="connsiteY4" fmla="*/ 838745 h 2000679"/>
              <a:gd name="connsiteX5" fmla="*/ 1100315 w 1320379"/>
              <a:gd name="connsiteY5" fmla="*/ 1637575 h 2000679"/>
              <a:gd name="connsiteX6" fmla="*/ 586834 w 1320379"/>
              <a:gd name="connsiteY6" fmla="*/ 1928058 h 2000679"/>
              <a:gd name="connsiteX7" fmla="*/ 0 w 1320379"/>
              <a:gd name="connsiteY7" fmla="*/ 1201849 h 2000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0379" h="2000679">
                <a:moveTo>
                  <a:pt x="0" y="1201849"/>
                </a:moveTo>
                <a:lnTo>
                  <a:pt x="146708" y="620884"/>
                </a:lnTo>
                <a:cubicBezTo>
                  <a:pt x="233108" y="437284"/>
                  <a:pt x="490987" y="96828"/>
                  <a:pt x="649922" y="48414"/>
                </a:cubicBezTo>
                <a:cubicBezTo>
                  <a:pt x="808857" y="0"/>
                  <a:pt x="988573" y="198678"/>
                  <a:pt x="1100316" y="330400"/>
                </a:cubicBezTo>
                <a:cubicBezTo>
                  <a:pt x="1212059" y="462122"/>
                  <a:pt x="1320379" y="620883"/>
                  <a:pt x="1320379" y="838745"/>
                </a:cubicBezTo>
                <a:cubicBezTo>
                  <a:pt x="1320379" y="1056607"/>
                  <a:pt x="1222572" y="1456023"/>
                  <a:pt x="1100315" y="1637575"/>
                </a:cubicBezTo>
                <a:cubicBezTo>
                  <a:pt x="978058" y="1819127"/>
                  <a:pt x="770220" y="2000679"/>
                  <a:pt x="586834" y="1928058"/>
                </a:cubicBezTo>
                <a:cubicBezTo>
                  <a:pt x="403448" y="1855437"/>
                  <a:pt x="83095" y="1266429"/>
                  <a:pt x="0" y="1201849"/>
                </a:cubicBez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Freeform 53"/>
          <p:cNvSpPr/>
          <p:nvPr/>
        </p:nvSpPr>
        <p:spPr>
          <a:xfrm rot="763876">
            <a:off x="2717582" y="5522654"/>
            <a:ext cx="893399" cy="866238"/>
          </a:xfrm>
          <a:custGeom>
            <a:avLst/>
            <a:gdLst>
              <a:gd name="connsiteX0" fmla="*/ 490800 w 1124400"/>
              <a:gd name="connsiteY0" fmla="*/ 0 h 1200000"/>
              <a:gd name="connsiteX1" fmla="*/ 843600 w 1124400"/>
              <a:gd name="connsiteY1" fmla="*/ 360000 h 1200000"/>
              <a:gd name="connsiteX2" fmla="*/ 1102800 w 1124400"/>
              <a:gd name="connsiteY2" fmla="*/ 720000 h 1200000"/>
              <a:gd name="connsiteX3" fmla="*/ 973200 w 1124400"/>
              <a:gd name="connsiteY3" fmla="*/ 1065600 h 1200000"/>
              <a:gd name="connsiteX4" fmla="*/ 217200 w 1124400"/>
              <a:gd name="connsiteY4" fmla="*/ 1123200 h 1200000"/>
              <a:gd name="connsiteX5" fmla="*/ 1200 w 1124400"/>
              <a:gd name="connsiteY5" fmla="*/ 604800 h 1200000"/>
              <a:gd name="connsiteX6" fmla="*/ 210000 w 1124400"/>
              <a:gd name="connsiteY6" fmla="*/ 201600 h 1200000"/>
              <a:gd name="connsiteX7" fmla="*/ 433200 w 1124400"/>
              <a:gd name="connsiteY7" fmla="*/ 108000 h 1200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37618"/>
              <a:gd name="connsiteY0" fmla="*/ 3901 h 1092000"/>
              <a:gd name="connsiteX1" fmla="*/ 764295 w 1137618"/>
              <a:gd name="connsiteY1" fmla="*/ 291936 h 1092000"/>
              <a:gd name="connsiteX2" fmla="*/ 1102800 w 1137618"/>
              <a:gd name="connsiteY2" fmla="*/ 612000 h 1092000"/>
              <a:gd name="connsiteX3" fmla="*/ 973200 w 1137618"/>
              <a:gd name="connsiteY3" fmla="*/ 957600 h 1092000"/>
              <a:gd name="connsiteX4" fmla="*/ 217200 w 1137618"/>
              <a:gd name="connsiteY4" fmla="*/ 1015200 h 1092000"/>
              <a:gd name="connsiteX5" fmla="*/ 1200 w 1137618"/>
              <a:gd name="connsiteY5" fmla="*/ 496800 h 1092000"/>
              <a:gd name="connsiteX6" fmla="*/ 210000 w 1137618"/>
              <a:gd name="connsiteY6" fmla="*/ 93600 h 1092000"/>
              <a:gd name="connsiteX7" fmla="*/ 433200 w 1137618"/>
              <a:gd name="connsiteY7" fmla="*/ 0 h 1092000"/>
              <a:gd name="connsiteX8" fmla="*/ 418653 w 1137618"/>
              <a:gd name="connsiteY8" fmla="*/ 3901 h 10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7618" h="1092000">
                <a:moveTo>
                  <a:pt x="418653" y="3901"/>
                </a:moveTo>
                <a:cubicBezTo>
                  <a:pt x="796312" y="144878"/>
                  <a:pt x="650271" y="190586"/>
                  <a:pt x="764295" y="291936"/>
                </a:cubicBezTo>
                <a:cubicBezTo>
                  <a:pt x="878319" y="393286"/>
                  <a:pt x="1067982" y="501056"/>
                  <a:pt x="1102800" y="612000"/>
                </a:cubicBezTo>
                <a:cubicBezTo>
                  <a:pt x="1137618" y="722944"/>
                  <a:pt x="1120800" y="890400"/>
                  <a:pt x="973200" y="957600"/>
                </a:cubicBezTo>
                <a:cubicBezTo>
                  <a:pt x="825600" y="1024800"/>
                  <a:pt x="379200" y="1092000"/>
                  <a:pt x="217200" y="1015200"/>
                </a:cubicBezTo>
                <a:cubicBezTo>
                  <a:pt x="55200" y="938400"/>
                  <a:pt x="2400" y="650400"/>
                  <a:pt x="1200" y="496800"/>
                </a:cubicBezTo>
                <a:cubicBezTo>
                  <a:pt x="0" y="343200"/>
                  <a:pt x="138000" y="176400"/>
                  <a:pt x="210000" y="93600"/>
                </a:cubicBezTo>
                <a:cubicBezTo>
                  <a:pt x="282000" y="10800"/>
                  <a:pt x="357600" y="5400"/>
                  <a:pt x="433200" y="0"/>
                </a:cubicBezTo>
                <a:lnTo>
                  <a:pt x="418653" y="3901"/>
                </a:ln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 name="Freeform 63"/>
          <p:cNvSpPr/>
          <p:nvPr/>
        </p:nvSpPr>
        <p:spPr>
          <a:xfrm>
            <a:off x="4018241" y="273389"/>
            <a:ext cx="2728076" cy="5315044"/>
          </a:xfrm>
          <a:custGeom>
            <a:avLst/>
            <a:gdLst>
              <a:gd name="connsiteX0" fmla="*/ 469997 w 2728076"/>
              <a:gd name="connsiteY0" fmla="*/ 5443356 h 5457316"/>
              <a:gd name="connsiteX1" fmla="*/ 1084251 w 2728076"/>
              <a:gd name="connsiteY1" fmla="*/ 5345634 h 5457316"/>
              <a:gd name="connsiteX2" fmla="*/ 1147072 w 2728076"/>
              <a:gd name="connsiteY2" fmla="*/ 4773261 h 5457316"/>
              <a:gd name="connsiteX3" fmla="*/ 1272715 w 2728076"/>
              <a:gd name="connsiteY3" fmla="*/ 4256730 h 5457316"/>
              <a:gd name="connsiteX4" fmla="*/ 1684544 w 2728076"/>
              <a:gd name="connsiteY4" fmla="*/ 4333512 h 5457316"/>
              <a:gd name="connsiteX5" fmla="*/ 2019591 w 2728076"/>
              <a:gd name="connsiteY5" fmla="*/ 3607576 h 5457316"/>
              <a:gd name="connsiteX6" fmla="*/ 2354638 w 2728076"/>
              <a:gd name="connsiteY6" fmla="*/ 2923521 h 5457316"/>
              <a:gd name="connsiteX7" fmla="*/ 2675725 w 2728076"/>
              <a:gd name="connsiteY7" fmla="*/ 1925359 h 5457316"/>
              <a:gd name="connsiteX8" fmla="*/ 2668745 w 2728076"/>
              <a:gd name="connsiteY8" fmla="*/ 780614 h 5457316"/>
              <a:gd name="connsiteX9" fmla="*/ 2564043 w 2728076"/>
              <a:gd name="connsiteY9" fmla="*/ 103539 h 5457316"/>
              <a:gd name="connsiteX10" fmla="*/ 2152214 w 2728076"/>
              <a:gd name="connsiteY10" fmla="*/ 159380 h 5457316"/>
              <a:gd name="connsiteX11" fmla="*/ 1063310 w 2728076"/>
              <a:gd name="connsiteY11" fmla="*/ 1003979 h 5457316"/>
              <a:gd name="connsiteX12" fmla="*/ 714303 w 2728076"/>
              <a:gd name="connsiteY12" fmla="*/ 1506550 h 5457316"/>
              <a:gd name="connsiteX13" fmla="*/ 302474 w 2728076"/>
              <a:gd name="connsiteY13" fmla="*/ 2057982 h 5457316"/>
              <a:gd name="connsiteX14" fmla="*/ 16287 w 2728076"/>
              <a:gd name="connsiteY14" fmla="*/ 2832779 h 5457316"/>
              <a:gd name="connsiteX15" fmla="*/ 204751 w 2728076"/>
              <a:gd name="connsiteY15" fmla="*/ 3440052 h 5457316"/>
              <a:gd name="connsiteX16" fmla="*/ 330394 w 2728076"/>
              <a:gd name="connsiteY16" fmla="*/ 3677377 h 5457316"/>
              <a:gd name="connsiteX17" fmla="*/ 211732 w 2728076"/>
              <a:gd name="connsiteY17" fmla="*/ 4082226 h 5457316"/>
              <a:gd name="connsiteX18" fmla="*/ 155890 w 2728076"/>
              <a:gd name="connsiteY18" fmla="*/ 4815142 h 5457316"/>
              <a:gd name="connsiteX19" fmla="*/ 567719 w 2728076"/>
              <a:gd name="connsiteY19" fmla="*/ 4961726 h 5457316"/>
              <a:gd name="connsiteX20" fmla="*/ 1028409 w 2728076"/>
              <a:gd name="connsiteY20" fmla="*/ 4626678 h 5457316"/>
              <a:gd name="connsiteX0" fmla="*/ 1084251 w 2728076"/>
              <a:gd name="connsiteY0" fmla="*/ 5345634 h 5345634"/>
              <a:gd name="connsiteX1" fmla="*/ 1147072 w 2728076"/>
              <a:gd name="connsiteY1" fmla="*/ 4773261 h 5345634"/>
              <a:gd name="connsiteX2" fmla="*/ 1272715 w 2728076"/>
              <a:gd name="connsiteY2" fmla="*/ 4256730 h 5345634"/>
              <a:gd name="connsiteX3" fmla="*/ 1684544 w 2728076"/>
              <a:gd name="connsiteY3" fmla="*/ 4333512 h 5345634"/>
              <a:gd name="connsiteX4" fmla="*/ 2019591 w 2728076"/>
              <a:gd name="connsiteY4" fmla="*/ 3607576 h 5345634"/>
              <a:gd name="connsiteX5" fmla="*/ 2354638 w 2728076"/>
              <a:gd name="connsiteY5" fmla="*/ 2923521 h 5345634"/>
              <a:gd name="connsiteX6" fmla="*/ 2675725 w 2728076"/>
              <a:gd name="connsiteY6" fmla="*/ 1925359 h 5345634"/>
              <a:gd name="connsiteX7" fmla="*/ 2668745 w 2728076"/>
              <a:gd name="connsiteY7" fmla="*/ 780614 h 5345634"/>
              <a:gd name="connsiteX8" fmla="*/ 2564043 w 2728076"/>
              <a:gd name="connsiteY8" fmla="*/ 103539 h 5345634"/>
              <a:gd name="connsiteX9" fmla="*/ 2152214 w 2728076"/>
              <a:gd name="connsiteY9" fmla="*/ 159380 h 5345634"/>
              <a:gd name="connsiteX10" fmla="*/ 1063310 w 2728076"/>
              <a:gd name="connsiteY10" fmla="*/ 1003979 h 5345634"/>
              <a:gd name="connsiteX11" fmla="*/ 714303 w 2728076"/>
              <a:gd name="connsiteY11" fmla="*/ 1506550 h 5345634"/>
              <a:gd name="connsiteX12" fmla="*/ 302474 w 2728076"/>
              <a:gd name="connsiteY12" fmla="*/ 2057982 h 5345634"/>
              <a:gd name="connsiteX13" fmla="*/ 16287 w 2728076"/>
              <a:gd name="connsiteY13" fmla="*/ 2832779 h 5345634"/>
              <a:gd name="connsiteX14" fmla="*/ 204751 w 2728076"/>
              <a:gd name="connsiteY14" fmla="*/ 3440052 h 5345634"/>
              <a:gd name="connsiteX15" fmla="*/ 330394 w 2728076"/>
              <a:gd name="connsiteY15" fmla="*/ 3677377 h 5345634"/>
              <a:gd name="connsiteX16" fmla="*/ 211732 w 2728076"/>
              <a:gd name="connsiteY16" fmla="*/ 4082226 h 5345634"/>
              <a:gd name="connsiteX17" fmla="*/ 155890 w 2728076"/>
              <a:gd name="connsiteY17" fmla="*/ 4815142 h 5345634"/>
              <a:gd name="connsiteX18" fmla="*/ 567719 w 2728076"/>
              <a:gd name="connsiteY18" fmla="*/ 4961726 h 5345634"/>
              <a:gd name="connsiteX19" fmla="*/ 1028409 w 2728076"/>
              <a:gd name="connsiteY19" fmla="*/ 4626678 h 5345634"/>
              <a:gd name="connsiteX0" fmla="*/ 1084251 w 2728076"/>
              <a:gd name="connsiteY0" fmla="*/ 5345634 h 5345634"/>
              <a:gd name="connsiteX1" fmla="*/ 1272715 w 2728076"/>
              <a:gd name="connsiteY1" fmla="*/ 4256730 h 5345634"/>
              <a:gd name="connsiteX2" fmla="*/ 1684544 w 2728076"/>
              <a:gd name="connsiteY2" fmla="*/ 4333512 h 5345634"/>
              <a:gd name="connsiteX3" fmla="*/ 2019591 w 2728076"/>
              <a:gd name="connsiteY3" fmla="*/ 3607576 h 5345634"/>
              <a:gd name="connsiteX4" fmla="*/ 2354638 w 2728076"/>
              <a:gd name="connsiteY4" fmla="*/ 2923521 h 5345634"/>
              <a:gd name="connsiteX5" fmla="*/ 2675725 w 2728076"/>
              <a:gd name="connsiteY5" fmla="*/ 1925359 h 5345634"/>
              <a:gd name="connsiteX6" fmla="*/ 2668745 w 2728076"/>
              <a:gd name="connsiteY6" fmla="*/ 780614 h 5345634"/>
              <a:gd name="connsiteX7" fmla="*/ 2564043 w 2728076"/>
              <a:gd name="connsiteY7" fmla="*/ 103539 h 5345634"/>
              <a:gd name="connsiteX8" fmla="*/ 2152214 w 2728076"/>
              <a:gd name="connsiteY8" fmla="*/ 159380 h 5345634"/>
              <a:gd name="connsiteX9" fmla="*/ 1063310 w 2728076"/>
              <a:gd name="connsiteY9" fmla="*/ 1003979 h 5345634"/>
              <a:gd name="connsiteX10" fmla="*/ 714303 w 2728076"/>
              <a:gd name="connsiteY10" fmla="*/ 1506550 h 5345634"/>
              <a:gd name="connsiteX11" fmla="*/ 302474 w 2728076"/>
              <a:gd name="connsiteY11" fmla="*/ 2057982 h 5345634"/>
              <a:gd name="connsiteX12" fmla="*/ 16287 w 2728076"/>
              <a:gd name="connsiteY12" fmla="*/ 2832779 h 5345634"/>
              <a:gd name="connsiteX13" fmla="*/ 204751 w 2728076"/>
              <a:gd name="connsiteY13" fmla="*/ 3440052 h 5345634"/>
              <a:gd name="connsiteX14" fmla="*/ 330394 w 2728076"/>
              <a:gd name="connsiteY14" fmla="*/ 3677377 h 5345634"/>
              <a:gd name="connsiteX15" fmla="*/ 211732 w 2728076"/>
              <a:gd name="connsiteY15" fmla="*/ 4082226 h 5345634"/>
              <a:gd name="connsiteX16" fmla="*/ 155890 w 2728076"/>
              <a:gd name="connsiteY16" fmla="*/ 4815142 h 5345634"/>
              <a:gd name="connsiteX17" fmla="*/ 567719 w 2728076"/>
              <a:gd name="connsiteY17" fmla="*/ 4961726 h 5345634"/>
              <a:gd name="connsiteX18" fmla="*/ 1028409 w 2728076"/>
              <a:gd name="connsiteY18" fmla="*/ 4626678 h 5345634"/>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18" fmla="*/ 1272715 w 2728076"/>
              <a:gd name="connsiteY18" fmla="*/ 4256730 h 4993137"/>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211732 w 2728076"/>
              <a:gd name="connsiteY14" fmla="*/ 4082226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316019 w 2728076"/>
              <a:gd name="connsiteY14" fmla="*/ 4244660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272715 w 2728076"/>
              <a:gd name="connsiteY0" fmla="*/ 4256730 h 5255390"/>
              <a:gd name="connsiteX1" fmla="*/ 1684544 w 2728076"/>
              <a:gd name="connsiteY1" fmla="*/ 4333512 h 5255390"/>
              <a:gd name="connsiteX2" fmla="*/ 2019591 w 2728076"/>
              <a:gd name="connsiteY2" fmla="*/ 3607576 h 5255390"/>
              <a:gd name="connsiteX3" fmla="*/ 2354638 w 2728076"/>
              <a:gd name="connsiteY3" fmla="*/ 2923521 h 5255390"/>
              <a:gd name="connsiteX4" fmla="*/ 2675725 w 2728076"/>
              <a:gd name="connsiteY4" fmla="*/ 1925359 h 5255390"/>
              <a:gd name="connsiteX5" fmla="*/ 2668745 w 2728076"/>
              <a:gd name="connsiteY5" fmla="*/ 780614 h 5255390"/>
              <a:gd name="connsiteX6" fmla="*/ 2564043 w 2728076"/>
              <a:gd name="connsiteY6" fmla="*/ 103539 h 5255390"/>
              <a:gd name="connsiteX7" fmla="*/ 2152214 w 2728076"/>
              <a:gd name="connsiteY7" fmla="*/ 159380 h 5255390"/>
              <a:gd name="connsiteX8" fmla="*/ 1063310 w 2728076"/>
              <a:gd name="connsiteY8" fmla="*/ 1003979 h 5255390"/>
              <a:gd name="connsiteX9" fmla="*/ 714303 w 2728076"/>
              <a:gd name="connsiteY9" fmla="*/ 1506550 h 5255390"/>
              <a:gd name="connsiteX10" fmla="*/ 302474 w 2728076"/>
              <a:gd name="connsiteY10" fmla="*/ 2057982 h 5255390"/>
              <a:gd name="connsiteX11" fmla="*/ 16287 w 2728076"/>
              <a:gd name="connsiteY11" fmla="*/ 2832779 h 5255390"/>
              <a:gd name="connsiteX12" fmla="*/ 204751 w 2728076"/>
              <a:gd name="connsiteY12" fmla="*/ 3440052 h 5255390"/>
              <a:gd name="connsiteX13" fmla="*/ 330394 w 2728076"/>
              <a:gd name="connsiteY13" fmla="*/ 3677377 h 5255390"/>
              <a:gd name="connsiteX14" fmla="*/ 316019 w 2728076"/>
              <a:gd name="connsiteY14" fmla="*/ 4244660 h 5255390"/>
              <a:gd name="connsiteX15" fmla="*/ 155890 w 2728076"/>
              <a:gd name="connsiteY15" fmla="*/ 4815142 h 5255390"/>
              <a:gd name="connsiteX16" fmla="*/ 776875 w 2728076"/>
              <a:gd name="connsiteY16" fmla="*/ 5223979 h 5255390"/>
              <a:gd name="connsiteX17" fmla="*/ 1028409 w 2728076"/>
              <a:gd name="connsiteY17" fmla="*/ 4626678 h 5255390"/>
              <a:gd name="connsiteX18" fmla="*/ 1272715 w 2728076"/>
              <a:gd name="connsiteY18" fmla="*/ 4256730 h 5255390"/>
              <a:gd name="connsiteX0" fmla="*/ 1272715 w 2728076"/>
              <a:gd name="connsiteY0" fmla="*/ 4256730 h 5242250"/>
              <a:gd name="connsiteX1" fmla="*/ 1684544 w 2728076"/>
              <a:gd name="connsiteY1" fmla="*/ 4333512 h 5242250"/>
              <a:gd name="connsiteX2" fmla="*/ 2019591 w 2728076"/>
              <a:gd name="connsiteY2" fmla="*/ 3607576 h 5242250"/>
              <a:gd name="connsiteX3" fmla="*/ 2354638 w 2728076"/>
              <a:gd name="connsiteY3" fmla="*/ 2923521 h 5242250"/>
              <a:gd name="connsiteX4" fmla="*/ 2675725 w 2728076"/>
              <a:gd name="connsiteY4" fmla="*/ 1925359 h 5242250"/>
              <a:gd name="connsiteX5" fmla="*/ 2668745 w 2728076"/>
              <a:gd name="connsiteY5" fmla="*/ 780614 h 5242250"/>
              <a:gd name="connsiteX6" fmla="*/ 2564043 w 2728076"/>
              <a:gd name="connsiteY6" fmla="*/ 103539 h 5242250"/>
              <a:gd name="connsiteX7" fmla="*/ 2152214 w 2728076"/>
              <a:gd name="connsiteY7" fmla="*/ 159380 h 5242250"/>
              <a:gd name="connsiteX8" fmla="*/ 1063310 w 2728076"/>
              <a:gd name="connsiteY8" fmla="*/ 1003979 h 5242250"/>
              <a:gd name="connsiteX9" fmla="*/ 714303 w 2728076"/>
              <a:gd name="connsiteY9" fmla="*/ 1506550 h 5242250"/>
              <a:gd name="connsiteX10" fmla="*/ 302474 w 2728076"/>
              <a:gd name="connsiteY10" fmla="*/ 2057982 h 5242250"/>
              <a:gd name="connsiteX11" fmla="*/ 16287 w 2728076"/>
              <a:gd name="connsiteY11" fmla="*/ 2832779 h 5242250"/>
              <a:gd name="connsiteX12" fmla="*/ 204751 w 2728076"/>
              <a:gd name="connsiteY12" fmla="*/ 3440052 h 5242250"/>
              <a:gd name="connsiteX13" fmla="*/ 330394 w 2728076"/>
              <a:gd name="connsiteY13" fmla="*/ 3677377 h 5242250"/>
              <a:gd name="connsiteX14" fmla="*/ 316019 w 2728076"/>
              <a:gd name="connsiteY14" fmla="*/ 4244660 h 5242250"/>
              <a:gd name="connsiteX15" fmla="*/ 155890 w 2728076"/>
              <a:gd name="connsiteY15" fmla="*/ 4815142 h 5242250"/>
              <a:gd name="connsiteX16" fmla="*/ 776875 w 2728076"/>
              <a:gd name="connsiteY16" fmla="*/ 5223979 h 5242250"/>
              <a:gd name="connsiteX17" fmla="*/ 1122517 w 2728076"/>
              <a:gd name="connsiteY17" fmla="*/ 4705516 h 5242250"/>
              <a:gd name="connsiteX18" fmla="*/ 1272715 w 2728076"/>
              <a:gd name="connsiteY18" fmla="*/ 4256730 h 5242250"/>
              <a:gd name="connsiteX0" fmla="*/ 1410552 w 2728076"/>
              <a:gd name="connsiteY0" fmla="*/ 4359874 h 5242250"/>
              <a:gd name="connsiteX1" fmla="*/ 1684544 w 2728076"/>
              <a:gd name="connsiteY1" fmla="*/ 4333512 h 5242250"/>
              <a:gd name="connsiteX2" fmla="*/ 2019591 w 2728076"/>
              <a:gd name="connsiteY2" fmla="*/ 3607576 h 5242250"/>
              <a:gd name="connsiteX3" fmla="*/ 2354638 w 2728076"/>
              <a:gd name="connsiteY3" fmla="*/ 2923521 h 5242250"/>
              <a:gd name="connsiteX4" fmla="*/ 2675725 w 2728076"/>
              <a:gd name="connsiteY4" fmla="*/ 1925359 h 5242250"/>
              <a:gd name="connsiteX5" fmla="*/ 2668745 w 2728076"/>
              <a:gd name="connsiteY5" fmla="*/ 780614 h 5242250"/>
              <a:gd name="connsiteX6" fmla="*/ 2564043 w 2728076"/>
              <a:gd name="connsiteY6" fmla="*/ 103539 h 5242250"/>
              <a:gd name="connsiteX7" fmla="*/ 2152214 w 2728076"/>
              <a:gd name="connsiteY7" fmla="*/ 159380 h 5242250"/>
              <a:gd name="connsiteX8" fmla="*/ 1063310 w 2728076"/>
              <a:gd name="connsiteY8" fmla="*/ 1003979 h 5242250"/>
              <a:gd name="connsiteX9" fmla="*/ 714303 w 2728076"/>
              <a:gd name="connsiteY9" fmla="*/ 1506550 h 5242250"/>
              <a:gd name="connsiteX10" fmla="*/ 302474 w 2728076"/>
              <a:gd name="connsiteY10" fmla="*/ 2057982 h 5242250"/>
              <a:gd name="connsiteX11" fmla="*/ 16287 w 2728076"/>
              <a:gd name="connsiteY11" fmla="*/ 2832779 h 5242250"/>
              <a:gd name="connsiteX12" fmla="*/ 204751 w 2728076"/>
              <a:gd name="connsiteY12" fmla="*/ 3440052 h 5242250"/>
              <a:gd name="connsiteX13" fmla="*/ 330394 w 2728076"/>
              <a:gd name="connsiteY13" fmla="*/ 3677377 h 5242250"/>
              <a:gd name="connsiteX14" fmla="*/ 316019 w 2728076"/>
              <a:gd name="connsiteY14" fmla="*/ 4244660 h 5242250"/>
              <a:gd name="connsiteX15" fmla="*/ 155890 w 2728076"/>
              <a:gd name="connsiteY15" fmla="*/ 4815142 h 5242250"/>
              <a:gd name="connsiteX16" fmla="*/ 776875 w 2728076"/>
              <a:gd name="connsiteY16" fmla="*/ 5223979 h 5242250"/>
              <a:gd name="connsiteX17" fmla="*/ 1122517 w 2728076"/>
              <a:gd name="connsiteY17" fmla="*/ 4705516 h 5242250"/>
              <a:gd name="connsiteX18" fmla="*/ 1410552 w 2728076"/>
              <a:gd name="connsiteY18" fmla="*/ 4359874 h 5242250"/>
              <a:gd name="connsiteX0" fmla="*/ 1410552 w 2728076"/>
              <a:gd name="connsiteY0" fmla="*/ 4359874 h 5315044"/>
              <a:gd name="connsiteX1" fmla="*/ 1684544 w 2728076"/>
              <a:gd name="connsiteY1" fmla="*/ 4333512 h 5315044"/>
              <a:gd name="connsiteX2" fmla="*/ 2019591 w 2728076"/>
              <a:gd name="connsiteY2" fmla="*/ 3607576 h 5315044"/>
              <a:gd name="connsiteX3" fmla="*/ 2354638 w 2728076"/>
              <a:gd name="connsiteY3" fmla="*/ 2923521 h 5315044"/>
              <a:gd name="connsiteX4" fmla="*/ 2675725 w 2728076"/>
              <a:gd name="connsiteY4" fmla="*/ 1925359 h 5315044"/>
              <a:gd name="connsiteX5" fmla="*/ 2668745 w 2728076"/>
              <a:gd name="connsiteY5" fmla="*/ 780614 h 5315044"/>
              <a:gd name="connsiteX6" fmla="*/ 2564043 w 2728076"/>
              <a:gd name="connsiteY6" fmla="*/ 103539 h 5315044"/>
              <a:gd name="connsiteX7" fmla="*/ 2152214 w 2728076"/>
              <a:gd name="connsiteY7" fmla="*/ 159380 h 5315044"/>
              <a:gd name="connsiteX8" fmla="*/ 1063310 w 2728076"/>
              <a:gd name="connsiteY8" fmla="*/ 1003979 h 5315044"/>
              <a:gd name="connsiteX9" fmla="*/ 714303 w 2728076"/>
              <a:gd name="connsiteY9" fmla="*/ 1506550 h 5315044"/>
              <a:gd name="connsiteX10" fmla="*/ 302474 w 2728076"/>
              <a:gd name="connsiteY10" fmla="*/ 2057982 h 5315044"/>
              <a:gd name="connsiteX11" fmla="*/ 16287 w 2728076"/>
              <a:gd name="connsiteY11" fmla="*/ 2832779 h 5315044"/>
              <a:gd name="connsiteX12" fmla="*/ 204751 w 2728076"/>
              <a:gd name="connsiteY12" fmla="*/ 3440052 h 5315044"/>
              <a:gd name="connsiteX13" fmla="*/ 330394 w 2728076"/>
              <a:gd name="connsiteY13" fmla="*/ 3677377 h 5315044"/>
              <a:gd name="connsiteX14" fmla="*/ 316019 w 2728076"/>
              <a:gd name="connsiteY14" fmla="*/ 4244660 h 5315044"/>
              <a:gd name="connsiteX15" fmla="*/ 155890 w 2728076"/>
              <a:gd name="connsiteY15" fmla="*/ 4815142 h 5315044"/>
              <a:gd name="connsiteX16" fmla="*/ 776875 w 2728076"/>
              <a:gd name="connsiteY16" fmla="*/ 5223979 h 5315044"/>
              <a:gd name="connsiteX17" fmla="*/ 1122517 w 2728076"/>
              <a:gd name="connsiteY17" fmla="*/ 4705516 h 5315044"/>
              <a:gd name="connsiteX18" fmla="*/ 1410552 w 2728076"/>
              <a:gd name="connsiteY18" fmla="*/ 4359874 h 5315044"/>
              <a:gd name="connsiteX0" fmla="*/ 1410552 w 2728076"/>
              <a:gd name="connsiteY0" fmla="*/ 4359874 h 5315044"/>
              <a:gd name="connsiteX1" fmla="*/ 1684544 w 2728076"/>
              <a:gd name="connsiteY1" fmla="*/ 4333512 h 5315044"/>
              <a:gd name="connsiteX2" fmla="*/ 2019591 w 2728076"/>
              <a:gd name="connsiteY2" fmla="*/ 3607576 h 5315044"/>
              <a:gd name="connsiteX3" fmla="*/ 2354638 w 2728076"/>
              <a:gd name="connsiteY3" fmla="*/ 2923521 h 5315044"/>
              <a:gd name="connsiteX4" fmla="*/ 2675725 w 2728076"/>
              <a:gd name="connsiteY4" fmla="*/ 1925359 h 5315044"/>
              <a:gd name="connsiteX5" fmla="*/ 2668745 w 2728076"/>
              <a:gd name="connsiteY5" fmla="*/ 780614 h 5315044"/>
              <a:gd name="connsiteX6" fmla="*/ 2564043 w 2728076"/>
              <a:gd name="connsiteY6" fmla="*/ 103539 h 5315044"/>
              <a:gd name="connsiteX7" fmla="*/ 2152214 w 2728076"/>
              <a:gd name="connsiteY7" fmla="*/ 159380 h 5315044"/>
              <a:gd name="connsiteX8" fmla="*/ 1063310 w 2728076"/>
              <a:gd name="connsiteY8" fmla="*/ 1003979 h 5315044"/>
              <a:gd name="connsiteX9" fmla="*/ 714303 w 2728076"/>
              <a:gd name="connsiteY9" fmla="*/ 1506550 h 5315044"/>
              <a:gd name="connsiteX10" fmla="*/ 302474 w 2728076"/>
              <a:gd name="connsiteY10" fmla="*/ 2057982 h 5315044"/>
              <a:gd name="connsiteX11" fmla="*/ 16287 w 2728076"/>
              <a:gd name="connsiteY11" fmla="*/ 2832779 h 5315044"/>
              <a:gd name="connsiteX12" fmla="*/ 204751 w 2728076"/>
              <a:gd name="connsiteY12" fmla="*/ 3440052 h 5315044"/>
              <a:gd name="connsiteX13" fmla="*/ 330394 w 2728076"/>
              <a:gd name="connsiteY13" fmla="*/ 3677377 h 5315044"/>
              <a:gd name="connsiteX14" fmla="*/ 316019 w 2728076"/>
              <a:gd name="connsiteY14" fmla="*/ 4244660 h 5315044"/>
              <a:gd name="connsiteX15" fmla="*/ 155890 w 2728076"/>
              <a:gd name="connsiteY15" fmla="*/ 4815142 h 5315044"/>
              <a:gd name="connsiteX16" fmla="*/ 776875 w 2728076"/>
              <a:gd name="connsiteY16" fmla="*/ 5223979 h 5315044"/>
              <a:gd name="connsiteX17" fmla="*/ 1122517 w 2728076"/>
              <a:gd name="connsiteY17" fmla="*/ 4705516 h 5315044"/>
              <a:gd name="connsiteX18" fmla="*/ 1410552 w 2728076"/>
              <a:gd name="connsiteY18" fmla="*/ 4359874 h 5315044"/>
              <a:gd name="connsiteX0" fmla="*/ 1410552 w 2728076"/>
              <a:gd name="connsiteY0" fmla="*/ 4359874 h 5315044"/>
              <a:gd name="connsiteX1" fmla="*/ 1684544 w 2728076"/>
              <a:gd name="connsiteY1" fmla="*/ 4333512 h 5315044"/>
              <a:gd name="connsiteX2" fmla="*/ 2019591 w 2728076"/>
              <a:gd name="connsiteY2" fmla="*/ 3607576 h 5315044"/>
              <a:gd name="connsiteX3" fmla="*/ 2354638 w 2728076"/>
              <a:gd name="connsiteY3" fmla="*/ 2923521 h 5315044"/>
              <a:gd name="connsiteX4" fmla="*/ 2675725 w 2728076"/>
              <a:gd name="connsiteY4" fmla="*/ 1925359 h 5315044"/>
              <a:gd name="connsiteX5" fmla="*/ 2668745 w 2728076"/>
              <a:gd name="connsiteY5" fmla="*/ 780614 h 5315044"/>
              <a:gd name="connsiteX6" fmla="*/ 2564043 w 2728076"/>
              <a:gd name="connsiteY6" fmla="*/ 103539 h 5315044"/>
              <a:gd name="connsiteX7" fmla="*/ 2152214 w 2728076"/>
              <a:gd name="connsiteY7" fmla="*/ 159380 h 5315044"/>
              <a:gd name="connsiteX8" fmla="*/ 1063310 w 2728076"/>
              <a:gd name="connsiteY8" fmla="*/ 1003979 h 5315044"/>
              <a:gd name="connsiteX9" fmla="*/ 714303 w 2728076"/>
              <a:gd name="connsiteY9" fmla="*/ 1506550 h 5315044"/>
              <a:gd name="connsiteX10" fmla="*/ 302474 w 2728076"/>
              <a:gd name="connsiteY10" fmla="*/ 2057982 h 5315044"/>
              <a:gd name="connsiteX11" fmla="*/ 16287 w 2728076"/>
              <a:gd name="connsiteY11" fmla="*/ 2832779 h 5315044"/>
              <a:gd name="connsiteX12" fmla="*/ 204751 w 2728076"/>
              <a:gd name="connsiteY12" fmla="*/ 3440052 h 5315044"/>
              <a:gd name="connsiteX13" fmla="*/ 604054 w 2728076"/>
              <a:gd name="connsiteY13" fmla="*/ 3899018 h 5315044"/>
              <a:gd name="connsiteX14" fmla="*/ 316019 w 2728076"/>
              <a:gd name="connsiteY14" fmla="*/ 4244660 h 5315044"/>
              <a:gd name="connsiteX15" fmla="*/ 155890 w 2728076"/>
              <a:gd name="connsiteY15" fmla="*/ 4815142 h 5315044"/>
              <a:gd name="connsiteX16" fmla="*/ 776875 w 2728076"/>
              <a:gd name="connsiteY16" fmla="*/ 5223979 h 5315044"/>
              <a:gd name="connsiteX17" fmla="*/ 1122517 w 2728076"/>
              <a:gd name="connsiteY17" fmla="*/ 4705516 h 5315044"/>
              <a:gd name="connsiteX18" fmla="*/ 1410552 w 2728076"/>
              <a:gd name="connsiteY18" fmla="*/ 4359874 h 5315044"/>
              <a:gd name="connsiteX0" fmla="*/ 1410552 w 2728076"/>
              <a:gd name="connsiteY0" fmla="*/ 4359874 h 5315044"/>
              <a:gd name="connsiteX1" fmla="*/ 1684544 w 2728076"/>
              <a:gd name="connsiteY1" fmla="*/ 4333512 h 5315044"/>
              <a:gd name="connsiteX2" fmla="*/ 2019591 w 2728076"/>
              <a:gd name="connsiteY2" fmla="*/ 3607576 h 5315044"/>
              <a:gd name="connsiteX3" fmla="*/ 2354638 w 2728076"/>
              <a:gd name="connsiteY3" fmla="*/ 2923521 h 5315044"/>
              <a:gd name="connsiteX4" fmla="*/ 2675725 w 2728076"/>
              <a:gd name="connsiteY4" fmla="*/ 1925359 h 5315044"/>
              <a:gd name="connsiteX5" fmla="*/ 2668745 w 2728076"/>
              <a:gd name="connsiteY5" fmla="*/ 780614 h 5315044"/>
              <a:gd name="connsiteX6" fmla="*/ 2564043 w 2728076"/>
              <a:gd name="connsiteY6" fmla="*/ 103539 h 5315044"/>
              <a:gd name="connsiteX7" fmla="*/ 2152214 w 2728076"/>
              <a:gd name="connsiteY7" fmla="*/ 159380 h 5315044"/>
              <a:gd name="connsiteX8" fmla="*/ 1063310 w 2728076"/>
              <a:gd name="connsiteY8" fmla="*/ 1003979 h 5315044"/>
              <a:gd name="connsiteX9" fmla="*/ 714303 w 2728076"/>
              <a:gd name="connsiteY9" fmla="*/ 1506550 h 5315044"/>
              <a:gd name="connsiteX10" fmla="*/ 302474 w 2728076"/>
              <a:gd name="connsiteY10" fmla="*/ 2057982 h 5315044"/>
              <a:gd name="connsiteX11" fmla="*/ 16287 w 2728076"/>
              <a:gd name="connsiteY11" fmla="*/ 2832779 h 5315044"/>
              <a:gd name="connsiteX12" fmla="*/ 204751 w 2728076"/>
              <a:gd name="connsiteY12" fmla="*/ 3440052 h 5315044"/>
              <a:gd name="connsiteX13" fmla="*/ 604054 w 2728076"/>
              <a:gd name="connsiteY13" fmla="*/ 3899018 h 5315044"/>
              <a:gd name="connsiteX14" fmla="*/ 316019 w 2728076"/>
              <a:gd name="connsiteY14" fmla="*/ 4244660 h 5315044"/>
              <a:gd name="connsiteX15" fmla="*/ 155890 w 2728076"/>
              <a:gd name="connsiteY15" fmla="*/ 4815142 h 5315044"/>
              <a:gd name="connsiteX16" fmla="*/ 776875 w 2728076"/>
              <a:gd name="connsiteY16" fmla="*/ 5223979 h 5315044"/>
              <a:gd name="connsiteX17" fmla="*/ 1122517 w 2728076"/>
              <a:gd name="connsiteY17" fmla="*/ 4705516 h 5315044"/>
              <a:gd name="connsiteX18" fmla="*/ 1410552 w 2728076"/>
              <a:gd name="connsiteY18" fmla="*/ 4359874 h 5315044"/>
              <a:gd name="connsiteX0" fmla="*/ 1410552 w 2728076"/>
              <a:gd name="connsiteY0" fmla="*/ 4359874 h 5315044"/>
              <a:gd name="connsiteX1" fmla="*/ 1684544 w 2728076"/>
              <a:gd name="connsiteY1" fmla="*/ 4333512 h 5315044"/>
              <a:gd name="connsiteX2" fmla="*/ 2019591 w 2728076"/>
              <a:gd name="connsiteY2" fmla="*/ 3607576 h 5315044"/>
              <a:gd name="connsiteX3" fmla="*/ 2354638 w 2728076"/>
              <a:gd name="connsiteY3" fmla="*/ 2923521 h 5315044"/>
              <a:gd name="connsiteX4" fmla="*/ 2675725 w 2728076"/>
              <a:gd name="connsiteY4" fmla="*/ 1925359 h 5315044"/>
              <a:gd name="connsiteX5" fmla="*/ 2668745 w 2728076"/>
              <a:gd name="connsiteY5" fmla="*/ 780614 h 5315044"/>
              <a:gd name="connsiteX6" fmla="*/ 2564043 w 2728076"/>
              <a:gd name="connsiteY6" fmla="*/ 103539 h 5315044"/>
              <a:gd name="connsiteX7" fmla="*/ 2152214 w 2728076"/>
              <a:gd name="connsiteY7" fmla="*/ 159380 h 5315044"/>
              <a:gd name="connsiteX8" fmla="*/ 1063310 w 2728076"/>
              <a:gd name="connsiteY8" fmla="*/ 1003979 h 5315044"/>
              <a:gd name="connsiteX9" fmla="*/ 714303 w 2728076"/>
              <a:gd name="connsiteY9" fmla="*/ 1506550 h 5315044"/>
              <a:gd name="connsiteX10" fmla="*/ 302474 w 2728076"/>
              <a:gd name="connsiteY10" fmla="*/ 2057982 h 5315044"/>
              <a:gd name="connsiteX11" fmla="*/ 16287 w 2728076"/>
              <a:gd name="connsiteY11" fmla="*/ 2832779 h 5315044"/>
              <a:gd name="connsiteX12" fmla="*/ 204751 w 2728076"/>
              <a:gd name="connsiteY12" fmla="*/ 3440052 h 5315044"/>
              <a:gd name="connsiteX13" fmla="*/ 604054 w 2728076"/>
              <a:gd name="connsiteY13" fmla="*/ 3899018 h 5315044"/>
              <a:gd name="connsiteX14" fmla="*/ 546447 w 2728076"/>
              <a:gd name="connsiteY14" fmla="*/ 4187053 h 5315044"/>
              <a:gd name="connsiteX15" fmla="*/ 155890 w 2728076"/>
              <a:gd name="connsiteY15" fmla="*/ 4815142 h 5315044"/>
              <a:gd name="connsiteX16" fmla="*/ 776875 w 2728076"/>
              <a:gd name="connsiteY16" fmla="*/ 5223979 h 5315044"/>
              <a:gd name="connsiteX17" fmla="*/ 1122517 w 2728076"/>
              <a:gd name="connsiteY17" fmla="*/ 4705516 h 5315044"/>
              <a:gd name="connsiteX18" fmla="*/ 1410552 w 2728076"/>
              <a:gd name="connsiteY18" fmla="*/ 4359874 h 5315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28076" h="5315044">
                <a:moveTo>
                  <a:pt x="1410552" y="4359874"/>
                </a:moveTo>
                <a:cubicBezTo>
                  <a:pt x="1510601" y="4191187"/>
                  <a:pt x="1583037" y="4458895"/>
                  <a:pt x="1684544" y="4333512"/>
                </a:cubicBezTo>
                <a:cubicBezTo>
                  <a:pt x="1786051" y="4208129"/>
                  <a:pt x="1907909" y="3842574"/>
                  <a:pt x="2019591" y="3607576"/>
                </a:cubicBezTo>
                <a:cubicBezTo>
                  <a:pt x="2131273" y="3372578"/>
                  <a:pt x="2245282" y="3203890"/>
                  <a:pt x="2354638" y="2923521"/>
                </a:cubicBezTo>
                <a:cubicBezTo>
                  <a:pt x="2463994" y="2643152"/>
                  <a:pt x="2623374" y="2282510"/>
                  <a:pt x="2675725" y="1925359"/>
                </a:cubicBezTo>
                <a:cubicBezTo>
                  <a:pt x="2728076" y="1568208"/>
                  <a:pt x="2687359" y="1084251"/>
                  <a:pt x="2668745" y="780614"/>
                </a:cubicBezTo>
                <a:cubicBezTo>
                  <a:pt x="2650131" y="476977"/>
                  <a:pt x="2650131" y="207078"/>
                  <a:pt x="2564043" y="103539"/>
                </a:cubicBezTo>
                <a:cubicBezTo>
                  <a:pt x="2477955" y="0"/>
                  <a:pt x="2402336" y="9307"/>
                  <a:pt x="2152214" y="159380"/>
                </a:cubicBezTo>
                <a:cubicBezTo>
                  <a:pt x="1902092" y="309453"/>
                  <a:pt x="1302962" y="779451"/>
                  <a:pt x="1063310" y="1003979"/>
                </a:cubicBezTo>
                <a:cubicBezTo>
                  <a:pt x="823658" y="1228507"/>
                  <a:pt x="841109" y="1330883"/>
                  <a:pt x="714303" y="1506550"/>
                </a:cubicBezTo>
                <a:cubicBezTo>
                  <a:pt x="587497" y="1682217"/>
                  <a:pt x="418810" y="1836944"/>
                  <a:pt x="302474" y="2057982"/>
                </a:cubicBezTo>
                <a:cubicBezTo>
                  <a:pt x="186138" y="2279020"/>
                  <a:pt x="32574" y="2602434"/>
                  <a:pt x="16287" y="2832779"/>
                </a:cubicBezTo>
                <a:cubicBezTo>
                  <a:pt x="0" y="3063124"/>
                  <a:pt x="106790" y="3262345"/>
                  <a:pt x="204751" y="3440052"/>
                </a:cubicBezTo>
                <a:cubicBezTo>
                  <a:pt x="302712" y="3617759"/>
                  <a:pt x="602891" y="3791989"/>
                  <a:pt x="604054" y="3899018"/>
                </a:cubicBezTo>
                <a:cubicBezTo>
                  <a:pt x="605218" y="4006047"/>
                  <a:pt x="621141" y="4034366"/>
                  <a:pt x="546447" y="4187053"/>
                </a:cubicBezTo>
                <a:cubicBezTo>
                  <a:pt x="471753" y="4339740"/>
                  <a:pt x="474224" y="4277224"/>
                  <a:pt x="155890" y="4815142"/>
                </a:cubicBezTo>
                <a:cubicBezTo>
                  <a:pt x="222685" y="5121040"/>
                  <a:pt x="349091" y="5315044"/>
                  <a:pt x="776875" y="5223979"/>
                </a:cubicBezTo>
                <a:cubicBezTo>
                  <a:pt x="937980" y="5205708"/>
                  <a:pt x="964882" y="4857334"/>
                  <a:pt x="1122517" y="4705516"/>
                </a:cubicBezTo>
                <a:lnTo>
                  <a:pt x="1410552" y="4359874"/>
                </a:ln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TextBox 44"/>
          <p:cNvSpPr txBox="1"/>
          <p:nvPr/>
        </p:nvSpPr>
        <p:spPr>
          <a:xfrm>
            <a:off x="4439908" y="4773069"/>
            <a:ext cx="348961" cy="561536"/>
          </a:xfrm>
          <a:prstGeom prst="rect">
            <a:avLst/>
          </a:prstGeom>
          <a:noFill/>
        </p:spPr>
        <p:txBody>
          <a:bodyPr wrap="none" rtlCol="0">
            <a:spAutoFit/>
          </a:bodyPr>
          <a:lstStyle/>
          <a:p>
            <a:pPr algn="ctr"/>
            <a:r>
              <a:rPr lang="en-US" sz="4000" b="1" dirty="0"/>
              <a:t>1</a:t>
            </a:r>
          </a:p>
        </p:txBody>
      </p:sp>
      <p:sp>
        <p:nvSpPr>
          <p:cNvPr id="47" name="TextBox 46"/>
          <p:cNvSpPr txBox="1"/>
          <p:nvPr/>
        </p:nvSpPr>
        <p:spPr>
          <a:xfrm>
            <a:off x="4397971" y="4748477"/>
            <a:ext cx="348961" cy="561536"/>
          </a:xfrm>
          <a:prstGeom prst="rect">
            <a:avLst/>
          </a:prstGeom>
          <a:noFill/>
        </p:spPr>
        <p:txBody>
          <a:bodyPr wrap="none" rtlCol="0">
            <a:spAutoFit/>
          </a:bodyPr>
          <a:lstStyle/>
          <a:p>
            <a:pPr algn="ctr"/>
            <a:r>
              <a:rPr lang="en-US" sz="4000" b="1" dirty="0"/>
              <a:t>1</a:t>
            </a:r>
          </a:p>
        </p:txBody>
      </p:sp>
      <p:sp>
        <p:nvSpPr>
          <p:cNvPr id="50" name="TextBox 49"/>
          <p:cNvSpPr txBox="1"/>
          <p:nvPr/>
        </p:nvSpPr>
        <p:spPr>
          <a:xfrm>
            <a:off x="4419645" y="4761646"/>
            <a:ext cx="348961" cy="561536"/>
          </a:xfrm>
          <a:prstGeom prst="rect">
            <a:avLst/>
          </a:prstGeom>
          <a:noFill/>
        </p:spPr>
        <p:txBody>
          <a:bodyPr wrap="none" rtlCol="0">
            <a:spAutoFit/>
          </a:bodyPr>
          <a:lstStyle/>
          <a:p>
            <a:pPr algn="ctr"/>
            <a:r>
              <a:rPr lang="en-US" sz="4000" b="1" dirty="0">
                <a:solidFill>
                  <a:schemeClr val="bg1"/>
                </a:solidFill>
              </a:rPr>
              <a:t>1</a:t>
            </a:r>
          </a:p>
        </p:txBody>
      </p:sp>
      <p:sp>
        <p:nvSpPr>
          <p:cNvPr id="51" name="Oval 50"/>
          <p:cNvSpPr/>
          <p:nvPr/>
        </p:nvSpPr>
        <p:spPr>
          <a:xfrm>
            <a:off x="4276654" y="4822654"/>
            <a:ext cx="633676" cy="633676"/>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Arrow Connector 37"/>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pic>
        <p:nvPicPr>
          <p:cNvPr id="40" name="Picture 3"/>
          <p:cNvPicPr>
            <a:picLocks noChangeAspect="1" noChangeArrowheads="1"/>
          </p:cNvPicPr>
          <p:nvPr/>
        </p:nvPicPr>
        <p:blipFill>
          <a:blip r:embed="rId4" cstate="print"/>
          <a:srcRect/>
          <a:stretch>
            <a:fillRect/>
          </a:stretch>
        </p:blipFill>
        <p:spPr bwMode="auto">
          <a:xfrm>
            <a:off x="10635324" y="7627313"/>
            <a:ext cx="276515" cy="462370"/>
          </a:xfrm>
          <a:prstGeom prst="rect">
            <a:avLst/>
          </a:prstGeom>
          <a:noFill/>
          <a:ln w="9525">
            <a:noFill/>
            <a:miter lim="800000"/>
            <a:headEnd/>
            <a:tailEnd/>
          </a:ln>
          <a:effectLst/>
        </p:spPr>
      </p:pic>
      <p:sp>
        <p:nvSpPr>
          <p:cNvPr id="44" name="Rectangle 43"/>
          <p:cNvSpPr/>
          <p:nvPr/>
        </p:nvSpPr>
        <p:spPr>
          <a:xfrm>
            <a:off x="57619" y="7915348"/>
            <a:ext cx="4103820" cy="295465"/>
          </a:xfrm>
          <a:prstGeom prst="rect">
            <a:avLst/>
          </a:prstGeom>
        </p:spPr>
        <p:txBody>
          <a:bodyPr wrap="square" lIns="109728" tIns="54864" rIns="109728" bIns="54864">
            <a:spAutoFit/>
          </a:bodyPr>
          <a:lstStyle/>
          <a:p>
            <a:r>
              <a:rPr lang="en-US" sz="1200" b="1" spc="-6" dirty="0">
                <a:solidFill>
                  <a:srgbClr val="FFFFFF"/>
                </a:solidFill>
                <a:effectLst>
                  <a:outerShdw blurRad="38100" dist="38100" dir="2700000" algn="tl">
                    <a:srgbClr val="000000">
                      <a:alpha val="43137"/>
                    </a:srgbClr>
                  </a:outerShdw>
                </a:effectLst>
                <a:cs typeface="Arial"/>
              </a:rPr>
              <a:t>May 2023 – Google Earth Screen Capture</a:t>
            </a:r>
          </a:p>
        </p:txBody>
      </p:sp>
      <p:cxnSp>
        <p:nvCxnSpPr>
          <p:cNvPr id="27" name="Straight Connector 26"/>
          <p:cNvCxnSpPr/>
          <p:nvPr/>
        </p:nvCxnSpPr>
        <p:spPr>
          <a:xfrm>
            <a:off x="4334260" y="2559411"/>
            <a:ext cx="230428" cy="172821"/>
          </a:xfrm>
          <a:prstGeom prst="line">
            <a:avLst/>
          </a:prstGeom>
          <a:ln w="6032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4334260" y="2559411"/>
            <a:ext cx="230428" cy="172821"/>
          </a:xfrm>
          <a:prstGeom prst="line">
            <a:avLst/>
          </a:prstGeom>
          <a:ln w="60325">
            <a:solidFill>
              <a:srgbClr val="FFFF00"/>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659221" y="1522485"/>
            <a:ext cx="444353" cy="707886"/>
          </a:xfrm>
          <a:prstGeom prst="rect">
            <a:avLst/>
          </a:prstGeom>
          <a:noFill/>
        </p:spPr>
        <p:txBody>
          <a:bodyPr wrap="none" rtlCol="0">
            <a:spAutoFit/>
          </a:bodyPr>
          <a:lstStyle/>
          <a:p>
            <a:pPr algn="ctr"/>
            <a:r>
              <a:rPr lang="en-US" sz="4000" b="1" dirty="0">
                <a:solidFill>
                  <a:srgbClr val="00CC99"/>
                </a:solidFill>
              </a:rPr>
              <a:t>1</a:t>
            </a:r>
          </a:p>
        </p:txBody>
      </p:sp>
      <p:sp>
        <p:nvSpPr>
          <p:cNvPr id="41" name="Freeform 40"/>
          <p:cNvSpPr/>
          <p:nvPr/>
        </p:nvSpPr>
        <p:spPr>
          <a:xfrm>
            <a:off x="2891434" y="3119473"/>
            <a:ext cx="1687965" cy="1958408"/>
          </a:xfrm>
          <a:custGeom>
            <a:avLst/>
            <a:gdLst>
              <a:gd name="connsiteX0" fmla="*/ 669235 w 1194022"/>
              <a:gd name="connsiteY0" fmla="*/ 850790 h 3473395"/>
              <a:gd name="connsiteX1" fmla="*/ 812359 w 1194022"/>
              <a:gd name="connsiteY1" fmla="*/ 1335819 h 3473395"/>
              <a:gd name="connsiteX2" fmla="*/ 987288 w 1194022"/>
              <a:gd name="connsiteY2" fmla="*/ 1677725 h 3473395"/>
              <a:gd name="connsiteX3" fmla="*/ 995239 w 1194022"/>
              <a:gd name="connsiteY3" fmla="*/ 2059388 h 3473395"/>
              <a:gd name="connsiteX4" fmla="*/ 955482 w 1194022"/>
              <a:gd name="connsiteY4" fmla="*/ 2345635 h 3473395"/>
              <a:gd name="connsiteX5" fmla="*/ 899823 w 1194022"/>
              <a:gd name="connsiteY5" fmla="*/ 2798859 h 3473395"/>
              <a:gd name="connsiteX6" fmla="*/ 1066801 w 1194022"/>
              <a:gd name="connsiteY6" fmla="*/ 3299791 h 3473395"/>
              <a:gd name="connsiteX7" fmla="*/ 136498 w 1194022"/>
              <a:gd name="connsiteY7" fmla="*/ 3307743 h 3473395"/>
              <a:gd name="connsiteX8" fmla="*/ 247816 w 1194022"/>
              <a:gd name="connsiteY8" fmla="*/ 2305878 h 3473395"/>
              <a:gd name="connsiteX9" fmla="*/ 311427 w 1194022"/>
              <a:gd name="connsiteY9" fmla="*/ 1622066 h 3473395"/>
              <a:gd name="connsiteX10" fmla="*/ 263719 w 1194022"/>
              <a:gd name="connsiteY10" fmla="*/ 1129085 h 3473395"/>
              <a:gd name="connsiteX11" fmla="*/ 192157 w 1194022"/>
              <a:gd name="connsiteY11" fmla="*/ 596348 h 3473395"/>
              <a:gd name="connsiteX12" fmla="*/ 192157 w 1194022"/>
              <a:gd name="connsiteY12" fmla="*/ 222637 h 3473395"/>
              <a:gd name="connsiteX13" fmla="*/ 597674 w 1194022"/>
              <a:gd name="connsiteY13" fmla="*/ 0 h 3473395"/>
              <a:gd name="connsiteX0" fmla="*/ 669235 w 1194022"/>
              <a:gd name="connsiteY0" fmla="*/ 850790 h 3473395"/>
              <a:gd name="connsiteX1" fmla="*/ 812359 w 1194022"/>
              <a:gd name="connsiteY1" fmla="*/ 1335819 h 3473395"/>
              <a:gd name="connsiteX2" fmla="*/ 987288 w 1194022"/>
              <a:gd name="connsiteY2" fmla="*/ 1677725 h 3473395"/>
              <a:gd name="connsiteX3" fmla="*/ 995239 w 1194022"/>
              <a:gd name="connsiteY3" fmla="*/ 2059388 h 3473395"/>
              <a:gd name="connsiteX4" fmla="*/ 955482 w 1194022"/>
              <a:gd name="connsiteY4" fmla="*/ 2345635 h 3473395"/>
              <a:gd name="connsiteX5" fmla="*/ 899823 w 1194022"/>
              <a:gd name="connsiteY5" fmla="*/ 2798859 h 3473395"/>
              <a:gd name="connsiteX6" fmla="*/ 1066801 w 1194022"/>
              <a:gd name="connsiteY6" fmla="*/ 3299791 h 3473395"/>
              <a:gd name="connsiteX7" fmla="*/ 136498 w 1194022"/>
              <a:gd name="connsiteY7" fmla="*/ 3307743 h 3473395"/>
              <a:gd name="connsiteX8" fmla="*/ 247816 w 1194022"/>
              <a:gd name="connsiteY8" fmla="*/ 2305878 h 3473395"/>
              <a:gd name="connsiteX9" fmla="*/ 311427 w 1194022"/>
              <a:gd name="connsiteY9" fmla="*/ 1622066 h 3473395"/>
              <a:gd name="connsiteX10" fmla="*/ 263719 w 1194022"/>
              <a:gd name="connsiteY10" fmla="*/ 1129085 h 3473395"/>
              <a:gd name="connsiteX11" fmla="*/ 192157 w 1194022"/>
              <a:gd name="connsiteY11" fmla="*/ 222637 h 3473395"/>
              <a:gd name="connsiteX12" fmla="*/ 597674 w 1194022"/>
              <a:gd name="connsiteY12" fmla="*/ 0 h 3473395"/>
              <a:gd name="connsiteX0" fmla="*/ 669235 w 1194022"/>
              <a:gd name="connsiteY0" fmla="*/ 850790 h 3473395"/>
              <a:gd name="connsiteX1" fmla="*/ 812359 w 1194022"/>
              <a:gd name="connsiteY1" fmla="*/ 1335819 h 3473395"/>
              <a:gd name="connsiteX2" fmla="*/ 987288 w 1194022"/>
              <a:gd name="connsiteY2" fmla="*/ 1677725 h 3473395"/>
              <a:gd name="connsiteX3" fmla="*/ 995239 w 1194022"/>
              <a:gd name="connsiteY3" fmla="*/ 2059388 h 3473395"/>
              <a:gd name="connsiteX4" fmla="*/ 955482 w 1194022"/>
              <a:gd name="connsiteY4" fmla="*/ 2345635 h 3473395"/>
              <a:gd name="connsiteX5" fmla="*/ 899823 w 1194022"/>
              <a:gd name="connsiteY5" fmla="*/ 2798859 h 3473395"/>
              <a:gd name="connsiteX6" fmla="*/ 1066801 w 1194022"/>
              <a:gd name="connsiteY6" fmla="*/ 3299791 h 3473395"/>
              <a:gd name="connsiteX7" fmla="*/ 136498 w 1194022"/>
              <a:gd name="connsiteY7" fmla="*/ 3307743 h 3473395"/>
              <a:gd name="connsiteX8" fmla="*/ 247816 w 1194022"/>
              <a:gd name="connsiteY8" fmla="*/ 2305878 h 3473395"/>
              <a:gd name="connsiteX9" fmla="*/ 311427 w 1194022"/>
              <a:gd name="connsiteY9" fmla="*/ 1622066 h 3473395"/>
              <a:gd name="connsiteX10" fmla="*/ 263719 w 1194022"/>
              <a:gd name="connsiteY10" fmla="*/ 1129085 h 3473395"/>
              <a:gd name="connsiteX11" fmla="*/ 211446 w 1194022"/>
              <a:gd name="connsiteY11" fmla="*/ 251585 h 3473395"/>
              <a:gd name="connsiteX12" fmla="*/ 597674 w 1194022"/>
              <a:gd name="connsiteY12" fmla="*/ 0 h 3473395"/>
              <a:gd name="connsiteX0" fmla="*/ 669235 w 1194022"/>
              <a:gd name="connsiteY0" fmla="*/ 850790 h 3473395"/>
              <a:gd name="connsiteX1" fmla="*/ 812359 w 1194022"/>
              <a:gd name="connsiteY1" fmla="*/ 1335819 h 3473395"/>
              <a:gd name="connsiteX2" fmla="*/ 987288 w 1194022"/>
              <a:gd name="connsiteY2" fmla="*/ 1677725 h 3473395"/>
              <a:gd name="connsiteX3" fmla="*/ 995239 w 1194022"/>
              <a:gd name="connsiteY3" fmla="*/ 2059388 h 3473395"/>
              <a:gd name="connsiteX4" fmla="*/ 955482 w 1194022"/>
              <a:gd name="connsiteY4" fmla="*/ 2345635 h 3473395"/>
              <a:gd name="connsiteX5" fmla="*/ 899823 w 1194022"/>
              <a:gd name="connsiteY5" fmla="*/ 2798859 h 3473395"/>
              <a:gd name="connsiteX6" fmla="*/ 1066801 w 1194022"/>
              <a:gd name="connsiteY6" fmla="*/ 3299791 h 3473395"/>
              <a:gd name="connsiteX7" fmla="*/ 136498 w 1194022"/>
              <a:gd name="connsiteY7" fmla="*/ 3307743 h 3473395"/>
              <a:gd name="connsiteX8" fmla="*/ 247816 w 1194022"/>
              <a:gd name="connsiteY8" fmla="*/ 2305878 h 3473395"/>
              <a:gd name="connsiteX9" fmla="*/ 311427 w 1194022"/>
              <a:gd name="connsiteY9" fmla="*/ 1622066 h 3473395"/>
              <a:gd name="connsiteX10" fmla="*/ 263719 w 1194022"/>
              <a:gd name="connsiteY10" fmla="*/ 1129085 h 3473395"/>
              <a:gd name="connsiteX11" fmla="*/ 597674 w 1194022"/>
              <a:gd name="connsiteY11" fmla="*/ 0 h 3473395"/>
              <a:gd name="connsiteX0" fmla="*/ 669235 w 1194022"/>
              <a:gd name="connsiteY0" fmla="*/ 0 h 2622605"/>
              <a:gd name="connsiteX1" fmla="*/ 812359 w 1194022"/>
              <a:gd name="connsiteY1" fmla="*/ 485029 h 2622605"/>
              <a:gd name="connsiteX2" fmla="*/ 987288 w 1194022"/>
              <a:gd name="connsiteY2" fmla="*/ 826935 h 2622605"/>
              <a:gd name="connsiteX3" fmla="*/ 995239 w 1194022"/>
              <a:gd name="connsiteY3" fmla="*/ 1208598 h 2622605"/>
              <a:gd name="connsiteX4" fmla="*/ 955482 w 1194022"/>
              <a:gd name="connsiteY4" fmla="*/ 1494845 h 2622605"/>
              <a:gd name="connsiteX5" fmla="*/ 899823 w 1194022"/>
              <a:gd name="connsiteY5" fmla="*/ 1948069 h 2622605"/>
              <a:gd name="connsiteX6" fmla="*/ 1066801 w 1194022"/>
              <a:gd name="connsiteY6" fmla="*/ 2449001 h 2622605"/>
              <a:gd name="connsiteX7" fmla="*/ 136498 w 1194022"/>
              <a:gd name="connsiteY7" fmla="*/ 2456953 h 2622605"/>
              <a:gd name="connsiteX8" fmla="*/ 247816 w 1194022"/>
              <a:gd name="connsiteY8" fmla="*/ 1455088 h 2622605"/>
              <a:gd name="connsiteX9" fmla="*/ 311427 w 1194022"/>
              <a:gd name="connsiteY9" fmla="*/ 771276 h 2622605"/>
              <a:gd name="connsiteX10" fmla="*/ 263719 w 1194022"/>
              <a:gd name="connsiteY10" fmla="*/ 278295 h 2622605"/>
              <a:gd name="connsiteX11" fmla="*/ 557088 w 1194022"/>
              <a:gd name="connsiteY11" fmla="*/ 34472 h 2622605"/>
              <a:gd name="connsiteX0" fmla="*/ 669235 w 1194022"/>
              <a:gd name="connsiteY0" fmla="*/ 0 h 2622605"/>
              <a:gd name="connsiteX1" fmla="*/ 812359 w 1194022"/>
              <a:gd name="connsiteY1" fmla="*/ 485029 h 2622605"/>
              <a:gd name="connsiteX2" fmla="*/ 987288 w 1194022"/>
              <a:gd name="connsiteY2" fmla="*/ 826935 h 2622605"/>
              <a:gd name="connsiteX3" fmla="*/ 995239 w 1194022"/>
              <a:gd name="connsiteY3" fmla="*/ 1208598 h 2622605"/>
              <a:gd name="connsiteX4" fmla="*/ 955482 w 1194022"/>
              <a:gd name="connsiteY4" fmla="*/ 1494845 h 2622605"/>
              <a:gd name="connsiteX5" fmla="*/ 899823 w 1194022"/>
              <a:gd name="connsiteY5" fmla="*/ 1948069 h 2622605"/>
              <a:gd name="connsiteX6" fmla="*/ 1066801 w 1194022"/>
              <a:gd name="connsiteY6" fmla="*/ 2449001 h 2622605"/>
              <a:gd name="connsiteX7" fmla="*/ 136498 w 1194022"/>
              <a:gd name="connsiteY7" fmla="*/ 2456953 h 2622605"/>
              <a:gd name="connsiteX8" fmla="*/ 247816 w 1194022"/>
              <a:gd name="connsiteY8" fmla="*/ 1455088 h 2622605"/>
              <a:gd name="connsiteX9" fmla="*/ 311427 w 1194022"/>
              <a:gd name="connsiteY9" fmla="*/ 771276 h 2622605"/>
              <a:gd name="connsiteX10" fmla="*/ 263719 w 1194022"/>
              <a:gd name="connsiteY10" fmla="*/ 278295 h 2622605"/>
              <a:gd name="connsiteX11" fmla="*/ 557088 w 1194022"/>
              <a:gd name="connsiteY11" fmla="*/ 34472 h 2622605"/>
              <a:gd name="connsiteX0" fmla="*/ 669235 w 1194022"/>
              <a:gd name="connsiteY0" fmla="*/ 0 h 2622605"/>
              <a:gd name="connsiteX1" fmla="*/ 812359 w 1194022"/>
              <a:gd name="connsiteY1" fmla="*/ 485029 h 2622605"/>
              <a:gd name="connsiteX2" fmla="*/ 987288 w 1194022"/>
              <a:gd name="connsiteY2" fmla="*/ 826935 h 2622605"/>
              <a:gd name="connsiteX3" fmla="*/ 995239 w 1194022"/>
              <a:gd name="connsiteY3" fmla="*/ 1208598 h 2622605"/>
              <a:gd name="connsiteX4" fmla="*/ 955482 w 1194022"/>
              <a:gd name="connsiteY4" fmla="*/ 1494845 h 2622605"/>
              <a:gd name="connsiteX5" fmla="*/ 899823 w 1194022"/>
              <a:gd name="connsiteY5" fmla="*/ 1948069 h 2622605"/>
              <a:gd name="connsiteX6" fmla="*/ 1066801 w 1194022"/>
              <a:gd name="connsiteY6" fmla="*/ 2449001 h 2622605"/>
              <a:gd name="connsiteX7" fmla="*/ 136498 w 1194022"/>
              <a:gd name="connsiteY7" fmla="*/ 2456953 h 2622605"/>
              <a:gd name="connsiteX8" fmla="*/ 247816 w 1194022"/>
              <a:gd name="connsiteY8" fmla="*/ 1455088 h 2622605"/>
              <a:gd name="connsiteX9" fmla="*/ 311427 w 1194022"/>
              <a:gd name="connsiteY9" fmla="*/ 771276 h 2622605"/>
              <a:gd name="connsiteX10" fmla="*/ 263719 w 1194022"/>
              <a:gd name="connsiteY10" fmla="*/ 278295 h 2622605"/>
              <a:gd name="connsiteX11" fmla="*/ 557088 w 1194022"/>
              <a:gd name="connsiteY11" fmla="*/ 34472 h 2622605"/>
              <a:gd name="connsiteX12" fmla="*/ 669235 w 1194022"/>
              <a:gd name="connsiteY12" fmla="*/ 0 h 2622605"/>
              <a:gd name="connsiteX0" fmla="*/ 557088 w 1194022"/>
              <a:gd name="connsiteY0" fmla="*/ 16008 h 2604141"/>
              <a:gd name="connsiteX1" fmla="*/ 812359 w 1194022"/>
              <a:gd name="connsiteY1" fmla="*/ 466565 h 2604141"/>
              <a:gd name="connsiteX2" fmla="*/ 987288 w 1194022"/>
              <a:gd name="connsiteY2" fmla="*/ 808471 h 2604141"/>
              <a:gd name="connsiteX3" fmla="*/ 995239 w 1194022"/>
              <a:gd name="connsiteY3" fmla="*/ 1190134 h 2604141"/>
              <a:gd name="connsiteX4" fmla="*/ 955482 w 1194022"/>
              <a:gd name="connsiteY4" fmla="*/ 1476381 h 2604141"/>
              <a:gd name="connsiteX5" fmla="*/ 899823 w 1194022"/>
              <a:gd name="connsiteY5" fmla="*/ 1929605 h 2604141"/>
              <a:gd name="connsiteX6" fmla="*/ 1066801 w 1194022"/>
              <a:gd name="connsiteY6" fmla="*/ 2430537 h 2604141"/>
              <a:gd name="connsiteX7" fmla="*/ 136498 w 1194022"/>
              <a:gd name="connsiteY7" fmla="*/ 2438489 h 2604141"/>
              <a:gd name="connsiteX8" fmla="*/ 247816 w 1194022"/>
              <a:gd name="connsiteY8" fmla="*/ 1436624 h 2604141"/>
              <a:gd name="connsiteX9" fmla="*/ 311427 w 1194022"/>
              <a:gd name="connsiteY9" fmla="*/ 752812 h 2604141"/>
              <a:gd name="connsiteX10" fmla="*/ 263719 w 1194022"/>
              <a:gd name="connsiteY10" fmla="*/ 259831 h 2604141"/>
              <a:gd name="connsiteX11" fmla="*/ 557088 w 1194022"/>
              <a:gd name="connsiteY11" fmla="*/ 16008 h 2604141"/>
              <a:gd name="connsiteX0" fmla="*/ 557088 w 1194022"/>
              <a:gd name="connsiteY0" fmla="*/ 16008 h 2604141"/>
              <a:gd name="connsiteX1" fmla="*/ 812359 w 1194022"/>
              <a:gd name="connsiteY1" fmla="*/ 466565 h 2604141"/>
              <a:gd name="connsiteX2" fmla="*/ 987288 w 1194022"/>
              <a:gd name="connsiteY2" fmla="*/ 808471 h 2604141"/>
              <a:gd name="connsiteX3" fmla="*/ 995239 w 1194022"/>
              <a:gd name="connsiteY3" fmla="*/ 1190134 h 2604141"/>
              <a:gd name="connsiteX4" fmla="*/ 955482 w 1194022"/>
              <a:gd name="connsiteY4" fmla="*/ 1476381 h 2604141"/>
              <a:gd name="connsiteX5" fmla="*/ 899823 w 1194022"/>
              <a:gd name="connsiteY5" fmla="*/ 1929605 h 2604141"/>
              <a:gd name="connsiteX6" fmla="*/ 1066801 w 1194022"/>
              <a:gd name="connsiteY6" fmla="*/ 2430537 h 2604141"/>
              <a:gd name="connsiteX7" fmla="*/ 136498 w 1194022"/>
              <a:gd name="connsiteY7" fmla="*/ 2438489 h 2604141"/>
              <a:gd name="connsiteX8" fmla="*/ 247816 w 1194022"/>
              <a:gd name="connsiteY8" fmla="*/ 1436624 h 2604141"/>
              <a:gd name="connsiteX9" fmla="*/ 311427 w 1194022"/>
              <a:gd name="connsiteY9" fmla="*/ 752812 h 2604141"/>
              <a:gd name="connsiteX10" fmla="*/ 263719 w 1194022"/>
              <a:gd name="connsiteY10" fmla="*/ 259831 h 2604141"/>
              <a:gd name="connsiteX11" fmla="*/ 557088 w 1194022"/>
              <a:gd name="connsiteY11" fmla="*/ 16008 h 2604141"/>
              <a:gd name="connsiteX0" fmla="*/ 340614 w 917051"/>
              <a:gd name="connsiteY0" fmla="*/ 16008 h 2461435"/>
              <a:gd name="connsiteX1" fmla="*/ 595885 w 917051"/>
              <a:gd name="connsiteY1" fmla="*/ 466565 h 2461435"/>
              <a:gd name="connsiteX2" fmla="*/ 770814 w 917051"/>
              <a:gd name="connsiteY2" fmla="*/ 808471 h 2461435"/>
              <a:gd name="connsiteX3" fmla="*/ 778765 w 917051"/>
              <a:gd name="connsiteY3" fmla="*/ 1190134 h 2461435"/>
              <a:gd name="connsiteX4" fmla="*/ 739008 w 917051"/>
              <a:gd name="connsiteY4" fmla="*/ 1476381 h 2461435"/>
              <a:gd name="connsiteX5" fmla="*/ 683349 w 917051"/>
              <a:gd name="connsiteY5" fmla="*/ 1929605 h 2461435"/>
              <a:gd name="connsiteX6" fmla="*/ 850327 w 917051"/>
              <a:gd name="connsiteY6" fmla="*/ 2430537 h 2461435"/>
              <a:gd name="connsiteX7" fmla="*/ 283007 w 917051"/>
              <a:gd name="connsiteY7" fmla="*/ 1744218 h 2461435"/>
              <a:gd name="connsiteX8" fmla="*/ 31342 w 917051"/>
              <a:gd name="connsiteY8" fmla="*/ 1436624 h 2461435"/>
              <a:gd name="connsiteX9" fmla="*/ 94953 w 917051"/>
              <a:gd name="connsiteY9" fmla="*/ 752812 h 2461435"/>
              <a:gd name="connsiteX10" fmla="*/ 47245 w 917051"/>
              <a:gd name="connsiteY10" fmla="*/ 259831 h 2461435"/>
              <a:gd name="connsiteX11" fmla="*/ 340614 w 917051"/>
              <a:gd name="connsiteY11" fmla="*/ 16008 h 2461435"/>
              <a:gd name="connsiteX0" fmla="*/ 340614 w 801294"/>
              <a:gd name="connsiteY0" fmla="*/ 16008 h 1974245"/>
              <a:gd name="connsiteX1" fmla="*/ 595885 w 801294"/>
              <a:gd name="connsiteY1" fmla="*/ 466565 h 1974245"/>
              <a:gd name="connsiteX2" fmla="*/ 770814 w 801294"/>
              <a:gd name="connsiteY2" fmla="*/ 808471 h 1974245"/>
              <a:gd name="connsiteX3" fmla="*/ 778765 w 801294"/>
              <a:gd name="connsiteY3" fmla="*/ 1190134 h 1974245"/>
              <a:gd name="connsiteX4" fmla="*/ 739008 w 801294"/>
              <a:gd name="connsiteY4" fmla="*/ 1476381 h 1974245"/>
              <a:gd name="connsiteX5" fmla="*/ 683349 w 801294"/>
              <a:gd name="connsiteY5" fmla="*/ 1929605 h 1974245"/>
              <a:gd name="connsiteX6" fmla="*/ 283007 w 801294"/>
              <a:gd name="connsiteY6" fmla="*/ 1744218 h 1974245"/>
              <a:gd name="connsiteX7" fmla="*/ 31342 w 801294"/>
              <a:gd name="connsiteY7" fmla="*/ 1436624 h 1974245"/>
              <a:gd name="connsiteX8" fmla="*/ 94953 w 801294"/>
              <a:gd name="connsiteY8" fmla="*/ 752812 h 1974245"/>
              <a:gd name="connsiteX9" fmla="*/ 47245 w 801294"/>
              <a:gd name="connsiteY9" fmla="*/ 259831 h 1974245"/>
              <a:gd name="connsiteX10" fmla="*/ 340614 w 801294"/>
              <a:gd name="connsiteY10" fmla="*/ 16008 h 1974245"/>
              <a:gd name="connsiteX0" fmla="*/ 924361 w 1385041"/>
              <a:gd name="connsiteY0" fmla="*/ 16008 h 1974245"/>
              <a:gd name="connsiteX1" fmla="*/ 1179632 w 1385041"/>
              <a:gd name="connsiteY1" fmla="*/ 466565 h 1974245"/>
              <a:gd name="connsiteX2" fmla="*/ 1354561 w 1385041"/>
              <a:gd name="connsiteY2" fmla="*/ 808471 h 1974245"/>
              <a:gd name="connsiteX3" fmla="*/ 1362512 w 1385041"/>
              <a:gd name="connsiteY3" fmla="*/ 1190134 h 1974245"/>
              <a:gd name="connsiteX4" fmla="*/ 1322755 w 1385041"/>
              <a:gd name="connsiteY4" fmla="*/ 1476381 h 1974245"/>
              <a:gd name="connsiteX5" fmla="*/ 1267096 w 1385041"/>
              <a:gd name="connsiteY5" fmla="*/ 1929605 h 1974245"/>
              <a:gd name="connsiteX6" fmla="*/ 866754 w 1385041"/>
              <a:gd name="connsiteY6" fmla="*/ 1744218 h 1974245"/>
              <a:gd name="connsiteX7" fmla="*/ 615089 w 1385041"/>
              <a:gd name="connsiteY7" fmla="*/ 1436624 h 1974245"/>
              <a:gd name="connsiteX8" fmla="*/ 2650 w 1385041"/>
              <a:gd name="connsiteY8" fmla="*/ 764899 h 1974245"/>
              <a:gd name="connsiteX9" fmla="*/ 630992 w 1385041"/>
              <a:gd name="connsiteY9" fmla="*/ 259831 h 1974245"/>
              <a:gd name="connsiteX10" fmla="*/ 924361 w 1385041"/>
              <a:gd name="connsiteY10" fmla="*/ 16008 h 1974245"/>
              <a:gd name="connsiteX0" fmla="*/ 924361 w 1678555"/>
              <a:gd name="connsiteY0" fmla="*/ 16008 h 1974245"/>
              <a:gd name="connsiteX1" fmla="*/ 1179632 w 1678555"/>
              <a:gd name="connsiteY1" fmla="*/ 466565 h 1974245"/>
              <a:gd name="connsiteX2" fmla="*/ 1354561 w 1678555"/>
              <a:gd name="connsiteY2" fmla="*/ 808471 h 1974245"/>
              <a:gd name="connsiteX3" fmla="*/ 1673254 w 1678555"/>
              <a:gd name="connsiteY3" fmla="*/ 1110541 h 1974245"/>
              <a:gd name="connsiteX4" fmla="*/ 1322755 w 1678555"/>
              <a:gd name="connsiteY4" fmla="*/ 1476381 h 1974245"/>
              <a:gd name="connsiteX5" fmla="*/ 1267096 w 1678555"/>
              <a:gd name="connsiteY5" fmla="*/ 1929605 h 1974245"/>
              <a:gd name="connsiteX6" fmla="*/ 866754 w 1678555"/>
              <a:gd name="connsiteY6" fmla="*/ 1744218 h 1974245"/>
              <a:gd name="connsiteX7" fmla="*/ 615089 w 1678555"/>
              <a:gd name="connsiteY7" fmla="*/ 1436624 h 1974245"/>
              <a:gd name="connsiteX8" fmla="*/ 2650 w 1678555"/>
              <a:gd name="connsiteY8" fmla="*/ 764899 h 1974245"/>
              <a:gd name="connsiteX9" fmla="*/ 630992 w 1678555"/>
              <a:gd name="connsiteY9" fmla="*/ 259831 h 1974245"/>
              <a:gd name="connsiteX10" fmla="*/ 924361 w 1678555"/>
              <a:gd name="connsiteY10" fmla="*/ 16008 h 1974245"/>
              <a:gd name="connsiteX0" fmla="*/ 924361 w 1687965"/>
              <a:gd name="connsiteY0" fmla="*/ 16008 h 1958408"/>
              <a:gd name="connsiteX1" fmla="*/ 1179632 w 1687965"/>
              <a:gd name="connsiteY1" fmla="*/ 466565 h 1958408"/>
              <a:gd name="connsiteX2" fmla="*/ 1354561 w 1687965"/>
              <a:gd name="connsiteY2" fmla="*/ 808471 h 1958408"/>
              <a:gd name="connsiteX3" fmla="*/ 1673254 w 1687965"/>
              <a:gd name="connsiteY3" fmla="*/ 1110541 h 1958408"/>
              <a:gd name="connsiteX4" fmla="*/ 1442826 w 1687965"/>
              <a:gd name="connsiteY4" fmla="*/ 1571397 h 1958408"/>
              <a:gd name="connsiteX5" fmla="*/ 1267096 w 1687965"/>
              <a:gd name="connsiteY5" fmla="*/ 1929605 h 1958408"/>
              <a:gd name="connsiteX6" fmla="*/ 866754 w 1687965"/>
              <a:gd name="connsiteY6" fmla="*/ 1744218 h 1958408"/>
              <a:gd name="connsiteX7" fmla="*/ 615089 w 1687965"/>
              <a:gd name="connsiteY7" fmla="*/ 1436624 h 1958408"/>
              <a:gd name="connsiteX8" fmla="*/ 2650 w 1687965"/>
              <a:gd name="connsiteY8" fmla="*/ 764899 h 1958408"/>
              <a:gd name="connsiteX9" fmla="*/ 630992 w 1687965"/>
              <a:gd name="connsiteY9" fmla="*/ 259831 h 1958408"/>
              <a:gd name="connsiteX10" fmla="*/ 924361 w 1687965"/>
              <a:gd name="connsiteY10" fmla="*/ 16008 h 1958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7965" h="1958408">
                <a:moveTo>
                  <a:pt x="924361" y="16008"/>
                </a:moveTo>
                <a:cubicBezTo>
                  <a:pt x="1217510" y="92087"/>
                  <a:pt x="1094542" y="316379"/>
                  <a:pt x="1179632" y="466565"/>
                </a:cubicBezTo>
                <a:cubicBezTo>
                  <a:pt x="1232641" y="604388"/>
                  <a:pt x="1272291" y="701142"/>
                  <a:pt x="1354561" y="808471"/>
                </a:cubicBezTo>
                <a:cubicBezTo>
                  <a:pt x="1436831" y="915800"/>
                  <a:pt x="1658543" y="983387"/>
                  <a:pt x="1673254" y="1110541"/>
                </a:cubicBezTo>
                <a:cubicBezTo>
                  <a:pt x="1687965" y="1237695"/>
                  <a:pt x="1510519" y="1434886"/>
                  <a:pt x="1442826" y="1571397"/>
                </a:cubicBezTo>
                <a:cubicBezTo>
                  <a:pt x="1375133" y="1707908"/>
                  <a:pt x="1363108" y="1900802"/>
                  <a:pt x="1267096" y="1929605"/>
                </a:cubicBezTo>
                <a:cubicBezTo>
                  <a:pt x="1171084" y="1958408"/>
                  <a:pt x="975422" y="1826381"/>
                  <a:pt x="866754" y="1744218"/>
                </a:cubicBezTo>
                <a:cubicBezTo>
                  <a:pt x="758086" y="1662055"/>
                  <a:pt x="759106" y="1599844"/>
                  <a:pt x="615089" y="1436624"/>
                </a:cubicBezTo>
                <a:cubicBezTo>
                  <a:pt x="471072" y="1273404"/>
                  <a:pt x="0" y="961031"/>
                  <a:pt x="2650" y="764899"/>
                </a:cubicBezTo>
                <a:cubicBezTo>
                  <a:pt x="5300" y="568767"/>
                  <a:pt x="477374" y="384646"/>
                  <a:pt x="630992" y="259831"/>
                </a:cubicBezTo>
                <a:cubicBezTo>
                  <a:pt x="784610" y="135016"/>
                  <a:pt x="644660" y="0"/>
                  <a:pt x="924361" y="16008"/>
                </a:cubicBezTo>
                <a:close/>
              </a:path>
            </a:pathLst>
          </a:custGeom>
          <a:ln w="5080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9681" name="Rectangle 1"/>
          <p:cNvSpPr>
            <a:spLocks noChangeArrowheads="1"/>
          </p:cNvSpPr>
          <p:nvPr/>
        </p:nvSpPr>
        <p:spPr bwMode="auto">
          <a:xfrm>
            <a:off x="0" y="0"/>
            <a:ext cx="109728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itchFamily="34" charset="0"/>
                <a:ea typeface="Calibri" pitchFamily="34" charset="0"/>
                <a:cs typeface="Arial" pitchFamily="34" charset="0"/>
              </a:rPr>
              <a:t>Dr. Henri Grissino-Mayer at UTenn, Knoxville is a dendrochronologist.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3" name="Rectangle 32"/>
          <p:cNvSpPr/>
          <p:nvPr/>
        </p:nvSpPr>
        <p:spPr>
          <a:xfrm>
            <a:off x="3470156" y="3999586"/>
            <a:ext cx="806498" cy="418576"/>
          </a:xfrm>
          <a:prstGeom prst="rect">
            <a:avLst/>
          </a:prstGeom>
        </p:spPr>
        <p:txBody>
          <a:bodyPr wrap="square" lIns="109728" tIns="54864" rIns="109728" bIns="54864">
            <a:spAutoFit/>
          </a:bodyPr>
          <a:lstStyle/>
          <a:p>
            <a:r>
              <a:rPr lang="en-US" sz="2000" b="1" spc="-6" dirty="0">
                <a:solidFill>
                  <a:srgbClr val="FFFFFF"/>
                </a:solidFill>
                <a:effectLst>
                  <a:outerShdw blurRad="38100" dist="38100" dir="2700000" algn="tl">
                    <a:srgbClr val="000000">
                      <a:alpha val="43137"/>
                    </a:srgbClr>
                  </a:outerShdw>
                </a:effectLst>
                <a:cs typeface="Arial"/>
              </a:rPr>
              <a:t>2015</a:t>
            </a:r>
          </a:p>
        </p:txBody>
      </p:sp>
      <p:sp>
        <p:nvSpPr>
          <p:cNvPr id="26" name="Freeform 25"/>
          <p:cNvSpPr/>
          <p:nvPr/>
        </p:nvSpPr>
        <p:spPr>
          <a:xfrm>
            <a:off x="2162215" y="1193172"/>
            <a:ext cx="4703929" cy="5322839"/>
          </a:xfrm>
          <a:custGeom>
            <a:avLst/>
            <a:gdLst>
              <a:gd name="connsiteX0" fmla="*/ 1677659 w 2913233"/>
              <a:gd name="connsiteY0" fmla="*/ 0 h 3982552"/>
              <a:gd name="connsiteX1" fmla="*/ 1345150 w 2913233"/>
              <a:gd name="connsiteY1" fmla="*/ 256939 h 3982552"/>
              <a:gd name="connsiteX2" fmla="*/ 748145 w 2913233"/>
              <a:gd name="connsiteY2" fmla="*/ 619676 h 3982552"/>
              <a:gd name="connsiteX3" fmla="*/ 113355 w 2913233"/>
              <a:gd name="connsiteY3" fmla="*/ 1057984 h 3982552"/>
              <a:gd name="connsiteX4" fmla="*/ 98241 w 2913233"/>
              <a:gd name="connsiteY4" fmla="*/ 1337594 h 3982552"/>
              <a:gd name="connsiteX5" fmla="*/ 460978 w 2913233"/>
              <a:gd name="connsiteY5" fmla="*/ 2010169 h 3982552"/>
              <a:gd name="connsiteX6" fmla="*/ 30228 w 2913233"/>
              <a:gd name="connsiteY6" fmla="*/ 3189065 h 3982552"/>
              <a:gd name="connsiteX7" fmla="*/ 279610 w 2913233"/>
              <a:gd name="connsiteY7" fmla="*/ 3952324 h 3982552"/>
              <a:gd name="connsiteX8" fmla="*/ 1579418 w 2913233"/>
              <a:gd name="connsiteY8" fmla="*/ 3370433 h 3982552"/>
              <a:gd name="connsiteX9" fmla="*/ 2478704 w 2913233"/>
              <a:gd name="connsiteY9" fmla="*/ 3068152 h 3982552"/>
              <a:gd name="connsiteX10" fmla="*/ 2879226 w 2913233"/>
              <a:gd name="connsiteY10" fmla="*/ 2622288 h 3982552"/>
              <a:gd name="connsiteX11" fmla="*/ 2274664 w 2913233"/>
              <a:gd name="connsiteY11" fmla="*/ 2357792 h 3982552"/>
              <a:gd name="connsiteX12" fmla="*/ 2063068 w 2913233"/>
              <a:gd name="connsiteY12" fmla="*/ 1889256 h 3982552"/>
              <a:gd name="connsiteX13" fmla="*/ 2486261 w 2913233"/>
              <a:gd name="connsiteY13" fmla="*/ 1277137 h 3982552"/>
              <a:gd name="connsiteX14" fmla="*/ 2289778 w 2913233"/>
              <a:gd name="connsiteY14" fmla="*/ 891729 h 3982552"/>
              <a:gd name="connsiteX15" fmla="*/ 2002611 w 2913233"/>
              <a:gd name="connsiteY15" fmla="*/ 453422 h 3982552"/>
              <a:gd name="connsiteX16" fmla="*/ 1881699 w 2913233"/>
              <a:gd name="connsiteY16" fmla="*/ 68014 h 3982552"/>
              <a:gd name="connsiteX0" fmla="*/ 1672621 w 2908195"/>
              <a:gd name="connsiteY0" fmla="*/ 0 h 3982552"/>
              <a:gd name="connsiteX1" fmla="*/ 1340112 w 2908195"/>
              <a:gd name="connsiteY1" fmla="*/ 256939 h 3982552"/>
              <a:gd name="connsiteX2" fmla="*/ 743107 w 2908195"/>
              <a:gd name="connsiteY2" fmla="*/ 619676 h 3982552"/>
              <a:gd name="connsiteX3" fmla="*/ 108317 w 2908195"/>
              <a:gd name="connsiteY3" fmla="*/ 1057984 h 3982552"/>
              <a:gd name="connsiteX4" fmla="*/ 93203 w 2908195"/>
              <a:gd name="connsiteY4" fmla="*/ 1337594 h 3982552"/>
              <a:gd name="connsiteX5" fmla="*/ 262174 w 2908195"/>
              <a:gd name="connsiteY5" fmla="*/ 2015561 h 3982552"/>
              <a:gd name="connsiteX6" fmla="*/ 25190 w 2908195"/>
              <a:gd name="connsiteY6" fmla="*/ 3189065 h 3982552"/>
              <a:gd name="connsiteX7" fmla="*/ 274572 w 2908195"/>
              <a:gd name="connsiteY7" fmla="*/ 3952324 h 3982552"/>
              <a:gd name="connsiteX8" fmla="*/ 1574380 w 2908195"/>
              <a:gd name="connsiteY8" fmla="*/ 3370433 h 3982552"/>
              <a:gd name="connsiteX9" fmla="*/ 2473666 w 2908195"/>
              <a:gd name="connsiteY9" fmla="*/ 3068152 h 3982552"/>
              <a:gd name="connsiteX10" fmla="*/ 2874188 w 2908195"/>
              <a:gd name="connsiteY10" fmla="*/ 2622288 h 3982552"/>
              <a:gd name="connsiteX11" fmla="*/ 2269626 w 2908195"/>
              <a:gd name="connsiteY11" fmla="*/ 2357792 h 3982552"/>
              <a:gd name="connsiteX12" fmla="*/ 2058030 w 2908195"/>
              <a:gd name="connsiteY12" fmla="*/ 1889256 h 3982552"/>
              <a:gd name="connsiteX13" fmla="*/ 2481223 w 2908195"/>
              <a:gd name="connsiteY13" fmla="*/ 1277137 h 3982552"/>
              <a:gd name="connsiteX14" fmla="*/ 2284740 w 2908195"/>
              <a:gd name="connsiteY14" fmla="*/ 891729 h 3982552"/>
              <a:gd name="connsiteX15" fmla="*/ 1997573 w 2908195"/>
              <a:gd name="connsiteY15" fmla="*/ 453422 h 3982552"/>
              <a:gd name="connsiteX16" fmla="*/ 1876661 w 2908195"/>
              <a:gd name="connsiteY16" fmla="*/ 68014 h 3982552"/>
              <a:gd name="connsiteX0" fmla="*/ 1675140 w 2910714"/>
              <a:gd name="connsiteY0" fmla="*/ 0 h 3982552"/>
              <a:gd name="connsiteX1" fmla="*/ 1342631 w 2910714"/>
              <a:gd name="connsiteY1" fmla="*/ 256939 h 3982552"/>
              <a:gd name="connsiteX2" fmla="*/ 745626 w 2910714"/>
              <a:gd name="connsiteY2" fmla="*/ 619676 h 3982552"/>
              <a:gd name="connsiteX3" fmla="*/ 110836 w 2910714"/>
              <a:gd name="connsiteY3" fmla="*/ 1057984 h 3982552"/>
              <a:gd name="connsiteX4" fmla="*/ 95722 w 2910714"/>
              <a:gd name="connsiteY4" fmla="*/ 1337594 h 3982552"/>
              <a:gd name="connsiteX5" fmla="*/ 264693 w 2910714"/>
              <a:gd name="connsiteY5" fmla="*/ 2015561 h 3982552"/>
              <a:gd name="connsiteX6" fmla="*/ 110836 w 2910714"/>
              <a:gd name="connsiteY6" fmla="*/ 2780985 h 3982552"/>
              <a:gd name="connsiteX7" fmla="*/ 27709 w 2910714"/>
              <a:gd name="connsiteY7" fmla="*/ 3189065 h 3982552"/>
              <a:gd name="connsiteX8" fmla="*/ 277091 w 2910714"/>
              <a:gd name="connsiteY8" fmla="*/ 3952324 h 3982552"/>
              <a:gd name="connsiteX9" fmla="*/ 1576899 w 2910714"/>
              <a:gd name="connsiteY9" fmla="*/ 3370433 h 3982552"/>
              <a:gd name="connsiteX10" fmla="*/ 2476185 w 2910714"/>
              <a:gd name="connsiteY10" fmla="*/ 3068152 h 3982552"/>
              <a:gd name="connsiteX11" fmla="*/ 2876707 w 2910714"/>
              <a:gd name="connsiteY11" fmla="*/ 2622288 h 3982552"/>
              <a:gd name="connsiteX12" fmla="*/ 2272145 w 2910714"/>
              <a:gd name="connsiteY12" fmla="*/ 2357792 h 3982552"/>
              <a:gd name="connsiteX13" fmla="*/ 2060549 w 2910714"/>
              <a:gd name="connsiteY13" fmla="*/ 1889256 h 3982552"/>
              <a:gd name="connsiteX14" fmla="*/ 2483742 w 2910714"/>
              <a:gd name="connsiteY14" fmla="*/ 1277137 h 3982552"/>
              <a:gd name="connsiteX15" fmla="*/ 2287259 w 2910714"/>
              <a:gd name="connsiteY15" fmla="*/ 891729 h 3982552"/>
              <a:gd name="connsiteX16" fmla="*/ 2000092 w 2910714"/>
              <a:gd name="connsiteY16" fmla="*/ 453422 h 3982552"/>
              <a:gd name="connsiteX17" fmla="*/ 1879180 w 2910714"/>
              <a:gd name="connsiteY17" fmla="*/ 68014 h 3982552"/>
              <a:gd name="connsiteX0" fmla="*/ 1968407 w 3203981"/>
              <a:gd name="connsiteY0" fmla="*/ 0 h 3982552"/>
              <a:gd name="connsiteX1" fmla="*/ 1635898 w 3203981"/>
              <a:gd name="connsiteY1" fmla="*/ 256939 h 3982552"/>
              <a:gd name="connsiteX2" fmla="*/ 1038893 w 3203981"/>
              <a:gd name="connsiteY2" fmla="*/ 619676 h 3982552"/>
              <a:gd name="connsiteX3" fmla="*/ 404103 w 3203981"/>
              <a:gd name="connsiteY3" fmla="*/ 1057984 h 3982552"/>
              <a:gd name="connsiteX4" fmla="*/ 388989 w 3203981"/>
              <a:gd name="connsiteY4" fmla="*/ 1337594 h 3982552"/>
              <a:gd name="connsiteX5" fmla="*/ 557960 w 3203981"/>
              <a:gd name="connsiteY5" fmla="*/ 2015561 h 3982552"/>
              <a:gd name="connsiteX6" fmla="*/ 39497 w 3203981"/>
              <a:gd name="connsiteY6" fmla="*/ 2534024 h 3982552"/>
              <a:gd name="connsiteX7" fmla="*/ 320976 w 3203981"/>
              <a:gd name="connsiteY7" fmla="*/ 3189065 h 3982552"/>
              <a:gd name="connsiteX8" fmla="*/ 570358 w 3203981"/>
              <a:gd name="connsiteY8" fmla="*/ 3952324 h 3982552"/>
              <a:gd name="connsiteX9" fmla="*/ 1870166 w 3203981"/>
              <a:gd name="connsiteY9" fmla="*/ 3370433 h 3982552"/>
              <a:gd name="connsiteX10" fmla="*/ 2769452 w 3203981"/>
              <a:gd name="connsiteY10" fmla="*/ 3068152 h 3982552"/>
              <a:gd name="connsiteX11" fmla="*/ 3169974 w 3203981"/>
              <a:gd name="connsiteY11" fmla="*/ 2622288 h 3982552"/>
              <a:gd name="connsiteX12" fmla="*/ 2565412 w 3203981"/>
              <a:gd name="connsiteY12" fmla="*/ 2357792 h 3982552"/>
              <a:gd name="connsiteX13" fmla="*/ 2353816 w 3203981"/>
              <a:gd name="connsiteY13" fmla="*/ 1889256 h 3982552"/>
              <a:gd name="connsiteX14" fmla="*/ 2777009 w 3203981"/>
              <a:gd name="connsiteY14" fmla="*/ 1277137 h 3982552"/>
              <a:gd name="connsiteX15" fmla="*/ 2580526 w 3203981"/>
              <a:gd name="connsiteY15" fmla="*/ 891729 h 3982552"/>
              <a:gd name="connsiteX16" fmla="*/ 2293359 w 3203981"/>
              <a:gd name="connsiteY16" fmla="*/ 453422 h 3982552"/>
              <a:gd name="connsiteX17" fmla="*/ 2172447 w 3203981"/>
              <a:gd name="connsiteY17" fmla="*/ 68014 h 3982552"/>
              <a:gd name="connsiteX0" fmla="*/ 1968407 w 3531184"/>
              <a:gd name="connsiteY0" fmla="*/ 0 h 3982552"/>
              <a:gd name="connsiteX1" fmla="*/ 1635898 w 3531184"/>
              <a:gd name="connsiteY1" fmla="*/ 256939 h 3982552"/>
              <a:gd name="connsiteX2" fmla="*/ 1038893 w 3531184"/>
              <a:gd name="connsiteY2" fmla="*/ 619676 h 3982552"/>
              <a:gd name="connsiteX3" fmla="*/ 404103 w 3531184"/>
              <a:gd name="connsiteY3" fmla="*/ 1057984 h 3982552"/>
              <a:gd name="connsiteX4" fmla="*/ 388989 w 3531184"/>
              <a:gd name="connsiteY4" fmla="*/ 1337594 h 3982552"/>
              <a:gd name="connsiteX5" fmla="*/ 557960 w 3531184"/>
              <a:gd name="connsiteY5" fmla="*/ 2015561 h 3982552"/>
              <a:gd name="connsiteX6" fmla="*/ 39497 w 3531184"/>
              <a:gd name="connsiteY6" fmla="*/ 2534024 h 3982552"/>
              <a:gd name="connsiteX7" fmla="*/ 320976 w 3531184"/>
              <a:gd name="connsiteY7" fmla="*/ 3189065 h 3982552"/>
              <a:gd name="connsiteX8" fmla="*/ 570358 w 3531184"/>
              <a:gd name="connsiteY8" fmla="*/ 3952324 h 3982552"/>
              <a:gd name="connsiteX9" fmla="*/ 1870166 w 3531184"/>
              <a:gd name="connsiteY9" fmla="*/ 3370433 h 3982552"/>
              <a:gd name="connsiteX10" fmla="*/ 2769452 w 3531184"/>
              <a:gd name="connsiteY10" fmla="*/ 3068152 h 3982552"/>
              <a:gd name="connsiteX11" fmla="*/ 3169974 w 3531184"/>
              <a:gd name="connsiteY11" fmla="*/ 2622288 h 3982552"/>
              <a:gd name="connsiteX12" fmla="*/ 2565412 w 3531184"/>
              <a:gd name="connsiteY12" fmla="*/ 2357792 h 3982552"/>
              <a:gd name="connsiteX13" fmla="*/ 3495918 w 3531184"/>
              <a:gd name="connsiteY13" fmla="*/ 2073168 h 3982552"/>
              <a:gd name="connsiteX14" fmla="*/ 2777009 w 3531184"/>
              <a:gd name="connsiteY14" fmla="*/ 1277137 h 3982552"/>
              <a:gd name="connsiteX15" fmla="*/ 2580526 w 3531184"/>
              <a:gd name="connsiteY15" fmla="*/ 891729 h 3982552"/>
              <a:gd name="connsiteX16" fmla="*/ 2293359 w 3531184"/>
              <a:gd name="connsiteY16" fmla="*/ 453422 h 3982552"/>
              <a:gd name="connsiteX17" fmla="*/ 2172447 w 3531184"/>
              <a:gd name="connsiteY17" fmla="*/ 68014 h 3982552"/>
              <a:gd name="connsiteX0" fmla="*/ 1968407 w 3561412"/>
              <a:gd name="connsiteY0" fmla="*/ 0 h 3982552"/>
              <a:gd name="connsiteX1" fmla="*/ 1635898 w 3561412"/>
              <a:gd name="connsiteY1" fmla="*/ 256939 h 3982552"/>
              <a:gd name="connsiteX2" fmla="*/ 1038893 w 3561412"/>
              <a:gd name="connsiteY2" fmla="*/ 619676 h 3982552"/>
              <a:gd name="connsiteX3" fmla="*/ 404103 w 3561412"/>
              <a:gd name="connsiteY3" fmla="*/ 1057984 h 3982552"/>
              <a:gd name="connsiteX4" fmla="*/ 388989 w 3561412"/>
              <a:gd name="connsiteY4" fmla="*/ 1337594 h 3982552"/>
              <a:gd name="connsiteX5" fmla="*/ 557960 w 3561412"/>
              <a:gd name="connsiteY5" fmla="*/ 2015561 h 3982552"/>
              <a:gd name="connsiteX6" fmla="*/ 39497 w 3561412"/>
              <a:gd name="connsiteY6" fmla="*/ 2534024 h 3982552"/>
              <a:gd name="connsiteX7" fmla="*/ 320976 w 3561412"/>
              <a:gd name="connsiteY7" fmla="*/ 3189065 h 3982552"/>
              <a:gd name="connsiteX8" fmla="*/ 570358 w 3561412"/>
              <a:gd name="connsiteY8" fmla="*/ 3952324 h 3982552"/>
              <a:gd name="connsiteX9" fmla="*/ 1870166 w 3561412"/>
              <a:gd name="connsiteY9" fmla="*/ 3370433 h 3982552"/>
              <a:gd name="connsiteX10" fmla="*/ 2769452 w 3561412"/>
              <a:gd name="connsiteY10" fmla="*/ 3068152 h 3982552"/>
              <a:gd name="connsiteX11" fmla="*/ 3169974 w 3561412"/>
              <a:gd name="connsiteY11" fmla="*/ 2622288 h 3982552"/>
              <a:gd name="connsiteX12" fmla="*/ 3495918 w 3561412"/>
              <a:gd name="connsiteY12" fmla="*/ 2073168 h 3982552"/>
              <a:gd name="connsiteX13" fmla="*/ 2777009 w 3561412"/>
              <a:gd name="connsiteY13" fmla="*/ 1277137 h 3982552"/>
              <a:gd name="connsiteX14" fmla="*/ 2580526 w 3561412"/>
              <a:gd name="connsiteY14" fmla="*/ 891729 h 3982552"/>
              <a:gd name="connsiteX15" fmla="*/ 2293359 w 3561412"/>
              <a:gd name="connsiteY15" fmla="*/ 453422 h 3982552"/>
              <a:gd name="connsiteX16" fmla="*/ 2172447 w 3561412"/>
              <a:gd name="connsiteY16" fmla="*/ 68014 h 3982552"/>
              <a:gd name="connsiteX0" fmla="*/ 1968407 w 3561412"/>
              <a:gd name="connsiteY0" fmla="*/ 0 h 3440252"/>
              <a:gd name="connsiteX1" fmla="*/ 1635898 w 3561412"/>
              <a:gd name="connsiteY1" fmla="*/ 256939 h 3440252"/>
              <a:gd name="connsiteX2" fmla="*/ 1038893 w 3561412"/>
              <a:gd name="connsiteY2" fmla="*/ 619676 h 3440252"/>
              <a:gd name="connsiteX3" fmla="*/ 404103 w 3561412"/>
              <a:gd name="connsiteY3" fmla="*/ 1057984 h 3440252"/>
              <a:gd name="connsiteX4" fmla="*/ 388989 w 3561412"/>
              <a:gd name="connsiteY4" fmla="*/ 1337594 h 3440252"/>
              <a:gd name="connsiteX5" fmla="*/ 557960 w 3561412"/>
              <a:gd name="connsiteY5" fmla="*/ 2015561 h 3440252"/>
              <a:gd name="connsiteX6" fmla="*/ 39497 w 3561412"/>
              <a:gd name="connsiteY6" fmla="*/ 2534024 h 3440252"/>
              <a:gd name="connsiteX7" fmla="*/ 320976 w 3561412"/>
              <a:gd name="connsiteY7" fmla="*/ 3189065 h 3440252"/>
              <a:gd name="connsiteX8" fmla="*/ 1594886 w 3561412"/>
              <a:gd name="connsiteY8" fmla="*/ 2649238 h 3440252"/>
              <a:gd name="connsiteX9" fmla="*/ 1870166 w 3561412"/>
              <a:gd name="connsiteY9" fmla="*/ 3370433 h 3440252"/>
              <a:gd name="connsiteX10" fmla="*/ 2769452 w 3561412"/>
              <a:gd name="connsiteY10" fmla="*/ 3068152 h 3440252"/>
              <a:gd name="connsiteX11" fmla="*/ 3169974 w 3561412"/>
              <a:gd name="connsiteY11" fmla="*/ 2622288 h 3440252"/>
              <a:gd name="connsiteX12" fmla="*/ 3495918 w 3561412"/>
              <a:gd name="connsiteY12" fmla="*/ 2073168 h 3440252"/>
              <a:gd name="connsiteX13" fmla="*/ 2777009 w 3561412"/>
              <a:gd name="connsiteY13" fmla="*/ 1277137 h 3440252"/>
              <a:gd name="connsiteX14" fmla="*/ 2580526 w 3561412"/>
              <a:gd name="connsiteY14" fmla="*/ 891729 h 3440252"/>
              <a:gd name="connsiteX15" fmla="*/ 2293359 w 3561412"/>
              <a:gd name="connsiteY15" fmla="*/ 453422 h 3440252"/>
              <a:gd name="connsiteX16" fmla="*/ 2172447 w 3561412"/>
              <a:gd name="connsiteY16" fmla="*/ 68014 h 3440252"/>
              <a:gd name="connsiteX0" fmla="*/ 2101731 w 3694736"/>
              <a:gd name="connsiteY0" fmla="*/ 0 h 3440252"/>
              <a:gd name="connsiteX1" fmla="*/ 1769222 w 3694736"/>
              <a:gd name="connsiteY1" fmla="*/ 256939 h 3440252"/>
              <a:gd name="connsiteX2" fmla="*/ 1172217 w 3694736"/>
              <a:gd name="connsiteY2" fmla="*/ 619676 h 3440252"/>
              <a:gd name="connsiteX3" fmla="*/ 537427 w 3694736"/>
              <a:gd name="connsiteY3" fmla="*/ 1057984 h 3440252"/>
              <a:gd name="connsiteX4" fmla="*/ 522313 w 3694736"/>
              <a:gd name="connsiteY4" fmla="*/ 1337594 h 3440252"/>
              <a:gd name="connsiteX5" fmla="*/ 691284 w 3694736"/>
              <a:gd name="connsiteY5" fmla="*/ 2015561 h 3440252"/>
              <a:gd name="connsiteX6" fmla="*/ 172821 w 3694736"/>
              <a:gd name="connsiteY6" fmla="*/ 2534024 h 3440252"/>
              <a:gd name="connsiteX7" fmla="*/ 1728210 w 3694736"/>
              <a:gd name="connsiteY7" fmla="*/ 2649238 h 3440252"/>
              <a:gd name="connsiteX8" fmla="*/ 2003490 w 3694736"/>
              <a:gd name="connsiteY8" fmla="*/ 3370433 h 3440252"/>
              <a:gd name="connsiteX9" fmla="*/ 2902776 w 3694736"/>
              <a:gd name="connsiteY9" fmla="*/ 3068152 h 3440252"/>
              <a:gd name="connsiteX10" fmla="*/ 3303298 w 3694736"/>
              <a:gd name="connsiteY10" fmla="*/ 2622288 h 3440252"/>
              <a:gd name="connsiteX11" fmla="*/ 3629242 w 3694736"/>
              <a:gd name="connsiteY11" fmla="*/ 2073168 h 3440252"/>
              <a:gd name="connsiteX12" fmla="*/ 2910333 w 3694736"/>
              <a:gd name="connsiteY12" fmla="*/ 1277137 h 3440252"/>
              <a:gd name="connsiteX13" fmla="*/ 2713850 w 3694736"/>
              <a:gd name="connsiteY13" fmla="*/ 891729 h 3440252"/>
              <a:gd name="connsiteX14" fmla="*/ 2426683 w 3694736"/>
              <a:gd name="connsiteY14" fmla="*/ 453422 h 3440252"/>
              <a:gd name="connsiteX15" fmla="*/ 2305771 w 3694736"/>
              <a:gd name="connsiteY15" fmla="*/ 68014 h 3440252"/>
              <a:gd name="connsiteX0" fmla="*/ 1672621 w 3265626"/>
              <a:gd name="connsiteY0" fmla="*/ 0 h 3440252"/>
              <a:gd name="connsiteX1" fmla="*/ 1340112 w 3265626"/>
              <a:gd name="connsiteY1" fmla="*/ 256939 h 3440252"/>
              <a:gd name="connsiteX2" fmla="*/ 743107 w 3265626"/>
              <a:gd name="connsiteY2" fmla="*/ 619676 h 3440252"/>
              <a:gd name="connsiteX3" fmla="*/ 108317 w 3265626"/>
              <a:gd name="connsiteY3" fmla="*/ 1057984 h 3440252"/>
              <a:gd name="connsiteX4" fmla="*/ 93203 w 3265626"/>
              <a:gd name="connsiteY4" fmla="*/ 1337594 h 3440252"/>
              <a:gd name="connsiteX5" fmla="*/ 262174 w 3265626"/>
              <a:gd name="connsiteY5" fmla="*/ 2015561 h 3440252"/>
              <a:gd name="connsiteX6" fmla="*/ 1299100 w 3265626"/>
              <a:gd name="connsiteY6" fmla="*/ 2649238 h 3440252"/>
              <a:gd name="connsiteX7" fmla="*/ 1574380 w 3265626"/>
              <a:gd name="connsiteY7" fmla="*/ 3370433 h 3440252"/>
              <a:gd name="connsiteX8" fmla="*/ 2473666 w 3265626"/>
              <a:gd name="connsiteY8" fmla="*/ 3068152 h 3440252"/>
              <a:gd name="connsiteX9" fmla="*/ 2874188 w 3265626"/>
              <a:gd name="connsiteY9" fmla="*/ 2622288 h 3440252"/>
              <a:gd name="connsiteX10" fmla="*/ 3200132 w 3265626"/>
              <a:gd name="connsiteY10" fmla="*/ 2073168 h 3440252"/>
              <a:gd name="connsiteX11" fmla="*/ 2481223 w 3265626"/>
              <a:gd name="connsiteY11" fmla="*/ 1277137 h 3440252"/>
              <a:gd name="connsiteX12" fmla="*/ 2284740 w 3265626"/>
              <a:gd name="connsiteY12" fmla="*/ 891729 h 3440252"/>
              <a:gd name="connsiteX13" fmla="*/ 1997573 w 3265626"/>
              <a:gd name="connsiteY13" fmla="*/ 453422 h 3440252"/>
              <a:gd name="connsiteX14" fmla="*/ 1876661 w 3265626"/>
              <a:gd name="connsiteY14" fmla="*/ 68014 h 3440252"/>
              <a:gd name="connsiteX0" fmla="*/ 1623855 w 4024248"/>
              <a:gd name="connsiteY0" fmla="*/ 0 h 3382623"/>
              <a:gd name="connsiteX1" fmla="*/ 1291346 w 4024248"/>
              <a:gd name="connsiteY1" fmla="*/ 256939 h 3382623"/>
              <a:gd name="connsiteX2" fmla="*/ 694341 w 4024248"/>
              <a:gd name="connsiteY2" fmla="*/ 619676 h 3382623"/>
              <a:gd name="connsiteX3" fmla="*/ 59551 w 4024248"/>
              <a:gd name="connsiteY3" fmla="*/ 1057984 h 3382623"/>
              <a:gd name="connsiteX4" fmla="*/ 44437 w 4024248"/>
              <a:gd name="connsiteY4" fmla="*/ 1337594 h 3382623"/>
              <a:gd name="connsiteX5" fmla="*/ 213408 w 4024248"/>
              <a:gd name="connsiteY5" fmla="*/ 2015561 h 3382623"/>
              <a:gd name="connsiteX6" fmla="*/ 1250334 w 4024248"/>
              <a:gd name="connsiteY6" fmla="*/ 2649238 h 3382623"/>
              <a:gd name="connsiteX7" fmla="*/ 1525614 w 4024248"/>
              <a:gd name="connsiteY7" fmla="*/ 3370433 h 3382623"/>
              <a:gd name="connsiteX8" fmla="*/ 2424900 w 4024248"/>
              <a:gd name="connsiteY8" fmla="*/ 3068152 h 3382623"/>
              <a:gd name="connsiteX9" fmla="*/ 2825422 w 4024248"/>
              <a:gd name="connsiteY9" fmla="*/ 2622288 h 3382623"/>
              <a:gd name="connsiteX10" fmla="*/ 4021161 w 4024248"/>
              <a:gd name="connsiteY10" fmla="*/ 668114 h 3382623"/>
              <a:gd name="connsiteX11" fmla="*/ 2432457 w 4024248"/>
              <a:gd name="connsiteY11" fmla="*/ 1277137 h 3382623"/>
              <a:gd name="connsiteX12" fmla="*/ 2235974 w 4024248"/>
              <a:gd name="connsiteY12" fmla="*/ 891729 h 3382623"/>
              <a:gd name="connsiteX13" fmla="*/ 1948807 w 4024248"/>
              <a:gd name="connsiteY13" fmla="*/ 453422 h 3382623"/>
              <a:gd name="connsiteX14" fmla="*/ 1827895 w 4024248"/>
              <a:gd name="connsiteY14" fmla="*/ 68014 h 3382623"/>
              <a:gd name="connsiteX0" fmla="*/ 1623855 w 4024719"/>
              <a:gd name="connsiteY0" fmla="*/ 0 h 3382623"/>
              <a:gd name="connsiteX1" fmla="*/ 1291346 w 4024719"/>
              <a:gd name="connsiteY1" fmla="*/ 256939 h 3382623"/>
              <a:gd name="connsiteX2" fmla="*/ 694341 w 4024719"/>
              <a:gd name="connsiteY2" fmla="*/ 619676 h 3382623"/>
              <a:gd name="connsiteX3" fmla="*/ 59551 w 4024719"/>
              <a:gd name="connsiteY3" fmla="*/ 1057984 h 3382623"/>
              <a:gd name="connsiteX4" fmla="*/ 44437 w 4024719"/>
              <a:gd name="connsiteY4" fmla="*/ 1337594 h 3382623"/>
              <a:gd name="connsiteX5" fmla="*/ 213408 w 4024719"/>
              <a:gd name="connsiteY5" fmla="*/ 2015561 h 3382623"/>
              <a:gd name="connsiteX6" fmla="*/ 1250334 w 4024719"/>
              <a:gd name="connsiteY6" fmla="*/ 2649238 h 3382623"/>
              <a:gd name="connsiteX7" fmla="*/ 1525614 w 4024719"/>
              <a:gd name="connsiteY7" fmla="*/ 3370433 h 3382623"/>
              <a:gd name="connsiteX8" fmla="*/ 2424900 w 4024719"/>
              <a:gd name="connsiteY8" fmla="*/ 3068152 h 3382623"/>
              <a:gd name="connsiteX9" fmla="*/ 2825422 w 4024719"/>
              <a:gd name="connsiteY9" fmla="*/ 2622288 h 3382623"/>
              <a:gd name="connsiteX10" fmla="*/ 4021161 w 4024719"/>
              <a:gd name="connsiteY10" fmla="*/ 668114 h 3382623"/>
              <a:gd name="connsiteX11" fmla="*/ 3168069 w 4024719"/>
              <a:gd name="connsiteY11" fmla="*/ 945182 h 3382623"/>
              <a:gd name="connsiteX12" fmla="*/ 2432457 w 4024719"/>
              <a:gd name="connsiteY12" fmla="*/ 1277137 h 3382623"/>
              <a:gd name="connsiteX13" fmla="*/ 2235974 w 4024719"/>
              <a:gd name="connsiteY13" fmla="*/ 891729 h 3382623"/>
              <a:gd name="connsiteX14" fmla="*/ 1948807 w 4024719"/>
              <a:gd name="connsiteY14" fmla="*/ 453422 h 3382623"/>
              <a:gd name="connsiteX15" fmla="*/ 1827895 w 4024719"/>
              <a:gd name="connsiteY15" fmla="*/ 68014 h 3382623"/>
              <a:gd name="connsiteX0" fmla="*/ 1623855 w 4024719"/>
              <a:gd name="connsiteY0" fmla="*/ 74955 h 3457578"/>
              <a:gd name="connsiteX1" fmla="*/ 1291346 w 4024719"/>
              <a:gd name="connsiteY1" fmla="*/ 331894 h 3457578"/>
              <a:gd name="connsiteX2" fmla="*/ 694341 w 4024719"/>
              <a:gd name="connsiteY2" fmla="*/ 694631 h 3457578"/>
              <a:gd name="connsiteX3" fmla="*/ 59551 w 4024719"/>
              <a:gd name="connsiteY3" fmla="*/ 1132939 h 3457578"/>
              <a:gd name="connsiteX4" fmla="*/ 44437 w 4024719"/>
              <a:gd name="connsiteY4" fmla="*/ 1412549 h 3457578"/>
              <a:gd name="connsiteX5" fmla="*/ 213408 w 4024719"/>
              <a:gd name="connsiteY5" fmla="*/ 2090516 h 3457578"/>
              <a:gd name="connsiteX6" fmla="*/ 1250334 w 4024719"/>
              <a:gd name="connsiteY6" fmla="*/ 2724193 h 3457578"/>
              <a:gd name="connsiteX7" fmla="*/ 1525614 w 4024719"/>
              <a:gd name="connsiteY7" fmla="*/ 3445388 h 3457578"/>
              <a:gd name="connsiteX8" fmla="*/ 2424900 w 4024719"/>
              <a:gd name="connsiteY8" fmla="*/ 3143107 h 3457578"/>
              <a:gd name="connsiteX9" fmla="*/ 2825422 w 4024719"/>
              <a:gd name="connsiteY9" fmla="*/ 2697243 h 3457578"/>
              <a:gd name="connsiteX10" fmla="*/ 4021161 w 4024719"/>
              <a:gd name="connsiteY10" fmla="*/ 743069 h 3457578"/>
              <a:gd name="connsiteX11" fmla="*/ 3168069 w 4024719"/>
              <a:gd name="connsiteY11" fmla="*/ 16527 h 3457578"/>
              <a:gd name="connsiteX12" fmla="*/ 2432457 w 4024719"/>
              <a:gd name="connsiteY12" fmla="*/ 1352092 h 3457578"/>
              <a:gd name="connsiteX13" fmla="*/ 2235974 w 4024719"/>
              <a:gd name="connsiteY13" fmla="*/ 966684 h 3457578"/>
              <a:gd name="connsiteX14" fmla="*/ 1948807 w 4024719"/>
              <a:gd name="connsiteY14" fmla="*/ 528377 h 3457578"/>
              <a:gd name="connsiteX15" fmla="*/ 1827895 w 4024719"/>
              <a:gd name="connsiteY15" fmla="*/ 142969 h 3457578"/>
              <a:gd name="connsiteX0" fmla="*/ 1623855 w 4092385"/>
              <a:gd name="connsiteY0" fmla="*/ 106839 h 3489462"/>
              <a:gd name="connsiteX1" fmla="*/ 1291346 w 4092385"/>
              <a:gd name="connsiteY1" fmla="*/ 363778 h 3489462"/>
              <a:gd name="connsiteX2" fmla="*/ 694341 w 4092385"/>
              <a:gd name="connsiteY2" fmla="*/ 726515 h 3489462"/>
              <a:gd name="connsiteX3" fmla="*/ 59551 w 4092385"/>
              <a:gd name="connsiteY3" fmla="*/ 1164823 h 3489462"/>
              <a:gd name="connsiteX4" fmla="*/ 44437 w 4092385"/>
              <a:gd name="connsiteY4" fmla="*/ 1444433 h 3489462"/>
              <a:gd name="connsiteX5" fmla="*/ 213408 w 4092385"/>
              <a:gd name="connsiteY5" fmla="*/ 2122400 h 3489462"/>
              <a:gd name="connsiteX6" fmla="*/ 1250334 w 4092385"/>
              <a:gd name="connsiteY6" fmla="*/ 2756077 h 3489462"/>
              <a:gd name="connsiteX7" fmla="*/ 1525614 w 4092385"/>
              <a:gd name="connsiteY7" fmla="*/ 3477272 h 3489462"/>
              <a:gd name="connsiteX8" fmla="*/ 2424900 w 4092385"/>
              <a:gd name="connsiteY8" fmla="*/ 3174991 h 3489462"/>
              <a:gd name="connsiteX9" fmla="*/ 2825422 w 4092385"/>
              <a:gd name="connsiteY9" fmla="*/ 2729127 h 3489462"/>
              <a:gd name="connsiteX10" fmla="*/ 4021161 w 4092385"/>
              <a:gd name="connsiteY10" fmla="*/ 774953 h 3489462"/>
              <a:gd name="connsiteX11" fmla="*/ 3870596 w 4092385"/>
              <a:gd name="connsiteY11" fmla="*/ 338343 h 3489462"/>
              <a:gd name="connsiteX12" fmla="*/ 3168069 w 4092385"/>
              <a:gd name="connsiteY12" fmla="*/ 48411 h 3489462"/>
              <a:gd name="connsiteX13" fmla="*/ 2432457 w 4092385"/>
              <a:gd name="connsiteY13" fmla="*/ 1383976 h 3489462"/>
              <a:gd name="connsiteX14" fmla="*/ 2235974 w 4092385"/>
              <a:gd name="connsiteY14" fmla="*/ 998568 h 3489462"/>
              <a:gd name="connsiteX15" fmla="*/ 1948807 w 4092385"/>
              <a:gd name="connsiteY15" fmla="*/ 560261 h 3489462"/>
              <a:gd name="connsiteX16" fmla="*/ 1827895 w 4092385"/>
              <a:gd name="connsiteY16" fmla="*/ 174853 h 3489462"/>
              <a:gd name="connsiteX0" fmla="*/ 1623855 w 4092385"/>
              <a:gd name="connsiteY0" fmla="*/ 2220452 h 5603075"/>
              <a:gd name="connsiteX1" fmla="*/ 1291346 w 4092385"/>
              <a:gd name="connsiteY1" fmla="*/ 2477391 h 5603075"/>
              <a:gd name="connsiteX2" fmla="*/ 694341 w 4092385"/>
              <a:gd name="connsiteY2" fmla="*/ 2840128 h 5603075"/>
              <a:gd name="connsiteX3" fmla="*/ 59551 w 4092385"/>
              <a:gd name="connsiteY3" fmla="*/ 3278436 h 5603075"/>
              <a:gd name="connsiteX4" fmla="*/ 44437 w 4092385"/>
              <a:gd name="connsiteY4" fmla="*/ 3558046 h 5603075"/>
              <a:gd name="connsiteX5" fmla="*/ 213408 w 4092385"/>
              <a:gd name="connsiteY5" fmla="*/ 4236013 h 5603075"/>
              <a:gd name="connsiteX6" fmla="*/ 1250334 w 4092385"/>
              <a:gd name="connsiteY6" fmla="*/ 4869690 h 5603075"/>
              <a:gd name="connsiteX7" fmla="*/ 1525614 w 4092385"/>
              <a:gd name="connsiteY7" fmla="*/ 5590885 h 5603075"/>
              <a:gd name="connsiteX8" fmla="*/ 2424900 w 4092385"/>
              <a:gd name="connsiteY8" fmla="*/ 5288604 h 5603075"/>
              <a:gd name="connsiteX9" fmla="*/ 2825422 w 4092385"/>
              <a:gd name="connsiteY9" fmla="*/ 4842740 h 5603075"/>
              <a:gd name="connsiteX10" fmla="*/ 4021161 w 4092385"/>
              <a:gd name="connsiteY10" fmla="*/ 2888566 h 5603075"/>
              <a:gd name="connsiteX11" fmla="*/ 3870596 w 4092385"/>
              <a:gd name="connsiteY11" fmla="*/ 2451956 h 5603075"/>
              <a:gd name="connsiteX12" fmla="*/ 3168069 w 4092385"/>
              <a:gd name="connsiteY12" fmla="*/ 2162024 h 5603075"/>
              <a:gd name="connsiteX13" fmla="*/ 3380310 w 4092385"/>
              <a:gd name="connsiteY13" fmla="*/ 7257 h 5603075"/>
              <a:gd name="connsiteX14" fmla="*/ 2235974 w 4092385"/>
              <a:gd name="connsiteY14" fmla="*/ 3112181 h 5603075"/>
              <a:gd name="connsiteX15" fmla="*/ 1948807 w 4092385"/>
              <a:gd name="connsiteY15" fmla="*/ 2673874 h 5603075"/>
              <a:gd name="connsiteX16" fmla="*/ 1827895 w 4092385"/>
              <a:gd name="connsiteY16" fmla="*/ 2288466 h 5603075"/>
              <a:gd name="connsiteX0" fmla="*/ 1623855 w 4553742"/>
              <a:gd name="connsiteY0" fmla="*/ 2312786 h 5695409"/>
              <a:gd name="connsiteX1" fmla="*/ 1291346 w 4553742"/>
              <a:gd name="connsiteY1" fmla="*/ 2569725 h 5695409"/>
              <a:gd name="connsiteX2" fmla="*/ 694341 w 4553742"/>
              <a:gd name="connsiteY2" fmla="*/ 2932462 h 5695409"/>
              <a:gd name="connsiteX3" fmla="*/ 59551 w 4553742"/>
              <a:gd name="connsiteY3" fmla="*/ 3370770 h 5695409"/>
              <a:gd name="connsiteX4" fmla="*/ 44437 w 4553742"/>
              <a:gd name="connsiteY4" fmla="*/ 3650380 h 5695409"/>
              <a:gd name="connsiteX5" fmla="*/ 213408 w 4553742"/>
              <a:gd name="connsiteY5" fmla="*/ 4328347 h 5695409"/>
              <a:gd name="connsiteX6" fmla="*/ 1250334 w 4553742"/>
              <a:gd name="connsiteY6" fmla="*/ 4962024 h 5695409"/>
              <a:gd name="connsiteX7" fmla="*/ 1525614 w 4553742"/>
              <a:gd name="connsiteY7" fmla="*/ 5683219 h 5695409"/>
              <a:gd name="connsiteX8" fmla="*/ 2424900 w 4553742"/>
              <a:gd name="connsiteY8" fmla="*/ 5380938 h 5695409"/>
              <a:gd name="connsiteX9" fmla="*/ 2825422 w 4553742"/>
              <a:gd name="connsiteY9" fmla="*/ 4935074 h 5695409"/>
              <a:gd name="connsiteX10" fmla="*/ 4021161 w 4553742"/>
              <a:gd name="connsiteY10" fmla="*/ 2980900 h 5695409"/>
              <a:gd name="connsiteX11" fmla="*/ 3870596 w 4553742"/>
              <a:gd name="connsiteY11" fmla="*/ 2544290 h 5695409"/>
              <a:gd name="connsiteX12" fmla="*/ 4517367 w 4553742"/>
              <a:gd name="connsiteY12" fmla="*/ 615129 h 5695409"/>
              <a:gd name="connsiteX13" fmla="*/ 3380310 w 4553742"/>
              <a:gd name="connsiteY13" fmla="*/ 99591 h 5695409"/>
              <a:gd name="connsiteX14" fmla="*/ 2235974 w 4553742"/>
              <a:gd name="connsiteY14" fmla="*/ 3204515 h 5695409"/>
              <a:gd name="connsiteX15" fmla="*/ 1948807 w 4553742"/>
              <a:gd name="connsiteY15" fmla="*/ 2766208 h 5695409"/>
              <a:gd name="connsiteX16" fmla="*/ 1827895 w 4553742"/>
              <a:gd name="connsiteY16" fmla="*/ 2380800 h 5695409"/>
              <a:gd name="connsiteX0" fmla="*/ 1623855 w 4587885"/>
              <a:gd name="connsiteY0" fmla="*/ 2312786 h 5695409"/>
              <a:gd name="connsiteX1" fmla="*/ 1291346 w 4587885"/>
              <a:gd name="connsiteY1" fmla="*/ 2569725 h 5695409"/>
              <a:gd name="connsiteX2" fmla="*/ 694341 w 4587885"/>
              <a:gd name="connsiteY2" fmla="*/ 2932462 h 5695409"/>
              <a:gd name="connsiteX3" fmla="*/ 59551 w 4587885"/>
              <a:gd name="connsiteY3" fmla="*/ 3370770 h 5695409"/>
              <a:gd name="connsiteX4" fmla="*/ 44437 w 4587885"/>
              <a:gd name="connsiteY4" fmla="*/ 3650380 h 5695409"/>
              <a:gd name="connsiteX5" fmla="*/ 213408 w 4587885"/>
              <a:gd name="connsiteY5" fmla="*/ 4328347 h 5695409"/>
              <a:gd name="connsiteX6" fmla="*/ 1250334 w 4587885"/>
              <a:gd name="connsiteY6" fmla="*/ 4962024 h 5695409"/>
              <a:gd name="connsiteX7" fmla="*/ 1525614 w 4587885"/>
              <a:gd name="connsiteY7" fmla="*/ 5683219 h 5695409"/>
              <a:gd name="connsiteX8" fmla="*/ 2424900 w 4587885"/>
              <a:gd name="connsiteY8" fmla="*/ 5380938 h 5695409"/>
              <a:gd name="connsiteX9" fmla="*/ 2825422 w 4587885"/>
              <a:gd name="connsiteY9" fmla="*/ 4935074 h 5695409"/>
              <a:gd name="connsiteX10" fmla="*/ 4021161 w 4587885"/>
              <a:gd name="connsiteY10" fmla="*/ 2980900 h 5695409"/>
              <a:gd name="connsiteX11" fmla="*/ 4439308 w 4587885"/>
              <a:gd name="connsiteY11" fmla="*/ 1629890 h 5695409"/>
              <a:gd name="connsiteX12" fmla="*/ 4517367 w 4587885"/>
              <a:gd name="connsiteY12" fmla="*/ 615129 h 5695409"/>
              <a:gd name="connsiteX13" fmla="*/ 3380310 w 4587885"/>
              <a:gd name="connsiteY13" fmla="*/ 99591 h 5695409"/>
              <a:gd name="connsiteX14" fmla="*/ 2235974 w 4587885"/>
              <a:gd name="connsiteY14" fmla="*/ 3204515 h 5695409"/>
              <a:gd name="connsiteX15" fmla="*/ 1948807 w 4587885"/>
              <a:gd name="connsiteY15" fmla="*/ 2766208 h 5695409"/>
              <a:gd name="connsiteX16" fmla="*/ 1827895 w 4587885"/>
              <a:gd name="connsiteY16" fmla="*/ 2380800 h 5695409"/>
              <a:gd name="connsiteX0" fmla="*/ 1623855 w 4634349"/>
              <a:gd name="connsiteY0" fmla="*/ 2312786 h 5695409"/>
              <a:gd name="connsiteX1" fmla="*/ 1291346 w 4634349"/>
              <a:gd name="connsiteY1" fmla="*/ 2569725 h 5695409"/>
              <a:gd name="connsiteX2" fmla="*/ 694341 w 4634349"/>
              <a:gd name="connsiteY2" fmla="*/ 2932462 h 5695409"/>
              <a:gd name="connsiteX3" fmla="*/ 59551 w 4634349"/>
              <a:gd name="connsiteY3" fmla="*/ 3370770 h 5695409"/>
              <a:gd name="connsiteX4" fmla="*/ 44437 w 4634349"/>
              <a:gd name="connsiteY4" fmla="*/ 3650380 h 5695409"/>
              <a:gd name="connsiteX5" fmla="*/ 213408 w 4634349"/>
              <a:gd name="connsiteY5" fmla="*/ 4328347 h 5695409"/>
              <a:gd name="connsiteX6" fmla="*/ 1250334 w 4634349"/>
              <a:gd name="connsiteY6" fmla="*/ 4962024 h 5695409"/>
              <a:gd name="connsiteX7" fmla="*/ 1525614 w 4634349"/>
              <a:gd name="connsiteY7" fmla="*/ 5683219 h 5695409"/>
              <a:gd name="connsiteX8" fmla="*/ 2424900 w 4634349"/>
              <a:gd name="connsiteY8" fmla="*/ 5380938 h 5695409"/>
              <a:gd name="connsiteX9" fmla="*/ 2825422 w 4634349"/>
              <a:gd name="connsiteY9" fmla="*/ 4935074 h 5695409"/>
              <a:gd name="connsiteX10" fmla="*/ 4021161 w 4634349"/>
              <a:gd name="connsiteY10" fmla="*/ 2980900 h 5695409"/>
              <a:gd name="connsiteX11" fmla="*/ 4439308 w 4634349"/>
              <a:gd name="connsiteY11" fmla="*/ 1629890 h 5695409"/>
              <a:gd name="connsiteX12" fmla="*/ 4517367 w 4634349"/>
              <a:gd name="connsiteY12" fmla="*/ 615129 h 5695409"/>
              <a:gd name="connsiteX13" fmla="*/ 3380310 w 4634349"/>
              <a:gd name="connsiteY13" fmla="*/ 99591 h 5695409"/>
              <a:gd name="connsiteX14" fmla="*/ 2235974 w 4634349"/>
              <a:gd name="connsiteY14" fmla="*/ 3204515 h 5695409"/>
              <a:gd name="connsiteX15" fmla="*/ 1948807 w 4634349"/>
              <a:gd name="connsiteY15" fmla="*/ 2766208 h 5695409"/>
              <a:gd name="connsiteX16" fmla="*/ 1827895 w 4634349"/>
              <a:gd name="connsiteY16" fmla="*/ 2380800 h 5695409"/>
              <a:gd name="connsiteX0" fmla="*/ 1623855 w 4634349"/>
              <a:gd name="connsiteY0" fmla="*/ 2312786 h 5695409"/>
              <a:gd name="connsiteX1" fmla="*/ 1291346 w 4634349"/>
              <a:gd name="connsiteY1" fmla="*/ 2569725 h 5695409"/>
              <a:gd name="connsiteX2" fmla="*/ 694341 w 4634349"/>
              <a:gd name="connsiteY2" fmla="*/ 2932462 h 5695409"/>
              <a:gd name="connsiteX3" fmla="*/ 59551 w 4634349"/>
              <a:gd name="connsiteY3" fmla="*/ 3370770 h 5695409"/>
              <a:gd name="connsiteX4" fmla="*/ 44437 w 4634349"/>
              <a:gd name="connsiteY4" fmla="*/ 3650380 h 5695409"/>
              <a:gd name="connsiteX5" fmla="*/ 213408 w 4634349"/>
              <a:gd name="connsiteY5" fmla="*/ 4328347 h 5695409"/>
              <a:gd name="connsiteX6" fmla="*/ 1250334 w 4634349"/>
              <a:gd name="connsiteY6" fmla="*/ 4962024 h 5695409"/>
              <a:gd name="connsiteX7" fmla="*/ 1525614 w 4634349"/>
              <a:gd name="connsiteY7" fmla="*/ 5683219 h 5695409"/>
              <a:gd name="connsiteX8" fmla="*/ 2424900 w 4634349"/>
              <a:gd name="connsiteY8" fmla="*/ 5380938 h 5695409"/>
              <a:gd name="connsiteX9" fmla="*/ 2825422 w 4634349"/>
              <a:gd name="connsiteY9" fmla="*/ 4935074 h 5695409"/>
              <a:gd name="connsiteX10" fmla="*/ 4021161 w 4634349"/>
              <a:gd name="connsiteY10" fmla="*/ 2980900 h 5695409"/>
              <a:gd name="connsiteX11" fmla="*/ 4439308 w 4634349"/>
              <a:gd name="connsiteY11" fmla="*/ 1629890 h 5695409"/>
              <a:gd name="connsiteX12" fmla="*/ 4517367 w 4634349"/>
              <a:gd name="connsiteY12" fmla="*/ 615129 h 5695409"/>
              <a:gd name="connsiteX13" fmla="*/ 3380310 w 4634349"/>
              <a:gd name="connsiteY13" fmla="*/ 99591 h 5695409"/>
              <a:gd name="connsiteX14" fmla="*/ 2235974 w 4634349"/>
              <a:gd name="connsiteY14" fmla="*/ 3204515 h 5695409"/>
              <a:gd name="connsiteX15" fmla="*/ 1948807 w 4634349"/>
              <a:gd name="connsiteY15" fmla="*/ 2766208 h 5695409"/>
              <a:gd name="connsiteX16" fmla="*/ 1827895 w 4634349"/>
              <a:gd name="connsiteY16" fmla="*/ 2380800 h 5695409"/>
              <a:gd name="connsiteX0" fmla="*/ 1623855 w 4634349"/>
              <a:gd name="connsiteY0" fmla="*/ 2287915 h 5670538"/>
              <a:gd name="connsiteX1" fmla="*/ 1291346 w 4634349"/>
              <a:gd name="connsiteY1" fmla="*/ 2544854 h 5670538"/>
              <a:gd name="connsiteX2" fmla="*/ 694341 w 4634349"/>
              <a:gd name="connsiteY2" fmla="*/ 2907591 h 5670538"/>
              <a:gd name="connsiteX3" fmla="*/ 59551 w 4634349"/>
              <a:gd name="connsiteY3" fmla="*/ 3345899 h 5670538"/>
              <a:gd name="connsiteX4" fmla="*/ 44437 w 4634349"/>
              <a:gd name="connsiteY4" fmla="*/ 3625509 h 5670538"/>
              <a:gd name="connsiteX5" fmla="*/ 213408 w 4634349"/>
              <a:gd name="connsiteY5" fmla="*/ 4303476 h 5670538"/>
              <a:gd name="connsiteX6" fmla="*/ 1250334 w 4634349"/>
              <a:gd name="connsiteY6" fmla="*/ 4937153 h 5670538"/>
              <a:gd name="connsiteX7" fmla="*/ 1525614 w 4634349"/>
              <a:gd name="connsiteY7" fmla="*/ 5658348 h 5670538"/>
              <a:gd name="connsiteX8" fmla="*/ 2424900 w 4634349"/>
              <a:gd name="connsiteY8" fmla="*/ 5356067 h 5670538"/>
              <a:gd name="connsiteX9" fmla="*/ 2825422 w 4634349"/>
              <a:gd name="connsiteY9" fmla="*/ 4910203 h 5670538"/>
              <a:gd name="connsiteX10" fmla="*/ 4021161 w 4634349"/>
              <a:gd name="connsiteY10" fmla="*/ 2956029 h 5670538"/>
              <a:gd name="connsiteX11" fmla="*/ 4439308 w 4634349"/>
              <a:gd name="connsiteY11" fmla="*/ 1605019 h 5670538"/>
              <a:gd name="connsiteX12" fmla="*/ 4517367 w 4634349"/>
              <a:gd name="connsiteY12" fmla="*/ 590258 h 5670538"/>
              <a:gd name="connsiteX13" fmla="*/ 3380310 w 4634349"/>
              <a:gd name="connsiteY13" fmla="*/ 74720 h 5670538"/>
              <a:gd name="connsiteX14" fmla="*/ 2398634 w 4634349"/>
              <a:gd name="connsiteY14" fmla="*/ 2731293 h 5670538"/>
              <a:gd name="connsiteX15" fmla="*/ 2235974 w 4634349"/>
              <a:gd name="connsiteY15" fmla="*/ 3179644 h 5670538"/>
              <a:gd name="connsiteX16" fmla="*/ 1948807 w 4634349"/>
              <a:gd name="connsiteY16" fmla="*/ 2741337 h 5670538"/>
              <a:gd name="connsiteX17" fmla="*/ 1827895 w 4634349"/>
              <a:gd name="connsiteY17" fmla="*/ 2355929 h 5670538"/>
              <a:gd name="connsiteX0" fmla="*/ 1623855 w 4634349"/>
              <a:gd name="connsiteY0" fmla="*/ 2220340 h 5602963"/>
              <a:gd name="connsiteX1" fmla="*/ 1291346 w 4634349"/>
              <a:gd name="connsiteY1" fmla="*/ 2477279 h 5602963"/>
              <a:gd name="connsiteX2" fmla="*/ 694341 w 4634349"/>
              <a:gd name="connsiteY2" fmla="*/ 2840016 h 5602963"/>
              <a:gd name="connsiteX3" fmla="*/ 59551 w 4634349"/>
              <a:gd name="connsiteY3" fmla="*/ 3278324 h 5602963"/>
              <a:gd name="connsiteX4" fmla="*/ 44437 w 4634349"/>
              <a:gd name="connsiteY4" fmla="*/ 3557934 h 5602963"/>
              <a:gd name="connsiteX5" fmla="*/ 213408 w 4634349"/>
              <a:gd name="connsiteY5" fmla="*/ 4235901 h 5602963"/>
              <a:gd name="connsiteX6" fmla="*/ 1250334 w 4634349"/>
              <a:gd name="connsiteY6" fmla="*/ 4869578 h 5602963"/>
              <a:gd name="connsiteX7" fmla="*/ 1525614 w 4634349"/>
              <a:gd name="connsiteY7" fmla="*/ 5590773 h 5602963"/>
              <a:gd name="connsiteX8" fmla="*/ 2424900 w 4634349"/>
              <a:gd name="connsiteY8" fmla="*/ 5288492 h 5602963"/>
              <a:gd name="connsiteX9" fmla="*/ 2825422 w 4634349"/>
              <a:gd name="connsiteY9" fmla="*/ 4842628 h 5602963"/>
              <a:gd name="connsiteX10" fmla="*/ 4021161 w 4634349"/>
              <a:gd name="connsiteY10" fmla="*/ 2888454 h 5602963"/>
              <a:gd name="connsiteX11" fmla="*/ 4439308 w 4634349"/>
              <a:gd name="connsiteY11" fmla="*/ 1537444 h 5602963"/>
              <a:gd name="connsiteX12" fmla="*/ 4517367 w 4634349"/>
              <a:gd name="connsiteY12" fmla="*/ 522683 h 5602963"/>
              <a:gd name="connsiteX13" fmla="*/ 3380310 w 4634349"/>
              <a:gd name="connsiteY13" fmla="*/ 7145 h 5602963"/>
              <a:gd name="connsiteX14" fmla="*/ 2376331 w 4634349"/>
              <a:gd name="connsiteY14" fmla="*/ 1057942 h 5602963"/>
              <a:gd name="connsiteX15" fmla="*/ 2235974 w 4634349"/>
              <a:gd name="connsiteY15" fmla="*/ 3112069 h 5602963"/>
              <a:gd name="connsiteX16" fmla="*/ 1948807 w 4634349"/>
              <a:gd name="connsiteY16" fmla="*/ 2673762 h 5602963"/>
              <a:gd name="connsiteX17" fmla="*/ 1827895 w 4634349"/>
              <a:gd name="connsiteY17" fmla="*/ 2288354 h 5602963"/>
              <a:gd name="connsiteX0" fmla="*/ 1623855 w 4634349"/>
              <a:gd name="connsiteY0" fmla="*/ 2220340 h 5602963"/>
              <a:gd name="connsiteX1" fmla="*/ 1291346 w 4634349"/>
              <a:gd name="connsiteY1" fmla="*/ 2477279 h 5602963"/>
              <a:gd name="connsiteX2" fmla="*/ 694341 w 4634349"/>
              <a:gd name="connsiteY2" fmla="*/ 2840016 h 5602963"/>
              <a:gd name="connsiteX3" fmla="*/ 59551 w 4634349"/>
              <a:gd name="connsiteY3" fmla="*/ 3278324 h 5602963"/>
              <a:gd name="connsiteX4" fmla="*/ 44437 w 4634349"/>
              <a:gd name="connsiteY4" fmla="*/ 3557934 h 5602963"/>
              <a:gd name="connsiteX5" fmla="*/ 213408 w 4634349"/>
              <a:gd name="connsiteY5" fmla="*/ 4235901 h 5602963"/>
              <a:gd name="connsiteX6" fmla="*/ 1250334 w 4634349"/>
              <a:gd name="connsiteY6" fmla="*/ 4869578 h 5602963"/>
              <a:gd name="connsiteX7" fmla="*/ 1525614 w 4634349"/>
              <a:gd name="connsiteY7" fmla="*/ 5590773 h 5602963"/>
              <a:gd name="connsiteX8" fmla="*/ 2424900 w 4634349"/>
              <a:gd name="connsiteY8" fmla="*/ 5288492 h 5602963"/>
              <a:gd name="connsiteX9" fmla="*/ 2825422 w 4634349"/>
              <a:gd name="connsiteY9" fmla="*/ 4842628 h 5602963"/>
              <a:gd name="connsiteX10" fmla="*/ 4021161 w 4634349"/>
              <a:gd name="connsiteY10" fmla="*/ 2888454 h 5602963"/>
              <a:gd name="connsiteX11" fmla="*/ 4439308 w 4634349"/>
              <a:gd name="connsiteY11" fmla="*/ 1537444 h 5602963"/>
              <a:gd name="connsiteX12" fmla="*/ 4517367 w 4634349"/>
              <a:gd name="connsiteY12" fmla="*/ 522683 h 5602963"/>
              <a:gd name="connsiteX13" fmla="*/ 3380310 w 4634349"/>
              <a:gd name="connsiteY13" fmla="*/ 7145 h 5602963"/>
              <a:gd name="connsiteX14" fmla="*/ 2376331 w 4634349"/>
              <a:gd name="connsiteY14" fmla="*/ 1057942 h 5602963"/>
              <a:gd name="connsiteX15" fmla="*/ 2235974 w 4634349"/>
              <a:gd name="connsiteY15" fmla="*/ 3112069 h 5602963"/>
              <a:gd name="connsiteX16" fmla="*/ 1948807 w 4634349"/>
              <a:gd name="connsiteY16" fmla="*/ 2673762 h 5602963"/>
              <a:gd name="connsiteX17" fmla="*/ 1827895 w 4634349"/>
              <a:gd name="connsiteY17" fmla="*/ 2288354 h 5602963"/>
              <a:gd name="connsiteX0" fmla="*/ 1623855 w 4634349"/>
              <a:gd name="connsiteY0" fmla="*/ 2220340 h 5602963"/>
              <a:gd name="connsiteX1" fmla="*/ 1291346 w 4634349"/>
              <a:gd name="connsiteY1" fmla="*/ 2477279 h 5602963"/>
              <a:gd name="connsiteX2" fmla="*/ 694341 w 4634349"/>
              <a:gd name="connsiteY2" fmla="*/ 2840016 h 5602963"/>
              <a:gd name="connsiteX3" fmla="*/ 59551 w 4634349"/>
              <a:gd name="connsiteY3" fmla="*/ 3278324 h 5602963"/>
              <a:gd name="connsiteX4" fmla="*/ 44437 w 4634349"/>
              <a:gd name="connsiteY4" fmla="*/ 3557934 h 5602963"/>
              <a:gd name="connsiteX5" fmla="*/ 213408 w 4634349"/>
              <a:gd name="connsiteY5" fmla="*/ 4235901 h 5602963"/>
              <a:gd name="connsiteX6" fmla="*/ 1250334 w 4634349"/>
              <a:gd name="connsiteY6" fmla="*/ 4869578 h 5602963"/>
              <a:gd name="connsiteX7" fmla="*/ 1525614 w 4634349"/>
              <a:gd name="connsiteY7" fmla="*/ 5590773 h 5602963"/>
              <a:gd name="connsiteX8" fmla="*/ 2424900 w 4634349"/>
              <a:gd name="connsiteY8" fmla="*/ 5288492 h 5602963"/>
              <a:gd name="connsiteX9" fmla="*/ 2825422 w 4634349"/>
              <a:gd name="connsiteY9" fmla="*/ 4842628 h 5602963"/>
              <a:gd name="connsiteX10" fmla="*/ 4021161 w 4634349"/>
              <a:gd name="connsiteY10" fmla="*/ 2888454 h 5602963"/>
              <a:gd name="connsiteX11" fmla="*/ 4439308 w 4634349"/>
              <a:gd name="connsiteY11" fmla="*/ 1537444 h 5602963"/>
              <a:gd name="connsiteX12" fmla="*/ 4517367 w 4634349"/>
              <a:gd name="connsiteY12" fmla="*/ 522683 h 5602963"/>
              <a:gd name="connsiteX13" fmla="*/ 3380310 w 4634349"/>
              <a:gd name="connsiteY13" fmla="*/ 7145 h 5602963"/>
              <a:gd name="connsiteX14" fmla="*/ 2376331 w 4634349"/>
              <a:gd name="connsiteY14" fmla="*/ 1057942 h 5602963"/>
              <a:gd name="connsiteX15" fmla="*/ 2235974 w 4634349"/>
              <a:gd name="connsiteY15" fmla="*/ 3112069 h 5602963"/>
              <a:gd name="connsiteX16" fmla="*/ 1948807 w 4634349"/>
              <a:gd name="connsiteY16" fmla="*/ 2673762 h 5602963"/>
              <a:gd name="connsiteX17" fmla="*/ 1827895 w 4634349"/>
              <a:gd name="connsiteY17" fmla="*/ 2288354 h 5602963"/>
              <a:gd name="connsiteX0" fmla="*/ 1623855 w 4634349"/>
              <a:gd name="connsiteY0" fmla="*/ 1729578 h 5112201"/>
              <a:gd name="connsiteX1" fmla="*/ 1291346 w 4634349"/>
              <a:gd name="connsiteY1" fmla="*/ 1986517 h 5112201"/>
              <a:gd name="connsiteX2" fmla="*/ 694341 w 4634349"/>
              <a:gd name="connsiteY2" fmla="*/ 2349254 h 5112201"/>
              <a:gd name="connsiteX3" fmla="*/ 59551 w 4634349"/>
              <a:gd name="connsiteY3" fmla="*/ 2787562 h 5112201"/>
              <a:gd name="connsiteX4" fmla="*/ 44437 w 4634349"/>
              <a:gd name="connsiteY4" fmla="*/ 3067172 h 5112201"/>
              <a:gd name="connsiteX5" fmla="*/ 213408 w 4634349"/>
              <a:gd name="connsiteY5" fmla="*/ 3745139 h 5112201"/>
              <a:gd name="connsiteX6" fmla="*/ 1250334 w 4634349"/>
              <a:gd name="connsiteY6" fmla="*/ 4378816 h 5112201"/>
              <a:gd name="connsiteX7" fmla="*/ 1525614 w 4634349"/>
              <a:gd name="connsiteY7" fmla="*/ 5100011 h 5112201"/>
              <a:gd name="connsiteX8" fmla="*/ 2424900 w 4634349"/>
              <a:gd name="connsiteY8" fmla="*/ 4797730 h 5112201"/>
              <a:gd name="connsiteX9" fmla="*/ 2825422 w 4634349"/>
              <a:gd name="connsiteY9" fmla="*/ 4351866 h 5112201"/>
              <a:gd name="connsiteX10" fmla="*/ 4021161 w 4634349"/>
              <a:gd name="connsiteY10" fmla="*/ 2397692 h 5112201"/>
              <a:gd name="connsiteX11" fmla="*/ 4439308 w 4634349"/>
              <a:gd name="connsiteY11" fmla="*/ 1046682 h 5112201"/>
              <a:gd name="connsiteX12" fmla="*/ 4517367 w 4634349"/>
              <a:gd name="connsiteY12" fmla="*/ 31921 h 5112201"/>
              <a:gd name="connsiteX13" fmla="*/ 4105139 w 4634349"/>
              <a:gd name="connsiteY13" fmla="*/ 18188 h 5112201"/>
              <a:gd name="connsiteX14" fmla="*/ 2376331 w 4634349"/>
              <a:gd name="connsiteY14" fmla="*/ 567180 h 5112201"/>
              <a:gd name="connsiteX15" fmla="*/ 2235974 w 4634349"/>
              <a:gd name="connsiteY15" fmla="*/ 2621307 h 5112201"/>
              <a:gd name="connsiteX16" fmla="*/ 1948807 w 4634349"/>
              <a:gd name="connsiteY16" fmla="*/ 2183000 h 5112201"/>
              <a:gd name="connsiteX17" fmla="*/ 1827895 w 4634349"/>
              <a:gd name="connsiteY17" fmla="*/ 1797592 h 5112201"/>
              <a:gd name="connsiteX0" fmla="*/ 1623855 w 4634349"/>
              <a:gd name="connsiteY0" fmla="*/ 1729578 h 5112201"/>
              <a:gd name="connsiteX1" fmla="*/ 1291346 w 4634349"/>
              <a:gd name="connsiteY1" fmla="*/ 1986517 h 5112201"/>
              <a:gd name="connsiteX2" fmla="*/ 694341 w 4634349"/>
              <a:gd name="connsiteY2" fmla="*/ 2349254 h 5112201"/>
              <a:gd name="connsiteX3" fmla="*/ 59551 w 4634349"/>
              <a:gd name="connsiteY3" fmla="*/ 2787562 h 5112201"/>
              <a:gd name="connsiteX4" fmla="*/ 44437 w 4634349"/>
              <a:gd name="connsiteY4" fmla="*/ 3067172 h 5112201"/>
              <a:gd name="connsiteX5" fmla="*/ 213408 w 4634349"/>
              <a:gd name="connsiteY5" fmla="*/ 3745139 h 5112201"/>
              <a:gd name="connsiteX6" fmla="*/ 1250334 w 4634349"/>
              <a:gd name="connsiteY6" fmla="*/ 4378816 h 5112201"/>
              <a:gd name="connsiteX7" fmla="*/ 1525614 w 4634349"/>
              <a:gd name="connsiteY7" fmla="*/ 5100011 h 5112201"/>
              <a:gd name="connsiteX8" fmla="*/ 2424900 w 4634349"/>
              <a:gd name="connsiteY8" fmla="*/ 4797730 h 5112201"/>
              <a:gd name="connsiteX9" fmla="*/ 2825422 w 4634349"/>
              <a:gd name="connsiteY9" fmla="*/ 4351866 h 5112201"/>
              <a:gd name="connsiteX10" fmla="*/ 4021161 w 4634349"/>
              <a:gd name="connsiteY10" fmla="*/ 2397692 h 5112201"/>
              <a:gd name="connsiteX11" fmla="*/ 4439308 w 4634349"/>
              <a:gd name="connsiteY11" fmla="*/ 1046682 h 5112201"/>
              <a:gd name="connsiteX12" fmla="*/ 4517367 w 4634349"/>
              <a:gd name="connsiteY12" fmla="*/ 31921 h 5112201"/>
              <a:gd name="connsiteX13" fmla="*/ 4105139 w 4634349"/>
              <a:gd name="connsiteY13" fmla="*/ 18188 h 5112201"/>
              <a:gd name="connsiteX14" fmla="*/ 2376331 w 4634349"/>
              <a:gd name="connsiteY14" fmla="*/ 567180 h 5112201"/>
              <a:gd name="connsiteX15" fmla="*/ 2264819 w 4634349"/>
              <a:gd name="connsiteY15" fmla="*/ 1804965 h 5112201"/>
              <a:gd name="connsiteX16" fmla="*/ 2235974 w 4634349"/>
              <a:gd name="connsiteY16" fmla="*/ 2621307 h 5112201"/>
              <a:gd name="connsiteX17" fmla="*/ 1948807 w 4634349"/>
              <a:gd name="connsiteY17" fmla="*/ 2183000 h 5112201"/>
              <a:gd name="connsiteX18" fmla="*/ 1827895 w 4634349"/>
              <a:gd name="connsiteY18" fmla="*/ 1797592 h 5112201"/>
              <a:gd name="connsiteX0" fmla="*/ 1623855 w 4634349"/>
              <a:gd name="connsiteY0" fmla="*/ 1729578 h 5112201"/>
              <a:gd name="connsiteX1" fmla="*/ 1291346 w 4634349"/>
              <a:gd name="connsiteY1" fmla="*/ 1986517 h 5112201"/>
              <a:gd name="connsiteX2" fmla="*/ 694341 w 4634349"/>
              <a:gd name="connsiteY2" fmla="*/ 2349254 h 5112201"/>
              <a:gd name="connsiteX3" fmla="*/ 59551 w 4634349"/>
              <a:gd name="connsiteY3" fmla="*/ 2787562 h 5112201"/>
              <a:gd name="connsiteX4" fmla="*/ 44437 w 4634349"/>
              <a:gd name="connsiteY4" fmla="*/ 3067172 h 5112201"/>
              <a:gd name="connsiteX5" fmla="*/ 213408 w 4634349"/>
              <a:gd name="connsiteY5" fmla="*/ 3745139 h 5112201"/>
              <a:gd name="connsiteX6" fmla="*/ 1250334 w 4634349"/>
              <a:gd name="connsiteY6" fmla="*/ 4378816 h 5112201"/>
              <a:gd name="connsiteX7" fmla="*/ 1525614 w 4634349"/>
              <a:gd name="connsiteY7" fmla="*/ 5100011 h 5112201"/>
              <a:gd name="connsiteX8" fmla="*/ 2424900 w 4634349"/>
              <a:gd name="connsiteY8" fmla="*/ 4797730 h 5112201"/>
              <a:gd name="connsiteX9" fmla="*/ 2825422 w 4634349"/>
              <a:gd name="connsiteY9" fmla="*/ 4351866 h 5112201"/>
              <a:gd name="connsiteX10" fmla="*/ 4021161 w 4634349"/>
              <a:gd name="connsiteY10" fmla="*/ 2397692 h 5112201"/>
              <a:gd name="connsiteX11" fmla="*/ 4439308 w 4634349"/>
              <a:gd name="connsiteY11" fmla="*/ 1046682 h 5112201"/>
              <a:gd name="connsiteX12" fmla="*/ 4517367 w 4634349"/>
              <a:gd name="connsiteY12" fmla="*/ 31921 h 5112201"/>
              <a:gd name="connsiteX13" fmla="*/ 4105139 w 4634349"/>
              <a:gd name="connsiteY13" fmla="*/ 18188 h 5112201"/>
              <a:gd name="connsiteX14" fmla="*/ 2376331 w 4634349"/>
              <a:gd name="connsiteY14" fmla="*/ 567180 h 5112201"/>
              <a:gd name="connsiteX15" fmla="*/ 2744321 w 4634349"/>
              <a:gd name="connsiteY15" fmla="*/ 2161804 h 5112201"/>
              <a:gd name="connsiteX16" fmla="*/ 2235974 w 4634349"/>
              <a:gd name="connsiteY16" fmla="*/ 2621307 h 5112201"/>
              <a:gd name="connsiteX17" fmla="*/ 1948807 w 4634349"/>
              <a:gd name="connsiteY17" fmla="*/ 2183000 h 5112201"/>
              <a:gd name="connsiteX18" fmla="*/ 1827895 w 4634349"/>
              <a:gd name="connsiteY18" fmla="*/ 1797592 h 5112201"/>
              <a:gd name="connsiteX0" fmla="*/ 1623855 w 4634349"/>
              <a:gd name="connsiteY0" fmla="*/ 1729578 h 5109426"/>
              <a:gd name="connsiteX1" fmla="*/ 1291346 w 4634349"/>
              <a:gd name="connsiteY1" fmla="*/ 1986517 h 5109426"/>
              <a:gd name="connsiteX2" fmla="*/ 694341 w 4634349"/>
              <a:gd name="connsiteY2" fmla="*/ 2349254 h 5109426"/>
              <a:gd name="connsiteX3" fmla="*/ 59551 w 4634349"/>
              <a:gd name="connsiteY3" fmla="*/ 2787562 h 5109426"/>
              <a:gd name="connsiteX4" fmla="*/ 44437 w 4634349"/>
              <a:gd name="connsiteY4" fmla="*/ 3067172 h 5109426"/>
              <a:gd name="connsiteX5" fmla="*/ 213408 w 4634349"/>
              <a:gd name="connsiteY5" fmla="*/ 3745139 h 5109426"/>
              <a:gd name="connsiteX6" fmla="*/ 1250334 w 4634349"/>
              <a:gd name="connsiteY6" fmla="*/ 4378816 h 5109426"/>
              <a:gd name="connsiteX7" fmla="*/ 1525614 w 4634349"/>
              <a:gd name="connsiteY7" fmla="*/ 5100011 h 5109426"/>
              <a:gd name="connsiteX8" fmla="*/ 2424900 w 4634349"/>
              <a:gd name="connsiteY8" fmla="*/ 4797730 h 5109426"/>
              <a:gd name="connsiteX9" fmla="*/ 3048446 w 4634349"/>
              <a:gd name="connsiteY9" fmla="*/ 4909427 h 5109426"/>
              <a:gd name="connsiteX10" fmla="*/ 4021161 w 4634349"/>
              <a:gd name="connsiteY10" fmla="*/ 2397692 h 5109426"/>
              <a:gd name="connsiteX11" fmla="*/ 4439308 w 4634349"/>
              <a:gd name="connsiteY11" fmla="*/ 1046682 h 5109426"/>
              <a:gd name="connsiteX12" fmla="*/ 4517367 w 4634349"/>
              <a:gd name="connsiteY12" fmla="*/ 31921 h 5109426"/>
              <a:gd name="connsiteX13" fmla="*/ 4105139 w 4634349"/>
              <a:gd name="connsiteY13" fmla="*/ 18188 h 5109426"/>
              <a:gd name="connsiteX14" fmla="*/ 2376331 w 4634349"/>
              <a:gd name="connsiteY14" fmla="*/ 567180 h 5109426"/>
              <a:gd name="connsiteX15" fmla="*/ 2744321 w 4634349"/>
              <a:gd name="connsiteY15" fmla="*/ 2161804 h 5109426"/>
              <a:gd name="connsiteX16" fmla="*/ 2235974 w 4634349"/>
              <a:gd name="connsiteY16" fmla="*/ 2621307 h 5109426"/>
              <a:gd name="connsiteX17" fmla="*/ 1948807 w 4634349"/>
              <a:gd name="connsiteY17" fmla="*/ 2183000 h 5109426"/>
              <a:gd name="connsiteX18" fmla="*/ 1827895 w 4634349"/>
              <a:gd name="connsiteY18" fmla="*/ 1797592 h 5109426"/>
              <a:gd name="connsiteX0" fmla="*/ 1623855 w 4703929"/>
              <a:gd name="connsiteY0" fmla="*/ 1729578 h 5109426"/>
              <a:gd name="connsiteX1" fmla="*/ 1291346 w 4703929"/>
              <a:gd name="connsiteY1" fmla="*/ 1986517 h 5109426"/>
              <a:gd name="connsiteX2" fmla="*/ 694341 w 4703929"/>
              <a:gd name="connsiteY2" fmla="*/ 2349254 h 5109426"/>
              <a:gd name="connsiteX3" fmla="*/ 59551 w 4703929"/>
              <a:gd name="connsiteY3" fmla="*/ 2787562 h 5109426"/>
              <a:gd name="connsiteX4" fmla="*/ 44437 w 4703929"/>
              <a:gd name="connsiteY4" fmla="*/ 3067172 h 5109426"/>
              <a:gd name="connsiteX5" fmla="*/ 213408 w 4703929"/>
              <a:gd name="connsiteY5" fmla="*/ 3745139 h 5109426"/>
              <a:gd name="connsiteX6" fmla="*/ 1250334 w 4703929"/>
              <a:gd name="connsiteY6" fmla="*/ 4378816 h 5109426"/>
              <a:gd name="connsiteX7" fmla="*/ 1525614 w 4703929"/>
              <a:gd name="connsiteY7" fmla="*/ 5100011 h 5109426"/>
              <a:gd name="connsiteX8" fmla="*/ 2424900 w 4703929"/>
              <a:gd name="connsiteY8" fmla="*/ 4797730 h 5109426"/>
              <a:gd name="connsiteX9" fmla="*/ 3048446 w 4703929"/>
              <a:gd name="connsiteY9" fmla="*/ 4909427 h 5109426"/>
              <a:gd name="connsiteX10" fmla="*/ 4645629 w 4703929"/>
              <a:gd name="connsiteY10" fmla="*/ 2754531 h 5109426"/>
              <a:gd name="connsiteX11" fmla="*/ 4439308 w 4703929"/>
              <a:gd name="connsiteY11" fmla="*/ 1046682 h 5109426"/>
              <a:gd name="connsiteX12" fmla="*/ 4517367 w 4703929"/>
              <a:gd name="connsiteY12" fmla="*/ 31921 h 5109426"/>
              <a:gd name="connsiteX13" fmla="*/ 4105139 w 4703929"/>
              <a:gd name="connsiteY13" fmla="*/ 18188 h 5109426"/>
              <a:gd name="connsiteX14" fmla="*/ 2376331 w 4703929"/>
              <a:gd name="connsiteY14" fmla="*/ 567180 h 5109426"/>
              <a:gd name="connsiteX15" fmla="*/ 2744321 w 4703929"/>
              <a:gd name="connsiteY15" fmla="*/ 2161804 h 5109426"/>
              <a:gd name="connsiteX16" fmla="*/ 2235974 w 4703929"/>
              <a:gd name="connsiteY16" fmla="*/ 2621307 h 5109426"/>
              <a:gd name="connsiteX17" fmla="*/ 1948807 w 4703929"/>
              <a:gd name="connsiteY17" fmla="*/ 2183000 h 5109426"/>
              <a:gd name="connsiteX18" fmla="*/ 1827895 w 4703929"/>
              <a:gd name="connsiteY18" fmla="*/ 1797592 h 5109426"/>
              <a:gd name="connsiteX0" fmla="*/ 1623855 w 4703929"/>
              <a:gd name="connsiteY0" fmla="*/ 1729578 h 5109426"/>
              <a:gd name="connsiteX1" fmla="*/ 1291346 w 4703929"/>
              <a:gd name="connsiteY1" fmla="*/ 1986517 h 5109426"/>
              <a:gd name="connsiteX2" fmla="*/ 694341 w 4703929"/>
              <a:gd name="connsiteY2" fmla="*/ 2349254 h 5109426"/>
              <a:gd name="connsiteX3" fmla="*/ 59551 w 4703929"/>
              <a:gd name="connsiteY3" fmla="*/ 2787562 h 5109426"/>
              <a:gd name="connsiteX4" fmla="*/ 44437 w 4703929"/>
              <a:gd name="connsiteY4" fmla="*/ 3067172 h 5109426"/>
              <a:gd name="connsiteX5" fmla="*/ 213408 w 4703929"/>
              <a:gd name="connsiteY5" fmla="*/ 3745139 h 5109426"/>
              <a:gd name="connsiteX6" fmla="*/ 1250334 w 4703929"/>
              <a:gd name="connsiteY6" fmla="*/ 4378816 h 5109426"/>
              <a:gd name="connsiteX7" fmla="*/ 1525614 w 4703929"/>
              <a:gd name="connsiteY7" fmla="*/ 5100011 h 5109426"/>
              <a:gd name="connsiteX8" fmla="*/ 2424900 w 4703929"/>
              <a:gd name="connsiteY8" fmla="*/ 4797730 h 5109426"/>
              <a:gd name="connsiteX9" fmla="*/ 3048446 w 4703929"/>
              <a:gd name="connsiteY9" fmla="*/ 4909427 h 5109426"/>
              <a:gd name="connsiteX10" fmla="*/ 4645629 w 4703929"/>
              <a:gd name="connsiteY10" fmla="*/ 2754531 h 5109426"/>
              <a:gd name="connsiteX11" fmla="*/ 4439308 w 4703929"/>
              <a:gd name="connsiteY11" fmla="*/ 1046682 h 5109426"/>
              <a:gd name="connsiteX12" fmla="*/ 4517367 w 4703929"/>
              <a:gd name="connsiteY12" fmla="*/ 31921 h 5109426"/>
              <a:gd name="connsiteX13" fmla="*/ 4105139 w 4703929"/>
              <a:gd name="connsiteY13" fmla="*/ 18188 h 5109426"/>
              <a:gd name="connsiteX14" fmla="*/ 2376331 w 4703929"/>
              <a:gd name="connsiteY14" fmla="*/ 567180 h 5109426"/>
              <a:gd name="connsiteX15" fmla="*/ 2744321 w 4703929"/>
              <a:gd name="connsiteY15" fmla="*/ 2161804 h 5109426"/>
              <a:gd name="connsiteX16" fmla="*/ 2235974 w 4703929"/>
              <a:gd name="connsiteY16" fmla="*/ 2621307 h 5109426"/>
              <a:gd name="connsiteX17" fmla="*/ 1948807 w 4703929"/>
              <a:gd name="connsiteY17" fmla="*/ 2183000 h 5109426"/>
              <a:gd name="connsiteX18" fmla="*/ 1827895 w 4703929"/>
              <a:gd name="connsiteY18" fmla="*/ 1797592 h 5109426"/>
              <a:gd name="connsiteX19" fmla="*/ 1623855 w 4703929"/>
              <a:gd name="connsiteY19" fmla="*/ 1729578 h 5109426"/>
              <a:gd name="connsiteX0" fmla="*/ 1623855 w 4703929"/>
              <a:gd name="connsiteY0" fmla="*/ 1769448 h 5149296"/>
              <a:gd name="connsiteX1" fmla="*/ 1291346 w 4703929"/>
              <a:gd name="connsiteY1" fmla="*/ 2026387 h 5149296"/>
              <a:gd name="connsiteX2" fmla="*/ 694341 w 4703929"/>
              <a:gd name="connsiteY2" fmla="*/ 2389124 h 5149296"/>
              <a:gd name="connsiteX3" fmla="*/ 59551 w 4703929"/>
              <a:gd name="connsiteY3" fmla="*/ 2827432 h 5149296"/>
              <a:gd name="connsiteX4" fmla="*/ 44437 w 4703929"/>
              <a:gd name="connsiteY4" fmla="*/ 3107042 h 5149296"/>
              <a:gd name="connsiteX5" fmla="*/ 213408 w 4703929"/>
              <a:gd name="connsiteY5" fmla="*/ 3785009 h 5149296"/>
              <a:gd name="connsiteX6" fmla="*/ 1250334 w 4703929"/>
              <a:gd name="connsiteY6" fmla="*/ 4418686 h 5149296"/>
              <a:gd name="connsiteX7" fmla="*/ 1525614 w 4703929"/>
              <a:gd name="connsiteY7" fmla="*/ 5139881 h 5149296"/>
              <a:gd name="connsiteX8" fmla="*/ 2424900 w 4703929"/>
              <a:gd name="connsiteY8" fmla="*/ 4837600 h 5149296"/>
              <a:gd name="connsiteX9" fmla="*/ 3048446 w 4703929"/>
              <a:gd name="connsiteY9" fmla="*/ 4949297 h 5149296"/>
              <a:gd name="connsiteX10" fmla="*/ 4645629 w 4703929"/>
              <a:gd name="connsiteY10" fmla="*/ 2794401 h 5149296"/>
              <a:gd name="connsiteX11" fmla="*/ 4439308 w 4703929"/>
              <a:gd name="connsiteY11" fmla="*/ 1086552 h 5149296"/>
              <a:gd name="connsiteX12" fmla="*/ 4517367 w 4703929"/>
              <a:gd name="connsiteY12" fmla="*/ 71791 h 5149296"/>
              <a:gd name="connsiteX13" fmla="*/ 4105139 w 4703929"/>
              <a:gd name="connsiteY13" fmla="*/ 58058 h 5149296"/>
              <a:gd name="connsiteX14" fmla="*/ 2376331 w 4703929"/>
              <a:gd name="connsiteY14" fmla="*/ 607050 h 5149296"/>
              <a:gd name="connsiteX15" fmla="*/ 2744321 w 4703929"/>
              <a:gd name="connsiteY15" fmla="*/ 2201674 h 5149296"/>
              <a:gd name="connsiteX16" fmla="*/ 2235974 w 4703929"/>
              <a:gd name="connsiteY16" fmla="*/ 2661177 h 5149296"/>
              <a:gd name="connsiteX17" fmla="*/ 1948807 w 4703929"/>
              <a:gd name="connsiteY17" fmla="*/ 2222870 h 5149296"/>
              <a:gd name="connsiteX18" fmla="*/ 1827895 w 4703929"/>
              <a:gd name="connsiteY18" fmla="*/ 1837462 h 5149296"/>
              <a:gd name="connsiteX19" fmla="*/ 1623855 w 4703929"/>
              <a:gd name="connsiteY19" fmla="*/ 1769448 h 5149296"/>
              <a:gd name="connsiteX0" fmla="*/ 1623855 w 4703929"/>
              <a:gd name="connsiteY0" fmla="*/ 1727896 h 5107744"/>
              <a:gd name="connsiteX1" fmla="*/ 1291346 w 4703929"/>
              <a:gd name="connsiteY1" fmla="*/ 1984835 h 5107744"/>
              <a:gd name="connsiteX2" fmla="*/ 694341 w 4703929"/>
              <a:gd name="connsiteY2" fmla="*/ 2347572 h 5107744"/>
              <a:gd name="connsiteX3" fmla="*/ 59551 w 4703929"/>
              <a:gd name="connsiteY3" fmla="*/ 2785880 h 5107744"/>
              <a:gd name="connsiteX4" fmla="*/ 44437 w 4703929"/>
              <a:gd name="connsiteY4" fmla="*/ 3065490 h 5107744"/>
              <a:gd name="connsiteX5" fmla="*/ 213408 w 4703929"/>
              <a:gd name="connsiteY5" fmla="*/ 3743457 h 5107744"/>
              <a:gd name="connsiteX6" fmla="*/ 1250334 w 4703929"/>
              <a:gd name="connsiteY6" fmla="*/ 4377134 h 5107744"/>
              <a:gd name="connsiteX7" fmla="*/ 1525614 w 4703929"/>
              <a:gd name="connsiteY7" fmla="*/ 5098329 h 5107744"/>
              <a:gd name="connsiteX8" fmla="*/ 2424900 w 4703929"/>
              <a:gd name="connsiteY8" fmla="*/ 4796048 h 5107744"/>
              <a:gd name="connsiteX9" fmla="*/ 3048446 w 4703929"/>
              <a:gd name="connsiteY9" fmla="*/ 4907745 h 5107744"/>
              <a:gd name="connsiteX10" fmla="*/ 4645629 w 4703929"/>
              <a:gd name="connsiteY10" fmla="*/ 2752849 h 5107744"/>
              <a:gd name="connsiteX11" fmla="*/ 4439308 w 4703929"/>
              <a:gd name="connsiteY11" fmla="*/ 1045000 h 5107744"/>
              <a:gd name="connsiteX12" fmla="*/ 4517367 w 4703929"/>
              <a:gd name="connsiteY12" fmla="*/ 30239 h 5107744"/>
              <a:gd name="connsiteX13" fmla="*/ 2744690 w 4703929"/>
              <a:gd name="connsiteY13" fmla="*/ 139170 h 5107744"/>
              <a:gd name="connsiteX14" fmla="*/ 2376331 w 4703929"/>
              <a:gd name="connsiteY14" fmla="*/ 565498 h 5107744"/>
              <a:gd name="connsiteX15" fmla="*/ 2744321 w 4703929"/>
              <a:gd name="connsiteY15" fmla="*/ 2160122 h 5107744"/>
              <a:gd name="connsiteX16" fmla="*/ 2235974 w 4703929"/>
              <a:gd name="connsiteY16" fmla="*/ 2619625 h 5107744"/>
              <a:gd name="connsiteX17" fmla="*/ 1948807 w 4703929"/>
              <a:gd name="connsiteY17" fmla="*/ 2181318 h 5107744"/>
              <a:gd name="connsiteX18" fmla="*/ 1827895 w 4703929"/>
              <a:gd name="connsiteY18" fmla="*/ 1795910 h 5107744"/>
              <a:gd name="connsiteX19" fmla="*/ 1623855 w 4703929"/>
              <a:gd name="connsiteY19" fmla="*/ 1727896 h 5107744"/>
              <a:gd name="connsiteX0" fmla="*/ 1623855 w 4703929"/>
              <a:gd name="connsiteY0" fmla="*/ 1722698 h 5102546"/>
              <a:gd name="connsiteX1" fmla="*/ 1291346 w 4703929"/>
              <a:gd name="connsiteY1" fmla="*/ 1979637 h 5102546"/>
              <a:gd name="connsiteX2" fmla="*/ 694341 w 4703929"/>
              <a:gd name="connsiteY2" fmla="*/ 2342374 h 5102546"/>
              <a:gd name="connsiteX3" fmla="*/ 59551 w 4703929"/>
              <a:gd name="connsiteY3" fmla="*/ 2780682 h 5102546"/>
              <a:gd name="connsiteX4" fmla="*/ 44437 w 4703929"/>
              <a:gd name="connsiteY4" fmla="*/ 3060292 h 5102546"/>
              <a:gd name="connsiteX5" fmla="*/ 213408 w 4703929"/>
              <a:gd name="connsiteY5" fmla="*/ 3738259 h 5102546"/>
              <a:gd name="connsiteX6" fmla="*/ 1250334 w 4703929"/>
              <a:gd name="connsiteY6" fmla="*/ 4371936 h 5102546"/>
              <a:gd name="connsiteX7" fmla="*/ 1525614 w 4703929"/>
              <a:gd name="connsiteY7" fmla="*/ 5093131 h 5102546"/>
              <a:gd name="connsiteX8" fmla="*/ 2424900 w 4703929"/>
              <a:gd name="connsiteY8" fmla="*/ 4790850 h 5102546"/>
              <a:gd name="connsiteX9" fmla="*/ 3048446 w 4703929"/>
              <a:gd name="connsiteY9" fmla="*/ 4902547 h 5102546"/>
              <a:gd name="connsiteX10" fmla="*/ 4645629 w 4703929"/>
              <a:gd name="connsiteY10" fmla="*/ 2747651 h 5102546"/>
              <a:gd name="connsiteX11" fmla="*/ 4439308 w 4703929"/>
              <a:gd name="connsiteY11" fmla="*/ 1039802 h 5102546"/>
              <a:gd name="connsiteX12" fmla="*/ 4517367 w 4703929"/>
              <a:gd name="connsiteY12" fmla="*/ 25041 h 5102546"/>
              <a:gd name="connsiteX13" fmla="*/ 2744690 w 4703929"/>
              <a:gd name="connsiteY13" fmla="*/ 133972 h 5102546"/>
              <a:gd name="connsiteX14" fmla="*/ 2376331 w 4703929"/>
              <a:gd name="connsiteY14" fmla="*/ 560300 h 5102546"/>
              <a:gd name="connsiteX15" fmla="*/ 2744321 w 4703929"/>
              <a:gd name="connsiteY15" fmla="*/ 2154924 h 5102546"/>
              <a:gd name="connsiteX16" fmla="*/ 2235974 w 4703929"/>
              <a:gd name="connsiteY16" fmla="*/ 2614427 h 5102546"/>
              <a:gd name="connsiteX17" fmla="*/ 1948807 w 4703929"/>
              <a:gd name="connsiteY17" fmla="*/ 2176120 h 5102546"/>
              <a:gd name="connsiteX18" fmla="*/ 1827895 w 4703929"/>
              <a:gd name="connsiteY18" fmla="*/ 1790712 h 5102546"/>
              <a:gd name="connsiteX19" fmla="*/ 1623855 w 4703929"/>
              <a:gd name="connsiteY19" fmla="*/ 1722698 h 5102546"/>
              <a:gd name="connsiteX0" fmla="*/ 1623855 w 4703929"/>
              <a:gd name="connsiteY0" fmla="*/ 1762768 h 5142616"/>
              <a:gd name="connsiteX1" fmla="*/ 1291346 w 4703929"/>
              <a:gd name="connsiteY1" fmla="*/ 2019707 h 5142616"/>
              <a:gd name="connsiteX2" fmla="*/ 694341 w 4703929"/>
              <a:gd name="connsiteY2" fmla="*/ 2382444 h 5142616"/>
              <a:gd name="connsiteX3" fmla="*/ 59551 w 4703929"/>
              <a:gd name="connsiteY3" fmla="*/ 2820752 h 5142616"/>
              <a:gd name="connsiteX4" fmla="*/ 44437 w 4703929"/>
              <a:gd name="connsiteY4" fmla="*/ 3100362 h 5142616"/>
              <a:gd name="connsiteX5" fmla="*/ 213408 w 4703929"/>
              <a:gd name="connsiteY5" fmla="*/ 3778329 h 5142616"/>
              <a:gd name="connsiteX6" fmla="*/ 1250334 w 4703929"/>
              <a:gd name="connsiteY6" fmla="*/ 4412006 h 5142616"/>
              <a:gd name="connsiteX7" fmla="*/ 1525614 w 4703929"/>
              <a:gd name="connsiteY7" fmla="*/ 5133201 h 5142616"/>
              <a:gd name="connsiteX8" fmla="*/ 2424900 w 4703929"/>
              <a:gd name="connsiteY8" fmla="*/ 4830920 h 5142616"/>
              <a:gd name="connsiteX9" fmla="*/ 3048446 w 4703929"/>
              <a:gd name="connsiteY9" fmla="*/ 4942617 h 5142616"/>
              <a:gd name="connsiteX10" fmla="*/ 4645629 w 4703929"/>
              <a:gd name="connsiteY10" fmla="*/ 2787721 h 5142616"/>
              <a:gd name="connsiteX11" fmla="*/ 4439308 w 4703929"/>
              <a:gd name="connsiteY11" fmla="*/ 1079872 h 5142616"/>
              <a:gd name="connsiteX12" fmla="*/ 4517367 w 4703929"/>
              <a:gd name="connsiteY12" fmla="*/ 65111 h 5142616"/>
              <a:gd name="connsiteX13" fmla="*/ 3904048 w 4703929"/>
              <a:gd name="connsiteY13" fmla="*/ 109716 h 5142616"/>
              <a:gd name="connsiteX14" fmla="*/ 2744690 w 4703929"/>
              <a:gd name="connsiteY14" fmla="*/ 174042 h 5142616"/>
              <a:gd name="connsiteX15" fmla="*/ 2376331 w 4703929"/>
              <a:gd name="connsiteY15" fmla="*/ 600370 h 5142616"/>
              <a:gd name="connsiteX16" fmla="*/ 2744321 w 4703929"/>
              <a:gd name="connsiteY16" fmla="*/ 2194994 h 5142616"/>
              <a:gd name="connsiteX17" fmla="*/ 2235974 w 4703929"/>
              <a:gd name="connsiteY17" fmla="*/ 2654497 h 5142616"/>
              <a:gd name="connsiteX18" fmla="*/ 1948807 w 4703929"/>
              <a:gd name="connsiteY18" fmla="*/ 2216190 h 5142616"/>
              <a:gd name="connsiteX19" fmla="*/ 1827895 w 4703929"/>
              <a:gd name="connsiteY19" fmla="*/ 1830782 h 5142616"/>
              <a:gd name="connsiteX20" fmla="*/ 1623855 w 4703929"/>
              <a:gd name="connsiteY20" fmla="*/ 1762768 h 5142616"/>
              <a:gd name="connsiteX0" fmla="*/ 1623855 w 4703929"/>
              <a:gd name="connsiteY0" fmla="*/ 1945071 h 5324919"/>
              <a:gd name="connsiteX1" fmla="*/ 1291346 w 4703929"/>
              <a:gd name="connsiteY1" fmla="*/ 2202010 h 5324919"/>
              <a:gd name="connsiteX2" fmla="*/ 694341 w 4703929"/>
              <a:gd name="connsiteY2" fmla="*/ 2564747 h 5324919"/>
              <a:gd name="connsiteX3" fmla="*/ 59551 w 4703929"/>
              <a:gd name="connsiteY3" fmla="*/ 3003055 h 5324919"/>
              <a:gd name="connsiteX4" fmla="*/ 44437 w 4703929"/>
              <a:gd name="connsiteY4" fmla="*/ 3282665 h 5324919"/>
              <a:gd name="connsiteX5" fmla="*/ 213408 w 4703929"/>
              <a:gd name="connsiteY5" fmla="*/ 3960632 h 5324919"/>
              <a:gd name="connsiteX6" fmla="*/ 1250334 w 4703929"/>
              <a:gd name="connsiteY6" fmla="*/ 4594309 h 5324919"/>
              <a:gd name="connsiteX7" fmla="*/ 1525614 w 4703929"/>
              <a:gd name="connsiteY7" fmla="*/ 5315504 h 5324919"/>
              <a:gd name="connsiteX8" fmla="*/ 2424900 w 4703929"/>
              <a:gd name="connsiteY8" fmla="*/ 5013223 h 5324919"/>
              <a:gd name="connsiteX9" fmla="*/ 3048446 w 4703929"/>
              <a:gd name="connsiteY9" fmla="*/ 5124920 h 5324919"/>
              <a:gd name="connsiteX10" fmla="*/ 4645629 w 4703929"/>
              <a:gd name="connsiteY10" fmla="*/ 2970024 h 5324919"/>
              <a:gd name="connsiteX11" fmla="*/ 4439308 w 4703929"/>
              <a:gd name="connsiteY11" fmla="*/ 1262175 h 5324919"/>
              <a:gd name="connsiteX12" fmla="*/ 4517367 w 4703929"/>
              <a:gd name="connsiteY12" fmla="*/ 247414 h 5324919"/>
              <a:gd name="connsiteX13" fmla="*/ 4093619 w 4703929"/>
              <a:gd name="connsiteY13" fmla="*/ 2087 h 5324919"/>
              <a:gd name="connsiteX14" fmla="*/ 2744690 w 4703929"/>
              <a:gd name="connsiteY14" fmla="*/ 356345 h 5324919"/>
              <a:gd name="connsiteX15" fmla="*/ 2376331 w 4703929"/>
              <a:gd name="connsiteY15" fmla="*/ 782673 h 5324919"/>
              <a:gd name="connsiteX16" fmla="*/ 2744321 w 4703929"/>
              <a:gd name="connsiteY16" fmla="*/ 2377297 h 5324919"/>
              <a:gd name="connsiteX17" fmla="*/ 2235974 w 4703929"/>
              <a:gd name="connsiteY17" fmla="*/ 2836800 h 5324919"/>
              <a:gd name="connsiteX18" fmla="*/ 1948807 w 4703929"/>
              <a:gd name="connsiteY18" fmla="*/ 2398493 h 5324919"/>
              <a:gd name="connsiteX19" fmla="*/ 1827895 w 4703929"/>
              <a:gd name="connsiteY19" fmla="*/ 2013085 h 5324919"/>
              <a:gd name="connsiteX20" fmla="*/ 1623855 w 4703929"/>
              <a:gd name="connsiteY20" fmla="*/ 1945071 h 5324919"/>
              <a:gd name="connsiteX0" fmla="*/ 1623855 w 4703929"/>
              <a:gd name="connsiteY0" fmla="*/ 1942984 h 5322832"/>
              <a:gd name="connsiteX1" fmla="*/ 1291346 w 4703929"/>
              <a:gd name="connsiteY1" fmla="*/ 2199923 h 5322832"/>
              <a:gd name="connsiteX2" fmla="*/ 694341 w 4703929"/>
              <a:gd name="connsiteY2" fmla="*/ 2562660 h 5322832"/>
              <a:gd name="connsiteX3" fmla="*/ 59551 w 4703929"/>
              <a:gd name="connsiteY3" fmla="*/ 3000968 h 5322832"/>
              <a:gd name="connsiteX4" fmla="*/ 44437 w 4703929"/>
              <a:gd name="connsiteY4" fmla="*/ 3280578 h 5322832"/>
              <a:gd name="connsiteX5" fmla="*/ 213408 w 4703929"/>
              <a:gd name="connsiteY5" fmla="*/ 3958545 h 5322832"/>
              <a:gd name="connsiteX6" fmla="*/ 1250334 w 4703929"/>
              <a:gd name="connsiteY6" fmla="*/ 4592222 h 5322832"/>
              <a:gd name="connsiteX7" fmla="*/ 1525614 w 4703929"/>
              <a:gd name="connsiteY7" fmla="*/ 5313417 h 5322832"/>
              <a:gd name="connsiteX8" fmla="*/ 2424900 w 4703929"/>
              <a:gd name="connsiteY8" fmla="*/ 5011136 h 5322832"/>
              <a:gd name="connsiteX9" fmla="*/ 3048446 w 4703929"/>
              <a:gd name="connsiteY9" fmla="*/ 5122833 h 5322832"/>
              <a:gd name="connsiteX10" fmla="*/ 4645629 w 4703929"/>
              <a:gd name="connsiteY10" fmla="*/ 2967937 h 5322832"/>
              <a:gd name="connsiteX11" fmla="*/ 4439308 w 4703929"/>
              <a:gd name="connsiteY11" fmla="*/ 1260088 h 5322832"/>
              <a:gd name="connsiteX12" fmla="*/ 4517367 w 4703929"/>
              <a:gd name="connsiteY12" fmla="*/ 245327 h 5322832"/>
              <a:gd name="connsiteX13" fmla="*/ 4093619 w 4703929"/>
              <a:gd name="connsiteY13" fmla="*/ 0 h 5322832"/>
              <a:gd name="connsiteX14" fmla="*/ 2744690 w 4703929"/>
              <a:gd name="connsiteY14" fmla="*/ 354258 h 5322832"/>
              <a:gd name="connsiteX15" fmla="*/ 2376331 w 4703929"/>
              <a:gd name="connsiteY15" fmla="*/ 780586 h 5322832"/>
              <a:gd name="connsiteX16" fmla="*/ 2744321 w 4703929"/>
              <a:gd name="connsiteY16" fmla="*/ 2375210 h 5322832"/>
              <a:gd name="connsiteX17" fmla="*/ 2235974 w 4703929"/>
              <a:gd name="connsiteY17" fmla="*/ 2834713 h 5322832"/>
              <a:gd name="connsiteX18" fmla="*/ 1948807 w 4703929"/>
              <a:gd name="connsiteY18" fmla="*/ 2396406 h 5322832"/>
              <a:gd name="connsiteX19" fmla="*/ 1827895 w 4703929"/>
              <a:gd name="connsiteY19" fmla="*/ 2010998 h 5322832"/>
              <a:gd name="connsiteX20" fmla="*/ 1623855 w 4703929"/>
              <a:gd name="connsiteY20" fmla="*/ 1942984 h 5322832"/>
              <a:gd name="connsiteX0" fmla="*/ 1623855 w 4703929"/>
              <a:gd name="connsiteY0" fmla="*/ 1942984 h 5322832"/>
              <a:gd name="connsiteX1" fmla="*/ 1291346 w 4703929"/>
              <a:gd name="connsiteY1" fmla="*/ 2199923 h 5322832"/>
              <a:gd name="connsiteX2" fmla="*/ 694341 w 4703929"/>
              <a:gd name="connsiteY2" fmla="*/ 2562660 h 5322832"/>
              <a:gd name="connsiteX3" fmla="*/ 59551 w 4703929"/>
              <a:gd name="connsiteY3" fmla="*/ 3000968 h 5322832"/>
              <a:gd name="connsiteX4" fmla="*/ 44437 w 4703929"/>
              <a:gd name="connsiteY4" fmla="*/ 3280578 h 5322832"/>
              <a:gd name="connsiteX5" fmla="*/ 213408 w 4703929"/>
              <a:gd name="connsiteY5" fmla="*/ 3958545 h 5322832"/>
              <a:gd name="connsiteX6" fmla="*/ 1250334 w 4703929"/>
              <a:gd name="connsiteY6" fmla="*/ 4592222 h 5322832"/>
              <a:gd name="connsiteX7" fmla="*/ 1525614 w 4703929"/>
              <a:gd name="connsiteY7" fmla="*/ 5313417 h 5322832"/>
              <a:gd name="connsiteX8" fmla="*/ 2424900 w 4703929"/>
              <a:gd name="connsiteY8" fmla="*/ 5011136 h 5322832"/>
              <a:gd name="connsiteX9" fmla="*/ 3048446 w 4703929"/>
              <a:gd name="connsiteY9" fmla="*/ 5122833 h 5322832"/>
              <a:gd name="connsiteX10" fmla="*/ 4645629 w 4703929"/>
              <a:gd name="connsiteY10" fmla="*/ 2967937 h 5322832"/>
              <a:gd name="connsiteX11" fmla="*/ 4439308 w 4703929"/>
              <a:gd name="connsiteY11" fmla="*/ 1260088 h 5322832"/>
              <a:gd name="connsiteX12" fmla="*/ 4517367 w 4703929"/>
              <a:gd name="connsiteY12" fmla="*/ 245327 h 5322832"/>
              <a:gd name="connsiteX13" fmla="*/ 4093619 w 4703929"/>
              <a:gd name="connsiteY13" fmla="*/ 0 h 5322832"/>
              <a:gd name="connsiteX14" fmla="*/ 2744690 w 4703929"/>
              <a:gd name="connsiteY14" fmla="*/ 354258 h 5322832"/>
              <a:gd name="connsiteX15" fmla="*/ 2376331 w 4703929"/>
              <a:gd name="connsiteY15" fmla="*/ 780586 h 5322832"/>
              <a:gd name="connsiteX16" fmla="*/ 2744321 w 4703929"/>
              <a:gd name="connsiteY16" fmla="*/ 2375210 h 5322832"/>
              <a:gd name="connsiteX17" fmla="*/ 2235974 w 4703929"/>
              <a:gd name="connsiteY17" fmla="*/ 2834713 h 5322832"/>
              <a:gd name="connsiteX18" fmla="*/ 1948807 w 4703929"/>
              <a:gd name="connsiteY18" fmla="*/ 2396406 h 5322832"/>
              <a:gd name="connsiteX19" fmla="*/ 1827895 w 4703929"/>
              <a:gd name="connsiteY19" fmla="*/ 2010998 h 5322832"/>
              <a:gd name="connsiteX20" fmla="*/ 1623855 w 4703929"/>
              <a:gd name="connsiteY20" fmla="*/ 1942984 h 5322832"/>
              <a:gd name="connsiteX0" fmla="*/ 1623855 w 4703929"/>
              <a:gd name="connsiteY0" fmla="*/ 1942984 h 5322832"/>
              <a:gd name="connsiteX1" fmla="*/ 1291346 w 4703929"/>
              <a:gd name="connsiteY1" fmla="*/ 2199923 h 5322832"/>
              <a:gd name="connsiteX2" fmla="*/ 694341 w 4703929"/>
              <a:gd name="connsiteY2" fmla="*/ 2562660 h 5322832"/>
              <a:gd name="connsiteX3" fmla="*/ 59551 w 4703929"/>
              <a:gd name="connsiteY3" fmla="*/ 3000968 h 5322832"/>
              <a:gd name="connsiteX4" fmla="*/ 44437 w 4703929"/>
              <a:gd name="connsiteY4" fmla="*/ 3280578 h 5322832"/>
              <a:gd name="connsiteX5" fmla="*/ 213408 w 4703929"/>
              <a:gd name="connsiteY5" fmla="*/ 3958545 h 5322832"/>
              <a:gd name="connsiteX6" fmla="*/ 1250334 w 4703929"/>
              <a:gd name="connsiteY6" fmla="*/ 4592222 h 5322832"/>
              <a:gd name="connsiteX7" fmla="*/ 1525614 w 4703929"/>
              <a:gd name="connsiteY7" fmla="*/ 5313417 h 5322832"/>
              <a:gd name="connsiteX8" fmla="*/ 2424900 w 4703929"/>
              <a:gd name="connsiteY8" fmla="*/ 5011136 h 5322832"/>
              <a:gd name="connsiteX9" fmla="*/ 3048446 w 4703929"/>
              <a:gd name="connsiteY9" fmla="*/ 5122833 h 5322832"/>
              <a:gd name="connsiteX10" fmla="*/ 4645629 w 4703929"/>
              <a:gd name="connsiteY10" fmla="*/ 2967937 h 5322832"/>
              <a:gd name="connsiteX11" fmla="*/ 4439308 w 4703929"/>
              <a:gd name="connsiteY11" fmla="*/ 1260088 h 5322832"/>
              <a:gd name="connsiteX12" fmla="*/ 4517367 w 4703929"/>
              <a:gd name="connsiteY12" fmla="*/ 245327 h 5322832"/>
              <a:gd name="connsiteX13" fmla="*/ 4093619 w 4703929"/>
              <a:gd name="connsiteY13" fmla="*/ 0 h 5322832"/>
              <a:gd name="connsiteX14" fmla="*/ 2744690 w 4703929"/>
              <a:gd name="connsiteY14" fmla="*/ 354258 h 5322832"/>
              <a:gd name="connsiteX15" fmla="*/ 2376331 w 4703929"/>
              <a:gd name="connsiteY15" fmla="*/ 780586 h 5322832"/>
              <a:gd name="connsiteX16" fmla="*/ 2744321 w 4703929"/>
              <a:gd name="connsiteY16" fmla="*/ 2375210 h 5322832"/>
              <a:gd name="connsiteX17" fmla="*/ 2235974 w 4703929"/>
              <a:gd name="connsiteY17" fmla="*/ 2834713 h 5322832"/>
              <a:gd name="connsiteX18" fmla="*/ 1948807 w 4703929"/>
              <a:gd name="connsiteY18" fmla="*/ 2396406 h 5322832"/>
              <a:gd name="connsiteX19" fmla="*/ 1827895 w 4703929"/>
              <a:gd name="connsiteY19" fmla="*/ 2010998 h 5322832"/>
              <a:gd name="connsiteX20" fmla="*/ 1623855 w 4703929"/>
              <a:gd name="connsiteY20" fmla="*/ 1942984 h 5322832"/>
              <a:gd name="connsiteX0" fmla="*/ 1623855 w 4703929"/>
              <a:gd name="connsiteY0" fmla="*/ 1942984 h 5322832"/>
              <a:gd name="connsiteX1" fmla="*/ 1291346 w 4703929"/>
              <a:gd name="connsiteY1" fmla="*/ 2199923 h 5322832"/>
              <a:gd name="connsiteX2" fmla="*/ 694341 w 4703929"/>
              <a:gd name="connsiteY2" fmla="*/ 2562660 h 5322832"/>
              <a:gd name="connsiteX3" fmla="*/ 59551 w 4703929"/>
              <a:gd name="connsiteY3" fmla="*/ 3000968 h 5322832"/>
              <a:gd name="connsiteX4" fmla="*/ 44437 w 4703929"/>
              <a:gd name="connsiteY4" fmla="*/ 3280578 h 5322832"/>
              <a:gd name="connsiteX5" fmla="*/ 213408 w 4703929"/>
              <a:gd name="connsiteY5" fmla="*/ 3958545 h 5322832"/>
              <a:gd name="connsiteX6" fmla="*/ 1250334 w 4703929"/>
              <a:gd name="connsiteY6" fmla="*/ 4592222 h 5322832"/>
              <a:gd name="connsiteX7" fmla="*/ 1525614 w 4703929"/>
              <a:gd name="connsiteY7" fmla="*/ 5313417 h 5322832"/>
              <a:gd name="connsiteX8" fmla="*/ 2424900 w 4703929"/>
              <a:gd name="connsiteY8" fmla="*/ 5011136 h 5322832"/>
              <a:gd name="connsiteX9" fmla="*/ 3048446 w 4703929"/>
              <a:gd name="connsiteY9" fmla="*/ 5122833 h 5322832"/>
              <a:gd name="connsiteX10" fmla="*/ 4645629 w 4703929"/>
              <a:gd name="connsiteY10" fmla="*/ 2967937 h 5322832"/>
              <a:gd name="connsiteX11" fmla="*/ 4439308 w 4703929"/>
              <a:gd name="connsiteY11" fmla="*/ 1260088 h 5322832"/>
              <a:gd name="connsiteX12" fmla="*/ 4517367 w 4703929"/>
              <a:gd name="connsiteY12" fmla="*/ 245327 h 5322832"/>
              <a:gd name="connsiteX13" fmla="*/ 4093619 w 4703929"/>
              <a:gd name="connsiteY13" fmla="*/ 0 h 5322832"/>
              <a:gd name="connsiteX14" fmla="*/ 2744690 w 4703929"/>
              <a:gd name="connsiteY14" fmla="*/ 354258 h 5322832"/>
              <a:gd name="connsiteX15" fmla="*/ 2376331 w 4703929"/>
              <a:gd name="connsiteY15" fmla="*/ 780586 h 5322832"/>
              <a:gd name="connsiteX16" fmla="*/ 2744321 w 4703929"/>
              <a:gd name="connsiteY16" fmla="*/ 2375210 h 5322832"/>
              <a:gd name="connsiteX17" fmla="*/ 2235974 w 4703929"/>
              <a:gd name="connsiteY17" fmla="*/ 2834713 h 5322832"/>
              <a:gd name="connsiteX18" fmla="*/ 1948807 w 4703929"/>
              <a:gd name="connsiteY18" fmla="*/ 2396406 h 5322832"/>
              <a:gd name="connsiteX19" fmla="*/ 1827895 w 4703929"/>
              <a:gd name="connsiteY19" fmla="*/ 2010998 h 5322832"/>
              <a:gd name="connsiteX20" fmla="*/ 1623855 w 4703929"/>
              <a:gd name="connsiteY20" fmla="*/ 1942984 h 5322832"/>
              <a:gd name="connsiteX0" fmla="*/ 1623855 w 4703929"/>
              <a:gd name="connsiteY0" fmla="*/ 1942984 h 5322832"/>
              <a:gd name="connsiteX1" fmla="*/ 1291346 w 4703929"/>
              <a:gd name="connsiteY1" fmla="*/ 2199923 h 5322832"/>
              <a:gd name="connsiteX2" fmla="*/ 694341 w 4703929"/>
              <a:gd name="connsiteY2" fmla="*/ 2562660 h 5322832"/>
              <a:gd name="connsiteX3" fmla="*/ 59551 w 4703929"/>
              <a:gd name="connsiteY3" fmla="*/ 3000968 h 5322832"/>
              <a:gd name="connsiteX4" fmla="*/ 44437 w 4703929"/>
              <a:gd name="connsiteY4" fmla="*/ 3280578 h 5322832"/>
              <a:gd name="connsiteX5" fmla="*/ 213408 w 4703929"/>
              <a:gd name="connsiteY5" fmla="*/ 3958545 h 5322832"/>
              <a:gd name="connsiteX6" fmla="*/ 1250334 w 4703929"/>
              <a:gd name="connsiteY6" fmla="*/ 4592222 h 5322832"/>
              <a:gd name="connsiteX7" fmla="*/ 1525614 w 4703929"/>
              <a:gd name="connsiteY7" fmla="*/ 5313417 h 5322832"/>
              <a:gd name="connsiteX8" fmla="*/ 2424900 w 4703929"/>
              <a:gd name="connsiteY8" fmla="*/ 5011136 h 5322832"/>
              <a:gd name="connsiteX9" fmla="*/ 3048446 w 4703929"/>
              <a:gd name="connsiteY9" fmla="*/ 5122833 h 5322832"/>
              <a:gd name="connsiteX10" fmla="*/ 4645629 w 4703929"/>
              <a:gd name="connsiteY10" fmla="*/ 2967937 h 5322832"/>
              <a:gd name="connsiteX11" fmla="*/ 4439308 w 4703929"/>
              <a:gd name="connsiteY11" fmla="*/ 1260088 h 5322832"/>
              <a:gd name="connsiteX12" fmla="*/ 4517367 w 4703929"/>
              <a:gd name="connsiteY12" fmla="*/ 245327 h 5322832"/>
              <a:gd name="connsiteX13" fmla="*/ 4093619 w 4703929"/>
              <a:gd name="connsiteY13" fmla="*/ 0 h 5322832"/>
              <a:gd name="connsiteX14" fmla="*/ 2744690 w 4703929"/>
              <a:gd name="connsiteY14" fmla="*/ 354258 h 5322832"/>
              <a:gd name="connsiteX15" fmla="*/ 2376331 w 4703929"/>
              <a:gd name="connsiteY15" fmla="*/ 780586 h 5322832"/>
              <a:gd name="connsiteX16" fmla="*/ 2744321 w 4703929"/>
              <a:gd name="connsiteY16" fmla="*/ 2375210 h 5322832"/>
              <a:gd name="connsiteX17" fmla="*/ 2235974 w 4703929"/>
              <a:gd name="connsiteY17" fmla="*/ 2834713 h 5322832"/>
              <a:gd name="connsiteX18" fmla="*/ 1948807 w 4703929"/>
              <a:gd name="connsiteY18" fmla="*/ 2396406 h 5322832"/>
              <a:gd name="connsiteX19" fmla="*/ 1827895 w 4703929"/>
              <a:gd name="connsiteY19" fmla="*/ 2010998 h 5322832"/>
              <a:gd name="connsiteX20" fmla="*/ 1623855 w 4703929"/>
              <a:gd name="connsiteY20" fmla="*/ 1942984 h 5322832"/>
              <a:gd name="connsiteX0" fmla="*/ 1623855 w 4703929"/>
              <a:gd name="connsiteY0" fmla="*/ 1942991 h 5322839"/>
              <a:gd name="connsiteX1" fmla="*/ 1291346 w 4703929"/>
              <a:gd name="connsiteY1" fmla="*/ 2199930 h 5322839"/>
              <a:gd name="connsiteX2" fmla="*/ 694341 w 4703929"/>
              <a:gd name="connsiteY2" fmla="*/ 2562667 h 5322839"/>
              <a:gd name="connsiteX3" fmla="*/ 59551 w 4703929"/>
              <a:gd name="connsiteY3" fmla="*/ 3000975 h 5322839"/>
              <a:gd name="connsiteX4" fmla="*/ 44437 w 4703929"/>
              <a:gd name="connsiteY4" fmla="*/ 3280585 h 5322839"/>
              <a:gd name="connsiteX5" fmla="*/ 213408 w 4703929"/>
              <a:gd name="connsiteY5" fmla="*/ 3958552 h 5322839"/>
              <a:gd name="connsiteX6" fmla="*/ 1250334 w 4703929"/>
              <a:gd name="connsiteY6" fmla="*/ 4592229 h 5322839"/>
              <a:gd name="connsiteX7" fmla="*/ 1525614 w 4703929"/>
              <a:gd name="connsiteY7" fmla="*/ 5313424 h 5322839"/>
              <a:gd name="connsiteX8" fmla="*/ 2424900 w 4703929"/>
              <a:gd name="connsiteY8" fmla="*/ 5011143 h 5322839"/>
              <a:gd name="connsiteX9" fmla="*/ 3048446 w 4703929"/>
              <a:gd name="connsiteY9" fmla="*/ 5122840 h 5322839"/>
              <a:gd name="connsiteX10" fmla="*/ 4645629 w 4703929"/>
              <a:gd name="connsiteY10" fmla="*/ 2967944 h 5322839"/>
              <a:gd name="connsiteX11" fmla="*/ 4439308 w 4703929"/>
              <a:gd name="connsiteY11" fmla="*/ 1260095 h 5322839"/>
              <a:gd name="connsiteX12" fmla="*/ 4517367 w 4703929"/>
              <a:gd name="connsiteY12" fmla="*/ 245334 h 5322839"/>
              <a:gd name="connsiteX13" fmla="*/ 4093619 w 4703929"/>
              <a:gd name="connsiteY13" fmla="*/ 7 h 5322839"/>
              <a:gd name="connsiteX14" fmla="*/ 3803687 w 4703929"/>
              <a:gd name="connsiteY14" fmla="*/ 423754 h 5322839"/>
              <a:gd name="connsiteX15" fmla="*/ 2744690 w 4703929"/>
              <a:gd name="connsiteY15" fmla="*/ 354265 h 5322839"/>
              <a:gd name="connsiteX16" fmla="*/ 2376331 w 4703929"/>
              <a:gd name="connsiteY16" fmla="*/ 780593 h 5322839"/>
              <a:gd name="connsiteX17" fmla="*/ 2744321 w 4703929"/>
              <a:gd name="connsiteY17" fmla="*/ 2375217 h 5322839"/>
              <a:gd name="connsiteX18" fmla="*/ 2235974 w 4703929"/>
              <a:gd name="connsiteY18" fmla="*/ 2834720 h 5322839"/>
              <a:gd name="connsiteX19" fmla="*/ 1948807 w 4703929"/>
              <a:gd name="connsiteY19" fmla="*/ 2396413 h 5322839"/>
              <a:gd name="connsiteX20" fmla="*/ 1827895 w 4703929"/>
              <a:gd name="connsiteY20" fmla="*/ 2011005 h 5322839"/>
              <a:gd name="connsiteX21" fmla="*/ 1623855 w 4703929"/>
              <a:gd name="connsiteY21" fmla="*/ 1942991 h 5322839"/>
              <a:gd name="connsiteX0" fmla="*/ 1623855 w 4703929"/>
              <a:gd name="connsiteY0" fmla="*/ 1942991 h 5322839"/>
              <a:gd name="connsiteX1" fmla="*/ 1291346 w 4703929"/>
              <a:gd name="connsiteY1" fmla="*/ 2199930 h 5322839"/>
              <a:gd name="connsiteX2" fmla="*/ 694341 w 4703929"/>
              <a:gd name="connsiteY2" fmla="*/ 2562667 h 5322839"/>
              <a:gd name="connsiteX3" fmla="*/ 59551 w 4703929"/>
              <a:gd name="connsiteY3" fmla="*/ 3000975 h 5322839"/>
              <a:gd name="connsiteX4" fmla="*/ 44437 w 4703929"/>
              <a:gd name="connsiteY4" fmla="*/ 3280585 h 5322839"/>
              <a:gd name="connsiteX5" fmla="*/ 213408 w 4703929"/>
              <a:gd name="connsiteY5" fmla="*/ 3958552 h 5322839"/>
              <a:gd name="connsiteX6" fmla="*/ 1250334 w 4703929"/>
              <a:gd name="connsiteY6" fmla="*/ 4592229 h 5322839"/>
              <a:gd name="connsiteX7" fmla="*/ 1525614 w 4703929"/>
              <a:gd name="connsiteY7" fmla="*/ 5313424 h 5322839"/>
              <a:gd name="connsiteX8" fmla="*/ 2424900 w 4703929"/>
              <a:gd name="connsiteY8" fmla="*/ 5011143 h 5322839"/>
              <a:gd name="connsiteX9" fmla="*/ 3048446 w 4703929"/>
              <a:gd name="connsiteY9" fmla="*/ 5122840 h 5322839"/>
              <a:gd name="connsiteX10" fmla="*/ 4645629 w 4703929"/>
              <a:gd name="connsiteY10" fmla="*/ 2967944 h 5322839"/>
              <a:gd name="connsiteX11" fmla="*/ 4439308 w 4703929"/>
              <a:gd name="connsiteY11" fmla="*/ 1260095 h 5322839"/>
              <a:gd name="connsiteX12" fmla="*/ 4517367 w 4703929"/>
              <a:gd name="connsiteY12" fmla="*/ 245334 h 5322839"/>
              <a:gd name="connsiteX13" fmla="*/ 4093619 w 4703929"/>
              <a:gd name="connsiteY13" fmla="*/ 7 h 5322839"/>
              <a:gd name="connsiteX14" fmla="*/ 3536058 w 4703929"/>
              <a:gd name="connsiteY14" fmla="*/ 446056 h 5322839"/>
              <a:gd name="connsiteX15" fmla="*/ 2744690 w 4703929"/>
              <a:gd name="connsiteY15" fmla="*/ 354265 h 5322839"/>
              <a:gd name="connsiteX16" fmla="*/ 2376331 w 4703929"/>
              <a:gd name="connsiteY16" fmla="*/ 780593 h 5322839"/>
              <a:gd name="connsiteX17" fmla="*/ 2744321 w 4703929"/>
              <a:gd name="connsiteY17" fmla="*/ 2375217 h 5322839"/>
              <a:gd name="connsiteX18" fmla="*/ 2235974 w 4703929"/>
              <a:gd name="connsiteY18" fmla="*/ 2834720 h 5322839"/>
              <a:gd name="connsiteX19" fmla="*/ 1948807 w 4703929"/>
              <a:gd name="connsiteY19" fmla="*/ 2396413 h 5322839"/>
              <a:gd name="connsiteX20" fmla="*/ 1827895 w 4703929"/>
              <a:gd name="connsiteY20" fmla="*/ 2011005 h 5322839"/>
              <a:gd name="connsiteX21" fmla="*/ 1623855 w 4703929"/>
              <a:gd name="connsiteY21" fmla="*/ 1942991 h 532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703929" h="5322839">
                <a:moveTo>
                  <a:pt x="1623855" y="1942991"/>
                </a:moveTo>
                <a:cubicBezTo>
                  <a:pt x="1535060" y="2019821"/>
                  <a:pt x="1446265" y="2096651"/>
                  <a:pt x="1291346" y="2199930"/>
                </a:cubicBezTo>
                <a:cubicBezTo>
                  <a:pt x="1136427" y="2303209"/>
                  <a:pt x="899640" y="2429160"/>
                  <a:pt x="694341" y="2562667"/>
                </a:cubicBezTo>
                <a:cubicBezTo>
                  <a:pt x="489042" y="2696175"/>
                  <a:pt x="167868" y="2881322"/>
                  <a:pt x="59551" y="3000975"/>
                </a:cubicBezTo>
                <a:cubicBezTo>
                  <a:pt x="-48766" y="3120628"/>
                  <a:pt x="18794" y="3120989"/>
                  <a:pt x="44437" y="3280585"/>
                </a:cubicBezTo>
                <a:cubicBezTo>
                  <a:pt x="70080" y="3440181"/>
                  <a:pt x="12425" y="3739945"/>
                  <a:pt x="213408" y="3958552"/>
                </a:cubicBezTo>
                <a:cubicBezTo>
                  <a:pt x="414391" y="4177159"/>
                  <a:pt x="1031633" y="4366417"/>
                  <a:pt x="1250334" y="4592229"/>
                </a:cubicBezTo>
                <a:cubicBezTo>
                  <a:pt x="1469035" y="4818041"/>
                  <a:pt x="1329853" y="5243605"/>
                  <a:pt x="1525614" y="5313424"/>
                </a:cubicBezTo>
                <a:cubicBezTo>
                  <a:pt x="1721375" y="5383243"/>
                  <a:pt x="2171095" y="5042907"/>
                  <a:pt x="2424900" y="5011143"/>
                </a:cubicBezTo>
                <a:cubicBezTo>
                  <a:pt x="2678705" y="4979379"/>
                  <a:pt x="2678325" y="5463373"/>
                  <a:pt x="3048446" y="5122840"/>
                </a:cubicBezTo>
                <a:cubicBezTo>
                  <a:pt x="3418568" y="4782307"/>
                  <a:pt x="4413819" y="3611735"/>
                  <a:pt x="4645629" y="2967944"/>
                </a:cubicBezTo>
                <a:cubicBezTo>
                  <a:pt x="4877439" y="2324153"/>
                  <a:pt x="4336164" y="1726872"/>
                  <a:pt x="4439308" y="1260095"/>
                </a:cubicBezTo>
                <a:cubicBezTo>
                  <a:pt x="4575906" y="849073"/>
                  <a:pt x="4757057" y="71062"/>
                  <a:pt x="4517367" y="245334"/>
                </a:cubicBezTo>
                <a:cubicBezTo>
                  <a:pt x="4428157" y="83641"/>
                  <a:pt x="4355612" y="104516"/>
                  <a:pt x="4093619" y="7"/>
                </a:cubicBezTo>
                <a:cubicBezTo>
                  <a:pt x="3963521" y="-1851"/>
                  <a:pt x="3760880" y="387013"/>
                  <a:pt x="3536058" y="446056"/>
                </a:cubicBezTo>
                <a:cubicBezTo>
                  <a:pt x="3311237" y="505099"/>
                  <a:pt x="2937978" y="298509"/>
                  <a:pt x="2744690" y="354265"/>
                </a:cubicBezTo>
                <a:cubicBezTo>
                  <a:pt x="2551402" y="410021"/>
                  <a:pt x="2683051" y="482797"/>
                  <a:pt x="2376331" y="780593"/>
                </a:cubicBezTo>
                <a:cubicBezTo>
                  <a:pt x="2069611" y="1078389"/>
                  <a:pt x="2767714" y="2032863"/>
                  <a:pt x="2744321" y="2375217"/>
                </a:cubicBezTo>
                <a:cubicBezTo>
                  <a:pt x="2720928" y="2717571"/>
                  <a:pt x="2368560" y="2831187"/>
                  <a:pt x="2235974" y="2834720"/>
                </a:cubicBezTo>
                <a:cubicBezTo>
                  <a:pt x="2103388" y="2838253"/>
                  <a:pt x="2016820" y="2533699"/>
                  <a:pt x="1948807" y="2396413"/>
                </a:cubicBezTo>
                <a:cubicBezTo>
                  <a:pt x="1880794" y="2259127"/>
                  <a:pt x="1854344" y="2135066"/>
                  <a:pt x="1827895" y="2011005"/>
                </a:cubicBezTo>
                <a:lnTo>
                  <a:pt x="1623855" y="1942991"/>
                </a:lnTo>
                <a:close/>
              </a:path>
            </a:pathLst>
          </a:custGeom>
          <a:ln w="76200">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Rectangle 28"/>
          <p:cNvSpPr/>
          <p:nvPr/>
        </p:nvSpPr>
        <p:spPr>
          <a:xfrm>
            <a:off x="2894085" y="4921298"/>
            <a:ext cx="1099822" cy="418576"/>
          </a:xfrm>
          <a:prstGeom prst="rect">
            <a:avLst/>
          </a:prstGeom>
        </p:spPr>
        <p:txBody>
          <a:bodyPr wrap="square" lIns="109728" tIns="54864" rIns="109728" bIns="54864">
            <a:spAutoFit/>
          </a:bodyPr>
          <a:lstStyle/>
          <a:p>
            <a:r>
              <a:rPr lang="en-US" sz="2000" b="1" spc="-6" dirty="0">
                <a:solidFill>
                  <a:srgbClr val="FFFFFF"/>
                </a:solidFill>
                <a:effectLst>
                  <a:outerShdw blurRad="38100" dist="38100" dir="2700000" algn="tl">
                    <a:srgbClr val="000000">
                      <a:alpha val="43137"/>
                    </a:srgbClr>
                  </a:outerShdw>
                </a:effectLst>
                <a:cs typeface="Arial"/>
              </a:rPr>
              <a:t>2025-6</a:t>
            </a:r>
          </a:p>
        </p:txBody>
      </p:sp>
      <p:sp>
        <p:nvSpPr>
          <p:cNvPr id="34" name="Rectangle 33"/>
          <p:cNvSpPr/>
          <p:nvPr/>
        </p:nvSpPr>
        <p:spPr>
          <a:xfrm>
            <a:off x="3412548" y="888808"/>
            <a:ext cx="806498" cy="418576"/>
          </a:xfrm>
          <a:prstGeom prst="rect">
            <a:avLst/>
          </a:prstGeom>
        </p:spPr>
        <p:txBody>
          <a:bodyPr wrap="square" lIns="109728" tIns="54864" rIns="109728" bIns="54864">
            <a:spAutoFit/>
          </a:bodyPr>
          <a:lstStyle/>
          <a:p>
            <a:r>
              <a:rPr lang="en-US" sz="2000" b="1" spc="-6" dirty="0">
                <a:solidFill>
                  <a:srgbClr val="FFFFFF"/>
                </a:solidFill>
                <a:effectLst>
                  <a:outerShdw blurRad="38100" dist="38100" dir="2700000" algn="tl">
                    <a:srgbClr val="000000">
                      <a:alpha val="43137"/>
                    </a:srgbClr>
                  </a:outerShdw>
                </a:effectLst>
                <a:cs typeface="Arial"/>
              </a:rPr>
              <a:t>2014</a:t>
            </a:r>
          </a:p>
        </p:txBody>
      </p:sp>
      <p:sp>
        <p:nvSpPr>
          <p:cNvPr id="36" name="Rectangle 35"/>
          <p:cNvSpPr/>
          <p:nvPr/>
        </p:nvSpPr>
        <p:spPr>
          <a:xfrm>
            <a:off x="705019" y="5094119"/>
            <a:ext cx="806498" cy="418576"/>
          </a:xfrm>
          <a:prstGeom prst="rect">
            <a:avLst/>
          </a:prstGeom>
        </p:spPr>
        <p:txBody>
          <a:bodyPr wrap="square" lIns="109728" tIns="54864" rIns="109728" bIns="54864">
            <a:spAutoFit/>
          </a:bodyPr>
          <a:lstStyle/>
          <a:p>
            <a:r>
              <a:rPr lang="en-US" sz="2000" b="1" spc="-6" dirty="0">
                <a:solidFill>
                  <a:srgbClr val="FFFFFF"/>
                </a:solidFill>
                <a:effectLst>
                  <a:outerShdw blurRad="38100" dist="38100" dir="2700000" algn="tl">
                    <a:srgbClr val="000000">
                      <a:alpha val="43137"/>
                    </a:srgbClr>
                  </a:outerShdw>
                </a:effectLst>
                <a:cs typeface="Arial"/>
              </a:rPr>
              <a:t>2010</a:t>
            </a:r>
          </a:p>
        </p:txBody>
      </p:sp>
      <p:sp>
        <p:nvSpPr>
          <p:cNvPr id="37" name="Rectangle 36"/>
          <p:cNvSpPr/>
          <p:nvPr/>
        </p:nvSpPr>
        <p:spPr>
          <a:xfrm>
            <a:off x="5889649" y="4402835"/>
            <a:ext cx="806498" cy="418576"/>
          </a:xfrm>
          <a:prstGeom prst="rect">
            <a:avLst/>
          </a:prstGeom>
        </p:spPr>
        <p:txBody>
          <a:bodyPr wrap="square" lIns="109728" tIns="54864" rIns="109728" bIns="54864">
            <a:spAutoFit/>
          </a:bodyPr>
          <a:lstStyle/>
          <a:p>
            <a:r>
              <a:rPr lang="en-US" sz="2000" b="1" spc="-6" dirty="0">
                <a:solidFill>
                  <a:srgbClr val="FFFFFF"/>
                </a:solidFill>
                <a:effectLst>
                  <a:outerShdw blurRad="38100" dist="38100" dir="2700000" algn="tl">
                    <a:srgbClr val="000000">
                      <a:alpha val="43137"/>
                    </a:srgbClr>
                  </a:outerShdw>
                </a:effectLst>
                <a:cs typeface="Arial"/>
              </a:rPr>
              <a:t>2022</a:t>
            </a:r>
          </a:p>
        </p:txBody>
      </p:sp>
      <p:sp>
        <p:nvSpPr>
          <p:cNvPr id="42" name="Rectangle 41"/>
          <p:cNvSpPr/>
          <p:nvPr/>
        </p:nvSpPr>
        <p:spPr>
          <a:xfrm>
            <a:off x="2606050" y="6822329"/>
            <a:ext cx="806498" cy="418576"/>
          </a:xfrm>
          <a:prstGeom prst="rect">
            <a:avLst/>
          </a:prstGeom>
        </p:spPr>
        <p:txBody>
          <a:bodyPr wrap="square" lIns="109728" tIns="54864" rIns="109728" bIns="54864">
            <a:spAutoFit/>
          </a:bodyPr>
          <a:lstStyle/>
          <a:p>
            <a:r>
              <a:rPr lang="en-US" sz="2000" b="1" spc="-6" dirty="0">
                <a:solidFill>
                  <a:srgbClr val="FFFFFF"/>
                </a:solidFill>
                <a:effectLst>
                  <a:outerShdw blurRad="38100" dist="38100" dir="2700000" algn="tl">
                    <a:srgbClr val="000000">
                      <a:alpha val="43137"/>
                    </a:srgbClr>
                  </a:outerShdw>
                </a:effectLst>
                <a:cs typeface="Arial"/>
              </a:rPr>
              <a:t>2022</a:t>
            </a:r>
          </a:p>
        </p:txBody>
      </p:sp>
      <p:sp>
        <p:nvSpPr>
          <p:cNvPr id="43" name="Rectangle 42"/>
          <p:cNvSpPr/>
          <p:nvPr/>
        </p:nvSpPr>
        <p:spPr>
          <a:xfrm>
            <a:off x="7329824" y="4690870"/>
            <a:ext cx="806498" cy="418576"/>
          </a:xfrm>
          <a:prstGeom prst="rect">
            <a:avLst/>
          </a:prstGeom>
        </p:spPr>
        <p:txBody>
          <a:bodyPr wrap="square" lIns="109728" tIns="54864" rIns="109728" bIns="54864">
            <a:spAutoFit/>
          </a:bodyPr>
          <a:lstStyle/>
          <a:p>
            <a:r>
              <a:rPr lang="en-US" sz="2000" b="1" spc="-6" dirty="0">
                <a:solidFill>
                  <a:srgbClr val="FFFFFF"/>
                </a:solidFill>
                <a:effectLst>
                  <a:outerShdw blurRad="38100" dist="38100" dir="2700000" algn="tl">
                    <a:srgbClr val="000000">
                      <a:alpha val="43137"/>
                    </a:srgbClr>
                  </a:outerShdw>
                </a:effectLst>
                <a:cs typeface="Arial"/>
              </a:rPr>
              <a:t>2000</a:t>
            </a:r>
          </a:p>
        </p:txBody>
      </p:sp>
      <p:sp>
        <p:nvSpPr>
          <p:cNvPr id="2" name="Rectangle 1">
            <a:extLst>
              <a:ext uri="{FF2B5EF4-FFF2-40B4-BE49-F238E27FC236}">
                <a16:creationId xmlns:a16="http://schemas.microsoft.com/office/drawing/2014/main" id="{02BE0ACB-270D-5C51-D54B-1F6BA8BF824E}"/>
              </a:ext>
            </a:extLst>
          </p:cNvPr>
          <p:cNvSpPr/>
          <p:nvPr/>
        </p:nvSpPr>
        <p:spPr>
          <a:xfrm>
            <a:off x="5160261" y="2230371"/>
            <a:ext cx="1107618" cy="418576"/>
          </a:xfrm>
          <a:prstGeom prst="rect">
            <a:avLst/>
          </a:prstGeom>
        </p:spPr>
        <p:txBody>
          <a:bodyPr wrap="square" lIns="109728" tIns="54864" rIns="109728" bIns="54864">
            <a:spAutoFit/>
          </a:bodyPr>
          <a:lstStyle/>
          <a:p>
            <a:r>
              <a:rPr lang="en-US" sz="2000" b="1" spc="-6" dirty="0">
                <a:solidFill>
                  <a:srgbClr val="FFFFFF"/>
                </a:solidFill>
                <a:effectLst>
                  <a:outerShdw blurRad="38100" dist="38100" dir="2700000" algn="tl">
                    <a:srgbClr val="000000">
                      <a:alpha val="43137"/>
                    </a:srgbClr>
                  </a:outerShdw>
                </a:effectLst>
                <a:cs typeface="Arial"/>
              </a:rPr>
              <a:t>2025-6</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3" descr="G:\Land Technical\Maps\Aerial Photos\2023 Aerial.jpg"/>
          <p:cNvPicPr>
            <a:picLocks noChangeAspect="1" noChangeArrowheads="1"/>
          </p:cNvPicPr>
          <p:nvPr/>
        </p:nvPicPr>
        <p:blipFill>
          <a:blip r:embed="rId3" cstate="print"/>
          <a:srcRect l="7208" t="29120" r="53472" b="27179"/>
          <a:stretch>
            <a:fillRect/>
          </a:stretch>
        </p:blipFill>
        <p:spPr bwMode="auto">
          <a:xfrm>
            <a:off x="3707" y="0"/>
            <a:ext cx="10969093" cy="8229781"/>
          </a:xfrm>
          <a:prstGeom prst="rect">
            <a:avLst/>
          </a:prstGeom>
          <a:noFill/>
        </p:spPr>
      </p:pic>
      <p:cxnSp>
        <p:nvCxnSpPr>
          <p:cNvPr id="49" name="Straight Connector 48"/>
          <p:cNvCxnSpPr/>
          <p:nvPr/>
        </p:nvCxnSpPr>
        <p:spPr>
          <a:xfrm>
            <a:off x="1453910" y="1925734"/>
            <a:ext cx="0" cy="6303866"/>
          </a:xfrm>
          <a:prstGeom prst="line">
            <a:avLst/>
          </a:prstGeom>
          <a:ln w="76200">
            <a:solidFill>
              <a:schemeClr val="bg1">
                <a:alpha val="60000"/>
              </a:schemeClr>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52" name="Freeform 51"/>
          <p:cNvSpPr/>
          <p:nvPr/>
        </p:nvSpPr>
        <p:spPr>
          <a:xfrm>
            <a:off x="1396303" y="3198585"/>
            <a:ext cx="1049265" cy="2395700"/>
          </a:xfrm>
          <a:custGeom>
            <a:avLst/>
            <a:gdLst>
              <a:gd name="connsiteX0" fmla="*/ 921600 w 1581600"/>
              <a:gd name="connsiteY0" fmla="*/ 2928000 h 3092400"/>
              <a:gd name="connsiteX1" fmla="*/ 201600 w 1581600"/>
              <a:gd name="connsiteY1" fmla="*/ 1920000 h 3092400"/>
              <a:gd name="connsiteX2" fmla="*/ 21600 w 1581600"/>
              <a:gd name="connsiteY2" fmla="*/ 811200 h 3092400"/>
              <a:gd name="connsiteX3" fmla="*/ 72000 w 1581600"/>
              <a:gd name="connsiteY3" fmla="*/ 127200 h 3092400"/>
              <a:gd name="connsiteX4" fmla="*/ 417600 w 1581600"/>
              <a:gd name="connsiteY4" fmla="*/ 48000 h 3092400"/>
              <a:gd name="connsiteX5" fmla="*/ 950400 w 1581600"/>
              <a:gd name="connsiteY5" fmla="*/ 242400 h 3092400"/>
              <a:gd name="connsiteX6" fmla="*/ 1296000 w 1581600"/>
              <a:gd name="connsiteY6" fmla="*/ 408000 h 3092400"/>
              <a:gd name="connsiteX7" fmla="*/ 1281600 w 1581600"/>
              <a:gd name="connsiteY7" fmla="*/ 1308000 h 3092400"/>
              <a:gd name="connsiteX8" fmla="*/ 1209600 w 1581600"/>
              <a:gd name="connsiteY8" fmla="*/ 1740000 h 3092400"/>
              <a:gd name="connsiteX9" fmla="*/ 1411200 w 1581600"/>
              <a:gd name="connsiteY9" fmla="*/ 2042400 h 3092400"/>
              <a:gd name="connsiteX10" fmla="*/ 1569600 w 1581600"/>
              <a:gd name="connsiteY10" fmla="*/ 2409600 h 3092400"/>
              <a:gd name="connsiteX11" fmla="*/ 1483200 w 1581600"/>
              <a:gd name="connsiteY11" fmla="*/ 2769600 h 3092400"/>
              <a:gd name="connsiteX12" fmla="*/ 1065600 w 1581600"/>
              <a:gd name="connsiteY12" fmla="*/ 2906400 h 3092400"/>
              <a:gd name="connsiteX13" fmla="*/ 921600 w 1581600"/>
              <a:gd name="connsiteY13" fmla="*/ 2928000 h 3092400"/>
              <a:gd name="connsiteX0" fmla="*/ 409938 w 1581600"/>
              <a:gd name="connsiteY0" fmla="*/ 2832778 h 2997179"/>
              <a:gd name="connsiteX1" fmla="*/ 201600 w 1581600"/>
              <a:gd name="connsiteY1" fmla="*/ 1920000 h 2997179"/>
              <a:gd name="connsiteX2" fmla="*/ 21600 w 1581600"/>
              <a:gd name="connsiteY2" fmla="*/ 811200 h 2997179"/>
              <a:gd name="connsiteX3" fmla="*/ 72000 w 1581600"/>
              <a:gd name="connsiteY3" fmla="*/ 127200 h 2997179"/>
              <a:gd name="connsiteX4" fmla="*/ 417600 w 1581600"/>
              <a:gd name="connsiteY4" fmla="*/ 48000 h 2997179"/>
              <a:gd name="connsiteX5" fmla="*/ 950400 w 1581600"/>
              <a:gd name="connsiteY5" fmla="*/ 242400 h 2997179"/>
              <a:gd name="connsiteX6" fmla="*/ 1296000 w 1581600"/>
              <a:gd name="connsiteY6" fmla="*/ 408000 h 2997179"/>
              <a:gd name="connsiteX7" fmla="*/ 1281600 w 1581600"/>
              <a:gd name="connsiteY7" fmla="*/ 1308000 h 2997179"/>
              <a:gd name="connsiteX8" fmla="*/ 1209600 w 1581600"/>
              <a:gd name="connsiteY8" fmla="*/ 1740000 h 2997179"/>
              <a:gd name="connsiteX9" fmla="*/ 1411200 w 1581600"/>
              <a:gd name="connsiteY9" fmla="*/ 2042400 h 2997179"/>
              <a:gd name="connsiteX10" fmla="*/ 1569600 w 1581600"/>
              <a:gd name="connsiteY10" fmla="*/ 2409600 h 2997179"/>
              <a:gd name="connsiteX11" fmla="*/ 1483200 w 1581600"/>
              <a:gd name="connsiteY11" fmla="*/ 2769600 h 2997179"/>
              <a:gd name="connsiteX12" fmla="*/ 1065600 w 1581600"/>
              <a:gd name="connsiteY12" fmla="*/ 2906400 h 2997179"/>
              <a:gd name="connsiteX13" fmla="*/ 409938 w 1581600"/>
              <a:gd name="connsiteY13" fmla="*/ 2832778 h 2997179"/>
              <a:gd name="connsiteX0" fmla="*/ 409938 w 1602061"/>
              <a:gd name="connsiteY0" fmla="*/ 2832778 h 2997178"/>
              <a:gd name="connsiteX1" fmla="*/ 201600 w 1602061"/>
              <a:gd name="connsiteY1" fmla="*/ 1920000 h 2997178"/>
              <a:gd name="connsiteX2" fmla="*/ 21600 w 1602061"/>
              <a:gd name="connsiteY2" fmla="*/ 811200 h 2997178"/>
              <a:gd name="connsiteX3" fmla="*/ 72000 w 1602061"/>
              <a:gd name="connsiteY3" fmla="*/ 127200 h 2997178"/>
              <a:gd name="connsiteX4" fmla="*/ 417600 w 1602061"/>
              <a:gd name="connsiteY4" fmla="*/ 48000 h 2997178"/>
              <a:gd name="connsiteX5" fmla="*/ 950400 w 1602061"/>
              <a:gd name="connsiteY5" fmla="*/ 242400 h 2997178"/>
              <a:gd name="connsiteX6" fmla="*/ 1296000 w 1602061"/>
              <a:gd name="connsiteY6" fmla="*/ 408000 h 2997178"/>
              <a:gd name="connsiteX7" fmla="*/ 1281600 w 1602061"/>
              <a:gd name="connsiteY7" fmla="*/ 1308000 h 2997178"/>
              <a:gd name="connsiteX8" fmla="*/ 1209600 w 1602061"/>
              <a:gd name="connsiteY8" fmla="*/ 1740000 h 2997178"/>
              <a:gd name="connsiteX9" fmla="*/ 1411200 w 1602061"/>
              <a:gd name="connsiteY9" fmla="*/ 2042400 h 2997178"/>
              <a:gd name="connsiteX10" fmla="*/ 1569600 w 1602061"/>
              <a:gd name="connsiteY10" fmla="*/ 2409600 h 2997178"/>
              <a:gd name="connsiteX11" fmla="*/ 1216436 w 1602061"/>
              <a:gd name="connsiteY11" fmla="*/ 2767873 h 2997178"/>
              <a:gd name="connsiteX12" fmla="*/ 1065600 w 1602061"/>
              <a:gd name="connsiteY12" fmla="*/ 2906400 h 2997178"/>
              <a:gd name="connsiteX13" fmla="*/ 409938 w 1602061"/>
              <a:gd name="connsiteY13" fmla="*/ 2832778 h 2997178"/>
              <a:gd name="connsiteX0" fmla="*/ 409938 w 1602061"/>
              <a:gd name="connsiteY0" fmla="*/ 2832778 h 2995725"/>
              <a:gd name="connsiteX1" fmla="*/ 201600 w 1602061"/>
              <a:gd name="connsiteY1" fmla="*/ 1920000 h 2995725"/>
              <a:gd name="connsiteX2" fmla="*/ 21600 w 1602061"/>
              <a:gd name="connsiteY2" fmla="*/ 811200 h 2995725"/>
              <a:gd name="connsiteX3" fmla="*/ 72000 w 1602061"/>
              <a:gd name="connsiteY3" fmla="*/ 127200 h 2995725"/>
              <a:gd name="connsiteX4" fmla="*/ 417600 w 1602061"/>
              <a:gd name="connsiteY4" fmla="*/ 48000 h 2995725"/>
              <a:gd name="connsiteX5" fmla="*/ 950400 w 1602061"/>
              <a:gd name="connsiteY5" fmla="*/ 242400 h 2995725"/>
              <a:gd name="connsiteX6" fmla="*/ 1296000 w 1602061"/>
              <a:gd name="connsiteY6" fmla="*/ 408000 h 2995725"/>
              <a:gd name="connsiteX7" fmla="*/ 1281600 w 1602061"/>
              <a:gd name="connsiteY7" fmla="*/ 1308000 h 2995725"/>
              <a:gd name="connsiteX8" fmla="*/ 1209600 w 1602061"/>
              <a:gd name="connsiteY8" fmla="*/ 1740000 h 2995725"/>
              <a:gd name="connsiteX9" fmla="*/ 1411200 w 1602061"/>
              <a:gd name="connsiteY9" fmla="*/ 2042400 h 2995725"/>
              <a:gd name="connsiteX10" fmla="*/ 1569600 w 1602061"/>
              <a:gd name="connsiteY10" fmla="*/ 2409600 h 2995725"/>
              <a:gd name="connsiteX11" fmla="*/ 1216436 w 1602061"/>
              <a:gd name="connsiteY11" fmla="*/ 2767873 h 2995725"/>
              <a:gd name="connsiteX12" fmla="*/ 755580 w 1602061"/>
              <a:gd name="connsiteY12" fmla="*/ 2897685 h 2995725"/>
              <a:gd name="connsiteX13" fmla="*/ 409938 w 1602061"/>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216436 w 1419662"/>
              <a:gd name="connsiteY11" fmla="*/ 2767873 h 2995725"/>
              <a:gd name="connsiteX12" fmla="*/ 755580 w 1419662"/>
              <a:gd name="connsiteY12" fmla="*/ 2897685 h 2995725"/>
              <a:gd name="connsiteX13" fmla="*/ 409938 w 1419662"/>
              <a:gd name="connsiteY13" fmla="*/ 2832778 h 2995725"/>
              <a:gd name="connsiteX0" fmla="*/ 409938 w 1419662"/>
              <a:gd name="connsiteY0" fmla="*/ 2832778 h 2995725"/>
              <a:gd name="connsiteX1" fmla="*/ 201600 w 1419662"/>
              <a:gd name="connsiteY1" fmla="*/ 1920000 h 2995725"/>
              <a:gd name="connsiteX2" fmla="*/ 21600 w 1419662"/>
              <a:gd name="connsiteY2" fmla="*/ 811200 h 2995725"/>
              <a:gd name="connsiteX3" fmla="*/ 72000 w 1419662"/>
              <a:gd name="connsiteY3" fmla="*/ 127200 h 2995725"/>
              <a:gd name="connsiteX4" fmla="*/ 417600 w 1419662"/>
              <a:gd name="connsiteY4" fmla="*/ 48000 h 2995725"/>
              <a:gd name="connsiteX5" fmla="*/ 950400 w 1419662"/>
              <a:gd name="connsiteY5" fmla="*/ 242400 h 2995725"/>
              <a:gd name="connsiteX6" fmla="*/ 1296000 w 1419662"/>
              <a:gd name="connsiteY6" fmla="*/ 408000 h 2995725"/>
              <a:gd name="connsiteX7" fmla="*/ 1281600 w 1419662"/>
              <a:gd name="connsiteY7" fmla="*/ 1308000 h 2995725"/>
              <a:gd name="connsiteX8" fmla="*/ 1209600 w 1419662"/>
              <a:gd name="connsiteY8" fmla="*/ 1740000 h 2995725"/>
              <a:gd name="connsiteX9" fmla="*/ 1411200 w 1419662"/>
              <a:gd name="connsiteY9" fmla="*/ 2042400 h 2995725"/>
              <a:gd name="connsiteX10" fmla="*/ 1158829 w 1419662"/>
              <a:gd name="connsiteY10" fmla="*/ 2118820 h 2995725"/>
              <a:gd name="connsiteX11" fmla="*/ 1043615 w 1419662"/>
              <a:gd name="connsiteY11" fmla="*/ 2508253 h 2995725"/>
              <a:gd name="connsiteX12" fmla="*/ 755580 w 1419662"/>
              <a:gd name="connsiteY12" fmla="*/ 2897685 h 2995725"/>
              <a:gd name="connsiteX13" fmla="*/ 409938 w 1419662"/>
              <a:gd name="connsiteY13"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1209600 w 1351200"/>
              <a:gd name="connsiteY8" fmla="*/ 1740000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51200"/>
              <a:gd name="connsiteY0" fmla="*/ 2832778 h 2995725"/>
              <a:gd name="connsiteX1" fmla="*/ 201600 w 1351200"/>
              <a:gd name="connsiteY1" fmla="*/ 1920000 h 2995725"/>
              <a:gd name="connsiteX2" fmla="*/ 21600 w 1351200"/>
              <a:gd name="connsiteY2" fmla="*/ 811200 h 2995725"/>
              <a:gd name="connsiteX3" fmla="*/ 72000 w 1351200"/>
              <a:gd name="connsiteY3" fmla="*/ 127200 h 2995725"/>
              <a:gd name="connsiteX4" fmla="*/ 417600 w 1351200"/>
              <a:gd name="connsiteY4" fmla="*/ 48000 h 2995725"/>
              <a:gd name="connsiteX5" fmla="*/ 950400 w 1351200"/>
              <a:gd name="connsiteY5" fmla="*/ 242400 h 2995725"/>
              <a:gd name="connsiteX6" fmla="*/ 1296000 w 1351200"/>
              <a:gd name="connsiteY6" fmla="*/ 408000 h 2995725"/>
              <a:gd name="connsiteX7" fmla="*/ 1281600 w 1351200"/>
              <a:gd name="connsiteY7" fmla="*/ 1308000 h 2995725"/>
              <a:gd name="connsiteX8" fmla="*/ 928401 w 1351200"/>
              <a:gd name="connsiteY8" fmla="*/ 1469764 h 2995725"/>
              <a:gd name="connsiteX9" fmla="*/ 1158829 w 1351200"/>
              <a:gd name="connsiteY9" fmla="*/ 2118820 h 2995725"/>
              <a:gd name="connsiteX10" fmla="*/ 1043615 w 1351200"/>
              <a:gd name="connsiteY10" fmla="*/ 2508253 h 2995725"/>
              <a:gd name="connsiteX11" fmla="*/ 755580 w 1351200"/>
              <a:gd name="connsiteY11" fmla="*/ 2897685 h 2995725"/>
              <a:gd name="connsiteX12" fmla="*/ 409938 w 1351200"/>
              <a:gd name="connsiteY12" fmla="*/ 2832778 h 2995725"/>
              <a:gd name="connsiteX0" fmla="*/ 409938 w 1349940"/>
              <a:gd name="connsiteY0" fmla="*/ 2832778 h 2995725"/>
              <a:gd name="connsiteX1" fmla="*/ 201600 w 1349940"/>
              <a:gd name="connsiteY1" fmla="*/ 1920000 h 2995725"/>
              <a:gd name="connsiteX2" fmla="*/ 21600 w 1349940"/>
              <a:gd name="connsiteY2" fmla="*/ 811200 h 2995725"/>
              <a:gd name="connsiteX3" fmla="*/ 72000 w 1349940"/>
              <a:gd name="connsiteY3" fmla="*/ 127200 h 2995725"/>
              <a:gd name="connsiteX4" fmla="*/ 417600 w 1349940"/>
              <a:gd name="connsiteY4" fmla="*/ 48000 h 2995725"/>
              <a:gd name="connsiteX5" fmla="*/ 950400 w 1349940"/>
              <a:gd name="connsiteY5" fmla="*/ 242400 h 2995725"/>
              <a:gd name="connsiteX6" fmla="*/ 1296000 w 1349940"/>
              <a:gd name="connsiteY6" fmla="*/ 408000 h 2995725"/>
              <a:gd name="connsiteX7" fmla="*/ 1274043 w 1349940"/>
              <a:gd name="connsiteY7" fmla="*/ 1015426 h 2995725"/>
              <a:gd name="connsiteX8" fmla="*/ 928401 w 1349940"/>
              <a:gd name="connsiteY8" fmla="*/ 1469764 h 2995725"/>
              <a:gd name="connsiteX9" fmla="*/ 1158829 w 1349940"/>
              <a:gd name="connsiteY9" fmla="*/ 2118820 h 2995725"/>
              <a:gd name="connsiteX10" fmla="*/ 1043615 w 1349940"/>
              <a:gd name="connsiteY10" fmla="*/ 2508253 h 2995725"/>
              <a:gd name="connsiteX11" fmla="*/ 755580 w 1349940"/>
              <a:gd name="connsiteY11" fmla="*/ 2897685 h 2995725"/>
              <a:gd name="connsiteX12" fmla="*/ 409938 w 1349940"/>
              <a:gd name="connsiteY12" fmla="*/ 2832778 h 2995725"/>
              <a:gd name="connsiteX0" fmla="*/ 409938 w 1322049"/>
              <a:gd name="connsiteY0" fmla="*/ 2832778 h 2995725"/>
              <a:gd name="connsiteX1" fmla="*/ 201600 w 1322049"/>
              <a:gd name="connsiteY1" fmla="*/ 1920000 h 2995725"/>
              <a:gd name="connsiteX2" fmla="*/ 21600 w 1322049"/>
              <a:gd name="connsiteY2" fmla="*/ 811200 h 2995725"/>
              <a:gd name="connsiteX3" fmla="*/ 72000 w 1322049"/>
              <a:gd name="connsiteY3" fmla="*/ 127200 h 2995725"/>
              <a:gd name="connsiteX4" fmla="*/ 417600 w 1322049"/>
              <a:gd name="connsiteY4" fmla="*/ 48000 h 2995725"/>
              <a:gd name="connsiteX5" fmla="*/ 950400 w 1322049"/>
              <a:gd name="connsiteY5" fmla="*/ 242400 h 2995725"/>
              <a:gd name="connsiteX6" fmla="*/ 1216436 w 1322049"/>
              <a:gd name="connsiteY6" fmla="*/ 496182 h 2995725"/>
              <a:gd name="connsiteX7" fmla="*/ 1274043 w 1322049"/>
              <a:gd name="connsiteY7" fmla="*/ 1015426 h 2995725"/>
              <a:gd name="connsiteX8" fmla="*/ 928401 w 1322049"/>
              <a:gd name="connsiteY8" fmla="*/ 1469764 h 2995725"/>
              <a:gd name="connsiteX9" fmla="*/ 1158829 w 1322049"/>
              <a:gd name="connsiteY9" fmla="*/ 2118820 h 2995725"/>
              <a:gd name="connsiteX10" fmla="*/ 1043615 w 1322049"/>
              <a:gd name="connsiteY10" fmla="*/ 2508253 h 2995725"/>
              <a:gd name="connsiteX11" fmla="*/ 755580 w 1322049"/>
              <a:gd name="connsiteY11" fmla="*/ 2897685 h 2995725"/>
              <a:gd name="connsiteX12" fmla="*/ 409938 w 1322049"/>
              <a:gd name="connsiteY12" fmla="*/ 2832778 h 299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2049" h="2995725">
                <a:moveTo>
                  <a:pt x="409938" y="2832778"/>
                </a:moveTo>
                <a:cubicBezTo>
                  <a:pt x="317608" y="2669831"/>
                  <a:pt x="266323" y="2256930"/>
                  <a:pt x="201600" y="1920000"/>
                </a:cubicBezTo>
                <a:cubicBezTo>
                  <a:pt x="136877" y="1583070"/>
                  <a:pt x="43200" y="1110000"/>
                  <a:pt x="21600" y="811200"/>
                </a:cubicBezTo>
                <a:cubicBezTo>
                  <a:pt x="0" y="512400"/>
                  <a:pt x="6000" y="254400"/>
                  <a:pt x="72000" y="127200"/>
                </a:cubicBezTo>
                <a:cubicBezTo>
                  <a:pt x="138000" y="0"/>
                  <a:pt x="271200" y="28800"/>
                  <a:pt x="417600" y="48000"/>
                </a:cubicBezTo>
                <a:cubicBezTo>
                  <a:pt x="564000" y="67200"/>
                  <a:pt x="817261" y="167703"/>
                  <a:pt x="950400" y="242400"/>
                </a:cubicBezTo>
                <a:cubicBezTo>
                  <a:pt x="1083539" y="317097"/>
                  <a:pt x="1162496" y="367344"/>
                  <a:pt x="1216436" y="496182"/>
                </a:cubicBezTo>
                <a:cubicBezTo>
                  <a:pt x="1270376" y="625020"/>
                  <a:pt x="1322049" y="853162"/>
                  <a:pt x="1274043" y="1015426"/>
                </a:cubicBezTo>
                <a:cubicBezTo>
                  <a:pt x="1226037" y="1177690"/>
                  <a:pt x="947603" y="1285865"/>
                  <a:pt x="928401" y="1469764"/>
                </a:cubicBezTo>
                <a:cubicBezTo>
                  <a:pt x="909199" y="1653663"/>
                  <a:pt x="1139627" y="1945739"/>
                  <a:pt x="1158829" y="2118820"/>
                </a:cubicBezTo>
                <a:cubicBezTo>
                  <a:pt x="1178031" y="2291901"/>
                  <a:pt x="1110823" y="2378442"/>
                  <a:pt x="1043615" y="2508253"/>
                </a:cubicBezTo>
                <a:cubicBezTo>
                  <a:pt x="976407" y="2638064"/>
                  <a:pt x="861193" y="2843598"/>
                  <a:pt x="755580" y="2897685"/>
                </a:cubicBezTo>
                <a:cubicBezTo>
                  <a:pt x="649967" y="2951772"/>
                  <a:pt x="502268" y="2995725"/>
                  <a:pt x="409938" y="2832778"/>
                </a:cubicBezTo>
                <a:close/>
              </a:path>
            </a:pathLst>
          </a:custGeom>
          <a:noFill/>
          <a:ln w="508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52"/>
          <p:cNvSpPr/>
          <p:nvPr/>
        </p:nvSpPr>
        <p:spPr>
          <a:xfrm>
            <a:off x="1223480" y="6099380"/>
            <a:ext cx="1036927" cy="1587056"/>
          </a:xfrm>
          <a:custGeom>
            <a:avLst/>
            <a:gdLst>
              <a:gd name="connsiteX0" fmla="*/ 0 w 1624800"/>
              <a:gd name="connsiteY0" fmla="*/ 1383600 h 1383600"/>
              <a:gd name="connsiteX1" fmla="*/ 187200 w 1624800"/>
              <a:gd name="connsiteY1" fmla="*/ 843600 h 1383600"/>
              <a:gd name="connsiteX2" fmla="*/ 518400 w 1624800"/>
              <a:gd name="connsiteY2" fmla="*/ 282000 h 1383600"/>
              <a:gd name="connsiteX3" fmla="*/ 979200 w 1624800"/>
              <a:gd name="connsiteY3" fmla="*/ 30000 h 1383600"/>
              <a:gd name="connsiteX4" fmla="*/ 1447200 w 1624800"/>
              <a:gd name="connsiteY4" fmla="*/ 462000 h 1383600"/>
              <a:gd name="connsiteX5" fmla="*/ 1533600 w 1624800"/>
              <a:gd name="connsiteY5" fmla="*/ 836400 h 1383600"/>
              <a:gd name="connsiteX6" fmla="*/ 900000 w 1624800"/>
              <a:gd name="connsiteY6" fmla="*/ 1383600 h 1383600"/>
              <a:gd name="connsiteX0" fmla="*/ 0 w 1703636"/>
              <a:gd name="connsiteY0" fmla="*/ 1383600 h 1383600"/>
              <a:gd name="connsiteX1" fmla="*/ 187200 w 1703636"/>
              <a:gd name="connsiteY1" fmla="*/ 843600 h 1383600"/>
              <a:gd name="connsiteX2" fmla="*/ 518400 w 1703636"/>
              <a:gd name="connsiteY2" fmla="*/ 282000 h 1383600"/>
              <a:gd name="connsiteX3" fmla="*/ 979200 w 1703636"/>
              <a:gd name="connsiteY3" fmla="*/ 30000 h 1383600"/>
              <a:gd name="connsiteX4" fmla="*/ 1447200 w 1703636"/>
              <a:gd name="connsiteY4" fmla="*/ 462000 h 1383600"/>
              <a:gd name="connsiteX5" fmla="*/ 1612436 w 1703636"/>
              <a:gd name="connsiteY5" fmla="*/ 898041 h 1383600"/>
              <a:gd name="connsiteX6" fmla="*/ 900000 w 1703636"/>
              <a:gd name="connsiteY6" fmla="*/ 1383600 h 1383600"/>
              <a:gd name="connsiteX0" fmla="*/ 0 w 1588422"/>
              <a:gd name="connsiteY0" fmla="*/ 1383600 h 1383600"/>
              <a:gd name="connsiteX1" fmla="*/ 187200 w 1588422"/>
              <a:gd name="connsiteY1" fmla="*/ 843600 h 1383600"/>
              <a:gd name="connsiteX2" fmla="*/ 518400 w 1588422"/>
              <a:gd name="connsiteY2" fmla="*/ 282000 h 1383600"/>
              <a:gd name="connsiteX3" fmla="*/ 979200 w 1588422"/>
              <a:gd name="connsiteY3" fmla="*/ 30000 h 1383600"/>
              <a:gd name="connsiteX4" fmla="*/ 1447200 w 1588422"/>
              <a:gd name="connsiteY4" fmla="*/ 462000 h 1383600"/>
              <a:gd name="connsiteX5" fmla="*/ 1497222 w 1588422"/>
              <a:gd name="connsiteY5" fmla="*/ 725220 h 1383600"/>
              <a:gd name="connsiteX6" fmla="*/ 900000 w 1588422"/>
              <a:gd name="connsiteY6" fmla="*/ 1383600 h 1383600"/>
              <a:gd name="connsiteX0" fmla="*/ 0 w 1576955"/>
              <a:gd name="connsiteY0" fmla="*/ 1383600 h 1871161"/>
              <a:gd name="connsiteX1" fmla="*/ 187200 w 1576955"/>
              <a:gd name="connsiteY1" fmla="*/ 843600 h 1871161"/>
              <a:gd name="connsiteX2" fmla="*/ 518400 w 1576955"/>
              <a:gd name="connsiteY2" fmla="*/ 282000 h 1871161"/>
              <a:gd name="connsiteX3" fmla="*/ 979200 w 1576955"/>
              <a:gd name="connsiteY3" fmla="*/ 30000 h 1871161"/>
              <a:gd name="connsiteX4" fmla="*/ 1447200 w 1576955"/>
              <a:gd name="connsiteY4" fmla="*/ 462000 h 1871161"/>
              <a:gd name="connsiteX5" fmla="*/ 1497222 w 1576955"/>
              <a:gd name="connsiteY5" fmla="*/ 725220 h 1871161"/>
              <a:gd name="connsiteX6" fmla="*/ 968793 w 1576955"/>
              <a:gd name="connsiteY6" fmla="*/ 1871161 h 1871161"/>
              <a:gd name="connsiteX0" fmla="*/ 0 w 1576956"/>
              <a:gd name="connsiteY0" fmla="*/ 1383600 h 2060803"/>
              <a:gd name="connsiteX1" fmla="*/ 187200 w 1576956"/>
              <a:gd name="connsiteY1" fmla="*/ 843600 h 2060803"/>
              <a:gd name="connsiteX2" fmla="*/ 518400 w 1576956"/>
              <a:gd name="connsiteY2" fmla="*/ 282000 h 2060803"/>
              <a:gd name="connsiteX3" fmla="*/ 979200 w 1576956"/>
              <a:gd name="connsiteY3" fmla="*/ 30000 h 2060803"/>
              <a:gd name="connsiteX4" fmla="*/ 1447200 w 1576956"/>
              <a:gd name="connsiteY4" fmla="*/ 462000 h 2060803"/>
              <a:gd name="connsiteX5" fmla="*/ 1497222 w 1576956"/>
              <a:gd name="connsiteY5" fmla="*/ 725220 h 2060803"/>
              <a:gd name="connsiteX6" fmla="*/ 968793 w 1576956"/>
              <a:gd name="connsiteY6" fmla="*/ 1871161 h 2060803"/>
              <a:gd name="connsiteX7" fmla="*/ 968129 w 1576956"/>
              <a:gd name="connsiteY7" fmla="*/ 1863072 h 2060803"/>
              <a:gd name="connsiteX0" fmla="*/ 58168 w 1635124"/>
              <a:gd name="connsiteY0" fmla="*/ 1383600 h 1989531"/>
              <a:gd name="connsiteX1" fmla="*/ 245368 w 1635124"/>
              <a:gd name="connsiteY1" fmla="*/ 843600 h 1989531"/>
              <a:gd name="connsiteX2" fmla="*/ 576568 w 1635124"/>
              <a:gd name="connsiteY2" fmla="*/ 282000 h 1989531"/>
              <a:gd name="connsiteX3" fmla="*/ 1037368 w 1635124"/>
              <a:gd name="connsiteY3" fmla="*/ 30000 h 1989531"/>
              <a:gd name="connsiteX4" fmla="*/ 1505368 w 1635124"/>
              <a:gd name="connsiteY4" fmla="*/ 462000 h 1989531"/>
              <a:gd name="connsiteX5" fmla="*/ 1555390 w 1635124"/>
              <a:gd name="connsiteY5" fmla="*/ 725220 h 1989531"/>
              <a:gd name="connsiteX6" fmla="*/ 1026961 w 1635124"/>
              <a:gd name="connsiteY6" fmla="*/ 1871161 h 1989531"/>
              <a:gd name="connsiteX7" fmla="*/ 0 w 1635124"/>
              <a:gd name="connsiteY7" fmla="*/ 1435437 h 1989531"/>
              <a:gd name="connsiteX0" fmla="*/ 58168 w 1635124"/>
              <a:gd name="connsiteY0" fmla="*/ 1383600 h 1989531"/>
              <a:gd name="connsiteX1" fmla="*/ 245368 w 1635124"/>
              <a:gd name="connsiteY1" fmla="*/ 843600 h 1989531"/>
              <a:gd name="connsiteX2" fmla="*/ 576568 w 1635124"/>
              <a:gd name="connsiteY2" fmla="*/ 282000 h 1989531"/>
              <a:gd name="connsiteX3" fmla="*/ 1037368 w 1635124"/>
              <a:gd name="connsiteY3" fmla="*/ 30000 h 1989531"/>
              <a:gd name="connsiteX4" fmla="*/ 1505368 w 1635124"/>
              <a:gd name="connsiteY4" fmla="*/ 462000 h 1989531"/>
              <a:gd name="connsiteX5" fmla="*/ 1555390 w 1635124"/>
              <a:gd name="connsiteY5" fmla="*/ 725220 h 1989531"/>
              <a:gd name="connsiteX6" fmla="*/ 1026961 w 1635124"/>
              <a:gd name="connsiteY6" fmla="*/ 1871161 h 1989531"/>
              <a:gd name="connsiteX7" fmla="*/ 0 w 1635124"/>
              <a:gd name="connsiteY7" fmla="*/ 1435437 h 1989531"/>
              <a:gd name="connsiteX8" fmla="*/ 58168 w 1635124"/>
              <a:gd name="connsiteY8" fmla="*/ 1383600 h 1989531"/>
              <a:gd name="connsiteX0" fmla="*/ 58168 w 1635124"/>
              <a:gd name="connsiteY0" fmla="*/ 1383600 h 2045471"/>
              <a:gd name="connsiteX1" fmla="*/ 245368 w 1635124"/>
              <a:gd name="connsiteY1" fmla="*/ 843600 h 2045471"/>
              <a:gd name="connsiteX2" fmla="*/ 576568 w 1635124"/>
              <a:gd name="connsiteY2" fmla="*/ 282000 h 2045471"/>
              <a:gd name="connsiteX3" fmla="*/ 1037368 w 1635124"/>
              <a:gd name="connsiteY3" fmla="*/ 30000 h 2045471"/>
              <a:gd name="connsiteX4" fmla="*/ 1505368 w 1635124"/>
              <a:gd name="connsiteY4" fmla="*/ 462000 h 2045471"/>
              <a:gd name="connsiteX5" fmla="*/ 1555390 w 1635124"/>
              <a:gd name="connsiteY5" fmla="*/ 725220 h 2045471"/>
              <a:gd name="connsiteX6" fmla="*/ 1026961 w 1635124"/>
              <a:gd name="connsiteY6" fmla="*/ 1871161 h 2045471"/>
              <a:gd name="connsiteX7" fmla="*/ 556739 w 1635124"/>
              <a:gd name="connsiteY7" fmla="*/ 1771081 h 2045471"/>
              <a:gd name="connsiteX8" fmla="*/ 0 w 1635124"/>
              <a:gd name="connsiteY8" fmla="*/ 1435437 h 2045471"/>
              <a:gd name="connsiteX9" fmla="*/ 58168 w 1635124"/>
              <a:gd name="connsiteY9" fmla="*/ 1383600 h 2045471"/>
              <a:gd name="connsiteX0" fmla="*/ 58168 w 1635124"/>
              <a:gd name="connsiteY0" fmla="*/ 1383600 h 2234264"/>
              <a:gd name="connsiteX1" fmla="*/ 245368 w 1635124"/>
              <a:gd name="connsiteY1" fmla="*/ 843600 h 2234264"/>
              <a:gd name="connsiteX2" fmla="*/ 576568 w 1635124"/>
              <a:gd name="connsiteY2" fmla="*/ 282000 h 2234264"/>
              <a:gd name="connsiteX3" fmla="*/ 1037368 w 1635124"/>
              <a:gd name="connsiteY3" fmla="*/ 30000 h 2234264"/>
              <a:gd name="connsiteX4" fmla="*/ 1505368 w 1635124"/>
              <a:gd name="connsiteY4" fmla="*/ 462000 h 2234264"/>
              <a:gd name="connsiteX5" fmla="*/ 1555390 w 1635124"/>
              <a:gd name="connsiteY5" fmla="*/ 725220 h 2234264"/>
              <a:gd name="connsiteX6" fmla="*/ 1026961 w 1635124"/>
              <a:gd name="connsiteY6" fmla="*/ 1871161 h 2234264"/>
              <a:gd name="connsiteX7" fmla="*/ 513480 w 1635124"/>
              <a:gd name="connsiteY7" fmla="*/ 2161644 h 2234264"/>
              <a:gd name="connsiteX8" fmla="*/ 0 w 1635124"/>
              <a:gd name="connsiteY8" fmla="*/ 1435437 h 2234264"/>
              <a:gd name="connsiteX9" fmla="*/ 58168 w 1635124"/>
              <a:gd name="connsiteY9" fmla="*/ 1383600 h 2234264"/>
              <a:gd name="connsiteX0" fmla="*/ 71214 w 1648170"/>
              <a:gd name="connsiteY0" fmla="*/ 1383600 h 2234265"/>
              <a:gd name="connsiteX1" fmla="*/ 86400 w 1648170"/>
              <a:gd name="connsiteY1" fmla="*/ 854470 h 2234265"/>
              <a:gd name="connsiteX2" fmla="*/ 589614 w 1648170"/>
              <a:gd name="connsiteY2" fmla="*/ 282000 h 2234265"/>
              <a:gd name="connsiteX3" fmla="*/ 1050414 w 1648170"/>
              <a:gd name="connsiteY3" fmla="*/ 30000 h 2234265"/>
              <a:gd name="connsiteX4" fmla="*/ 1518414 w 1648170"/>
              <a:gd name="connsiteY4" fmla="*/ 462000 h 2234265"/>
              <a:gd name="connsiteX5" fmla="*/ 1568436 w 1648170"/>
              <a:gd name="connsiteY5" fmla="*/ 725220 h 2234265"/>
              <a:gd name="connsiteX6" fmla="*/ 1040007 w 1648170"/>
              <a:gd name="connsiteY6" fmla="*/ 1871161 h 2234265"/>
              <a:gd name="connsiteX7" fmla="*/ 526526 w 1648170"/>
              <a:gd name="connsiteY7" fmla="*/ 2161644 h 2234265"/>
              <a:gd name="connsiteX8" fmla="*/ 13046 w 1648170"/>
              <a:gd name="connsiteY8" fmla="*/ 1435437 h 2234265"/>
              <a:gd name="connsiteX9" fmla="*/ 71214 w 1648170"/>
              <a:gd name="connsiteY9" fmla="*/ 1383600 h 2234265"/>
              <a:gd name="connsiteX0" fmla="*/ 0 w 1635124"/>
              <a:gd name="connsiteY0" fmla="*/ 1435437 h 2234265"/>
              <a:gd name="connsiteX1" fmla="*/ 73354 w 1635124"/>
              <a:gd name="connsiteY1" fmla="*/ 854470 h 2234265"/>
              <a:gd name="connsiteX2" fmla="*/ 576568 w 1635124"/>
              <a:gd name="connsiteY2" fmla="*/ 282000 h 2234265"/>
              <a:gd name="connsiteX3" fmla="*/ 1037368 w 1635124"/>
              <a:gd name="connsiteY3" fmla="*/ 30000 h 2234265"/>
              <a:gd name="connsiteX4" fmla="*/ 1505368 w 1635124"/>
              <a:gd name="connsiteY4" fmla="*/ 462000 h 2234265"/>
              <a:gd name="connsiteX5" fmla="*/ 1555390 w 1635124"/>
              <a:gd name="connsiteY5" fmla="*/ 725220 h 2234265"/>
              <a:gd name="connsiteX6" fmla="*/ 1026961 w 1635124"/>
              <a:gd name="connsiteY6" fmla="*/ 1871161 h 2234265"/>
              <a:gd name="connsiteX7" fmla="*/ 513480 w 1635124"/>
              <a:gd name="connsiteY7" fmla="*/ 2161644 h 2234265"/>
              <a:gd name="connsiteX8" fmla="*/ 0 w 1635124"/>
              <a:gd name="connsiteY8" fmla="*/ 1435437 h 2234265"/>
              <a:gd name="connsiteX0" fmla="*/ 0 w 1708478"/>
              <a:gd name="connsiteY0" fmla="*/ 1435435 h 2234265"/>
              <a:gd name="connsiteX1" fmla="*/ 146708 w 1708478"/>
              <a:gd name="connsiteY1" fmla="*/ 854470 h 2234265"/>
              <a:gd name="connsiteX2" fmla="*/ 649922 w 1708478"/>
              <a:gd name="connsiteY2" fmla="*/ 282000 h 2234265"/>
              <a:gd name="connsiteX3" fmla="*/ 1110722 w 1708478"/>
              <a:gd name="connsiteY3" fmla="*/ 30000 h 2234265"/>
              <a:gd name="connsiteX4" fmla="*/ 1578722 w 1708478"/>
              <a:gd name="connsiteY4" fmla="*/ 462000 h 2234265"/>
              <a:gd name="connsiteX5" fmla="*/ 1628744 w 1708478"/>
              <a:gd name="connsiteY5" fmla="*/ 725220 h 2234265"/>
              <a:gd name="connsiteX6" fmla="*/ 1100315 w 1708478"/>
              <a:gd name="connsiteY6" fmla="*/ 1871161 h 2234265"/>
              <a:gd name="connsiteX7" fmla="*/ 586834 w 1708478"/>
              <a:gd name="connsiteY7" fmla="*/ 2161644 h 2234265"/>
              <a:gd name="connsiteX8" fmla="*/ 0 w 1708478"/>
              <a:gd name="connsiteY8" fmla="*/ 1435435 h 2234265"/>
              <a:gd name="connsiteX0" fmla="*/ 0 w 1708478"/>
              <a:gd name="connsiteY0" fmla="*/ 1201849 h 2000679"/>
              <a:gd name="connsiteX1" fmla="*/ 146708 w 1708478"/>
              <a:gd name="connsiteY1" fmla="*/ 620884 h 2000679"/>
              <a:gd name="connsiteX2" fmla="*/ 649922 w 1708478"/>
              <a:gd name="connsiteY2" fmla="*/ 48414 h 2000679"/>
              <a:gd name="connsiteX3" fmla="*/ 1100316 w 1708478"/>
              <a:gd name="connsiteY3" fmla="*/ 330400 h 2000679"/>
              <a:gd name="connsiteX4" fmla="*/ 1578722 w 1708478"/>
              <a:gd name="connsiteY4" fmla="*/ 228414 h 2000679"/>
              <a:gd name="connsiteX5" fmla="*/ 1628744 w 1708478"/>
              <a:gd name="connsiteY5" fmla="*/ 491634 h 2000679"/>
              <a:gd name="connsiteX6" fmla="*/ 1100315 w 1708478"/>
              <a:gd name="connsiteY6" fmla="*/ 1637575 h 2000679"/>
              <a:gd name="connsiteX7" fmla="*/ 586834 w 1708478"/>
              <a:gd name="connsiteY7" fmla="*/ 1928058 h 2000679"/>
              <a:gd name="connsiteX8" fmla="*/ 0 w 1708478"/>
              <a:gd name="connsiteY8" fmla="*/ 1201849 h 2000679"/>
              <a:gd name="connsiteX0" fmla="*/ 0 w 1628744"/>
              <a:gd name="connsiteY0" fmla="*/ 1201849 h 2000679"/>
              <a:gd name="connsiteX1" fmla="*/ 146708 w 1628744"/>
              <a:gd name="connsiteY1" fmla="*/ 620884 h 2000679"/>
              <a:gd name="connsiteX2" fmla="*/ 649922 w 1628744"/>
              <a:gd name="connsiteY2" fmla="*/ 48414 h 2000679"/>
              <a:gd name="connsiteX3" fmla="*/ 1100316 w 1628744"/>
              <a:gd name="connsiteY3" fmla="*/ 330400 h 2000679"/>
              <a:gd name="connsiteX4" fmla="*/ 1628744 w 1628744"/>
              <a:gd name="connsiteY4" fmla="*/ 491634 h 2000679"/>
              <a:gd name="connsiteX5" fmla="*/ 1100315 w 1628744"/>
              <a:gd name="connsiteY5" fmla="*/ 1637575 h 2000679"/>
              <a:gd name="connsiteX6" fmla="*/ 586834 w 1628744"/>
              <a:gd name="connsiteY6" fmla="*/ 1928058 h 2000679"/>
              <a:gd name="connsiteX7" fmla="*/ 0 w 1628744"/>
              <a:gd name="connsiteY7" fmla="*/ 1201849 h 2000679"/>
              <a:gd name="connsiteX0" fmla="*/ 0 w 1320379"/>
              <a:gd name="connsiteY0" fmla="*/ 1201849 h 2000679"/>
              <a:gd name="connsiteX1" fmla="*/ 146708 w 1320379"/>
              <a:gd name="connsiteY1" fmla="*/ 620884 h 2000679"/>
              <a:gd name="connsiteX2" fmla="*/ 649922 w 1320379"/>
              <a:gd name="connsiteY2" fmla="*/ 48414 h 2000679"/>
              <a:gd name="connsiteX3" fmla="*/ 1100316 w 1320379"/>
              <a:gd name="connsiteY3" fmla="*/ 330400 h 2000679"/>
              <a:gd name="connsiteX4" fmla="*/ 1320379 w 1320379"/>
              <a:gd name="connsiteY4" fmla="*/ 838745 h 2000679"/>
              <a:gd name="connsiteX5" fmla="*/ 1100315 w 1320379"/>
              <a:gd name="connsiteY5" fmla="*/ 1637575 h 2000679"/>
              <a:gd name="connsiteX6" fmla="*/ 586834 w 1320379"/>
              <a:gd name="connsiteY6" fmla="*/ 1928058 h 2000679"/>
              <a:gd name="connsiteX7" fmla="*/ 0 w 1320379"/>
              <a:gd name="connsiteY7" fmla="*/ 1201849 h 2000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0379" h="2000679">
                <a:moveTo>
                  <a:pt x="0" y="1201849"/>
                </a:moveTo>
                <a:lnTo>
                  <a:pt x="146708" y="620884"/>
                </a:lnTo>
                <a:cubicBezTo>
                  <a:pt x="233108" y="437284"/>
                  <a:pt x="490987" y="96828"/>
                  <a:pt x="649922" y="48414"/>
                </a:cubicBezTo>
                <a:cubicBezTo>
                  <a:pt x="808857" y="0"/>
                  <a:pt x="988573" y="198678"/>
                  <a:pt x="1100316" y="330400"/>
                </a:cubicBezTo>
                <a:cubicBezTo>
                  <a:pt x="1212059" y="462122"/>
                  <a:pt x="1320379" y="620883"/>
                  <a:pt x="1320379" y="838745"/>
                </a:cubicBezTo>
                <a:cubicBezTo>
                  <a:pt x="1320379" y="1056607"/>
                  <a:pt x="1222572" y="1456023"/>
                  <a:pt x="1100315" y="1637575"/>
                </a:cubicBezTo>
                <a:cubicBezTo>
                  <a:pt x="978058" y="1819127"/>
                  <a:pt x="770220" y="2000679"/>
                  <a:pt x="586834" y="1928058"/>
                </a:cubicBezTo>
                <a:cubicBezTo>
                  <a:pt x="403448" y="1855437"/>
                  <a:pt x="83095" y="1266429"/>
                  <a:pt x="0" y="1201849"/>
                </a:cubicBez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Freeform 53"/>
          <p:cNvSpPr/>
          <p:nvPr/>
        </p:nvSpPr>
        <p:spPr>
          <a:xfrm rot="763876">
            <a:off x="2717582" y="5522654"/>
            <a:ext cx="893399" cy="866238"/>
          </a:xfrm>
          <a:custGeom>
            <a:avLst/>
            <a:gdLst>
              <a:gd name="connsiteX0" fmla="*/ 490800 w 1124400"/>
              <a:gd name="connsiteY0" fmla="*/ 0 h 1200000"/>
              <a:gd name="connsiteX1" fmla="*/ 843600 w 1124400"/>
              <a:gd name="connsiteY1" fmla="*/ 360000 h 1200000"/>
              <a:gd name="connsiteX2" fmla="*/ 1102800 w 1124400"/>
              <a:gd name="connsiteY2" fmla="*/ 720000 h 1200000"/>
              <a:gd name="connsiteX3" fmla="*/ 973200 w 1124400"/>
              <a:gd name="connsiteY3" fmla="*/ 1065600 h 1200000"/>
              <a:gd name="connsiteX4" fmla="*/ 217200 w 1124400"/>
              <a:gd name="connsiteY4" fmla="*/ 1123200 h 1200000"/>
              <a:gd name="connsiteX5" fmla="*/ 1200 w 1124400"/>
              <a:gd name="connsiteY5" fmla="*/ 604800 h 1200000"/>
              <a:gd name="connsiteX6" fmla="*/ 210000 w 1124400"/>
              <a:gd name="connsiteY6" fmla="*/ 201600 h 1200000"/>
              <a:gd name="connsiteX7" fmla="*/ 433200 w 1124400"/>
              <a:gd name="connsiteY7" fmla="*/ 108000 h 1200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24400"/>
              <a:gd name="connsiteY0" fmla="*/ 3901 h 1092000"/>
              <a:gd name="connsiteX1" fmla="*/ 843600 w 1124400"/>
              <a:gd name="connsiteY1" fmla="*/ 252000 h 1092000"/>
              <a:gd name="connsiteX2" fmla="*/ 1102800 w 1124400"/>
              <a:gd name="connsiteY2" fmla="*/ 612000 h 1092000"/>
              <a:gd name="connsiteX3" fmla="*/ 973200 w 1124400"/>
              <a:gd name="connsiteY3" fmla="*/ 957600 h 1092000"/>
              <a:gd name="connsiteX4" fmla="*/ 217200 w 1124400"/>
              <a:gd name="connsiteY4" fmla="*/ 1015200 h 1092000"/>
              <a:gd name="connsiteX5" fmla="*/ 1200 w 1124400"/>
              <a:gd name="connsiteY5" fmla="*/ 496800 h 1092000"/>
              <a:gd name="connsiteX6" fmla="*/ 210000 w 1124400"/>
              <a:gd name="connsiteY6" fmla="*/ 93600 h 1092000"/>
              <a:gd name="connsiteX7" fmla="*/ 433200 w 1124400"/>
              <a:gd name="connsiteY7" fmla="*/ 0 h 1092000"/>
              <a:gd name="connsiteX8" fmla="*/ 418653 w 1124400"/>
              <a:gd name="connsiteY8" fmla="*/ 3901 h 1092000"/>
              <a:gd name="connsiteX0" fmla="*/ 418653 w 1137618"/>
              <a:gd name="connsiteY0" fmla="*/ 3901 h 1092000"/>
              <a:gd name="connsiteX1" fmla="*/ 764295 w 1137618"/>
              <a:gd name="connsiteY1" fmla="*/ 291936 h 1092000"/>
              <a:gd name="connsiteX2" fmla="*/ 1102800 w 1137618"/>
              <a:gd name="connsiteY2" fmla="*/ 612000 h 1092000"/>
              <a:gd name="connsiteX3" fmla="*/ 973200 w 1137618"/>
              <a:gd name="connsiteY3" fmla="*/ 957600 h 1092000"/>
              <a:gd name="connsiteX4" fmla="*/ 217200 w 1137618"/>
              <a:gd name="connsiteY4" fmla="*/ 1015200 h 1092000"/>
              <a:gd name="connsiteX5" fmla="*/ 1200 w 1137618"/>
              <a:gd name="connsiteY5" fmla="*/ 496800 h 1092000"/>
              <a:gd name="connsiteX6" fmla="*/ 210000 w 1137618"/>
              <a:gd name="connsiteY6" fmla="*/ 93600 h 1092000"/>
              <a:gd name="connsiteX7" fmla="*/ 433200 w 1137618"/>
              <a:gd name="connsiteY7" fmla="*/ 0 h 1092000"/>
              <a:gd name="connsiteX8" fmla="*/ 418653 w 1137618"/>
              <a:gd name="connsiteY8" fmla="*/ 3901 h 10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7618" h="1092000">
                <a:moveTo>
                  <a:pt x="418653" y="3901"/>
                </a:moveTo>
                <a:cubicBezTo>
                  <a:pt x="796312" y="144878"/>
                  <a:pt x="650271" y="190586"/>
                  <a:pt x="764295" y="291936"/>
                </a:cubicBezTo>
                <a:cubicBezTo>
                  <a:pt x="878319" y="393286"/>
                  <a:pt x="1067982" y="501056"/>
                  <a:pt x="1102800" y="612000"/>
                </a:cubicBezTo>
                <a:cubicBezTo>
                  <a:pt x="1137618" y="722944"/>
                  <a:pt x="1120800" y="890400"/>
                  <a:pt x="973200" y="957600"/>
                </a:cubicBezTo>
                <a:cubicBezTo>
                  <a:pt x="825600" y="1024800"/>
                  <a:pt x="379200" y="1092000"/>
                  <a:pt x="217200" y="1015200"/>
                </a:cubicBezTo>
                <a:cubicBezTo>
                  <a:pt x="55200" y="938400"/>
                  <a:pt x="2400" y="650400"/>
                  <a:pt x="1200" y="496800"/>
                </a:cubicBezTo>
                <a:cubicBezTo>
                  <a:pt x="0" y="343200"/>
                  <a:pt x="138000" y="176400"/>
                  <a:pt x="210000" y="93600"/>
                </a:cubicBezTo>
                <a:cubicBezTo>
                  <a:pt x="282000" y="10800"/>
                  <a:pt x="357600" y="5400"/>
                  <a:pt x="433200" y="0"/>
                </a:cubicBezTo>
                <a:lnTo>
                  <a:pt x="418653" y="3901"/>
                </a:ln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 name="Freeform 63"/>
          <p:cNvSpPr/>
          <p:nvPr/>
        </p:nvSpPr>
        <p:spPr>
          <a:xfrm>
            <a:off x="4018241" y="273389"/>
            <a:ext cx="2728076" cy="5315044"/>
          </a:xfrm>
          <a:custGeom>
            <a:avLst/>
            <a:gdLst>
              <a:gd name="connsiteX0" fmla="*/ 469997 w 2728076"/>
              <a:gd name="connsiteY0" fmla="*/ 5443356 h 5457316"/>
              <a:gd name="connsiteX1" fmla="*/ 1084251 w 2728076"/>
              <a:gd name="connsiteY1" fmla="*/ 5345634 h 5457316"/>
              <a:gd name="connsiteX2" fmla="*/ 1147072 w 2728076"/>
              <a:gd name="connsiteY2" fmla="*/ 4773261 h 5457316"/>
              <a:gd name="connsiteX3" fmla="*/ 1272715 w 2728076"/>
              <a:gd name="connsiteY3" fmla="*/ 4256730 h 5457316"/>
              <a:gd name="connsiteX4" fmla="*/ 1684544 w 2728076"/>
              <a:gd name="connsiteY4" fmla="*/ 4333512 h 5457316"/>
              <a:gd name="connsiteX5" fmla="*/ 2019591 w 2728076"/>
              <a:gd name="connsiteY5" fmla="*/ 3607576 h 5457316"/>
              <a:gd name="connsiteX6" fmla="*/ 2354638 w 2728076"/>
              <a:gd name="connsiteY6" fmla="*/ 2923521 h 5457316"/>
              <a:gd name="connsiteX7" fmla="*/ 2675725 w 2728076"/>
              <a:gd name="connsiteY7" fmla="*/ 1925359 h 5457316"/>
              <a:gd name="connsiteX8" fmla="*/ 2668745 w 2728076"/>
              <a:gd name="connsiteY8" fmla="*/ 780614 h 5457316"/>
              <a:gd name="connsiteX9" fmla="*/ 2564043 w 2728076"/>
              <a:gd name="connsiteY9" fmla="*/ 103539 h 5457316"/>
              <a:gd name="connsiteX10" fmla="*/ 2152214 w 2728076"/>
              <a:gd name="connsiteY10" fmla="*/ 159380 h 5457316"/>
              <a:gd name="connsiteX11" fmla="*/ 1063310 w 2728076"/>
              <a:gd name="connsiteY11" fmla="*/ 1003979 h 5457316"/>
              <a:gd name="connsiteX12" fmla="*/ 714303 w 2728076"/>
              <a:gd name="connsiteY12" fmla="*/ 1506550 h 5457316"/>
              <a:gd name="connsiteX13" fmla="*/ 302474 w 2728076"/>
              <a:gd name="connsiteY13" fmla="*/ 2057982 h 5457316"/>
              <a:gd name="connsiteX14" fmla="*/ 16287 w 2728076"/>
              <a:gd name="connsiteY14" fmla="*/ 2832779 h 5457316"/>
              <a:gd name="connsiteX15" fmla="*/ 204751 w 2728076"/>
              <a:gd name="connsiteY15" fmla="*/ 3440052 h 5457316"/>
              <a:gd name="connsiteX16" fmla="*/ 330394 w 2728076"/>
              <a:gd name="connsiteY16" fmla="*/ 3677377 h 5457316"/>
              <a:gd name="connsiteX17" fmla="*/ 211732 w 2728076"/>
              <a:gd name="connsiteY17" fmla="*/ 4082226 h 5457316"/>
              <a:gd name="connsiteX18" fmla="*/ 155890 w 2728076"/>
              <a:gd name="connsiteY18" fmla="*/ 4815142 h 5457316"/>
              <a:gd name="connsiteX19" fmla="*/ 567719 w 2728076"/>
              <a:gd name="connsiteY19" fmla="*/ 4961726 h 5457316"/>
              <a:gd name="connsiteX20" fmla="*/ 1028409 w 2728076"/>
              <a:gd name="connsiteY20" fmla="*/ 4626678 h 5457316"/>
              <a:gd name="connsiteX0" fmla="*/ 1084251 w 2728076"/>
              <a:gd name="connsiteY0" fmla="*/ 5345634 h 5345634"/>
              <a:gd name="connsiteX1" fmla="*/ 1147072 w 2728076"/>
              <a:gd name="connsiteY1" fmla="*/ 4773261 h 5345634"/>
              <a:gd name="connsiteX2" fmla="*/ 1272715 w 2728076"/>
              <a:gd name="connsiteY2" fmla="*/ 4256730 h 5345634"/>
              <a:gd name="connsiteX3" fmla="*/ 1684544 w 2728076"/>
              <a:gd name="connsiteY3" fmla="*/ 4333512 h 5345634"/>
              <a:gd name="connsiteX4" fmla="*/ 2019591 w 2728076"/>
              <a:gd name="connsiteY4" fmla="*/ 3607576 h 5345634"/>
              <a:gd name="connsiteX5" fmla="*/ 2354638 w 2728076"/>
              <a:gd name="connsiteY5" fmla="*/ 2923521 h 5345634"/>
              <a:gd name="connsiteX6" fmla="*/ 2675725 w 2728076"/>
              <a:gd name="connsiteY6" fmla="*/ 1925359 h 5345634"/>
              <a:gd name="connsiteX7" fmla="*/ 2668745 w 2728076"/>
              <a:gd name="connsiteY7" fmla="*/ 780614 h 5345634"/>
              <a:gd name="connsiteX8" fmla="*/ 2564043 w 2728076"/>
              <a:gd name="connsiteY8" fmla="*/ 103539 h 5345634"/>
              <a:gd name="connsiteX9" fmla="*/ 2152214 w 2728076"/>
              <a:gd name="connsiteY9" fmla="*/ 159380 h 5345634"/>
              <a:gd name="connsiteX10" fmla="*/ 1063310 w 2728076"/>
              <a:gd name="connsiteY10" fmla="*/ 1003979 h 5345634"/>
              <a:gd name="connsiteX11" fmla="*/ 714303 w 2728076"/>
              <a:gd name="connsiteY11" fmla="*/ 1506550 h 5345634"/>
              <a:gd name="connsiteX12" fmla="*/ 302474 w 2728076"/>
              <a:gd name="connsiteY12" fmla="*/ 2057982 h 5345634"/>
              <a:gd name="connsiteX13" fmla="*/ 16287 w 2728076"/>
              <a:gd name="connsiteY13" fmla="*/ 2832779 h 5345634"/>
              <a:gd name="connsiteX14" fmla="*/ 204751 w 2728076"/>
              <a:gd name="connsiteY14" fmla="*/ 3440052 h 5345634"/>
              <a:gd name="connsiteX15" fmla="*/ 330394 w 2728076"/>
              <a:gd name="connsiteY15" fmla="*/ 3677377 h 5345634"/>
              <a:gd name="connsiteX16" fmla="*/ 211732 w 2728076"/>
              <a:gd name="connsiteY16" fmla="*/ 4082226 h 5345634"/>
              <a:gd name="connsiteX17" fmla="*/ 155890 w 2728076"/>
              <a:gd name="connsiteY17" fmla="*/ 4815142 h 5345634"/>
              <a:gd name="connsiteX18" fmla="*/ 567719 w 2728076"/>
              <a:gd name="connsiteY18" fmla="*/ 4961726 h 5345634"/>
              <a:gd name="connsiteX19" fmla="*/ 1028409 w 2728076"/>
              <a:gd name="connsiteY19" fmla="*/ 4626678 h 5345634"/>
              <a:gd name="connsiteX0" fmla="*/ 1084251 w 2728076"/>
              <a:gd name="connsiteY0" fmla="*/ 5345634 h 5345634"/>
              <a:gd name="connsiteX1" fmla="*/ 1272715 w 2728076"/>
              <a:gd name="connsiteY1" fmla="*/ 4256730 h 5345634"/>
              <a:gd name="connsiteX2" fmla="*/ 1684544 w 2728076"/>
              <a:gd name="connsiteY2" fmla="*/ 4333512 h 5345634"/>
              <a:gd name="connsiteX3" fmla="*/ 2019591 w 2728076"/>
              <a:gd name="connsiteY3" fmla="*/ 3607576 h 5345634"/>
              <a:gd name="connsiteX4" fmla="*/ 2354638 w 2728076"/>
              <a:gd name="connsiteY4" fmla="*/ 2923521 h 5345634"/>
              <a:gd name="connsiteX5" fmla="*/ 2675725 w 2728076"/>
              <a:gd name="connsiteY5" fmla="*/ 1925359 h 5345634"/>
              <a:gd name="connsiteX6" fmla="*/ 2668745 w 2728076"/>
              <a:gd name="connsiteY6" fmla="*/ 780614 h 5345634"/>
              <a:gd name="connsiteX7" fmla="*/ 2564043 w 2728076"/>
              <a:gd name="connsiteY7" fmla="*/ 103539 h 5345634"/>
              <a:gd name="connsiteX8" fmla="*/ 2152214 w 2728076"/>
              <a:gd name="connsiteY8" fmla="*/ 159380 h 5345634"/>
              <a:gd name="connsiteX9" fmla="*/ 1063310 w 2728076"/>
              <a:gd name="connsiteY9" fmla="*/ 1003979 h 5345634"/>
              <a:gd name="connsiteX10" fmla="*/ 714303 w 2728076"/>
              <a:gd name="connsiteY10" fmla="*/ 1506550 h 5345634"/>
              <a:gd name="connsiteX11" fmla="*/ 302474 w 2728076"/>
              <a:gd name="connsiteY11" fmla="*/ 2057982 h 5345634"/>
              <a:gd name="connsiteX12" fmla="*/ 16287 w 2728076"/>
              <a:gd name="connsiteY12" fmla="*/ 2832779 h 5345634"/>
              <a:gd name="connsiteX13" fmla="*/ 204751 w 2728076"/>
              <a:gd name="connsiteY13" fmla="*/ 3440052 h 5345634"/>
              <a:gd name="connsiteX14" fmla="*/ 330394 w 2728076"/>
              <a:gd name="connsiteY14" fmla="*/ 3677377 h 5345634"/>
              <a:gd name="connsiteX15" fmla="*/ 211732 w 2728076"/>
              <a:gd name="connsiteY15" fmla="*/ 4082226 h 5345634"/>
              <a:gd name="connsiteX16" fmla="*/ 155890 w 2728076"/>
              <a:gd name="connsiteY16" fmla="*/ 4815142 h 5345634"/>
              <a:gd name="connsiteX17" fmla="*/ 567719 w 2728076"/>
              <a:gd name="connsiteY17" fmla="*/ 4961726 h 5345634"/>
              <a:gd name="connsiteX18" fmla="*/ 1028409 w 2728076"/>
              <a:gd name="connsiteY18" fmla="*/ 4626678 h 5345634"/>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18" fmla="*/ 1272715 w 2728076"/>
              <a:gd name="connsiteY18" fmla="*/ 4256730 h 4993137"/>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211732 w 2728076"/>
              <a:gd name="connsiteY14" fmla="*/ 4082226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316019 w 2728076"/>
              <a:gd name="connsiteY14" fmla="*/ 4244660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272715 w 2728076"/>
              <a:gd name="connsiteY0" fmla="*/ 4256730 h 5255390"/>
              <a:gd name="connsiteX1" fmla="*/ 1684544 w 2728076"/>
              <a:gd name="connsiteY1" fmla="*/ 4333512 h 5255390"/>
              <a:gd name="connsiteX2" fmla="*/ 2019591 w 2728076"/>
              <a:gd name="connsiteY2" fmla="*/ 3607576 h 5255390"/>
              <a:gd name="connsiteX3" fmla="*/ 2354638 w 2728076"/>
              <a:gd name="connsiteY3" fmla="*/ 2923521 h 5255390"/>
              <a:gd name="connsiteX4" fmla="*/ 2675725 w 2728076"/>
              <a:gd name="connsiteY4" fmla="*/ 1925359 h 5255390"/>
              <a:gd name="connsiteX5" fmla="*/ 2668745 w 2728076"/>
              <a:gd name="connsiteY5" fmla="*/ 780614 h 5255390"/>
              <a:gd name="connsiteX6" fmla="*/ 2564043 w 2728076"/>
              <a:gd name="connsiteY6" fmla="*/ 103539 h 5255390"/>
              <a:gd name="connsiteX7" fmla="*/ 2152214 w 2728076"/>
              <a:gd name="connsiteY7" fmla="*/ 159380 h 5255390"/>
              <a:gd name="connsiteX8" fmla="*/ 1063310 w 2728076"/>
              <a:gd name="connsiteY8" fmla="*/ 1003979 h 5255390"/>
              <a:gd name="connsiteX9" fmla="*/ 714303 w 2728076"/>
              <a:gd name="connsiteY9" fmla="*/ 1506550 h 5255390"/>
              <a:gd name="connsiteX10" fmla="*/ 302474 w 2728076"/>
              <a:gd name="connsiteY10" fmla="*/ 2057982 h 5255390"/>
              <a:gd name="connsiteX11" fmla="*/ 16287 w 2728076"/>
              <a:gd name="connsiteY11" fmla="*/ 2832779 h 5255390"/>
              <a:gd name="connsiteX12" fmla="*/ 204751 w 2728076"/>
              <a:gd name="connsiteY12" fmla="*/ 3440052 h 5255390"/>
              <a:gd name="connsiteX13" fmla="*/ 330394 w 2728076"/>
              <a:gd name="connsiteY13" fmla="*/ 3677377 h 5255390"/>
              <a:gd name="connsiteX14" fmla="*/ 316019 w 2728076"/>
              <a:gd name="connsiteY14" fmla="*/ 4244660 h 5255390"/>
              <a:gd name="connsiteX15" fmla="*/ 155890 w 2728076"/>
              <a:gd name="connsiteY15" fmla="*/ 4815142 h 5255390"/>
              <a:gd name="connsiteX16" fmla="*/ 776875 w 2728076"/>
              <a:gd name="connsiteY16" fmla="*/ 5223979 h 5255390"/>
              <a:gd name="connsiteX17" fmla="*/ 1028409 w 2728076"/>
              <a:gd name="connsiteY17" fmla="*/ 4626678 h 5255390"/>
              <a:gd name="connsiteX18" fmla="*/ 1272715 w 2728076"/>
              <a:gd name="connsiteY18" fmla="*/ 4256730 h 5255390"/>
              <a:gd name="connsiteX0" fmla="*/ 1272715 w 2728076"/>
              <a:gd name="connsiteY0" fmla="*/ 4256730 h 5242250"/>
              <a:gd name="connsiteX1" fmla="*/ 1684544 w 2728076"/>
              <a:gd name="connsiteY1" fmla="*/ 4333512 h 5242250"/>
              <a:gd name="connsiteX2" fmla="*/ 2019591 w 2728076"/>
              <a:gd name="connsiteY2" fmla="*/ 3607576 h 5242250"/>
              <a:gd name="connsiteX3" fmla="*/ 2354638 w 2728076"/>
              <a:gd name="connsiteY3" fmla="*/ 2923521 h 5242250"/>
              <a:gd name="connsiteX4" fmla="*/ 2675725 w 2728076"/>
              <a:gd name="connsiteY4" fmla="*/ 1925359 h 5242250"/>
              <a:gd name="connsiteX5" fmla="*/ 2668745 w 2728076"/>
              <a:gd name="connsiteY5" fmla="*/ 780614 h 5242250"/>
              <a:gd name="connsiteX6" fmla="*/ 2564043 w 2728076"/>
              <a:gd name="connsiteY6" fmla="*/ 103539 h 5242250"/>
              <a:gd name="connsiteX7" fmla="*/ 2152214 w 2728076"/>
              <a:gd name="connsiteY7" fmla="*/ 159380 h 5242250"/>
              <a:gd name="connsiteX8" fmla="*/ 1063310 w 2728076"/>
              <a:gd name="connsiteY8" fmla="*/ 1003979 h 5242250"/>
              <a:gd name="connsiteX9" fmla="*/ 714303 w 2728076"/>
              <a:gd name="connsiteY9" fmla="*/ 1506550 h 5242250"/>
              <a:gd name="connsiteX10" fmla="*/ 302474 w 2728076"/>
              <a:gd name="connsiteY10" fmla="*/ 2057982 h 5242250"/>
              <a:gd name="connsiteX11" fmla="*/ 16287 w 2728076"/>
              <a:gd name="connsiteY11" fmla="*/ 2832779 h 5242250"/>
              <a:gd name="connsiteX12" fmla="*/ 204751 w 2728076"/>
              <a:gd name="connsiteY12" fmla="*/ 3440052 h 5242250"/>
              <a:gd name="connsiteX13" fmla="*/ 330394 w 2728076"/>
              <a:gd name="connsiteY13" fmla="*/ 3677377 h 5242250"/>
              <a:gd name="connsiteX14" fmla="*/ 316019 w 2728076"/>
              <a:gd name="connsiteY14" fmla="*/ 4244660 h 5242250"/>
              <a:gd name="connsiteX15" fmla="*/ 155890 w 2728076"/>
              <a:gd name="connsiteY15" fmla="*/ 4815142 h 5242250"/>
              <a:gd name="connsiteX16" fmla="*/ 776875 w 2728076"/>
              <a:gd name="connsiteY16" fmla="*/ 5223979 h 5242250"/>
              <a:gd name="connsiteX17" fmla="*/ 1122517 w 2728076"/>
              <a:gd name="connsiteY17" fmla="*/ 4705516 h 5242250"/>
              <a:gd name="connsiteX18" fmla="*/ 1272715 w 2728076"/>
              <a:gd name="connsiteY18" fmla="*/ 4256730 h 5242250"/>
              <a:gd name="connsiteX0" fmla="*/ 1410552 w 2728076"/>
              <a:gd name="connsiteY0" fmla="*/ 4359874 h 5242250"/>
              <a:gd name="connsiteX1" fmla="*/ 1684544 w 2728076"/>
              <a:gd name="connsiteY1" fmla="*/ 4333512 h 5242250"/>
              <a:gd name="connsiteX2" fmla="*/ 2019591 w 2728076"/>
              <a:gd name="connsiteY2" fmla="*/ 3607576 h 5242250"/>
              <a:gd name="connsiteX3" fmla="*/ 2354638 w 2728076"/>
              <a:gd name="connsiteY3" fmla="*/ 2923521 h 5242250"/>
              <a:gd name="connsiteX4" fmla="*/ 2675725 w 2728076"/>
              <a:gd name="connsiteY4" fmla="*/ 1925359 h 5242250"/>
              <a:gd name="connsiteX5" fmla="*/ 2668745 w 2728076"/>
              <a:gd name="connsiteY5" fmla="*/ 780614 h 5242250"/>
              <a:gd name="connsiteX6" fmla="*/ 2564043 w 2728076"/>
              <a:gd name="connsiteY6" fmla="*/ 103539 h 5242250"/>
              <a:gd name="connsiteX7" fmla="*/ 2152214 w 2728076"/>
              <a:gd name="connsiteY7" fmla="*/ 159380 h 5242250"/>
              <a:gd name="connsiteX8" fmla="*/ 1063310 w 2728076"/>
              <a:gd name="connsiteY8" fmla="*/ 1003979 h 5242250"/>
              <a:gd name="connsiteX9" fmla="*/ 714303 w 2728076"/>
              <a:gd name="connsiteY9" fmla="*/ 1506550 h 5242250"/>
              <a:gd name="connsiteX10" fmla="*/ 302474 w 2728076"/>
              <a:gd name="connsiteY10" fmla="*/ 2057982 h 5242250"/>
              <a:gd name="connsiteX11" fmla="*/ 16287 w 2728076"/>
              <a:gd name="connsiteY11" fmla="*/ 2832779 h 5242250"/>
              <a:gd name="connsiteX12" fmla="*/ 204751 w 2728076"/>
              <a:gd name="connsiteY12" fmla="*/ 3440052 h 5242250"/>
              <a:gd name="connsiteX13" fmla="*/ 330394 w 2728076"/>
              <a:gd name="connsiteY13" fmla="*/ 3677377 h 5242250"/>
              <a:gd name="connsiteX14" fmla="*/ 316019 w 2728076"/>
              <a:gd name="connsiteY14" fmla="*/ 4244660 h 5242250"/>
              <a:gd name="connsiteX15" fmla="*/ 155890 w 2728076"/>
              <a:gd name="connsiteY15" fmla="*/ 4815142 h 5242250"/>
              <a:gd name="connsiteX16" fmla="*/ 776875 w 2728076"/>
              <a:gd name="connsiteY16" fmla="*/ 5223979 h 5242250"/>
              <a:gd name="connsiteX17" fmla="*/ 1122517 w 2728076"/>
              <a:gd name="connsiteY17" fmla="*/ 4705516 h 5242250"/>
              <a:gd name="connsiteX18" fmla="*/ 1410552 w 2728076"/>
              <a:gd name="connsiteY18" fmla="*/ 4359874 h 5242250"/>
              <a:gd name="connsiteX0" fmla="*/ 1410552 w 2728076"/>
              <a:gd name="connsiteY0" fmla="*/ 4359874 h 5315044"/>
              <a:gd name="connsiteX1" fmla="*/ 1684544 w 2728076"/>
              <a:gd name="connsiteY1" fmla="*/ 4333512 h 5315044"/>
              <a:gd name="connsiteX2" fmla="*/ 2019591 w 2728076"/>
              <a:gd name="connsiteY2" fmla="*/ 3607576 h 5315044"/>
              <a:gd name="connsiteX3" fmla="*/ 2354638 w 2728076"/>
              <a:gd name="connsiteY3" fmla="*/ 2923521 h 5315044"/>
              <a:gd name="connsiteX4" fmla="*/ 2675725 w 2728076"/>
              <a:gd name="connsiteY4" fmla="*/ 1925359 h 5315044"/>
              <a:gd name="connsiteX5" fmla="*/ 2668745 w 2728076"/>
              <a:gd name="connsiteY5" fmla="*/ 780614 h 5315044"/>
              <a:gd name="connsiteX6" fmla="*/ 2564043 w 2728076"/>
              <a:gd name="connsiteY6" fmla="*/ 103539 h 5315044"/>
              <a:gd name="connsiteX7" fmla="*/ 2152214 w 2728076"/>
              <a:gd name="connsiteY7" fmla="*/ 159380 h 5315044"/>
              <a:gd name="connsiteX8" fmla="*/ 1063310 w 2728076"/>
              <a:gd name="connsiteY8" fmla="*/ 1003979 h 5315044"/>
              <a:gd name="connsiteX9" fmla="*/ 714303 w 2728076"/>
              <a:gd name="connsiteY9" fmla="*/ 1506550 h 5315044"/>
              <a:gd name="connsiteX10" fmla="*/ 302474 w 2728076"/>
              <a:gd name="connsiteY10" fmla="*/ 2057982 h 5315044"/>
              <a:gd name="connsiteX11" fmla="*/ 16287 w 2728076"/>
              <a:gd name="connsiteY11" fmla="*/ 2832779 h 5315044"/>
              <a:gd name="connsiteX12" fmla="*/ 204751 w 2728076"/>
              <a:gd name="connsiteY12" fmla="*/ 3440052 h 5315044"/>
              <a:gd name="connsiteX13" fmla="*/ 330394 w 2728076"/>
              <a:gd name="connsiteY13" fmla="*/ 3677377 h 5315044"/>
              <a:gd name="connsiteX14" fmla="*/ 316019 w 2728076"/>
              <a:gd name="connsiteY14" fmla="*/ 4244660 h 5315044"/>
              <a:gd name="connsiteX15" fmla="*/ 155890 w 2728076"/>
              <a:gd name="connsiteY15" fmla="*/ 4815142 h 5315044"/>
              <a:gd name="connsiteX16" fmla="*/ 776875 w 2728076"/>
              <a:gd name="connsiteY16" fmla="*/ 5223979 h 5315044"/>
              <a:gd name="connsiteX17" fmla="*/ 1122517 w 2728076"/>
              <a:gd name="connsiteY17" fmla="*/ 4705516 h 5315044"/>
              <a:gd name="connsiteX18" fmla="*/ 1410552 w 2728076"/>
              <a:gd name="connsiteY18" fmla="*/ 4359874 h 5315044"/>
              <a:gd name="connsiteX0" fmla="*/ 1410552 w 2728076"/>
              <a:gd name="connsiteY0" fmla="*/ 4359874 h 5315044"/>
              <a:gd name="connsiteX1" fmla="*/ 1684544 w 2728076"/>
              <a:gd name="connsiteY1" fmla="*/ 4333512 h 5315044"/>
              <a:gd name="connsiteX2" fmla="*/ 2019591 w 2728076"/>
              <a:gd name="connsiteY2" fmla="*/ 3607576 h 5315044"/>
              <a:gd name="connsiteX3" fmla="*/ 2354638 w 2728076"/>
              <a:gd name="connsiteY3" fmla="*/ 2923521 h 5315044"/>
              <a:gd name="connsiteX4" fmla="*/ 2675725 w 2728076"/>
              <a:gd name="connsiteY4" fmla="*/ 1925359 h 5315044"/>
              <a:gd name="connsiteX5" fmla="*/ 2668745 w 2728076"/>
              <a:gd name="connsiteY5" fmla="*/ 780614 h 5315044"/>
              <a:gd name="connsiteX6" fmla="*/ 2564043 w 2728076"/>
              <a:gd name="connsiteY6" fmla="*/ 103539 h 5315044"/>
              <a:gd name="connsiteX7" fmla="*/ 2152214 w 2728076"/>
              <a:gd name="connsiteY7" fmla="*/ 159380 h 5315044"/>
              <a:gd name="connsiteX8" fmla="*/ 1063310 w 2728076"/>
              <a:gd name="connsiteY8" fmla="*/ 1003979 h 5315044"/>
              <a:gd name="connsiteX9" fmla="*/ 714303 w 2728076"/>
              <a:gd name="connsiteY9" fmla="*/ 1506550 h 5315044"/>
              <a:gd name="connsiteX10" fmla="*/ 302474 w 2728076"/>
              <a:gd name="connsiteY10" fmla="*/ 2057982 h 5315044"/>
              <a:gd name="connsiteX11" fmla="*/ 16287 w 2728076"/>
              <a:gd name="connsiteY11" fmla="*/ 2832779 h 5315044"/>
              <a:gd name="connsiteX12" fmla="*/ 204751 w 2728076"/>
              <a:gd name="connsiteY12" fmla="*/ 3440052 h 5315044"/>
              <a:gd name="connsiteX13" fmla="*/ 330394 w 2728076"/>
              <a:gd name="connsiteY13" fmla="*/ 3677377 h 5315044"/>
              <a:gd name="connsiteX14" fmla="*/ 316019 w 2728076"/>
              <a:gd name="connsiteY14" fmla="*/ 4244660 h 5315044"/>
              <a:gd name="connsiteX15" fmla="*/ 155890 w 2728076"/>
              <a:gd name="connsiteY15" fmla="*/ 4815142 h 5315044"/>
              <a:gd name="connsiteX16" fmla="*/ 776875 w 2728076"/>
              <a:gd name="connsiteY16" fmla="*/ 5223979 h 5315044"/>
              <a:gd name="connsiteX17" fmla="*/ 1122517 w 2728076"/>
              <a:gd name="connsiteY17" fmla="*/ 4705516 h 5315044"/>
              <a:gd name="connsiteX18" fmla="*/ 1410552 w 2728076"/>
              <a:gd name="connsiteY18" fmla="*/ 4359874 h 5315044"/>
              <a:gd name="connsiteX0" fmla="*/ 1410552 w 2728076"/>
              <a:gd name="connsiteY0" fmla="*/ 4359874 h 5315044"/>
              <a:gd name="connsiteX1" fmla="*/ 1684544 w 2728076"/>
              <a:gd name="connsiteY1" fmla="*/ 4333512 h 5315044"/>
              <a:gd name="connsiteX2" fmla="*/ 2019591 w 2728076"/>
              <a:gd name="connsiteY2" fmla="*/ 3607576 h 5315044"/>
              <a:gd name="connsiteX3" fmla="*/ 2354638 w 2728076"/>
              <a:gd name="connsiteY3" fmla="*/ 2923521 h 5315044"/>
              <a:gd name="connsiteX4" fmla="*/ 2675725 w 2728076"/>
              <a:gd name="connsiteY4" fmla="*/ 1925359 h 5315044"/>
              <a:gd name="connsiteX5" fmla="*/ 2668745 w 2728076"/>
              <a:gd name="connsiteY5" fmla="*/ 780614 h 5315044"/>
              <a:gd name="connsiteX6" fmla="*/ 2564043 w 2728076"/>
              <a:gd name="connsiteY6" fmla="*/ 103539 h 5315044"/>
              <a:gd name="connsiteX7" fmla="*/ 2152214 w 2728076"/>
              <a:gd name="connsiteY7" fmla="*/ 159380 h 5315044"/>
              <a:gd name="connsiteX8" fmla="*/ 1063310 w 2728076"/>
              <a:gd name="connsiteY8" fmla="*/ 1003979 h 5315044"/>
              <a:gd name="connsiteX9" fmla="*/ 714303 w 2728076"/>
              <a:gd name="connsiteY9" fmla="*/ 1506550 h 5315044"/>
              <a:gd name="connsiteX10" fmla="*/ 302474 w 2728076"/>
              <a:gd name="connsiteY10" fmla="*/ 2057982 h 5315044"/>
              <a:gd name="connsiteX11" fmla="*/ 16287 w 2728076"/>
              <a:gd name="connsiteY11" fmla="*/ 2832779 h 5315044"/>
              <a:gd name="connsiteX12" fmla="*/ 204751 w 2728076"/>
              <a:gd name="connsiteY12" fmla="*/ 3440052 h 5315044"/>
              <a:gd name="connsiteX13" fmla="*/ 604054 w 2728076"/>
              <a:gd name="connsiteY13" fmla="*/ 3899018 h 5315044"/>
              <a:gd name="connsiteX14" fmla="*/ 316019 w 2728076"/>
              <a:gd name="connsiteY14" fmla="*/ 4244660 h 5315044"/>
              <a:gd name="connsiteX15" fmla="*/ 155890 w 2728076"/>
              <a:gd name="connsiteY15" fmla="*/ 4815142 h 5315044"/>
              <a:gd name="connsiteX16" fmla="*/ 776875 w 2728076"/>
              <a:gd name="connsiteY16" fmla="*/ 5223979 h 5315044"/>
              <a:gd name="connsiteX17" fmla="*/ 1122517 w 2728076"/>
              <a:gd name="connsiteY17" fmla="*/ 4705516 h 5315044"/>
              <a:gd name="connsiteX18" fmla="*/ 1410552 w 2728076"/>
              <a:gd name="connsiteY18" fmla="*/ 4359874 h 5315044"/>
              <a:gd name="connsiteX0" fmla="*/ 1410552 w 2728076"/>
              <a:gd name="connsiteY0" fmla="*/ 4359874 h 5315044"/>
              <a:gd name="connsiteX1" fmla="*/ 1684544 w 2728076"/>
              <a:gd name="connsiteY1" fmla="*/ 4333512 h 5315044"/>
              <a:gd name="connsiteX2" fmla="*/ 2019591 w 2728076"/>
              <a:gd name="connsiteY2" fmla="*/ 3607576 h 5315044"/>
              <a:gd name="connsiteX3" fmla="*/ 2354638 w 2728076"/>
              <a:gd name="connsiteY3" fmla="*/ 2923521 h 5315044"/>
              <a:gd name="connsiteX4" fmla="*/ 2675725 w 2728076"/>
              <a:gd name="connsiteY4" fmla="*/ 1925359 h 5315044"/>
              <a:gd name="connsiteX5" fmla="*/ 2668745 w 2728076"/>
              <a:gd name="connsiteY5" fmla="*/ 780614 h 5315044"/>
              <a:gd name="connsiteX6" fmla="*/ 2564043 w 2728076"/>
              <a:gd name="connsiteY6" fmla="*/ 103539 h 5315044"/>
              <a:gd name="connsiteX7" fmla="*/ 2152214 w 2728076"/>
              <a:gd name="connsiteY7" fmla="*/ 159380 h 5315044"/>
              <a:gd name="connsiteX8" fmla="*/ 1063310 w 2728076"/>
              <a:gd name="connsiteY8" fmla="*/ 1003979 h 5315044"/>
              <a:gd name="connsiteX9" fmla="*/ 714303 w 2728076"/>
              <a:gd name="connsiteY9" fmla="*/ 1506550 h 5315044"/>
              <a:gd name="connsiteX10" fmla="*/ 302474 w 2728076"/>
              <a:gd name="connsiteY10" fmla="*/ 2057982 h 5315044"/>
              <a:gd name="connsiteX11" fmla="*/ 16287 w 2728076"/>
              <a:gd name="connsiteY11" fmla="*/ 2832779 h 5315044"/>
              <a:gd name="connsiteX12" fmla="*/ 204751 w 2728076"/>
              <a:gd name="connsiteY12" fmla="*/ 3440052 h 5315044"/>
              <a:gd name="connsiteX13" fmla="*/ 604054 w 2728076"/>
              <a:gd name="connsiteY13" fmla="*/ 3899018 h 5315044"/>
              <a:gd name="connsiteX14" fmla="*/ 316019 w 2728076"/>
              <a:gd name="connsiteY14" fmla="*/ 4244660 h 5315044"/>
              <a:gd name="connsiteX15" fmla="*/ 155890 w 2728076"/>
              <a:gd name="connsiteY15" fmla="*/ 4815142 h 5315044"/>
              <a:gd name="connsiteX16" fmla="*/ 776875 w 2728076"/>
              <a:gd name="connsiteY16" fmla="*/ 5223979 h 5315044"/>
              <a:gd name="connsiteX17" fmla="*/ 1122517 w 2728076"/>
              <a:gd name="connsiteY17" fmla="*/ 4705516 h 5315044"/>
              <a:gd name="connsiteX18" fmla="*/ 1410552 w 2728076"/>
              <a:gd name="connsiteY18" fmla="*/ 4359874 h 5315044"/>
              <a:gd name="connsiteX0" fmla="*/ 1410552 w 2728076"/>
              <a:gd name="connsiteY0" fmla="*/ 4359874 h 5315044"/>
              <a:gd name="connsiteX1" fmla="*/ 1684544 w 2728076"/>
              <a:gd name="connsiteY1" fmla="*/ 4333512 h 5315044"/>
              <a:gd name="connsiteX2" fmla="*/ 2019591 w 2728076"/>
              <a:gd name="connsiteY2" fmla="*/ 3607576 h 5315044"/>
              <a:gd name="connsiteX3" fmla="*/ 2354638 w 2728076"/>
              <a:gd name="connsiteY3" fmla="*/ 2923521 h 5315044"/>
              <a:gd name="connsiteX4" fmla="*/ 2675725 w 2728076"/>
              <a:gd name="connsiteY4" fmla="*/ 1925359 h 5315044"/>
              <a:gd name="connsiteX5" fmla="*/ 2668745 w 2728076"/>
              <a:gd name="connsiteY5" fmla="*/ 780614 h 5315044"/>
              <a:gd name="connsiteX6" fmla="*/ 2564043 w 2728076"/>
              <a:gd name="connsiteY6" fmla="*/ 103539 h 5315044"/>
              <a:gd name="connsiteX7" fmla="*/ 2152214 w 2728076"/>
              <a:gd name="connsiteY7" fmla="*/ 159380 h 5315044"/>
              <a:gd name="connsiteX8" fmla="*/ 1063310 w 2728076"/>
              <a:gd name="connsiteY8" fmla="*/ 1003979 h 5315044"/>
              <a:gd name="connsiteX9" fmla="*/ 714303 w 2728076"/>
              <a:gd name="connsiteY9" fmla="*/ 1506550 h 5315044"/>
              <a:gd name="connsiteX10" fmla="*/ 302474 w 2728076"/>
              <a:gd name="connsiteY10" fmla="*/ 2057982 h 5315044"/>
              <a:gd name="connsiteX11" fmla="*/ 16287 w 2728076"/>
              <a:gd name="connsiteY11" fmla="*/ 2832779 h 5315044"/>
              <a:gd name="connsiteX12" fmla="*/ 204751 w 2728076"/>
              <a:gd name="connsiteY12" fmla="*/ 3440052 h 5315044"/>
              <a:gd name="connsiteX13" fmla="*/ 604054 w 2728076"/>
              <a:gd name="connsiteY13" fmla="*/ 3899018 h 5315044"/>
              <a:gd name="connsiteX14" fmla="*/ 546447 w 2728076"/>
              <a:gd name="connsiteY14" fmla="*/ 4187053 h 5315044"/>
              <a:gd name="connsiteX15" fmla="*/ 155890 w 2728076"/>
              <a:gd name="connsiteY15" fmla="*/ 4815142 h 5315044"/>
              <a:gd name="connsiteX16" fmla="*/ 776875 w 2728076"/>
              <a:gd name="connsiteY16" fmla="*/ 5223979 h 5315044"/>
              <a:gd name="connsiteX17" fmla="*/ 1122517 w 2728076"/>
              <a:gd name="connsiteY17" fmla="*/ 4705516 h 5315044"/>
              <a:gd name="connsiteX18" fmla="*/ 1410552 w 2728076"/>
              <a:gd name="connsiteY18" fmla="*/ 4359874 h 5315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28076" h="5315044">
                <a:moveTo>
                  <a:pt x="1410552" y="4359874"/>
                </a:moveTo>
                <a:cubicBezTo>
                  <a:pt x="1510601" y="4191187"/>
                  <a:pt x="1583037" y="4458895"/>
                  <a:pt x="1684544" y="4333512"/>
                </a:cubicBezTo>
                <a:cubicBezTo>
                  <a:pt x="1786051" y="4208129"/>
                  <a:pt x="1907909" y="3842574"/>
                  <a:pt x="2019591" y="3607576"/>
                </a:cubicBezTo>
                <a:cubicBezTo>
                  <a:pt x="2131273" y="3372578"/>
                  <a:pt x="2245282" y="3203890"/>
                  <a:pt x="2354638" y="2923521"/>
                </a:cubicBezTo>
                <a:cubicBezTo>
                  <a:pt x="2463994" y="2643152"/>
                  <a:pt x="2623374" y="2282510"/>
                  <a:pt x="2675725" y="1925359"/>
                </a:cubicBezTo>
                <a:cubicBezTo>
                  <a:pt x="2728076" y="1568208"/>
                  <a:pt x="2687359" y="1084251"/>
                  <a:pt x="2668745" y="780614"/>
                </a:cubicBezTo>
                <a:cubicBezTo>
                  <a:pt x="2650131" y="476977"/>
                  <a:pt x="2650131" y="207078"/>
                  <a:pt x="2564043" y="103539"/>
                </a:cubicBezTo>
                <a:cubicBezTo>
                  <a:pt x="2477955" y="0"/>
                  <a:pt x="2402336" y="9307"/>
                  <a:pt x="2152214" y="159380"/>
                </a:cubicBezTo>
                <a:cubicBezTo>
                  <a:pt x="1902092" y="309453"/>
                  <a:pt x="1302962" y="779451"/>
                  <a:pt x="1063310" y="1003979"/>
                </a:cubicBezTo>
                <a:cubicBezTo>
                  <a:pt x="823658" y="1228507"/>
                  <a:pt x="841109" y="1330883"/>
                  <a:pt x="714303" y="1506550"/>
                </a:cubicBezTo>
                <a:cubicBezTo>
                  <a:pt x="587497" y="1682217"/>
                  <a:pt x="418810" y="1836944"/>
                  <a:pt x="302474" y="2057982"/>
                </a:cubicBezTo>
                <a:cubicBezTo>
                  <a:pt x="186138" y="2279020"/>
                  <a:pt x="32574" y="2602434"/>
                  <a:pt x="16287" y="2832779"/>
                </a:cubicBezTo>
                <a:cubicBezTo>
                  <a:pt x="0" y="3063124"/>
                  <a:pt x="106790" y="3262345"/>
                  <a:pt x="204751" y="3440052"/>
                </a:cubicBezTo>
                <a:cubicBezTo>
                  <a:pt x="302712" y="3617759"/>
                  <a:pt x="602891" y="3791989"/>
                  <a:pt x="604054" y="3899018"/>
                </a:cubicBezTo>
                <a:cubicBezTo>
                  <a:pt x="605218" y="4006047"/>
                  <a:pt x="621141" y="4034366"/>
                  <a:pt x="546447" y="4187053"/>
                </a:cubicBezTo>
                <a:cubicBezTo>
                  <a:pt x="471753" y="4339740"/>
                  <a:pt x="474224" y="4277224"/>
                  <a:pt x="155890" y="4815142"/>
                </a:cubicBezTo>
                <a:cubicBezTo>
                  <a:pt x="222685" y="5121040"/>
                  <a:pt x="349091" y="5315044"/>
                  <a:pt x="776875" y="5223979"/>
                </a:cubicBezTo>
                <a:cubicBezTo>
                  <a:pt x="937980" y="5205708"/>
                  <a:pt x="964882" y="4857334"/>
                  <a:pt x="1122517" y="4705516"/>
                </a:cubicBezTo>
                <a:lnTo>
                  <a:pt x="1410552" y="4359874"/>
                </a:ln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TextBox 44"/>
          <p:cNvSpPr txBox="1"/>
          <p:nvPr/>
        </p:nvSpPr>
        <p:spPr>
          <a:xfrm>
            <a:off x="4439908" y="4773069"/>
            <a:ext cx="348961" cy="561536"/>
          </a:xfrm>
          <a:prstGeom prst="rect">
            <a:avLst/>
          </a:prstGeom>
          <a:noFill/>
        </p:spPr>
        <p:txBody>
          <a:bodyPr wrap="none" rtlCol="0">
            <a:spAutoFit/>
          </a:bodyPr>
          <a:lstStyle/>
          <a:p>
            <a:pPr algn="ctr"/>
            <a:r>
              <a:rPr lang="en-US" sz="4000" b="1" dirty="0"/>
              <a:t>1</a:t>
            </a:r>
          </a:p>
        </p:txBody>
      </p:sp>
      <p:sp>
        <p:nvSpPr>
          <p:cNvPr id="47" name="TextBox 46"/>
          <p:cNvSpPr txBox="1"/>
          <p:nvPr/>
        </p:nvSpPr>
        <p:spPr>
          <a:xfrm>
            <a:off x="4397971" y="4748477"/>
            <a:ext cx="348961" cy="561536"/>
          </a:xfrm>
          <a:prstGeom prst="rect">
            <a:avLst/>
          </a:prstGeom>
          <a:noFill/>
        </p:spPr>
        <p:txBody>
          <a:bodyPr wrap="none" rtlCol="0">
            <a:spAutoFit/>
          </a:bodyPr>
          <a:lstStyle/>
          <a:p>
            <a:pPr algn="ctr"/>
            <a:r>
              <a:rPr lang="en-US" sz="4000" b="1" dirty="0"/>
              <a:t>1</a:t>
            </a:r>
          </a:p>
        </p:txBody>
      </p:sp>
      <p:sp>
        <p:nvSpPr>
          <p:cNvPr id="50" name="TextBox 49"/>
          <p:cNvSpPr txBox="1"/>
          <p:nvPr/>
        </p:nvSpPr>
        <p:spPr>
          <a:xfrm>
            <a:off x="4419645" y="4761646"/>
            <a:ext cx="348961" cy="561536"/>
          </a:xfrm>
          <a:prstGeom prst="rect">
            <a:avLst/>
          </a:prstGeom>
          <a:noFill/>
        </p:spPr>
        <p:txBody>
          <a:bodyPr wrap="none" rtlCol="0">
            <a:spAutoFit/>
          </a:bodyPr>
          <a:lstStyle/>
          <a:p>
            <a:pPr algn="ctr"/>
            <a:r>
              <a:rPr lang="en-US" sz="4000" b="1" dirty="0">
                <a:solidFill>
                  <a:schemeClr val="bg1"/>
                </a:solidFill>
              </a:rPr>
              <a:t>1</a:t>
            </a:r>
          </a:p>
        </p:txBody>
      </p:sp>
      <p:sp>
        <p:nvSpPr>
          <p:cNvPr id="51" name="Oval 50"/>
          <p:cNvSpPr/>
          <p:nvPr/>
        </p:nvSpPr>
        <p:spPr>
          <a:xfrm>
            <a:off x="4276654" y="4822654"/>
            <a:ext cx="633676" cy="633676"/>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Arrow Connector 37"/>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pic>
        <p:nvPicPr>
          <p:cNvPr id="40" name="Picture 3"/>
          <p:cNvPicPr>
            <a:picLocks noChangeAspect="1" noChangeArrowheads="1"/>
          </p:cNvPicPr>
          <p:nvPr/>
        </p:nvPicPr>
        <p:blipFill>
          <a:blip r:embed="rId4" cstate="print"/>
          <a:srcRect/>
          <a:stretch>
            <a:fillRect/>
          </a:stretch>
        </p:blipFill>
        <p:spPr bwMode="auto">
          <a:xfrm>
            <a:off x="10635324" y="7627313"/>
            <a:ext cx="276515" cy="462370"/>
          </a:xfrm>
          <a:prstGeom prst="rect">
            <a:avLst/>
          </a:prstGeom>
          <a:noFill/>
          <a:ln w="9525">
            <a:noFill/>
            <a:miter lim="800000"/>
            <a:headEnd/>
            <a:tailEnd/>
          </a:ln>
          <a:effectLst/>
        </p:spPr>
      </p:pic>
      <p:sp>
        <p:nvSpPr>
          <p:cNvPr id="44" name="Rectangle 43"/>
          <p:cNvSpPr/>
          <p:nvPr/>
        </p:nvSpPr>
        <p:spPr>
          <a:xfrm>
            <a:off x="57619" y="7915348"/>
            <a:ext cx="4103820" cy="295465"/>
          </a:xfrm>
          <a:prstGeom prst="rect">
            <a:avLst/>
          </a:prstGeom>
        </p:spPr>
        <p:txBody>
          <a:bodyPr wrap="square" lIns="109728" tIns="54864" rIns="109728" bIns="54864">
            <a:spAutoFit/>
          </a:bodyPr>
          <a:lstStyle/>
          <a:p>
            <a:r>
              <a:rPr lang="en-US" sz="1200" b="1" spc="-6" dirty="0">
                <a:solidFill>
                  <a:srgbClr val="FFFFFF"/>
                </a:solidFill>
                <a:effectLst>
                  <a:outerShdw blurRad="38100" dist="38100" dir="2700000" algn="tl">
                    <a:srgbClr val="000000">
                      <a:alpha val="43137"/>
                    </a:srgbClr>
                  </a:outerShdw>
                </a:effectLst>
                <a:cs typeface="Arial"/>
              </a:rPr>
              <a:t>May 2023 – Google Earth Screen Capture</a:t>
            </a:r>
          </a:p>
        </p:txBody>
      </p:sp>
      <p:sp>
        <p:nvSpPr>
          <p:cNvPr id="31" name="TextBox 30"/>
          <p:cNvSpPr txBox="1"/>
          <p:nvPr/>
        </p:nvSpPr>
        <p:spPr>
          <a:xfrm>
            <a:off x="5659221" y="1522485"/>
            <a:ext cx="444353" cy="707886"/>
          </a:xfrm>
          <a:prstGeom prst="rect">
            <a:avLst/>
          </a:prstGeom>
          <a:noFill/>
        </p:spPr>
        <p:txBody>
          <a:bodyPr wrap="none" rtlCol="0">
            <a:spAutoFit/>
          </a:bodyPr>
          <a:lstStyle/>
          <a:p>
            <a:pPr algn="ctr"/>
            <a:r>
              <a:rPr lang="en-US" sz="4000" b="1" dirty="0">
                <a:solidFill>
                  <a:srgbClr val="00CC99"/>
                </a:solidFill>
              </a:rPr>
              <a:t>1</a:t>
            </a:r>
          </a:p>
        </p:txBody>
      </p:sp>
      <p:sp>
        <p:nvSpPr>
          <p:cNvPr id="25" name="Oval 24"/>
          <p:cNvSpPr/>
          <p:nvPr/>
        </p:nvSpPr>
        <p:spPr>
          <a:xfrm rot="2040757">
            <a:off x="6541563" y="5187010"/>
            <a:ext cx="1634067" cy="1288513"/>
          </a:xfrm>
          <a:prstGeom prst="ellipse">
            <a:avLst/>
          </a:prstGeom>
          <a:noFill/>
          <a:ln w="50800">
            <a:solidFill>
              <a:srgbClr val="FF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681" name="Rectangle 1"/>
          <p:cNvSpPr>
            <a:spLocks noChangeArrowheads="1"/>
          </p:cNvSpPr>
          <p:nvPr/>
        </p:nvSpPr>
        <p:spPr bwMode="auto">
          <a:xfrm>
            <a:off x="0" y="0"/>
            <a:ext cx="109728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itchFamily="34" charset="0"/>
                <a:ea typeface="Calibri" pitchFamily="34" charset="0"/>
                <a:cs typeface="Arial" pitchFamily="34" charset="0"/>
              </a:rPr>
              <a:t>Dr. Henri Grissino-Mayer at UTenn, Knoxville is a dendrochronologist.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0" name="Oval 29"/>
          <p:cNvSpPr/>
          <p:nvPr/>
        </p:nvSpPr>
        <p:spPr>
          <a:xfrm rot="2040757">
            <a:off x="7448301" y="3819438"/>
            <a:ext cx="972168" cy="718607"/>
          </a:xfrm>
          <a:prstGeom prst="ellipse">
            <a:avLst/>
          </a:prstGeom>
          <a:noFill/>
          <a:ln w="50800">
            <a:solidFill>
              <a:srgbClr val="FF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p:cNvSpPr/>
          <p:nvPr/>
        </p:nvSpPr>
        <p:spPr>
          <a:xfrm>
            <a:off x="568801" y="1497600"/>
            <a:ext cx="3076528" cy="6746400"/>
          </a:xfrm>
          <a:custGeom>
            <a:avLst/>
            <a:gdLst>
              <a:gd name="connsiteX0" fmla="*/ 1468800 w 2542800"/>
              <a:gd name="connsiteY0" fmla="*/ 0 h 6746400"/>
              <a:gd name="connsiteX1" fmla="*/ 1548000 w 2542800"/>
              <a:gd name="connsiteY1" fmla="*/ 684000 h 6746400"/>
              <a:gd name="connsiteX2" fmla="*/ 1800000 w 2542800"/>
              <a:gd name="connsiteY2" fmla="*/ 1130400 h 6746400"/>
              <a:gd name="connsiteX3" fmla="*/ 1965600 w 2542800"/>
              <a:gd name="connsiteY3" fmla="*/ 1180800 h 6746400"/>
              <a:gd name="connsiteX4" fmla="*/ 2260800 w 2542800"/>
              <a:gd name="connsiteY4" fmla="*/ 1836000 h 6746400"/>
              <a:gd name="connsiteX5" fmla="*/ 2541600 w 2542800"/>
              <a:gd name="connsiteY5" fmla="*/ 2181600 h 6746400"/>
              <a:gd name="connsiteX6" fmla="*/ 2268000 w 2542800"/>
              <a:gd name="connsiteY6" fmla="*/ 2268000 h 6746400"/>
              <a:gd name="connsiteX7" fmla="*/ 1771200 w 2542800"/>
              <a:gd name="connsiteY7" fmla="*/ 2556000 h 6746400"/>
              <a:gd name="connsiteX8" fmla="*/ 1569600 w 2542800"/>
              <a:gd name="connsiteY8" fmla="*/ 2851200 h 6746400"/>
              <a:gd name="connsiteX9" fmla="*/ 1792800 w 2542800"/>
              <a:gd name="connsiteY9" fmla="*/ 3362400 h 6746400"/>
              <a:gd name="connsiteX10" fmla="*/ 1576800 w 2542800"/>
              <a:gd name="connsiteY10" fmla="*/ 3866400 h 6746400"/>
              <a:gd name="connsiteX11" fmla="*/ 1130400 w 2542800"/>
              <a:gd name="connsiteY11" fmla="*/ 4003200 h 6746400"/>
              <a:gd name="connsiteX12" fmla="*/ 921600 w 2542800"/>
              <a:gd name="connsiteY12" fmla="*/ 3002400 h 6746400"/>
              <a:gd name="connsiteX13" fmla="*/ 813600 w 2542800"/>
              <a:gd name="connsiteY13" fmla="*/ 2325600 h 6746400"/>
              <a:gd name="connsiteX14" fmla="*/ 381600 w 2542800"/>
              <a:gd name="connsiteY14" fmla="*/ 2304000 h 6746400"/>
              <a:gd name="connsiteX15" fmla="*/ 50400 w 2542800"/>
              <a:gd name="connsiteY15" fmla="*/ 2534400 h 6746400"/>
              <a:gd name="connsiteX16" fmla="*/ 79200 w 2542800"/>
              <a:gd name="connsiteY16" fmla="*/ 4161600 h 6746400"/>
              <a:gd name="connsiteX17" fmla="*/ 288000 w 2542800"/>
              <a:gd name="connsiteY17" fmla="*/ 4572000 h 6746400"/>
              <a:gd name="connsiteX18" fmla="*/ 259200 w 2542800"/>
              <a:gd name="connsiteY18" fmla="*/ 5738400 h 6746400"/>
              <a:gd name="connsiteX19" fmla="*/ 136800 w 2542800"/>
              <a:gd name="connsiteY19" fmla="*/ 6084000 h 6746400"/>
              <a:gd name="connsiteX20" fmla="*/ 273600 w 2542800"/>
              <a:gd name="connsiteY20" fmla="*/ 6746400 h 6746400"/>
              <a:gd name="connsiteX0" fmla="*/ 1468800 w 2632513"/>
              <a:gd name="connsiteY0" fmla="*/ 0 h 6746400"/>
              <a:gd name="connsiteX1" fmla="*/ 1548000 w 2632513"/>
              <a:gd name="connsiteY1" fmla="*/ 684000 h 6746400"/>
              <a:gd name="connsiteX2" fmla="*/ 1800000 w 2632513"/>
              <a:gd name="connsiteY2" fmla="*/ 1130400 h 6746400"/>
              <a:gd name="connsiteX3" fmla="*/ 2555713 w 2632513"/>
              <a:gd name="connsiteY3" fmla="*/ 1119418 h 6746400"/>
              <a:gd name="connsiteX4" fmla="*/ 2260800 w 2632513"/>
              <a:gd name="connsiteY4" fmla="*/ 1836000 h 6746400"/>
              <a:gd name="connsiteX5" fmla="*/ 2541600 w 2632513"/>
              <a:gd name="connsiteY5" fmla="*/ 2181600 h 6746400"/>
              <a:gd name="connsiteX6" fmla="*/ 2268000 w 2632513"/>
              <a:gd name="connsiteY6" fmla="*/ 2268000 h 6746400"/>
              <a:gd name="connsiteX7" fmla="*/ 1771200 w 2632513"/>
              <a:gd name="connsiteY7" fmla="*/ 2556000 h 6746400"/>
              <a:gd name="connsiteX8" fmla="*/ 1569600 w 2632513"/>
              <a:gd name="connsiteY8" fmla="*/ 2851200 h 6746400"/>
              <a:gd name="connsiteX9" fmla="*/ 1792800 w 2632513"/>
              <a:gd name="connsiteY9" fmla="*/ 3362400 h 6746400"/>
              <a:gd name="connsiteX10" fmla="*/ 1576800 w 2632513"/>
              <a:gd name="connsiteY10" fmla="*/ 3866400 h 6746400"/>
              <a:gd name="connsiteX11" fmla="*/ 1130400 w 2632513"/>
              <a:gd name="connsiteY11" fmla="*/ 4003200 h 6746400"/>
              <a:gd name="connsiteX12" fmla="*/ 921600 w 2632513"/>
              <a:gd name="connsiteY12" fmla="*/ 3002400 h 6746400"/>
              <a:gd name="connsiteX13" fmla="*/ 813600 w 2632513"/>
              <a:gd name="connsiteY13" fmla="*/ 2325600 h 6746400"/>
              <a:gd name="connsiteX14" fmla="*/ 381600 w 2632513"/>
              <a:gd name="connsiteY14" fmla="*/ 2304000 h 6746400"/>
              <a:gd name="connsiteX15" fmla="*/ 50400 w 2632513"/>
              <a:gd name="connsiteY15" fmla="*/ 2534400 h 6746400"/>
              <a:gd name="connsiteX16" fmla="*/ 79200 w 2632513"/>
              <a:gd name="connsiteY16" fmla="*/ 4161600 h 6746400"/>
              <a:gd name="connsiteX17" fmla="*/ 288000 w 2632513"/>
              <a:gd name="connsiteY17" fmla="*/ 4572000 h 6746400"/>
              <a:gd name="connsiteX18" fmla="*/ 259200 w 2632513"/>
              <a:gd name="connsiteY18" fmla="*/ 5738400 h 6746400"/>
              <a:gd name="connsiteX19" fmla="*/ 136800 w 2632513"/>
              <a:gd name="connsiteY19" fmla="*/ 6084000 h 6746400"/>
              <a:gd name="connsiteX20" fmla="*/ 273600 w 2632513"/>
              <a:gd name="connsiteY20" fmla="*/ 6746400 h 6746400"/>
              <a:gd name="connsiteX0" fmla="*/ 1468800 w 3076528"/>
              <a:gd name="connsiteY0" fmla="*/ 0 h 6746400"/>
              <a:gd name="connsiteX1" fmla="*/ 1548000 w 3076528"/>
              <a:gd name="connsiteY1" fmla="*/ 684000 h 6746400"/>
              <a:gd name="connsiteX2" fmla="*/ 1800000 w 3076528"/>
              <a:gd name="connsiteY2" fmla="*/ 1130400 h 6746400"/>
              <a:gd name="connsiteX3" fmla="*/ 2555713 w 3076528"/>
              <a:gd name="connsiteY3" fmla="*/ 1119418 h 6746400"/>
              <a:gd name="connsiteX4" fmla="*/ 3074176 w 3076528"/>
              <a:gd name="connsiteY4" fmla="*/ 1695488 h 6746400"/>
              <a:gd name="connsiteX5" fmla="*/ 2541600 w 3076528"/>
              <a:gd name="connsiteY5" fmla="*/ 2181600 h 6746400"/>
              <a:gd name="connsiteX6" fmla="*/ 2268000 w 3076528"/>
              <a:gd name="connsiteY6" fmla="*/ 2268000 h 6746400"/>
              <a:gd name="connsiteX7" fmla="*/ 1771200 w 3076528"/>
              <a:gd name="connsiteY7" fmla="*/ 2556000 h 6746400"/>
              <a:gd name="connsiteX8" fmla="*/ 1569600 w 3076528"/>
              <a:gd name="connsiteY8" fmla="*/ 2851200 h 6746400"/>
              <a:gd name="connsiteX9" fmla="*/ 1792800 w 3076528"/>
              <a:gd name="connsiteY9" fmla="*/ 3362400 h 6746400"/>
              <a:gd name="connsiteX10" fmla="*/ 1576800 w 3076528"/>
              <a:gd name="connsiteY10" fmla="*/ 3866400 h 6746400"/>
              <a:gd name="connsiteX11" fmla="*/ 1130400 w 3076528"/>
              <a:gd name="connsiteY11" fmla="*/ 4003200 h 6746400"/>
              <a:gd name="connsiteX12" fmla="*/ 921600 w 3076528"/>
              <a:gd name="connsiteY12" fmla="*/ 3002400 h 6746400"/>
              <a:gd name="connsiteX13" fmla="*/ 813600 w 3076528"/>
              <a:gd name="connsiteY13" fmla="*/ 2325600 h 6746400"/>
              <a:gd name="connsiteX14" fmla="*/ 381600 w 3076528"/>
              <a:gd name="connsiteY14" fmla="*/ 2304000 h 6746400"/>
              <a:gd name="connsiteX15" fmla="*/ 50400 w 3076528"/>
              <a:gd name="connsiteY15" fmla="*/ 2534400 h 6746400"/>
              <a:gd name="connsiteX16" fmla="*/ 79200 w 3076528"/>
              <a:gd name="connsiteY16" fmla="*/ 4161600 h 6746400"/>
              <a:gd name="connsiteX17" fmla="*/ 288000 w 3076528"/>
              <a:gd name="connsiteY17" fmla="*/ 4572000 h 6746400"/>
              <a:gd name="connsiteX18" fmla="*/ 259200 w 3076528"/>
              <a:gd name="connsiteY18" fmla="*/ 5738400 h 6746400"/>
              <a:gd name="connsiteX19" fmla="*/ 136800 w 3076528"/>
              <a:gd name="connsiteY19" fmla="*/ 6084000 h 6746400"/>
              <a:gd name="connsiteX20" fmla="*/ 273600 w 3076528"/>
              <a:gd name="connsiteY20" fmla="*/ 6746400 h 6746400"/>
              <a:gd name="connsiteX0" fmla="*/ 1468800 w 3076528"/>
              <a:gd name="connsiteY0" fmla="*/ 0 h 6746400"/>
              <a:gd name="connsiteX1" fmla="*/ 1548000 w 3076528"/>
              <a:gd name="connsiteY1" fmla="*/ 684000 h 6746400"/>
              <a:gd name="connsiteX2" fmla="*/ 1800000 w 3076528"/>
              <a:gd name="connsiteY2" fmla="*/ 1130400 h 6746400"/>
              <a:gd name="connsiteX3" fmla="*/ 2555713 w 3076528"/>
              <a:gd name="connsiteY3" fmla="*/ 1119418 h 6746400"/>
              <a:gd name="connsiteX4" fmla="*/ 3074176 w 3076528"/>
              <a:gd name="connsiteY4" fmla="*/ 1695488 h 6746400"/>
              <a:gd name="connsiteX5" fmla="*/ 2541600 w 3076528"/>
              <a:gd name="connsiteY5" fmla="*/ 2181600 h 6746400"/>
              <a:gd name="connsiteX6" fmla="*/ 2268000 w 3076528"/>
              <a:gd name="connsiteY6" fmla="*/ 2268000 h 6746400"/>
              <a:gd name="connsiteX7" fmla="*/ 1771200 w 3076528"/>
              <a:gd name="connsiteY7" fmla="*/ 2556000 h 6746400"/>
              <a:gd name="connsiteX8" fmla="*/ 1569600 w 3076528"/>
              <a:gd name="connsiteY8" fmla="*/ 2851200 h 6746400"/>
              <a:gd name="connsiteX9" fmla="*/ 1792800 w 3076528"/>
              <a:gd name="connsiteY9" fmla="*/ 3362400 h 6746400"/>
              <a:gd name="connsiteX10" fmla="*/ 1576800 w 3076528"/>
              <a:gd name="connsiteY10" fmla="*/ 3866400 h 6746400"/>
              <a:gd name="connsiteX11" fmla="*/ 1130400 w 3076528"/>
              <a:gd name="connsiteY11" fmla="*/ 4003200 h 6746400"/>
              <a:gd name="connsiteX12" fmla="*/ 921600 w 3076528"/>
              <a:gd name="connsiteY12" fmla="*/ 3002400 h 6746400"/>
              <a:gd name="connsiteX13" fmla="*/ 813600 w 3076528"/>
              <a:gd name="connsiteY13" fmla="*/ 2325600 h 6746400"/>
              <a:gd name="connsiteX14" fmla="*/ 381600 w 3076528"/>
              <a:gd name="connsiteY14" fmla="*/ 2304000 h 6746400"/>
              <a:gd name="connsiteX15" fmla="*/ 50400 w 3076528"/>
              <a:gd name="connsiteY15" fmla="*/ 2534400 h 6746400"/>
              <a:gd name="connsiteX16" fmla="*/ 79200 w 3076528"/>
              <a:gd name="connsiteY16" fmla="*/ 4161600 h 6746400"/>
              <a:gd name="connsiteX17" fmla="*/ 288000 w 3076528"/>
              <a:gd name="connsiteY17" fmla="*/ 4572000 h 6746400"/>
              <a:gd name="connsiteX18" fmla="*/ 259200 w 3076528"/>
              <a:gd name="connsiteY18" fmla="*/ 5738400 h 6746400"/>
              <a:gd name="connsiteX19" fmla="*/ 136800 w 3076528"/>
              <a:gd name="connsiteY19" fmla="*/ 6084000 h 6746400"/>
              <a:gd name="connsiteX20" fmla="*/ 273600 w 3076528"/>
              <a:gd name="connsiteY20" fmla="*/ 6746400 h 6746400"/>
              <a:gd name="connsiteX0" fmla="*/ 1468800 w 3076528"/>
              <a:gd name="connsiteY0" fmla="*/ 0 h 6746400"/>
              <a:gd name="connsiteX1" fmla="*/ 1548000 w 3076528"/>
              <a:gd name="connsiteY1" fmla="*/ 684000 h 6746400"/>
              <a:gd name="connsiteX2" fmla="*/ 1800000 w 3076528"/>
              <a:gd name="connsiteY2" fmla="*/ 1130400 h 6746400"/>
              <a:gd name="connsiteX3" fmla="*/ 2555713 w 3076528"/>
              <a:gd name="connsiteY3" fmla="*/ 1119418 h 6746400"/>
              <a:gd name="connsiteX4" fmla="*/ 3074176 w 3076528"/>
              <a:gd name="connsiteY4" fmla="*/ 1695488 h 6746400"/>
              <a:gd name="connsiteX5" fmla="*/ 2541600 w 3076528"/>
              <a:gd name="connsiteY5" fmla="*/ 2181600 h 6746400"/>
              <a:gd name="connsiteX6" fmla="*/ 2037249 w 3076528"/>
              <a:gd name="connsiteY6" fmla="*/ 2444379 h 6746400"/>
              <a:gd name="connsiteX7" fmla="*/ 1771200 w 3076528"/>
              <a:gd name="connsiteY7" fmla="*/ 2556000 h 6746400"/>
              <a:gd name="connsiteX8" fmla="*/ 1569600 w 3076528"/>
              <a:gd name="connsiteY8" fmla="*/ 2851200 h 6746400"/>
              <a:gd name="connsiteX9" fmla="*/ 1792800 w 3076528"/>
              <a:gd name="connsiteY9" fmla="*/ 3362400 h 6746400"/>
              <a:gd name="connsiteX10" fmla="*/ 1576800 w 3076528"/>
              <a:gd name="connsiteY10" fmla="*/ 3866400 h 6746400"/>
              <a:gd name="connsiteX11" fmla="*/ 1130400 w 3076528"/>
              <a:gd name="connsiteY11" fmla="*/ 4003200 h 6746400"/>
              <a:gd name="connsiteX12" fmla="*/ 921600 w 3076528"/>
              <a:gd name="connsiteY12" fmla="*/ 3002400 h 6746400"/>
              <a:gd name="connsiteX13" fmla="*/ 813600 w 3076528"/>
              <a:gd name="connsiteY13" fmla="*/ 2325600 h 6746400"/>
              <a:gd name="connsiteX14" fmla="*/ 381600 w 3076528"/>
              <a:gd name="connsiteY14" fmla="*/ 2304000 h 6746400"/>
              <a:gd name="connsiteX15" fmla="*/ 50400 w 3076528"/>
              <a:gd name="connsiteY15" fmla="*/ 2534400 h 6746400"/>
              <a:gd name="connsiteX16" fmla="*/ 79200 w 3076528"/>
              <a:gd name="connsiteY16" fmla="*/ 4161600 h 6746400"/>
              <a:gd name="connsiteX17" fmla="*/ 288000 w 3076528"/>
              <a:gd name="connsiteY17" fmla="*/ 4572000 h 6746400"/>
              <a:gd name="connsiteX18" fmla="*/ 259200 w 3076528"/>
              <a:gd name="connsiteY18" fmla="*/ 5738400 h 6746400"/>
              <a:gd name="connsiteX19" fmla="*/ 136800 w 3076528"/>
              <a:gd name="connsiteY19" fmla="*/ 6084000 h 6746400"/>
              <a:gd name="connsiteX20" fmla="*/ 273600 w 3076528"/>
              <a:gd name="connsiteY20" fmla="*/ 6746400 h 6746400"/>
              <a:gd name="connsiteX0" fmla="*/ 1468800 w 3076528"/>
              <a:gd name="connsiteY0" fmla="*/ 0 h 6746400"/>
              <a:gd name="connsiteX1" fmla="*/ 1548000 w 3076528"/>
              <a:gd name="connsiteY1" fmla="*/ 684000 h 6746400"/>
              <a:gd name="connsiteX2" fmla="*/ 1800000 w 3076528"/>
              <a:gd name="connsiteY2" fmla="*/ 1130400 h 6746400"/>
              <a:gd name="connsiteX3" fmla="*/ 2555713 w 3076528"/>
              <a:gd name="connsiteY3" fmla="*/ 1119418 h 6746400"/>
              <a:gd name="connsiteX4" fmla="*/ 3074176 w 3076528"/>
              <a:gd name="connsiteY4" fmla="*/ 1695488 h 6746400"/>
              <a:gd name="connsiteX5" fmla="*/ 2541600 w 3076528"/>
              <a:gd name="connsiteY5" fmla="*/ 2181600 h 6746400"/>
              <a:gd name="connsiteX6" fmla="*/ 2037249 w 3076528"/>
              <a:gd name="connsiteY6" fmla="*/ 2444379 h 6746400"/>
              <a:gd name="connsiteX7" fmla="*/ 1771200 w 3076528"/>
              <a:gd name="connsiteY7" fmla="*/ 2556000 h 6746400"/>
              <a:gd name="connsiteX8" fmla="*/ 1569600 w 3076528"/>
              <a:gd name="connsiteY8" fmla="*/ 2851200 h 6746400"/>
              <a:gd name="connsiteX9" fmla="*/ 1792800 w 3076528"/>
              <a:gd name="connsiteY9" fmla="*/ 3362400 h 6746400"/>
              <a:gd name="connsiteX10" fmla="*/ 1576800 w 3076528"/>
              <a:gd name="connsiteY10" fmla="*/ 3866400 h 6746400"/>
              <a:gd name="connsiteX11" fmla="*/ 1130400 w 3076528"/>
              <a:gd name="connsiteY11" fmla="*/ 4003200 h 6746400"/>
              <a:gd name="connsiteX12" fmla="*/ 921600 w 3076528"/>
              <a:gd name="connsiteY12" fmla="*/ 3002400 h 6746400"/>
              <a:gd name="connsiteX13" fmla="*/ 813600 w 3076528"/>
              <a:gd name="connsiteY13" fmla="*/ 2325600 h 6746400"/>
              <a:gd name="connsiteX14" fmla="*/ 381600 w 3076528"/>
              <a:gd name="connsiteY14" fmla="*/ 2304000 h 6746400"/>
              <a:gd name="connsiteX15" fmla="*/ 50400 w 3076528"/>
              <a:gd name="connsiteY15" fmla="*/ 2534400 h 6746400"/>
              <a:gd name="connsiteX16" fmla="*/ 79200 w 3076528"/>
              <a:gd name="connsiteY16" fmla="*/ 4161600 h 6746400"/>
              <a:gd name="connsiteX17" fmla="*/ 288000 w 3076528"/>
              <a:gd name="connsiteY17" fmla="*/ 4572000 h 6746400"/>
              <a:gd name="connsiteX18" fmla="*/ 259200 w 3076528"/>
              <a:gd name="connsiteY18" fmla="*/ 5738400 h 6746400"/>
              <a:gd name="connsiteX19" fmla="*/ 136800 w 3076528"/>
              <a:gd name="connsiteY19" fmla="*/ 6084000 h 6746400"/>
              <a:gd name="connsiteX20" fmla="*/ 273600 w 3076528"/>
              <a:gd name="connsiteY20" fmla="*/ 6746400 h 6746400"/>
              <a:gd name="connsiteX0" fmla="*/ 1468800 w 3076528"/>
              <a:gd name="connsiteY0" fmla="*/ 0 h 6746400"/>
              <a:gd name="connsiteX1" fmla="*/ 1548000 w 3076528"/>
              <a:gd name="connsiteY1" fmla="*/ 684000 h 6746400"/>
              <a:gd name="connsiteX2" fmla="*/ 1800000 w 3076528"/>
              <a:gd name="connsiteY2" fmla="*/ 1130400 h 6746400"/>
              <a:gd name="connsiteX3" fmla="*/ 2555713 w 3076528"/>
              <a:gd name="connsiteY3" fmla="*/ 1119418 h 6746400"/>
              <a:gd name="connsiteX4" fmla="*/ 3074176 w 3076528"/>
              <a:gd name="connsiteY4" fmla="*/ 1695488 h 6746400"/>
              <a:gd name="connsiteX5" fmla="*/ 2541600 w 3076528"/>
              <a:gd name="connsiteY5" fmla="*/ 2181600 h 6746400"/>
              <a:gd name="connsiteX6" fmla="*/ 2094856 w 3076528"/>
              <a:gd name="connsiteY6" fmla="*/ 2444379 h 6746400"/>
              <a:gd name="connsiteX7" fmla="*/ 1771200 w 3076528"/>
              <a:gd name="connsiteY7" fmla="*/ 2556000 h 6746400"/>
              <a:gd name="connsiteX8" fmla="*/ 1569600 w 3076528"/>
              <a:gd name="connsiteY8" fmla="*/ 2851200 h 6746400"/>
              <a:gd name="connsiteX9" fmla="*/ 1792800 w 3076528"/>
              <a:gd name="connsiteY9" fmla="*/ 3362400 h 6746400"/>
              <a:gd name="connsiteX10" fmla="*/ 1576800 w 3076528"/>
              <a:gd name="connsiteY10" fmla="*/ 3866400 h 6746400"/>
              <a:gd name="connsiteX11" fmla="*/ 1130400 w 3076528"/>
              <a:gd name="connsiteY11" fmla="*/ 4003200 h 6746400"/>
              <a:gd name="connsiteX12" fmla="*/ 921600 w 3076528"/>
              <a:gd name="connsiteY12" fmla="*/ 3002400 h 6746400"/>
              <a:gd name="connsiteX13" fmla="*/ 813600 w 3076528"/>
              <a:gd name="connsiteY13" fmla="*/ 2325600 h 6746400"/>
              <a:gd name="connsiteX14" fmla="*/ 381600 w 3076528"/>
              <a:gd name="connsiteY14" fmla="*/ 2304000 h 6746400"/>
              <a:gd name="connsiteX15" fmla="*/ 50400 w 3076528"/>
              <a:gd name="connsiteY15" fmla="*/ 2534400 h 6746400"/>
              <a:gd name="connsiteX16" fmla="*/ 79200 w 3076528"/>
              <a:gd name="connsiteY16" fmla="*/ 4161600 h 6746400"/>
              <a:gd name="connsiteX17" fmla="*/ 288000 w 3076528"/>
              <a:gd name="connsiteY17" fmla="*/ 4572000 h 6746400"/>
              <a:gd name="connsiteX18" fmla="*/ 259200 w 3076528"/>
              <a:gd name="connsiteY18" fmla="*/ 5738400 h 6746400"/>
              <a:gd name="connsiteX19" fmla="*/ 136800 w 3076528"/>
              <a:gd name="connsiteY19" fmla="*/ 6084000 h 6746400"/>
              <a:gd name="connsiteX20" fmla="*/ 273600 w 3076528"/>
              <a:gd name="connsiteY20" fmla="*/ 6746400 h 674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76528" h="6746400">
                <a:moveTo>
                  <a:pt x="1468800" y="0"/>
                </a:moveTo>
                <a:cubicBezTo>
                  <a:pt x="1480800" y="247800"/>
                  <a:pt x="1492800" y="495600"/>
                  <a:pt x="1548000" y="684000"/>
                </a:cubicBezTo>
                <a:cubicBezTo>
                  <a:pt x="1603200" y="872400"/>
                  <a:pt x="1632048" y="1057830"/>
                  <a:pt x="1800000" y="1130400"/>
                </a:cubicBezTo>
                <a:cubicBezTo>
                  <a:pt x="1967952" y="1202970"/>
                  <a:pt x="2343350" y="1025237"/>
                  <a:pt x="2555713" y="1119418"/>
                </a:cubicBezTo>
                <a:cubicBezTo>
                  <a:pt x="2768076" y="1213599"/>
                  <a:pt x="3076528" y="1518458"/>
                  <a:pt x="3074176" y="1695488"/>
                </a:cubicBezTo>
                <a:cubicBezTo>
                  <a:pt x="3071824" y="1872518"/>
                  <a:pt x="2704820" y="2056785"/>
                  <a:pt x="2541600" y="2181600"/>
                </a:cubicBezTo>
                <a:cubicBezTo>
                  <a:pt x="2378380" y="2306415"/>
                  <a:pt x="2303400" y="2342773"/>
                  <a:pt x="2094856" y="2444379"/>
                </a:cubicBezTo>
                <a:cubicBezTo>
                  <a:pt x="1966456" y="2506779"/>
                  <a:pt x="1858743" y="2488197"/>
                  <a:pt x="1771200" y="2556000"/>
                </a:cubicBezTo>
                <a:cubicBezTo>
                  <a:pt x="1683657" y="2623804"/>
                  <a:pt x="1566000" y="2716800"/>
                  <a:pt x="1569600" y="2851200"/>
                </a:cubicBezTo>
                <a:cubicBezTo>
                  <a:pt x="1573200" y="2985600"/>
                  <a:pt x="1791600" y="3193200"/>
                  <a:pt x="1792800" y="3362400"/>
                </a:cubicBezTo>
                <a:cubicBezTo>
                  <a:pt x="1794000" y="3531600"/>
                  <a:pt x="1687200" y="3759600"/>
                  <a:pt x="1576800" y="3866400"/>
                </a:cubicBezTo>
                <a:cubicBezTo>
                  <a:pt x="1466400" y="3973200"/>
                  <a:pt x="1239600" y="4147200"/>
                  <a:pt x="1130400" y="4003200"/>
                </a:cubicBezTo>
                <a:cubicBezTo>
                  <a:pt x="1021200" y="3859200"/>
                  <a:pt x="974400" y="3282000"/>
                  <a:pt x="921600" y="3002400"/>
                </a:cubicBezTo>
                <a:cubicBezTo>
                  <a:pt x="868800" y="2722800"/>
                  <a:pt x="903600" y="2442000"/>
                  <a:pt x="813600" y="2325600"/>
                </a:cubicBezTo>
                <a:cubicBezTo>
                  <a:pt x="723600" y="2209200"/>
                  <a:pt x="508800" y="2269200"/>
                  <a:pt x="381600" y="2304000"/>
                </a:cubicBezTo>
                <a:cubicBezTo>
                  <a:pt x="254400" y="2338800"/>
                  <a:pt x="100800" y="2224800"/>
                  <a:pt x="50400" y="2534400"/>
                </a:cubicBezTo>
                <a:cubicBezTo>
                  <a:pt x="0" y="2844000"/>
                  <a:pt x="39600" y="3822000"/>
                  <a:pt x="79200" y="4161600"/>
                </a:cubicBezTo>
                <a:cubicBezTo>
                  <a:pt x="118800" y="4501200"/>
                  <a:pt x="258000" y="4309200"/>
                  <a:pt x="288000" y="4572000"/>
                </a:cubicBezTo>
                <a:cubicBezTo>
                  <a:pt x="318000" y="4834800"/>
                  <a:pt x="284400" y="5486400"/>
                  <a:pt x="259200" y="5738400"/>
                </a:cubicBezTo>
                <a:cubicBezTo>
                  <a:pt x="234000" y="5990400"/>
                  <a:pt x="134400" y="5916000"/>
                  <a:pt x="136800" y="6084000"/>
                </a:cubicBezTo>
                <a:cubicBezTo>
                  <a:pt x="139200" y="6252000"/>
                  <a:pt x="206400" y="6499200"/>
                  <a:pt x="273600" y="6746400"/>
                </a:cubicBezTo>
              </a:path>
            </a:pathLst>
          </a:custGeom>
          <a:ln w="508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Freeform 34"/>
          <p:cNvSpPr/>
          <p:nvPr/>
        </p:nvSpPr>
        <p:spPr>
          <a:xfrm>
            <a:off x="4103999" y="2016001"/>
            <a:ext cx="2039998" cy="2851200"/>
          </a:xfrm>
          <a:custGeom>
            <a:avLst/>
            <a:gdLst>
              <a:gd name="connsiteX0" fmla="*/ 504000 w 2577600"/>
              <a:gd name="connsiteY0" fmla="*/ 1722000 h 4573200"/>
              <a:gd name="connsiteX1" fmla="*/ 129600 w 2577600"/>
              <a:gd name="connsiteY1" fmla="*/ 2370000 h 4573200"/>
              <a:gd name="connsiteX2" fmla="*/ 43200 w 2577600"/>
              <a:gd name="connsiteY2" fmla="*/ 3082800 h 4573200"/>
              <a:gd name="connsiteX3" fmla="*/ 388800 w 2577600"/>
              <a:gd name="connsiteY3" fmla="*/ 3637200 h 4573200"/>
              <a:gd name="connsiteX4" fmla="*/ 583200 w 2577600"/>
              <a:gd name="connsiteY4" fmla="*/ 3882000 h 4573200"/>
              <a:gd name="connsiteX5" fmla="*/ 518400 w 2577600"/>
              <a:gd name="connsiteY5" fmla="*/ 4227600 h 4573200"/>
              <a:gd name="connsiteX6" fmla="*/ 1051200 w 2577600"/>
              <a:gd name="connsiteY6" fmla="*/ 4573200 h 4573200"/>
              <a:gd name="connsiteX7" fmla="*/ 1281600 w 2577600"/>
              <a:gd name="connsiteY7" fmla="*/ 4227600 h 4573200"/>
              <a:gd name="connsiteX8" fmla="*/ 1555200 w 2577600"/>
              <a:gd name="connsiteY8" fmla="*/ 4242000 h 4573200"/>
              <a:gd name="connsiteX9" fmla="*/ 2030400 w 2577600"/>
              <a:gd name="connsiteY9" fmla="*/ 3262800 h 4573200"/>
              <a:gd name="connsiteX10" fmla="*/ 2448000 w 2577600"/>
              <a:gd name="connsiteY10" fmla="*/ 2370000 h 4573200"/>
              <a:gd name="connsiteX11" fmla="*/ 2563200 w 2577600"/>
              <a:gd name="connsiteY11" fmla="*/ 1902000 h 4573200"/>
              <a:gd name="connsiteX12" fmla="*/ 2534400 w 2577600"/>
              <a:gd name="connsiteY12" fmla="*/ 462000 h 4573200"/>
              <a:gd name="connsiteX13" fmla="*/ 2484000 w 2577600"/>
              <a:gd name="connsiteY13" fmla="*/ 123600 h 4573200"/>
              <a:gd name="connsiteX14" fmla="*/ 2347200 w 2577600"/>
              <a:gd name="connsiteY14" fmla="*/ 58800 h 4573200"/>
              <a:gd name="connsiteX15" fmla="*/ 1742400 w 2577600"/>
              <a:gd name="connsiteY15" fmla="*/ 476400 h 4573200"/>
              <a:gd name="connsiteX16" fmla="*/ 1000800 w 2577600"/>
              <a:gd name="connsiteY16" fmla="*/ 1052400 h 4573200"/>
              <a:gd name="connsiteX17" fmla="*/ 748800 w 2577600"/>
              <a:gd name="connsiteY17" fmla="*/ 1369200 h 4573200"/>
              <a:gd name="connsiteX18" fmla="*/ 259200 w 2577600"/>
              <a:gd name="connsiteY18" fmla="*/ 2103600 h 4573200"/>
              <a:gd name="connsiteX0" fmla="*/ 504000 w 2785208"/>
              <a:gd name="connsiteY0" fmla="*/ 1722000 h 4573200"/>
              <a:gd name="connsiteX1" fmla="*/ 129600 w 2785208"/>
              <a:gd name="connsiteY1" fmla="*/ 2370000 h 4573200"/>
              <a:gd name="connsiteX2" fmla="*/ 43200 w 2785208"/>
              <a:gd name="connsiteY2" fmla="*/ 3082800 h 4573200"/>
              <a:gd name="connsiteX3" fmla="*/ 388800 w 2785208"/>
              <a:gd name="connsiteY3" fmla="*/ 3637200 h 4573200"/>
              <a:gd name="connsiteX4" fmla="*/ 583200 w 2785208"/>
              <a:gd name="connsiteY4" fmla="*/ 3882000 h 4573200"/>
              <a:gd name="connsiteX5" fmla="*/ 518400 w 2785208"/>
              <a:gd name="connsiteY5" fmla="*/ 4227600 h 4573200"/>
              <a:gd name="connsiteX6" fmla="*/ 1051200 w 2785208"/>
              <a:gd name="connsiteY6" fmla="*/ 4573200 h 4573200"/>
              <a:gd name="connsiteX7" fmla="*/ 1281600 w 2785208"/>
              <a:gd name="connsiteY7" fmla="*/ 4227600 h 4573200"/>
              <a:gd name="connsiteX8" fmla="*/ 1555200 w 2785208"/>
              <a:gd name="connsiteY8" fmla="*/ 4242000 h 4573200"/>
              <a:gd name="connsiteX9" fmla="*/ 2030400 w 2785208"/>
              <a:gd name="connsiteY9" fmla="*/ 3262800 h 4573200"/>
              <a:gd name="connsiteX10" fmla="*/ 2448000 w 2785208"/>
              <a:gd name="connsiteY10" fmla="*/ 2370000 h 4573200"/>
              <a:gd name="connsiteX11" fmla="*/ 979151 w 2785208"/>
              <a:gd name="connsiteY11" fmla="*/ 1574127 h 4573200"/>
              <a:gd name="connsiteX12" fmla="*/ 2534400 w 2785208"/>
              <a:gd name="connsiteY12" fmla="*/ 462000 h 4573200"/>
              <a:gd name="connsiteX13" fmla="*/ 2484000 w 2785208"/>
              <a:gd name="connsiteY13" fmla="*/ 123600 h 4573200"/>
              <a:gd name="connsiteX14" fmla="*/ 2347200 w 2785208"/>
              <a:gd name="connsiteY14" fmla="*/ 58800 h 4573200"/>
              <a:gd name="connsiteX15" fmla="*/ 1742400 w 2785208"/>
              <a:gd name="connsiteY15" fmla="*/ 476400 h 4573200"/>
              <a:gd name="connsiteX16" fmla="*/ 1000800 w 2785208"/>
              <a:gd name="connsiteY16" fmla="*/ 1052400 h 4573200"/>
              <a:gd name="connsiteX17" fmla="*/ 748800 w 2785208"/>
              <a:gd name="connsiteY17" fmla="*/ 1369200 h 4573200"/>
              <a:gd name="connsiteX18" fmla="*/ 259200 w 2785208"/>
              <a:gd name="connsiteY18" fmla="*/ 2103600 h 4573200"/>
              <a:gd name="connsiteX0" fmla="*/ 504000 w 2785208"/>
              <a:gd name="connsiteY0" fmla="*/ 1722000 h 4573200"/>
              <a:gd name="connsiteX1" fmla="*/ 129600 w 2785208"/>
              <a:gd name="connsiteY1" fmla="*/ 2370000 h 4573200"/>
              <a:gd name="connsiteX2" fmla="*/ 43200 w 2785208"/>
              <a:gd name="connsiteY2" fmla="*/ 3082800 h 4573200"/>
              <a:gd name="connsiteX3" fmla="*/ 388800 w 2785208"/>
              <a:gd name="connsiteY3" fmla="*/ 3637200 h 4573200"/>
              <a:gd name="connsiteX4" fmla="*/ 583200 w 2785208"/>
              <a:gd name="connsiteY4" fmla="*/ 3882000 h 4573200"/>
              <a:gd name="connsiteX5" fmla="*/ 518400 w 2785208"/>
              <a:gd name="connsiteY5" fmla="*/ 4227600 h 4573200"/>
              <a:gd name="connsiteX6" fmla="*/ 1051200 w 2785208"/>
              <a:gd name="connsiteY6" fmla="*/ 4573200 h 4573200"/>
              <a:gd name="connsiteX7" fmla="*/ 1281600 w 2785208"/>
              <a:gd name="connsiteY7" fmla="*/ 4227600 h 4573200"/>
              <a:gd name="connsiteX8" fmla="*/ 1555200 w 2785208"/>
              <a:gd name="connsiteY8" fmla="*/ 4242000 h 4573200"/>
              <a:gd name="connsiteX9" fmla="*/ 2030400 w 2785208"/>
              <a:gd name="connsiteY9" fmla="*/ 3262800 h 4573200"/>
              <a:gd name="connsiteX10" fmla="*/ 1497614 w 2785208"/>
              <a:gd name="connsiteY10" fmla="*/ 2783874 h 4573200"/>
              <a:gd name="connsiteX11" fmla="*/ 979151 w 2785208"/>
              <a:gd name="connsiteY11" fmla="*/ 1574127 h 4573200"/>
              <a:gd name="connsiteX12" fmla="*/ 2534400 w 2785208"/>
              <a:gd name="connsiteY12" fmla="*/ 462000 h 4573200"/>
              <a:gd name="connsiteX13" fmla="*/ 2484000 w 2785208"/>
              <a:gd name="connsiteY13" fmla="*/ 123600 h 4573200"/>
              <a:gd name="connsiteX14" fmla="*/ 2347200 w 2785208"/>
              <a:gd name="connsiteY14" fmla="*/ 58800 h 4573200"/>
              <a:gd name="connsiteX15" fmla="*/ 1742400 w 2785208"/>
              <a:gd name="connsiteY15" fmla="*/ 476400 h 4573200"/>
              <a:gd name="connsiteX16" fmla="*/ 1000800 w 2785208"/>
              <a:gd name="connsiteY16" fmla="*/ 1052400 h 4573200"/>
              <a:gd name="connsiteX17" fmla="*/ 748800 w 2785208"/>
              <a:gd name="connsiteY17" fmla="*/ 1369200 h 4573200"/>
              <a:gd name="connsiteX18" fmla="*/ 259200 w 2785208"/>
              <a:gd name="connsiteY18" fmla="*/ 2103600 h 4573200"/>
              <a:gd name="connsiteX0" fmla="*/ 504000 w 2712008"/>
              <a:gd name="connsiteY0" fmla="*/ 1850955 h 4702155"/>
              <a:gd name="connsiteX1" fmla="*/ 129600 w 2712008"/>
              <a:gd name="connsiteY1" fmla="*/ 2498955 h 4702155"/>
              <a:gd name="connsiteX2" fmla="*/ 43200 w 2712008"/>
              <a:gd name="connsiteY2" fmla="*/ 3211755 h 4702155"/>
              <a:gd name="connsiteX3" fmla="*/ 388800 w 2712008"/>
              <a:gd name="connsiteY3" fmla="*/ 3766155 h 4702155"/>
              <a:gd name="connsiteX4" fmla="*/ 583200 w 2712008"/>
              <a:gd name="connsiteY4" fmla="*/ 4010955 h 4702155"/>
              <a:gd name="connsiteX5" fmla="*/ 518400 w 2712008"/>
              <a:gd name="connsiteY5" fmla="*/ 4356555 h 4702155"/>
              <a:gd name="connsiteX6" fmla="*/ 1051200 w 2712008"/>
              <a:gd name="connsiteY6" fmla="*/ 4702155 h 4702155"/>
              <a:gd name="connsiteX7" fmla="*/ 1281600 w 2712008"/>
              <a:gd name="connsiteY7" fmla="*/ 4356555 h 4702155"/>
              <a:gd name="connsiteX8" fmla="*/ 1555200 w 2712008"/>
              <a:gd name="connsiteY8" fmla="*/ 4370955 h 4702155"/>
              <a:gd name="connsiteX9" fmla="*/ 2030400 w 2712008"/>
              <a:gd name="connsiteY9" fmla="*/ 3391755 h 4702155"/>
              <a:gd name="connsiteX10" fmla="*/ 1497614 w 2712008"/>
              <a:gd name="connsiteY10" fmla="*/ 2912829 h 4702155"/>
              <a:gd name="connsiteX11" fmla="*/ 979151 w 2712008"/>
              <a:gd name="connsiteY11" fmla="*/ 1703082 h 4702155"/>
              <a:gd name="connsiteX12" fmla="*/ 2484000 w 2712008"/>
              <a:gd name="connsiteY12" fmla="*/ 252555 h 4702155"/>
              <a:gd name="connsiteX13" fmla="*/ 2347200 w 2712008"/>
              <a:gd name="connsiteY13" fmla="*/ 187755 h 4702155"/>
              <a:gd name="connsiteX14" fmla="*/ 1742400 w 2712008"/>
              <a:gd name="connsiteY14" fmla="*/ 605355 h 4702155"/>
              <a:gd name="connsiteX15" fmla="*/ 1000800 w 2712008"/>
              <a:gd name="connsiteY15" fmla="*/ 1181355 h 4702155"/>
              <a:gd name="connsiteX16" fmla="*/ 748800 w 2712008"/>
              <a:gd name="connsiteY16" fmla="*/ 1498155 h 4702155"/>
              <a:gd name="connsiteX17" fmla="*/ 259200 w 2712008"/>
              <a:gd name="connsiteY17" fmla="*/ 2232555 h 4702155"/>
              <a:gd name="connsiteX0" fmla="*/ 504000 w 2704827"/>
              <a:gd name="connsiteY0" fmla="*/ 1857631 h 4708831"/>
              <a:gd name="connsiteX1" fmla="*/ 129600 w 2704827"/>
              <a:gd name="connsiteY1" fmla="*/ 2505631 h 4708831"/>
              <a:gd name="connsiteX2" fmla="*/ 43200 w 2704827"/>
              <a:gd name="connsiteY2" fmla="*/ 3218431 h 4708831"/>
              <a:gd name="connsiteX3" fmla="*/ 388800 w 2704827"/>
              <a:gd name="connsiteY3" fmla="*/ 3772831 h 4708831"/>
              <a:gd name="connsiteX4" fmla="*/ 583200 w 2704827"/>
              <a:gd name="connsiteY4" fmla="*/ 4017631 h 4708831"/>
              <a:gd name="connsiteX5" fmla="*/ 518400 w 2704827"/>
              <a:gd name="connsiteY5" fmla="*/ 4363231 h 4708831"/>
              <a:gd name="connsiteX6" fmla="*/ 1051200 w 2704827"/>
              <a:gd name="connsiteY6" fmla="*/ 4708831 h 4708831"/>
              <a:gd name="connsiteX7" fmla="*/ 1281600 w 2704827"/>
              <a:gd name="connsiteY7" fmla="*/ 4363231 h 4708831"/>
              <a:gd name="connsiteX8" fmla="*/ 1555200 w 2704827"/>
              <a:gd name="connsiteY8" fmla="*/ 4377631 h 4708831"/>
              <a:gd name="connsiteX9" fmla="*/ 2030400 w 2704827"/>
              <a:gd name="connsiteY9" fmla="*/ 3398431 h 4708831"/>
              <a:gd name="connsiteX10" fmla="*/ 1497614 w 2704827"/>
              <a:gd name="connsiteY10" fmla="*/ 2919505 h 4708831"/>
              <a:gd name="connsiteX11" fmla="*/ 979151 w 2704827"/>
              <a:gd name="connsiteY11" fmla="*/ 1709758 h 4708831"/>
              <a:gd name="connsiteX12" fmla="*/ 2484000 w 2704827"/>
              <a:gd name="connsiteY12" fmla="*/ 259231 h 4708831"/>
              <a:gd name="connsiteX13" fmla="*/ 2304112 w 2704827"/>
              <a:gd name="connsiteY13" fmla="*/ 154370 h 4708831"/>
              <a:gd name="connsiteX14" fmla="*/ 1742400 w 2704827"/>
              <a:gd name="connsiteY14" fmla="*/ 612031 h 4708831"/>
              <a:gd name="connsiteX15" fmla="*/ 1000800 w 2704827"/>
              <a:gd name="connsiteY15" fmla="*/ 1188031 h 4708831"/>
              <a:gd name="connsiteX16" fmla="*/ 748800 w 2704827"/>
              <a:gd name="connsiteY16" fmla="*/ 1504831 h 4708831"/>
              <a:gd name="connsiteX17" fmla="*/ 259200 w 2704827"/>
              <a:gd name="connsiteY17" fmla="*/ 2239231 h 4708831"/>
              <a:gd name="connsiteX0" fmla="*/ 504000 w 2431320"/>
              <a:gd name="connsiteY0" fmla="*/ 1886215 h 4737415"/>
              <a:gd name="connsiteX1" fmla="*/ 129600 w 2431320"/>
              <a:gd name="connsiteY1" fmla="*/ 2534215 h 4737415"/>
              <a:gd name="connsiteX2" fmla="*/ 43200 w 2431320"/>
              <a:gd name="connsiteY2" fmla="*/ 3247015 h 4737415"/>
              <a:gd name="connsiteX3" fmla="*/ 388800 w 2431320"/>
              <a:gd name="connsiteY3" fmla="*/ 3801415 h 4737415"/>
              <a:gd name="connsiteX4" fmla="*/ 583200 w 2431320"/>
              <a:gd name="connsiteY4" fmla="*/ 4046215 h 4737415"/>
              <a:gd name="connsiteX5" fmla="*/ 518400 w 2431320"/>
              <a:gd name="connsiteY5" fmla="*/ 4391815 h 4737415"/>
              <a:gd name="connsiteX6" fmla="*/ 1051200 w 2431320"/>
              <a:gd name="connsiteY6" fmla="*/ 4737415 h 4737415"/>
              <a:gd name="connsiteX7" fmla="*/ 1281600 w 2431320"/>
              <a:gd name="connsiteY7" fmla="*/ 4391815 h 4737415"/>
              <a:gd name="connsiteX8" fmla="*/ 1555200 w 2431320"/>
              <a:gd name="connsiteY8" fmla="*/ 4406215 h 4737415"/>
              <a:gd name="connsiteX9" fmla="*/ 2030400 w 2431320"/>
              <a:gd name="connsiteY9" fmla="*/ 3427015 h 4737415"/>
              <a:gd name="connsiteX10" fmla="*/ 1497614 w 2431320"/>
              <a:gd name="connsiteY10" fmla="*/ 2948089 h 4737415"/>
              <a:gd name="connsiteX11" fmla="*/ 979151 w 2431320"/>
              <a:gd name="connsiteY11" fmla="*/ 1738342 h 4737415"/>
              <a:gd name="connsiteX12" fmla="*/ 2304112 w 2431320"/>
              <a:gd name="connsiteY12" fmla="*/ 182954 h 4737415"/>
              <a:gd name="connsiteX13" fmla="*/ 1742400 w 2431320"/>
              <a:gd name="connsiteY13" fmla="*/ 640615 h 4737415"/>
              <a:gd name="connsiteX14" fmla="*/ 1000800 w 2431320"/>
              <a:gd name="connsiteY14" fmla="*/ 1216615 h 4737415"/>
              <a:gd name="connsiteX15" fmla="*/ 748800 w 2431320"/>
              <a:gd name="connsiteY15" fmla="*/ 1533415 h 4737415"/>
              <a:gd name="connsiteX16" fmla="*/ 259200 w 2431320"/>
              <a:gd name="connsiteY16" fmla="*/ 2267815 h 4737415"/>
              <a:gd name="connsiteX0" fmla="*/ 504000 w 2039998"/>
              <a:gd name="connsiteY0" fmla="*/ 1332554 h 4183754"/>
              <a:gd name="connsiteX1" fmla="*/ 129600 w 2039998"/>
              <a:gd name="connsiteY1" fmla="*/ 1980554 h 4183754"/>
              <a:gd name="connsiteX2" fmla="*/ 43200 w 2039998"/>
              <a:gd name="connsiteY2" fmla="*/ 2693354 h 4183754"/>
              <a:gd name="connsiteX3" fmla="*/ 388800 w 2039998"/>
              <a:gd name="connsiteY3" fmla="*/ 3247754 h 4183754"/>
              <a:gd name="connsiteX4" fmla="*/ 583200 w 2039998"/>
              <a:gd name="connsiteY4" fmla="*/ 3492554 h 4183754"/>
              <a:gd name="connsiteX5" fmla="*/ 518400 w 2039998"/>
              <a:gd name="connsiteY5" fmla="*/ 3838154 h 4183754"/>
              <a:gd name="connsiteX6" fmla="*/ 1051200 w 2039998"/>
              <a:gd name="connsiteY6" fmla="*/ 4183754 h 4183754"/>
              <a:gd name="connsiteX7" fmla="*/ 1281600 w 2039998"/>
              <a:gd name="connsiteY7" fmla="*/ 3838154 h 4183754"/>
              <a:gd name="connsiteX8" fmla="*/ 1555200 w 2039998"/>
              <a:gd name="connsiteY8" fmla="*/ 3852554 h 4183754"/>
              <a:gd name="connsiteX9" fmla="*/ 2030400 w 2039998"/>
              <a:gd name="connsiteY9" fmla="*/ 2873354 h 4183754"/>
              <a:gd name="connsiteX10" fmla="*/ 1497614 w 2039998"/>
              <a:gd name="connsiteY10" fmla="*/ 2394428 h 4183754"/>
              <a:gd name="connsiteX11" fmla="*/ 979151 w 2039998"/>
              <a:gd name="connsiteY11" fmla="*/ 1184681 h 4183754"/>
              <a:gd name="connsiteX12" fmla="*/ 1742400 w 2039998"/>
              <a:gd name="connsiteY12" fmla="*/ 86954 h 4183754"/>
              <a:gd name="connsiteX13" fmla="*/ 1000800 w 2039998"/>
              <a:gd name="connsiteY13" fmla="*/ 662954 h 4183754"/>
              <a:gd name="connsiteX14" fmla="*/ 748800 w 2039998"/>
              <a:gd name="connsiteY14" fmla="*/ 979754 h 4183754"/>
              <a:gd name="connsiteX15" fmla="*/ 259200 w 2039998"/>
              <a:gd name="connsiteY15" fmla="*/ 1714154 h 4183754"/>
              <a:gd name="connsiteX0" fmla="*/ 504000 w 2039998"/>
              <a:gd name="connsiteY0" fmla="*/ 703754 h 3554954"/>
              <a:gd name="connsiteX1" fmla="*/ 129600 w 2039998"/>
              <a:gd name="connsiteY1" fmla="*/ 1351754 h 3554954"/>
              <a:gd name="connsiteX2" fmla="*/ 43200 w 2039998"/>
              <a:gd name="connsiteY2" fmla="*/ 2064554 h 3554954"/>
              <a:gd name="connsiteX3" fmla="*/ 388800 w 2039998"/>
              <a:gd name="connsiteY3" fmla="*/ 2618954 h 3554954"/>
              <a:gd name="connsiteX4" fmla="*/ 583200 w 2039998"/>
              <a:gd name="connsiteY4" fmla="*/ 2863754 h 3554954"/>
              <a:gd name="connsiteX5" fmla="*/ 518400 w 2039998"/>
              <a:gd name="connsiteY5" fmla="*/ 3209354 h 3554954"/>
              <a:gd name="connsiteX6" fmla="*/ 1051200 w 2039998"/>
              <a:gd name="connsiteY6" fmla="*/ 3554954 h 3554954"/>
              <a:gd name="connsiteX7" fmla="*/ 1281600 w 2039998"/>
              <a:gd name="connsiteY7" fmla="*/ 3209354 h 3554954"/>
              <a:gd name="connsiteX8" fmla="*/ 1555200 w 2039998"/>
              <a:gd name="connsiteY8" fmla="*/ 3223754 h 3554954"/>
              <a:gd name="connsiteX9" fmla="*/ 2030400 w 2039998"/>
              <a:gd name="connsiteY9" fmla="*/ 2244554 h 3554954"/>
              <a:gd name="connsiteX10" fmla="*/ 1497614 w 2039998"/>
              <a:gd name="connsiteY10" fmla="*/ 1765628 h 3554954"/>
              <a:gd name="connsiteX11" fmla="*/ 979151 w 2039998"/>
              <a:gd name="connsiteY11" fmla="*/ 555881 h 3554954"/>
              <a:gd name="connsiteX12" fmla="*/ 1000800 w 2039998"/>
              <a:gd name="connsiteY12" fmla="*/ 34154 h 3554954"/>
              <a:gd name="connsiteX13" fmla="*/ 748800 w 2039998"/>
              <a:gd name="connsiteY13" fmla="*/ 350954 h 3554954"/>
              <a:gd name="connsiteX14" fmla="*/ 259200 w 2039998"/>
              <a:gd name="connsiteY14" fmla="*/ 1085354 h 3554954"/>
              <a:gd name="connsiteX0" fmla="*/ 504000 w 2039998"/>
              <a:gd name="connsiteY0" fmla="*/ 441045 h 3292245"/>
              <a:gd name="connsiteX1" fmla="*/ 129600 w 2039998"/>
              <a:gd name="connsiteY1" fmla="*/ 1089045 h 3292245"/>
              <a:gd name="connsiteX2" fmla="*/ 43200 w 2039998"/>
              <a:gd name="connsiteY2" fmla="*/ 1801845 h 3292245"/>
              <a:gd name="connsiteX3" fmla="*/ 388800 w 2039998"/>
              <a:gd name="connsiteY3" fmla="*/ 2356245 h 3292245"/>
              <a:gd name="connsiteX4" fmla="*/ 583200 w 2039998"/>
              <a:gd name="connsiteY4" fmla="*/ 2601045 h 3292245"/>
              <a:gd name="connsiteX5" fmla="*/ 518400 w 2039998"/>
              <a:gd name="connsiteY5" fmla="*/ 2946645 h 3292245"/>
              <a:gd name="connsiteX6" fmla="*/ 1051200 w 2039998"/>
              <a:gd name="connsiteY6" fmla="*/ 3292245 h 3292245"/>
              <a:gd name="connsiteX7" fmla="*/ 1281600 w 2039998"/>
              <a:gd name="connsiteY7" fmla="*/ 2946645 h 3292245"/>
              <a:gd name="connsiteX8" fmla="*/ 1555200 w 2039998"/>
              <a:gd name="connsiteY8" fmla="*/ 2961045 h 3292245"/>
              <a:gd name="connsiteX9" fmla="*/ 2030400 w 2039998"/>
              <a:gd name="connsiteY9" fmla="*/ 1981845 h 3292245"/>
              <a:gd name="connsiteX10" fmla="*/ 1497614 w 2039998"/>
              <a:gd name="connsiteY10" fmla="*/ 1502919 h 3292245"/>
              <a:gd name="connsiteX11" fmla="*/ 979151 w 2039998"/>
              <a:gd name="connsiteY11" fmla="*/ 293172 h 3292245"/>
              <a:gd name="connsiteX12" fmla="*/ 748800 w 2039998"/>
              <a:gd name="connsiteY12" fmla="*/ 88245 h 3292245"/>
              <a:gd name="connsiteX13" fmla="*/ 259200 w 2039998"/>
              <a:gd name="connsiteY13" fmla="*/ 822645 h 3292245"/>
              <a:gd name="connsiteX0" fmla="*/ 504000 w 2039998"/>
              <a:gd name="connsiteY0" fmla="*/ 261252 h 3112452"/>
              <a:gd name="connsiteX1" fmla="*/ 129600 w 2039998"/>
              <a:gd name="connsiteY1" fmla="*/ 909252 h 3112452"/>
              <a:gd name="connsiteX2" fmla="*/ 43200 w 2039998"/>
              <a:gd name="connsiteY2" fmla="*/ 1622052 h 3112452"/>
              <a:gd name="connsiteX3" fmla="*/ 388800 w 2039998"/>
              <a:gd name="connsiteY3" fmla="*/ 2176452 h 3112452"/>
              <a:gd name="connsiteX4" fmla="*/ 583200 w 2039998"/>
              <a:gd name="connsiteY4" fmla="*/ 2421252 h 3112452"/>
              <a:gd name="connsiteX5" fmla="*/ 518400 w 2039998"/>
              <a:gd name="connsiteY5" fmla="*/ 2766852 h 3112452"/>
              <a:gd name="connsiteX6" fmla="*/ 1051200 w 2039998"/>
              <a:gd name="connsiteY6" fmla="*/ 3112452 h 3112452"/>
              <a:gd name="connsiteX7" fmla="*/ 1281600 w 2039998"/>
              <a:gd name="connsiteY7" fmla="*/ 2766852 h 3112452"/>
              <a:gd name="connsiteX8" fmla="*/ 1555200 w 2039998"/>
              <a:gd name="connsiteY8" fmla="*/ 2781252 h 3112452"/>
              <a:gd name="connsiteX9" fmla="*/ 2030400 w 2039998"/>
              <a:gd name="connsiteY9" fmla="*/ 1802052 h 3112452"/>
              <a:gd name="connsiteX10" fmla="*/ 1497614 w 2039998"/>
              <a:gd name="connsiteY10" fmla="*/ 1323126 h 3112452"/>
              <a:gd name="connsiteX11" fmla="*/ 979151 w 2039998"/>
              <a:gd name="connsiteY11" fmla="*/ 113379 h 3112452"/>
              <a:gd name="connsiteX12" fmla="*/ 259200 w 2039998"/>
              <a:gd name="connsiteY12" fmla="*/ 642852 h 3112452"/>
              <a:gd name="connsiteX0" fmla="*/ 504000 w 2039998"/>
              <a:gd name="connsiteY0" fmla="*/ 261253 h 3112453"/>
              <a:gd name="connsiteX1" fmla="*/ 129600 w 2039998"/>
              <a:gd name="connsiteY1" fmla="*/ 909253 h 3112453"/>
              <a:gd name="connsiteX2" fmla="*/ 43200 w 2039998"/>
              <a:gd name="connsiteY2" fmla="*/ 1622053 h 3112453"/>
              <a:gd name="connsiteX3" fmla="*/ 388800 w 2039998"/>
              <a:gd name="connsiteY3" fmla="*/ 2176453 h 3112453"/>
              <a:gd name="connsiteX4" fmla="*/ 583200 w 2039998"/>
              <a:gd name="connsiteY4" fmla="*/ 2421253 h 3112453"/>
              <a:gd name="connsiteX5" fmla="*/ 518400 w 2039998"/>
              <a:gd name="connsiteY5" fmla="*/ 2766853 h 3112453"/>
              <a:gd name="connsiteX6" fmla="*/ 1051200 w 2039998"/>
              <a:gd name="connsiteY6" fmla="*/ 3112453 h 3112453"/>
              <a:gd name="connsiteX7" fmla="*/ 1281600 w 2039998"/>
              <a:gd name="connsiteY7" fmla="*/ 2766853 h 3112453"/>
              <a:gd name="connsiteX8" fmla="*/ 1555200 w 2039998"/>
              <a:gd name="connsiteY8" fmla="*/ 2781253 h 3112453"/>
              <a:gd name="connsiteX9" fmla="*/ 2030400 w 2039998"/>
              <a:gd name="connsiteY9" fmla="*/ 1802053 h 3112453"/>
              <a:gd name="connsiteX10" fmla="*/ 1497614 w 2039998"/>
              <a:gd name="connsiteY10" fmla="*/ 1323127 h 3112453"/>
              <a:gd name="connsiteX11" fmla="*/ 979152 w 2039998"/>
              <a:gd name="connsiteY11" fmla="*/ 113379 h 3112453"/>
              <a:gd name="connsiteX12" fmla="*/ 259200 w 2039998"/>
              <a:gd name="connsiteY12" fmla="*/ 642853 h 3112453"/>
              <a:gd name="connsiteX0" fmla="*/ 504000 w 2039998"/>
              <a:gd name="connsiteY0" fmla="*/ 261252 h 3112452"/>
              <a:gd name="connsiteX1" fmla="*/ 129600 w 2039998"/>
              <a:gd name="connsiteY1" fmla="*/ 909252 h 3112452"/>
              <a:gd name="connsiteX2" fmla="*/ 43200 w 2039998"/>
              <a:gd name="connsiteY2" fmla="*/ 1622052 h 3112452"/>
              <a:gd name="connsiteX3" fmla="*/ 388800 w 2039998"/>
              <a:gd name="connsiteY3" fmla="*/ 2176452 h 3112452"/>
              <a:gd name="connsiteX4" fmla="*/ 583200 w 2039998"/>
              <a:gd name="connsiteY4" fmla="*/ 2421252 h 3112452"/>
              <a:gd name="connsiteX5" fmla="*/ 518400 w 2039998"/>
              <a:gd name="connsiteY5" fmla="*/ 2766852 h 3112452"/>
              <a:gd name="connsiteX6" fmla="*/ 1051200 w 2039998"/>
              <a:gd name="connsiteY6" fmla="*/ 3112452 h 3112452"/>
              <a:gd name="connsiteX7" fmla="*/ 1281600 w 2039998"/>
              <a:gd name="connsiteY7" fmla="*/ 2766852 h 3112452"/>
              <a:gd name="connsiteX8" fmla="*/ 1555200 w 2039998"/>
              <a:gd name="connsiteY8" fmla="*/ 2781252 h 3112452"/>
              <a:gd name="connsiteX9" fmla="*/ 2030400 w 2039998"/>
              <a:gd name="connsiteY9" fmla="*/ 1802052 h 3112452"/>
              <a:gd name="connsiteX10" fmla="*/ 1497614 w 2039998"/>
              <a:gd name="connsiteY10" fmla="*/ 1323126 h 3112452"/>
              <a:gd name="connsiteX11" fmla="*/ 979152 w 2039998"/>
              <a:gd name="connsiteY11" fmla="*/ 113379 h 3112452"/>
              <a:gd name="connsiteX12" fmla="*/ 259200 w 2039998"/>
              <a:gd name="connsiteY12" fmla="*/ 642852 h 3112452"/>
              <a:gd name="connsiteX0" fmla="*/ 504000 w 2039998"/>
              <a:gd name="connsiteY0" fmla="*/ 0 h 2851200"/>
              <a:gd name="connsiteX1" fmla="*/ 129600 w 2039998"/>
              <a:gd name="connsiteY1" fmla="*/ 648000 h 2851200"/>
              <a:gd name="connsiteX2" fmla="*/ 43200 w 2039998"/>
              <a:gd name="connsiteY2" fmla="*/ 1360800 h 2851200"/>
              <a:gd name="connsiteX3" fmla="*/ 388800 w 2039998"/>
              <a:gd name="connsiteY3" fmla="*/ 1915200 h 2851200"/>
              <a:gd name="connsiteX4" fmla="*/ 583200 w 2039998"/>
              <a:gd name="connsiteY4" fmla="*/ 2160000 h 2851200"/>
              <a:gd name="connsiteX5" fmla="*/ 518400 w 2039998"/>
              <a:gd name="connsiteY5" fmla="*/ 2505600 h 2851200"/>
              <a:gd name="connsiteX6" fmla="*/ 1051200 w 2039998"/>
              <a:gd name="connsiteY6" fmla="*/ 2851200 h 2851200"/>
              <a:gd name="connsiteX7" fmla="*/ 1281600 w 2039998"/>
              <a:gd name="connsiteY7" fmla="*/ 2505600 h 2851200"/>
              <a:gd name="connsiteX8" fmla="*/ 1555200 w 2039998"/>
              <a:gd name="connsiteY8" fmla="*/ 2520000 h 2851200"/>
              <a:gd name="connsiteX9" fmla="*/ 2030400 w 2039998"/>
              <a:gd name="connsiteY9" fmla="*/ 1540800 h 2851200"/>
              <a:gd name="connsiteX10" fmla="*/ 1497614 w 2039998"/>
              <a:gd name="connsiteY10" fmla="*/ 1061874 h 2851200"/>
              <a:gd name="connsiteX11" fmla="*/ 259200 w 2039998"/>
              <a:gd name="connsiteY11" fmla="*/ 381600 h 2851200"/>
              <a:gd name="connsiteX0" fmla="*/ 504000 w 2039998"/>
              <a:gd name="connsiteY0" fmla="*/ 0 h 2851200"/>
              <a:gd name="connsiteX1" fmla="*/ 129600 w 2039998"/>
              <a:gd name="connsiteY1" fmla="*/ 648000 h 2851200"/>
              <a:gd name="connsiteX2" fmla="*/ 43200 w 2039998"/>
              <a:gd name="connsiteY2" fmla="*/ 1360800 h 2851200"/>
              <a:gd name="connsiteX3" fmla="*/ 388800 w 2039998"/>
              <a:gd name="connsiteY3" fmla="*/ 1915200 h 2851200"/>
              <a:gd name="connsiteX4" fmla="*/ 583200 w 2039998"/>
              <a:gd name="connsiteY4" fmla="*/ 2160000 h 2851200"/>
              <a:gd name="connsiteX5" fmla="*/ 518400 w 2039998"/>
              <a:gd name="connsiteY5" fmla="*/ 2505600 h 2851200"/>
              <a:gd name="connsiteX6" fmla="*/ 1051200 w 2039998"/>
              <a:gd name="connsiteY6" fmla="*/ 2851200 h 2851200"/>
              <a:gd name="connsiteX7" fmla="*/ 1281600 w 2039998"/>
              <a:gd name="connsiteY7" fmla="*/ 2505600 h 2851200"/>
              <a:gd name="connsiteX8" fmla="*/ 1555200 w 2039998"/>
              <a:gd name="connsiteY8" fmla="*/ 2520000 h 2851200"/>
              <a:gd name="connsiteX9" fmla="*/ 2030400 w 2039998"/>
              <a:gd name="connsiteY9" fmla="*/ 1540800 h 2851200"/>
              <a:gd name="connsiteX10" fmla="*/ 1497614 w 2039998"/>
              <a:gd name="connsiteY10" fmla="*/ 1061874 h 2851200"/>
              <a:gd name="connsiteX11" fmla="*/ 575903 w 2039998"/>
              <a:gd name="connsiteY11" fmla="*/ 24947 h 2851200"/>
              <a:gd name="connsiteX0" fmla="*/ 504000 w 2039998"/>
              <a:gd name="connsiteY0" fmla="*/ 0 h 2851200"/>
              <a:gd name="connsiteX1" fmla="*/ 129600 w 2039998"/>
              <a:gd name="connsiteY1" fmla="*/ 648000 h 2851200"/>
              <a:gd name="connsiteX2" fmla="*/ 43200 w 2039998"/>
              <a:gd name="connsiteY2" fmla="*/ 1360800 h 2851200"/>
              <a:gd name="connsiteX3" fmla="*/ 388800 w 2039998"/>
              <a:gd name="connsiteY3" fmla="*/ 1915200 h 2851200"/>
              <a:gd name="connsiteX4" fmla="*/ 583200 w 2039998"/>
              <a:gd name="connsiteY4" fmla="*/ 2160000 h 2851200"/>
              <a:gd name="connsiteX5" fmla="*/ 518400 w 2039998"/>
              <a:gd name="connsiteY5" fmla="*/ 2505600 h 2851200"/>
              <a:gd name="connsiteX6" fmla="*/ 1051200 w 2039998"/>
              <a:gd name="connsiteY6" fmla="*/ 2851200 h 2851200"/>
              <a:gd name="connsiteX7" fmla="*/ 1281600 w 2039998"/>
              <a:gd name="connsiteY7" fmla="*/ 2505600 h 2851200"/>
              <a:gd name="connsiteX8" fmla="*/ 1555200 w 2039998"/>
              <a:gd name="connsiteY8" fmla="*/ 2520000 h 2851200"/>
              <a:gd name="connsiteX9" fmla="*/ 2030400 w 2039998"/>
              <a:gd name="connsiteY9" fmla="*/ 1540800 h 2851200"/>
              <a:gd name="connsiteX10" fmla="*/ 1497614 w 2039998"/>
              <a:gd name="connsiteY10" fmla="*/ 1061874 h 2851200"/>
              <a:gd name="connsiteX11" fmla="*/ 575903 w 2039998"/>
              <a:gd name="connsiteY11" fmla="*/ 24947 h 2851200"/>
              <a:gd name="connsiteX12" fmla="*/ 504000 w 2039998"/>
              <a:gd name="connsiteY12" fmla="*/ 0 h 28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39998" h="2851200">
                <a:moveTo>
                  <a:pt x="504000" y="0"/>
                </a:moveTo>
                <a:cubicBezTo>
                  <a:pt x="355200" y="210600"/>
                  <a:pt x="206400" y="421200"/>
                  <a:pt x="129600" y="648000"/>
                </a:cubicBezTo>
                <a:cubicBezTo>
                  <a:pt x="52800" y="874800"/>
                  <a:pt x="0" y="1149600"/>
                  <a:pt x="43200" y="1360800"/>
                </a:cubicBezTo>
                <a:cubicBezTo>
                  <a:pt x="86400" y="1572000"/>
                  <a:pt x="298800" y="1782000"/>
                  <a:pt x="388800" y="1915200"/>
                </a:cubicBezTo>
                <a:cubicBezTo>
                  <a:pt x="478800" y="2048400"/>
                  <a:pt x="561600" y="2061600"/>
                  <a:pt x="583200" y="2160000"/>
                </a:cubicBezTo>
                <a:cubicBezTo>
                  <a:pt x="604800" y="2258400"/>
                  <a:pt x="440400" y="2390400"/>
                  <a:pt x="518400" y="2505600"/>
                </a:cubicBezTo>
                <a:cubicBezTo>
                  <a:pt x="596400" y="2620800"/>
                  <a:pt x="924000" y="2851200"/>
                  <a:pt x="1051200" y="2851200"/>
                </a:cubicBezTo>
                <a:cubicBezTo>
                  <a:pt x="1178400" y="2851200"/>
                  <a:pt x="1197600" y="2560800"/>
                  <a:pt x="1281600" y="2505600"/>
                </a:cubicBezTo>
                <a:cubicBezTo>
                  <a:pt x="1365600" y="2450400"/>
                  <a:pt x="1430400" y="2680800"/>
                  <a:pt x="1555200" y="2520000"/>
                </a:cubicBezTo>
                <a:cubicBezTo>
                  <a:pt x="1680000" y="2359200"/>
                  <a:pt x="2039998" y="1783821"/>
                  <a:pt x="2030400" y="1540800"/>
                </a:cubicBezTo>
                <a:cubicBezTo>
                  <a:pt x="2020802" y="1297779"/>
                  <a:pt x="1740030" y="1314516"/>
                  <a:pt x="1497614" y="1061874"/>
                </a:cubicBezTo>
                <a:cubicBezTo>
                  <a:pt x="1255198" y="809232"/>
                  <a:pt x="833906" y="166671"/>
                  <a:pt x="575903" y="24947"/>
                </a:cubicBezTo>
                <a:lnTo>
                  <a:pt x="504000" y="0"/>
                </a:lnTo>
                <a:close/>
              </a:path>
            </a:pathLst>
          </a:custGeom>
          <a:ln w="508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Rectangle 25"/>
          <p:cNvSpPr/>
          <p:nvPr/>
        </p:nvSpPr>
        <p:spPr>
          <a:xfrm>
            <a:off x="5947256" y="4002383"/>
            <a:ext cx="1324961" cy="1034129"/>
          </a:xfrm>
          <a:prstGeom prst="rect">
            <a:avLst/>
          </a:prstGeom>
        </p:spPr>
        <p:txBody>
          <a:bodyPr wrap="square" lIns="109728" tIns="54864" rIns="109728" bIns="54864">
            <a:spAutoFit/>
          </a:bodyPr>
          <a:lstStyle/>
          <a:p>
            <a:pPr algn="ctr"/>
            <a:r>
              <a:rPr lang="en-US" sz="2000" b="1" spc="-6" dirty="0">
                <a:solidFill>
                  <a:srgbClr val="FFFFFF"/>
                </a:solidFill>
                <a:effectLst>
                  <a:outerShdw blurRad="38100" dist="38100" dir="2700000" algn="tl">
                    <a:srgbClr val="000000">
                      <a:alpha val="43137"/>
                    </a:srgbClr>
                  </a:outerShdw>
                </a:effectLst>
                <a:cs typeface="Arial"/>
              </a:rPr>
              <a:t>Redwood</a:t>
            </a:r>
          </a:p>
          <a:p>
            <a:pPr algn="ctr"/>
            <a:r>
              <a:rPr lang="en-US" sz="2000" b="1" spc="-6" dirty="0">
                <a:solidFill>
                  <a:srgbClr val="FFFFFF"/>
                </a:solidFill>
                <a:effectLst>
                  <a:outerShdw blurRad="38100" dist="38100" dir="2700000" algn="tl">
                    <a:srgbClr val="000000">
                      <a:alpha val="43137"/>
                    </a:srgbClr>
                  </a:outerShdw>
                </a:effectLst>
                <a:cs typeface="Arial"/>
              </a:rPr>
              <a:t>Yet to be </a:t>
            </a:r>
          </a:p>
          <a:p>
            <a:pPr algn="ctr"/>
            <a:r>
              <a:rPr lang="en-US" sz="2000" b="1" spc="-6" dirty="0">
                <a:solidFill>
                  <a:srgbClr val="FFFFFF"/>
                </a:solidFill>
                <a:effectLst>
                  <a:outerShdw blurRad="38100" dist="38100" dir="2700000" algn="tl">
                    <a:srgbClr val="000000">
                      <a:alpha val="43137"/>
                    </a:srgbClr>
                  </a:outerShdw>
                </a:effectLst>
                <a:cs typeface="Arial"/>
              </a:rPr>
              <a:t>Thinned</a:t>
            </a:r>
          </a:p>
        </p:txBody>
      </p:sp>
      <p:cxnSp>
        <p:nvCxnSpPr>
          <p:cNvPr id="29" name="Straight Arrow Connector 28"/>
          <p:cNvCxnSpPr/>
          <p:nvPr/>
        </p:nvCxnSpPr>
        <p:spPr>
          <a:xfrm>
            <a:off x="7099396" y="5036512"/>
            <a:ext cx="288035" cy="460856"/>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7272217" y="4114800"/>
            <a:ext cx="576070" cy="230428"/>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flipV="1">
            <a:off x="5428793" y="3941979"/>
            <a:ext cx="518463" cy="460856"/>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762626" y="2213769"/>
            <a:ext cx="1324961" cy="1034129"/>
          </a:xfrm>
          <a:prstGeom prst="rect">
            <a:avLst/>
          </a:prstGeom>
        </p:spPr>
        <p:txBody>
          <a:bodyPr wrap="square" lIns="109728" tIns="54864" rIns="109728" bIns="54864">
            <a:spAutoFit/>
          </a:bodyPr>
          <a:lstStyle/>
          <a:p>
            <a:pPr algn="ctr"/>
            <a:r>
              <a:rPr lang="en-US" sz="2000" b="1" spc="-6" dirty="0">
                <a:solidFill>
                  <a:srgbClr val="FFFFFF"/>
                </a:solidFill>
                <a:effectLst>
                  <a:outerShdw blurRad="38100" dist="38100" dir="2700000" algn="tl">
                    <a:srgbClr val="000000">
                      <a:alpha val="43137"/>
                    </a:srgbClr>
                  </a:outerShdw>
                </a:effectLst>
                <a:cs typeface="Arial"/>
              </a:rPr>
              <a:t>Brush Yet to be </a:t>
            </a:r>
          </a:p>
          <a:p>
            <a:pPr algn="ctr"/>
            <a:r>
              <a:rPr lang="en-US" sz="2000" b="1" spc="-6" dirty="0">
                <a:solidFill>
                  <a:srgbClr val="FFFFFF"/>
                </a:solidFill>
                <a:effectLst>
                  <a:outerShdw blurRad="38100" dist="38100" dir="2700000" algn="tl">
                    <a:srgbClr val="000000">
                      <a:alpha val="43137"/>
                    </a:srgbClr>
                  </a:outerShdw>
                </a:effectLst>
                <a:cs typeface="Arial"/>
              </a:rPr>
              <a:t>Thinned</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3" descr="G:\Land Technical\Maps\Aerial Photos\2023 Aerial.jpg"/>
          <p:cNvPicPr>
            <a:picLocks noChangeAspect="1" noChangeArrowheads="1"/>
          </p:cNvPicPr>
          <p:nvPr/>
        </p:nvPicPr>
        <p:blipFill>
          <a:blip r:embed="rId3" cstate="print"/>
          <a:srcRect l="7208" t="2912" r="14220" b="9707"/>
          <a:stretch>
            <a:fillRect/>
          </a:stretch>
        </p:blipFill>
        <p:spPr bwMode="auto">
          <a:xfrm>
            <a:off x="0" y="0"/>
            <a:ext cx="10963865" cy="8231319"/>
          </a:xfrm>
          <a:prstGeom prst="rect">
            <a:avLst/>
          </a:prstGeom>
          <a:noFill/>
        </p:spPr>
      </p:pic>
      <p:grpSp>
        <p:nvGrpSpPr>
          <p:cNvPr id="2" name="Group 91"/>
          <p:cNvGrpSpPr/>
          <p:nvPr/>
        </p:nvGrpSpPr>
        <p:grpSpPr>
          <a:xfrm>
            <a:off x="324768" y="2504252"/>
            <a:ext cx="10231092" cy="4375684"/>
            <a:chOff x="232234" y="1585560"/>
            <a:chExt cx="8641125" cy="3264425"/>
          </a:xfrm>
        </p:grpSpPr>
        <p:cxnSp>
          <p:nvCxnSpPr>
            <p:cNvPr id="30" name="Straight Connector 29"/>
            <p:cNvCxnSpPr/>
            <p:nvPr/>
          </p:nvCxnSpPr>
          <p:spPr>
            <a:xfrm flipH="1">
              <a:off x="232235" y="4849985"/>
              <a:ext cx="5707898" cy="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232234" y="2046420"/>
              <a:ext cx="1" cy="280356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642931" y="1585560"/>
              <a:ext cx="230428" cy="31293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8040958" y="2134609"/>
              <a:ext cx="792763" cy="275473"/>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7705639" y="2410082"/>
              <a:ext cx="335319" cy="6686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810388" y="3078702"/>
              <a:ext cx="910249" cy="173655"/>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5940134" y="3252357"/>
              <a:ext cx="364242" cy="535089"/>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940133" y="3787447"/>
              <a:ext cx="0" cy="1062538"/>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8833721" y="1898490"/>
              <a:ext cx="39638" cy="236120"/>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6296879" y="3252357"/>
              <a:ext cx="515294" cy="1"/>
            </a:xfrm>
            <a:prstGeom prst="line">
              <a:avLst/>
            </a:prstGeom>
            <a:ln w="25400">
              <a:solidFill>
                <a:schemeClr val="bg1">
                  <a:alpha val="60000"/>
                </a:schemeClr>
              </a:solidFill>
              <a:prstDash val="solid"/>
              <a:tailEnd type="none"/>
            </a:ln>
          </p:spPr>
          <p:style>
            <a:lnRef idx="1">
              <a:schemeClr val="accent1"/>
            </a:lnRef>
            <a:fillRef idx="0">
              <a:schemeClr val="accent1"/>
            </a:fillRef>
            <a:effectRef idx="0">
              <a:schemeClr val="accent1"/>
            </a:effectRef>
            <a:fontRef idx="minor">
              <a:schemeClr val="tx1"/>
            </a:fontRef>
          </p:style>
        </p:cxnSp>
      </p:grpSp>
      <p:cxnSp>
        <p:nvCxnSpPr>
          <p:cNvPr id="61" name="Straight Arrow Connector 60"/>
          <p:cNvCxnSpPr/>
          <p:nvPr/>
        </p:nvCxnSpPr>
        <p:spPr>
          <a:xfrm>
            <a:off x="10095001" y="921722"/>
            <a:ext cx="691290" cy="0"/>
          </a:xfrm>
          <a:prstGeom prst="straightConnector1">
            <a:avLst/>
          </a:prstGeom>
          <a:ln w="19050">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9777114" y="752984"/>
            <a:ext cx="340221" cy="326243"/>
          </a:xfrm>
          <a:prstGeom prst="rect">
            <a:avLst/>
          </a:prstGeom>
          <a:noFill/>
        </p:spPr>
        <p:txBody>
          <a:bodyPr wrap="none" lIns="109728" tIns="54864" rIns="109728" bIns="54864" rtlCol="0">
            <a:spAutoFit/>
          </a:bodyPr>
          <a:lstStyle/>
          <a:p>
            <a:r>
              <a:rPr lang="en-US" sz="1400" b="1" dirty="0">
                <a:solidFill>
                  <a:schemeClr val="bg1"/>
                </a:solidFill>
                <a:effectLst>
                  <a:outerShdw blurRad="38100" dist="38100" dir="2700000" algn="tl">
                    <a:srgbClr val="000000">
                      <a:alpha val="43137"/>
                    </a:srgbClr>
                  </a:outerShdw>
                </a:effectLst>
              </a:rPr>
              <a:t>N</a:t>
            </a:r>
          </a:p>
        </p:txBody>
      </p:sp>
      <p:sp>
        <p:nvSpPr>
          <p:cNvPr id="44" name="Oval 43"/>
          <p:cNvSpPr/>
          <p:nvPr/>
        </p:nvSpPr>
        <p:spPr>
          <a:xfrm>
            <a:off x="2029980" y="4806084"/>
            <a:ext cx="589805" cy="576070"/>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p:cNvSpPr txBox="1"/>
          <p:nvPr/>
        </p:nvSpPr>
        <p:spPr>
          <a:xfrm>
            <a:off x="2169047" y="4869807"/>
            <a:ext cx="327334" cy="430887"/>
          </a:xfrm>
          <a:prstGeom prst="rect">
            <a:avLst/>
          </a:prstGeom>
          <a:noFill/>
        </p:spPr>
        <p:txBody>
          <a:bodyPr wrap="none" rtlCol="0">
            <a:spAutoFit/>
          </a:bodyPr>
          <a:lstStyle/>
          <a:p>
            <a:r>
              <a:rPr lang="en-US" b="1" dirty="0">
                <a:solidFill>
                  <a:schemeClr val="bg1"/>
                </a:solidFill>
              </a:rPr>
              <a:t>1</a:t>
            </a:r>
          </a:p>
        </p:txBody>
      </p:sp>
      <p:sp>
        <p:nvSpPr>
          <p:cNvPr id="50" name="TextBox 49"/>
          <p:cNvSpPr txBox="1"/>
          <p:nvPr/>
        </p:nvSpPr>
        <p:spPr>
          <a:xfrm>
            <a:off x="2992325" y="5266940"/>
            <a:ext cx="458780" cy="430887"/>
          </a:xfrm>
          <a:prstGeom prst="rect">
            <a:avLst/>
          </a:prstGeom>
          <a:noFill/>
        </p:spPr>
        <p:txBody>
          <a:bodyPr wrap="none" rtlCol="0">
            <a:spAutoFit/>
          </a:bodyPr>
          <a:lstStyle/>
          <a:p>
            <a:r>
              <a:rPr lang="en-US" b="1" dirty="0">
                <a:solidFill>
                  <a:schemeClr val="bg1"/>
                </a:solidFill>
              </a:rPr>
              <a:t>3?</a:t>
            </a:r>
          </a:p>
        </p:txBody>
      </p:sp>
      <p:sp>
        <p:nvSpPr>
          <p:cNvPr id="51" name="Rectangle 50"/>
          <p:cNvSpPr/>
          <p:nvPr/>
        </p:nvSpPr>
        <p:spPr>
          <a:xfrm>
            <a:off x="57619" y="7915348"/>
            <a:ext cx="4103820" cy="295465"/>
          </a:xfrm>
          <a:prstGeom prst="rect">
            <a:avLst/>
          </a:prstGeom>
        </p:spPr>
        <p:txBody>
          <a:bodyPr wrap="square" lIns="109728" tIns="54864" rIns="109728" bIns="54864">
            <a:spAutoFit/>
          </a:bodyPr>
          <a:lstStyle/>
          <a:p>
            <a:r>
              <a:rPr lang="en-US" sz="1200" b="1" spc="-6" dirty="0">
                <a:solidFill>
                  <a:srgbClr val="FFFFFF"/>
                </a:solidFill>
                <a:effectLst>
                  <a:outerShdw blurRad="38100" dist="38100" dir="2700000" algn="tl">
                    <a:srgbClr val="000000">
                      <a:alpha val="43137"/>
                    </a:srgbClr>
                  </a:outerShdw>
                </a:effectLst>
                <a:cs typeface="Arial"/>
              </a:rPr>
              <a:t>May 2023 – Google Earth Screen Capture</a:t>
            </a:r>
          </a:p>
        </p:txBody>
      </p:sp>
      <p:sp>
        <p:nvSpPr>
          <p:cNvPr id="23" name="Oval 22"/>
          <p:cNvSpPr/>
          <p:nvPr/>
        </p:nvSpPr>
        <p:spPr>
          <a:xfrm>
            <a:off x="2894085" y="5209333"/>
            <a:ext cx="589805" cy="576070"/>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2704290" y="6073438"/>
            <a:ext cx="458780" cy="430887"/>
          </a:xfrm>
          <a:prstGeom prst="rect">
            <a:avLst/>
          </a:prstGeom>
          <a:noFill/>
        </p:spPr>
        <p:txBody>
          <a:bodyPr wrap="none" rtlCol="0">
            <a:spAutoFit/>
          </a:bodyPr>
          <a:lstStyle/>
          <a:p>
            <a:r>
              <a:rPr lang="en-US" b="1" dirty="0">
                <a:solidFill>
                  <a:schemeClr val="bg1"/>
                </a:solidFill>
              </a:rPr>
              <a:t>3?</a:t>
            </a:r>
          </a:p>
        </p:txBody>
      </p:sp>
      <p:sp>
        <p:nvSpPr>
          <p:cNvPr id="27" name="Oval 26"/>
          <p:cNvSpPr/>
          <p:nvPr/>
        </p:nvSpPr>
        <p:spPr>
          <a:xfrm>
            <a:off x="2606050" y="6015831"/>
            <a:ext cx="589805" cy="576070"/>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1972372" y="2444197"/>
            <a:ext cx="1382569" cy="3053171"/>
          </a:xfrm>
          <a:custGeom>
            <a:avLst/>
            <a:gdLst>
              <a:gd name="connsiteX0" fmla="*/ 469997 w 2728076"/>
              <a:gd name="connsiteY0" fmla="*/ 5443356 h 5457316"/>
              <a:gd name="connsiteX1" fmla="*/ 1084251 w 2728076"/>
              <a:gd name="connsiteY1" fmla="*/ 5345634 h 5457316"/>
              <a:gd name="connsiteX2" fmla="*/ 1147072 w 2728076"/>
              <a:gd name="connsiteY2" fmla="*/ 4773261 h 5457316"/>
              <a:gd name="connsiteX3" fmla="*/ 1272715 w 2728076"/>
              <a:gd name="connsiteY3" fmla="*/ 4256730 h 5457316"/>
              <a:gd name="connsiteX4" fmla="*/ 1684544 w 2728076"/>
              <a:gd name="connsiteY4" fmla="*/ 4333512 h 5457316"/>
              <a:gd name="connsiteX5" fmla="*/ 2019591 w 2728076"/>
              <a:gd name="connsiteY5" fmla="*/ 3607576 h 5457316"/>
              <a:gd name="connsiteX6" fmla="*/ 2354638 w 2728076"/>
              <a:gd name="connsiteY6" fmla="*/ 2923521 h 5457316"/>
              <a:gd name="connsiteX7" fmla="*/ 2675725 w 2728076"/>
              <a:gd name="connsiteY7" fmla="*/ 1925359 h 5457316"/>
              <a:gd name="connsiteX8" fmla="*/ 2668745 w 2728076"/>
              <a:gd name="connsiteY8" fmla="*/ 780614 h 5457316"/>
              <a:gd name="connsiteX9" fmla="*/ 2564043 w 2728076"/>
              <a:gd name="connsiteY9" fmla="*/ 103539 h 5457316"/>
              <a:gd name="connsiteX10" fmla="*/ 2152214 w 2728076"/>
              <a:gd name="connsiteY10" fmla="*/ 159380 h 5457316"/>
              <a:gd name="connsiteX11" fmla="*/ 1063310 w 2728076"/>
              <a:gd name="connsiteY11" fmla="*/ 1003979 h 5457316"/>
              <a:gd name="connsiteX12" fmla="*/ 714303 w 2728076"/>
              <a:gd name="connsiteY12" fmla="*/ 1506550 h 5457316"/>
              <a:gd name="connsiteX13" fmla="*/ 302474 w 2728076"/>
              <a:gd name="connsiteY13" fmla="*/ 2057982 h 5457316"/>
              <a:gd name="connsiteX14" fmla="*/ 16287 w 2728076"/>
              <a:gd name="connsiteY14" fmla="*/ 2832779 h 5457316"/>
              <a:gd name="connsiteX15" fmla="*/ 204751 w 2728076"/>
              <a:gd name="connsiteY15" fmla="*/ 3440052 h 5457316"/>
              <a:gd name="connsiteX16" fmla="*/ 330394 w 2728076"/>
              <a:gd name="connsiteY16" fmla="*/ 3677377 h 5457316"/>
              <a:gd name="connsiteX17" fmla="*/ 211732 w 2728076"/>
              <a:gd name="connsiteY17" fmla="*/ 4082226 h 5457316"/>
              <a:gd name="connsiteX18" fmla="*/ 155890 w 2728076"/>
              <a:gd name="connsiteY18" fmla="*/ 4815142 h 5457316"/>
              <a:gd name="connsiteX19" fmla="*/ 567719 w 2728076"/>
              <a:gd name="connsiteY19" fmla="*/ 4961726 h 5457316"/>
              <a:gd name="connsiteX20" fmla="*/ 1028409 w 2728076"/>
              <a:gd name="connsiteY20" fmla="*/ 4626678 h 5457316"/>
              <a:gd name="connsiteX0" fmla="*/ 1084251 w 2728076"/>
              <a:gd name="connsiteY0" fmla="*/ 5345634 h 5345634"/>
              <a:gd name="connsiteX1" fmla="*/ 1147072 w 2728076"/>
              <a:gd name="connsiteY1" fmla="*/ 4773261 h 5345634"/>
              <a:gd name="connsiteX2" fmla="*/ 1272715 w 2728076"/>
              <a:gd name="connsiteY2" fmla="*/ 4256730 h 5345634"/>
              <a:gd name="connsiteX3" fmla="*/ 1684544 w 2728076"/>
              <a:gd name="connsiteY3" fmla="*/ 4333512 h 5345634"/>
              <a:gd name="connsiteX4" fmla="*/ 2019591 w 2728076"/>
              <a:gd name="connsiteY4" fmla="*/ 3607576 h 5345634"/>
              <a:gd name="connsiteX5" fmla="*/ 2354638 w 2728076"/>
              <a:gd name="connsiteY5" fmla="*/ 2923521 h 5345634"/>
              <a:gd name="connsiteX6" fmla="*/ 2675725 w 2728076"/>
              <a:gd name="connsiteY6" fmla="*/ 1925359 h 5345634"/>
              <a:gd name="connsiteX7" fmla="*/ 2668745 w 2728076"/>
              <a:gd name="connsiteY7" fmla="*/ 780614 h 5345634"/>
              <a:gd name="connsiteX8" fmla="*/ 2564043 w 2728076"/>
              <a:gd name="connsiteY8" fmla="*/ 103539 h 5345634"/>
              <a:gd name="connsiteX9" fmla="*/ 2152214 w 2728076"/>
              <a:gd name="connsiteY9" fmla="*/ 159380 h 5345634"/>
              <a:gd name="connsiteX10" fmla="*/ 1063310 w 2728076"/>
              <a:gd name="connsiteY10" fmla="*/ 1003979 h 5345634"/>
              <a:gd name="connsiteX11" fmla="*/ 714303 w 2728076"/>
              <a:gd name="connsiteY11" fmla="*/ 1506550 h 5345634"/>
              <a:gd name="connsiteX12" fmla="*/ 302474 w 2728076"/>
              <a:gd name="connsiteY12" fmla="*/ 2057982 h 5345634"/>
              <a:gd name="connsiteX13" fmla="*/ 16287 w 2728076"/>
              <a:gd name="connsiteY13" fmla="*/ 2832779 h 5345634"/>
              <a:gd name="connsiteX14" fmla="*/ 204751 w 2728076"/>
              <a:gd name="connsiteY14" fmla="*/ 3440052 h 5345634"/>
              <a:gd name="connsiteX15" fmla="*/ 330394 w 2728076"/>
              <a:gd name="connsiteY15" fmla="*/ 3677377 h 5345634"/>
              <a:gd name="connsiteX16" fmla="*/ 211732 w 2728076"/>
              <a:gd name="connsiteY16" fmla="*/ 4082226 h 5345634"/>
              <a:gd name="connsiteX17" fmla="*/ 155890 w 2728076"/>
              <a:gd name="connsiteY17" fmla="*/ 4815142 h 5345634"/>
              <a:gd name="connsiteX18" fmla="*/ 567719 w 2728076"/>
              <a:gd name="connsiteY18" fmla="*/ 4961726 h 5345634"/>
              <a:gd name="connsiteX19" fmla="*/ 1028409 w 2728076"/>
              <a:gd name="connsiteY19" fmla="*/ 4626678 h 5345634"/>
              <a:gd name="connsiteX0" fmla="*/ 1084251 w 2728076"/>
              <a:gd name="connsiteY0" fmla="*/ 5345634 h 5345634"/>
              <a:gd name="connsiteX1" fmla="*/ 1272715 w 2728076"/>
              <a:gd name="connsiteY1" fmla="*/ 4256730 h 5345634"/>
              <a:gd name="connsiteX2" fmla="*/ 1684544 w 2728076"/>
              <a:gd name="connsiteY2" fmla="*/ 4333512 h 5345634"/>
              <a:gd name="connsiteX3" fmla="*/ 2019591 w 2728076"/>
              <a:gd name="connsiteY3" fmla="*/ 3607576 h 5345634"/>
              <a:gd name="connsiteX4" fmla="*/ 2354638 w 2728076"/>
              <a:gd name="connsiteY4" fmla="*/ 2923521 h 5345634"/>
              <a:gd name="connsiteX5" fmla="*/ 2675725 w 2728076"/>
              <a:gd name="connsiteY5" fmla="*/ 1925359 h 5345634"/>
              <a:gd name="connsiteX6" fmla="*/ 2668745 w 2728076"/>
              <a:gd name="connsiteY6" fmla="*/ 780614 h 5345634"/>
              <a:gd name="connsiteX7" fmla="*/ 2564043 w 2728076"/>
              <a:gd name="connsiteY7" fmla="*/ 103539 h 5345634"/>
              <a:gd name="connsiteX8" fmla="*/ 2152214 w 2728076"/>
              <a:gd name="connsiteY8" fmla="*/ 159380 h 5345634"/>
              <a:gd name="connsiteX9" fmla="*/ 1063310 w 2728076"/>
              <a:gd name="connsiteY9" fmla="*/ 1003979 h 5345634"/>
              <a:gd name="connsiteX10" fmla="*/ 714303 w 2728076"/>
              <a:gd name="connsiteY10" fmla="*/ 1506550 h 5345634"/>
              <a:gd name="connsiteX11" fmla="*/ 302474 w 2728076"/>
              <a:gd name="connsiteY11" fmla="*/ 2057982 h 5345634"/>
              <a:gd name="connsiteX12" fmla="*/ 16287 w 2728076"/>
              <a:gd name="connsiteY12" fmla="*/ 2832779 h 5345634"/>
              <a:gd name="connsiteX13" fmla="*/ 204751 w 2728076"/>
              <a:gd name="connsiteY13" fmla="*/ 3440052 h 5345634"/>
              <a:gd name="connsiteX14" fmla="*/ 330394 w 2728076"/>
              <a:gd name="connsiteY14" fmla="*/ 3677377 h 5345634"/>
              <a:gd name="connsiteX15" fmla="*/ 211732 w 2728076"/>
              <a:gd name="connsiteY15" fmla="*/ 4082226 h 5345634"/>
              <a:gd name="connsiteX16" fmla="*/ 155890 w 2728076"/>
              <a:gd name="connsiteY16" fmla="*/ 4815142 h 5345634"/>
              <a:gd name="connsiteX17" fmla="*/ 567719 w 2728076"/>
              <a:gd name="connsiteY17" fmla="*/ 4961726 h 5345634"/>
              <a:gd name="connsiteX18" fmla="*/ 1028409 w 2728076"/>
              <a:gd name="connsiteY18" fmla="*/ 4626678 h 5345634"/>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18" fmla="*/ 1272715 w 2728076"/>
              <a:gd name="connsiteY18" fmla="*/ 4256730 h 4993137"/>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211732 w 2728076"/>
              <a:gd name="connsiteY14" fmla="*/ 4082226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316019 w 2728076"/>
              <a:gd name="connsiteY14" fmla="*/ 4244660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28076" h="5428212">
                <a:moveTo>
                  <a:pt x="1272715" y="4256730"/>
                </a:moveTo>
                <a:cubicBezTo>
                  <a:pt x="1372764" y="4088043"/>
                  <a:pt x="1560065" y="4441704"/>
                  <a:pt x="1684544" y="4333512"/>
                </a:cubicBezTo>
                <a:cubicBezTo>
                  <a:pt x="1809023" y="4225320"/>
                  <a:pt x="1907909" y="3842574"/>
                  <a:pt x="2019591" y="3607576"/>
                </a:cubicBezTo>
                <a:cubicBezTo>
                  <a:pt x="2131273" y="3372578"/>
                  <a:pt x="2245282" y="3203890"/>
                  <a:pt x="2354638" y="2923521"/>
                </a:cubicBezTo>
                <a:cubicBezTo>
                  <a:pt x="2463994" y="2643152"/>
                  <a:pt x="2623374" y="2282510"/>
                  <a:pt x="2675725" y="1925359"/>
                </a:cubicBezTo>
                <a:cubicBezTo>
                  <a:pt x="2728076" y="1568208"/>
                  <a:pt x="2687359" y="1084251"/>
                  <a:pt x="2668745" y="780614"/>
                </a:cubicBezTo>
                <a:cubicBezTo>
                  <a:pt x="2650131" y="476977"/>
                  <a:pt x="2650131" y="207078"/>
                  <a:pt x="2564043" y="103539"/>
                </a:cubicBezTo>
                <a:cubicBezTo>
                  <a:pt x="2477955" y="0"/>
                  <a:pt x="2402336" y="9307"/>
                  <a:pt x="2152214" y="159380"/>
                </a:cubicBezTo>
                <a:cubicBezTo>
                  <a:pt x="1902092" y="309453"/>
                  <a:pt x="1302962" y="779451"/>
                  <a:pt x="1063310" y="1003979"/>
                </a:cubicBezTo>
                <a:cubicBezTo>
                  <a:pt x="823658" y="1228507"/>
                  <a:pt x="841109" y="1330883"/>
                  <a:pt x="714303" y="1506550"/>
                </a:cubicBezTo>
                <a:cubicBezTo>
                  <a:pt x="587497" y="1682217"/>
                  <a:pt x="418810" y="1836944"/>
                  <a:pt x="302474" y="2057982"/>
                </a:cubicBezTo>
                <a:cubicBezTo>
                  <a:pt x="186138" y="2279020"/>
                  <a:pt x="32574" y="2602434"/>
                  <a:pt x="16287" y="2832779"/>
                </a:cubicBezTo>
                <a:cubicBezTo>
                  <a:pt x="0" y="3063124"/>
                  <a:pt x="152400" y="3299286"/>
                  <a:pt x="204751" y="3440052"/>
                </a:cubicBezTo>
                <a:cubicBezTo>
                  <a:pt x="257102" y="3580818"/>
                  <a:pt x="329231" y="3570348"/>
                  <a:pt x="330394" y="3677377"/>
                </a:cubicBezTo>
                <a:cubicBezTo>
                  <a:pt x="331558" y="3784406"/>
                  <a:pt x="345103" y="4055033"/>
                  <a:pt x="316019" y="4244660"/>
                </a:cubicBezTo>
                <a:cubicBezTo>
                  <a:pt x="286935" y="4434288"/>
                  <a:pt x="98283" y="4623119"/>
                  <a:pt x="155890" y="4815142"/>
                </a:cubicBezTo>
                <a:cubicBezTo>
                  <a:pt x="213497" y="5007165"/>
                  <a:pt x="516241" y="5428212"/>
                  <a:pt x="661661" y="5396801"/>
                </a:cubicBezTo>
                <a:cubicBezTo>
                  <a:pt x="807081" y="5365390"/>
                  <a:pt x="870774" y="4778496"/>
                  <a:pt x="1028409" y="4626678"/>
                </a:cubicBezTo>
                <a:lnTo>
                  <a:pt x="1272715" y="4256730"/>
                </a:lnTo>
                <a:close/>
              </a:path>
            </a:pathLst>
          </a:custGeom>
          <a:ln w="25400">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Freeform 25"/>
          <p:cNvSpPr/>
          <p:nvPr/>
        </p:nvSpPr>
        <p:spPr>
          <a:xfrm>
            <a:off x="532199" y="3538730"/>
            <a:ext cx="1267354" cy="2906589"/>
          </a:xfrm>
          <a:custGeom>
            <a:avLst/>
            <a:gdLst>
              <a:gd name="connsiteX0" fmla="*/ 633942 w 2709334"/>
              <a:gd name="connsiteY0" fmla="*/ 237067 h 4940300"/>
              <a:gd name="connsiteX1" fmla="*/ 87842 w 2709334"/>
              <a:gd name="connsiteY1" fmla="*/ 903817 h 4940300"/>
              <a:gd name="connsiteX2" fmla="*/ 106892 w 2709334"/>
              <a:gd name="connsiteY2" fmla="*/ 3786717 h 4940300"/>
              <a:gd name="connsiteX3" fmla="*/ 691092 w 2709334"/>
              <a:gd name="connsiteY3" fmla="*/ 4872567 h 4940300"/>
              <a:gd name="connsiteX4" fmla="*/ 1840442 w 2709334"/>
              <a:gd name="connsiteY4" fmla="*/ 4193117 h 4940300"/>
              <a:gd name="connsiteX5" fmla="*/ 2615142 w 2709334"/>
              <a:gd name="connsiteY5" fmla="*/ 3520017 h 4940300"/>
              <a:gd name="connsiteX6" fmla="*/ 1275292 w 2709334"/>
              <a:gd name="connsiteY6" fmla="*/ 541867 h 4940300"/>
              <a:gd name="connsiteX7" fmla="*/ 633942 w 2709334"/>
              <a:gd name="connsiteY7" fmla="*/ 237067 h 4940300"/>
              <a:gd name="connsiteX0" fmla="*/ 612891 w 2688283"/>
              <a:gd name="connsiteY0" fmla="*/ 237067 h 4940124"/>
              <a:gd name="connsiteX1" fmla="*/ 66791 w 2688283"/>
              <a:gd name="connsiteY1" fmla="*/ 903817 h 4940124"/>
              <a:gd name="connsiteX2" fmla="*/ 212144 w 2688283"/>
              <a:gd name="connsiteY2" fmla="*/ 3787775 h 4940124"/>
              <a:gd name="connsiteX3" fmla="*/ 670041 w 2688283"/>
              <a:gd name="connsiteY3" fmla="*/ 4872567 h 4940124"/>
              <a:gd name="connsiteX4" fmla="*/ 1819391 w 2688283"/>
              <a:gd name="connsiteY4" fmla="*/ 4193117 h 4940124"/>
              <a:gd name="connsiteX5" fmla="*/ 2594091 w 2688283"/>
              <a:gd name="connsiteY5" fmla="*/ 3520017 h 4940124"/>
              <a:gd name="connsiteX6" fmla="*/ 1254241 w 2688283"/>
              <a:gd name="connsiteY6" fmla="*/ 541867 h 4940124"/>
              <a:gd name="connsiteX7" fmla="*/ 612891 w 2688283"/>
              <a:gd name="connsiteY7" fmla="*/ 237067 h 4940124"/>
              <a:gd name="connsiteX0" fmla="*/ 612891 w 2688283"/>
              <a:gd name="connsiteY0" fmla="*/ 237067 h 4940124"/>
              <a:gd name="connsiteX1" fmla="*/ 66791 w 2688283"/>
              <a:gd name="connsiteY1" fmla="*/ 903817 h 4940124"/>
              <a:gd name="connsiteX2" fmla="*/ 212144 w 2688283"/>
              <a:gd name="connsiteY2" fmla="*/ 3787775 h 4940124"/>
              <a:gd name="connsiteX3" fmla="*/ 670041 w 2688283"/>
              <a:gd name="connsiteY3" fmla="*/ 4872567 h 4940124"/>
              <a:gd name="connsiteX4" fmla="*/ 1819391 w 2688283"/>
              <a:gd name="connsiteY4" fmla="*/ 4193117 h 4940124"/>
              <a:gd name="connsiteX5" fmla="*/ 2594091 w 2688283"/>
              <a:gd name="connsiteY5" fmla="*/ 3520017 h 4940124"/>
              <a:gd name="connsiteX6" fmla="*/ 1254241 w 2688283"/>
              <a:gd name="connsiteY6" fmla="*/ 541867 h 4940124"/>
              <a:gd name="connsiteX7" fmla="*/ 612891 w 2688283"/>
              <a:gd name="connsiteY7" fmla="*/ 237067 h 4940124"/>
              <a:gd name="connsiteX0" fmla="*/ 409931 w 2485323"/>
              <a:gd name="connsiteY0" fmla="*/ 237067 h 4940124"/>
              <a:gd name="connsiteX1" fmla="*/ 66791 w 2485323"/>
              <a:gd name="connsiteY1" fmla="*/ 907425 h 4940124"/>
              <a:gd name="connsiteX2" fmla="*/ 9184 w 2485323"/>
              <a:gd name="connsiteY2" fmla="*/ 3787775 h 4940124"/>
              <a:gd name="connsiteX3" fmla="*/ 467081 w 2485323"/>
              <a:gd name="connsiteY3" fmla="*/ 4872567 h 4940124"/>
              <a:gd name="connsiteX4" fmla="*/ 1616431 w 2485323"/>
              <a:gd name="connsiteY4" fmla="*/ 4193117 h 4940124"/>
              <a:gd name="connsiteX5" fmla="*/ 2391131 w 2485323"/>
              <a:gd name="connsiteY5" fmla="*/ 3520017 h 4940124"/>
              <a:gd name="connsiteX6" fmla="*/ 1051281 w 2485323"/>
              <a:gd name="connsiteY6" fmla="*/ 541867 h 4940124"/>
              <a:gd name="connsiteX7" fmla="*/ 409931 w 2485323"/>
              <a:gd name="connsiteY7" fmla="*/ 237067 h 4940124"/>
              <a:gd name="connsiteX0" fmla="*/ 440650 w 2516042"/>
              <a:gd name="connsiteY0" fmla="*/ 237067 h 4940124"/>
              <a:gd name="connsiteX1" fmla="*/ 97510 w 2516042"/>
              <a:gd name="connsiteY1" fmla="*/ 907425 h 4940124"/>
              <a:gd name="connsiteX2" fmla="*/ 39903 w 2516042"/>
              <a:gd name="connsiteY2" fmla="*/ 3787775 h 4940124"/>
              <a:gd name="connsiteX3" fmla="*/ 497800 w 2516042"/>
              <a:gd name="connsiteY3" fmla="*/ 4872567 h 4940124"/>
              <a:gd name="connsiteX4" fmla="*/ 1647150 w 2516042"/>
              <a:gd name="connsiteY4" fmla="*/ 4193117 h 4940124"/>
              <a:gd name="connsiteX5" fmla="*/ 2421850 w 2516042"/>
              <a:gd name="connsiteY5" fmla="*/ 3520017 h 4940124"/>
              <a:gd name="connsiteX6" fmla="*/ 1082000 w 2516042"/>
              <a:gd name="connsiteY6" fmla="*/ 541867 h 4940124"/>
              <a:gd name="connsiteX7" fmla="*/ 440650 w 2516042"/>
              <a:gd name="connsiteY7" fmla="*/ 237067 h 4940124"/>
              <a:gd name="connsiteX0" fmla="*/ 440650 w 2673013"/>
              <a:gd name="connsiteY0" fmla="*/ 171771 h 4874828"/>
              <a:gd name="connsiteX1" fmla="*/ 97510 w 2673013"/>
              <a:gd name="connsiteY1" fmla="*/ 842129 h 4874828"/>
              <a:gd name="connsiteX2" fmla="*/ 39903 w 2673013"/>
              <a:gd name="connsiteY2" fmla="*/ 3722479 h 4874828"/>
              <a:gd name="connsiteX3" fmla="*/ 497800 w 2673013"/>
              <a:gd name="connsiteY3" fmla="*/ 4807271 h 4874828"/>
              <a:gd name="connsiteX4" fmla="*/ 1647150 w 2673013"/>
              <a:gd name="connsiteY4" fmla="*/ 4127821 h 4874828"/>
              <a:gd name="connsiteX5" fmla="*/ 2578821 w 2673013"/>
              <a:gd name="connsiteY5" fmla="*/ 3031195 h 4874828"/>
              <a:gd name="connsiteX6" fmla="*/ 1082000 w 2673013"/>
              <a:gd name="connsiteY6" fmla="*/ 476571 h 4874828"/>
              <a:gd name="connsiteX7" fmla="*/ 440650 w 2673013"/>
              <a:gd name="connsiteY7" fmla="*/ 171771 h 4874828"/>
              <a:gd name="connsiteX0" fmla="*/ 440650 w 2578821"/>
              <a:gd name="connsiteY0" fmla="*/ 171771 h 4874828"/>
              <a:gd name="connsiteX1" fmla="*/ 97510 w 2578821"/>
              <a:gd name="connsiteY1" fmla="*/ 842129 h 4874828"/>
              <a:gd name="connsiteX2" fmla="*/ 39903 w 2578821"/>
              <a:gd name="connsiteY2" fmla="*/ 3722479 h 4874828"/>
              <a:gd name="connsiteX3" fmla="*/ 497800 w 2578821"/>
              <a:gd name="connsiteY3" fmla="*/ 4807271 h 4874828"/>
              <a:gd name="connsiteX4" fmla="*/ 1647150 w 2578821"/>
              <a:gd name="connsiteY4" fmla="*/ 4127821 h 4874828"/>
              <a:gd name="connsiteX5" fmla="*/ 2578821 w 2578821"/>
              <a:gd name="connsiteY5" fmla="*/ 3031195 h 4874828"/>
              <a:gd name="connsiteX6" fmla="*/ 1082000 w 2578821"/>
              <a:gd name="connsiteY6" fmla="*/ 476571 h 4874828"/>
              <a:gd name="connsiteX7" fmla="*/ 440650 w 2578821"/>
              <a:gd name="connsiteY7" fmla="*/ 171771 h 4874828"/>
              <a:gd name="connsiteX0" fmla="*/ 440650 w 2463607"/>
              <a:gd name="connsiteY0" fmla="*/ 162170 h 4865227"/>
              <a:gd name="connsiteX1" fmla="*/ 97510 w 2463607"/>
              <a:gd name="connsiteY1" fmla="*/ 832528 h 4865227"/>
              <a:gd name="connsiteX2" fmla="*/ 39903 w 2463607"/>
              <a:gd name="connsiteY2" fmla="*/ 3712878 h 4865227"/>
              <a:gd name="connsiteX3" fmla="*/ 497800 w 2463607"/>
              <a:gd name="connsiteY3" fmla="*/ 4797670 h 4865227"/>
              <a:gd name="connsiteX4" fmla="*/ 1647150 w 2463607"/>
              <a:gd name="connsiteY4" fmla="*/ 4118220 h 4865227"/>
              <a:gd name="connsiteX5" fmla="*/ 2463607 w 2463607"/>
              <a:gd name="connsiteY5" fmla="*/ 2963987 h 4865227"/>
              <a:gd name="connsiteX6" fmla="*/ 1082000 w 2463607"/>
              <a:gd name="connsiteY6" fmla="*/ 466970 h 4865227"/>
              <a:gd name="connsiteX7" fmla="*/ 440650 w 2463607"/>
              <a:gd name="connsiteY7" fmla="*/ 162170 h 4865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3607" h="4865227">
                <a:moveTo>
                  <a:pt x="440650" y="162170"/>
                </a:moveTo>
                <a:cubicBezTo>
                  <a:pt x="276568" y="223096"/>
                  <a:pt x="0" y="254151"/>
                  <a:pt x="97510" y="832528"/>
                </a:cubicBezTo>
                <a:cubicBezTo>
                  <a:pt x="30719" y="1424313"/>
                  <a:pt x="133504" y="3015765"/>
                  <a:pt x="39903" y="3712878"/>
                </a:cubicBezTo>
                <a:cubicBezTo>
                  <a:pt x="140445" y="4374336"/>
                  <a:pt x="229926" y="4730113"/>
                  <a:pt x="497800" y="4797670"/>
                </a:cubicBezTo>
                <a:cubicBezTo>
                  <a:pt x="765674" y="4865227"/>
                  <a:pt x="1319516" y="4423834"/>
                  <a:pt x="1647150" y="4118220"/>
                </a:cubicBezTo>
                <a:cubicBezTo>
                  <a:pt x="1974784" y="3812606"/>
                  <a:pt x="2079264" y="3419528"/>
                  <a:pt x="2463607" y="2963987"/>
                </a:cubicBezTo>
                <a:cubicBezTo>
                  <a:pt x="2369415" y="2355445"/>
                  <a:pt x="1419160" y="933940"/>
                  <a:pt x="1082000" y="466970"/>
                </a:cubicBezTo>
                <a:cubicBezTo>
                  <a:pt x="744840" y="0"/>
                  <a:pt x="604732" y="101244"/>
                  <a:pt x="440650" y="162170"/>
                </a:cubicBezTo>
                <a:close/>
              </a:path>
            </a:pathLst>
          </a:custGeom>
          <a:noFill/>
          <a:ln w="2540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rot="21254857">
            <a:off x="2621623" y="4349885"/>
            <a:ext cx="1372462" cy="2258878"/>
          </a:xfrm>
          <a:custGeom>
            <a:avLst/>
            <a:gdLst>
              <a:gd name="connsiteX0" fmla="*/ 2039408 w 2327275"/>
              <a:gd name="connsiteY0" fmla="*/ 113242 h 3992034"/>
              <a:gd name="connsiteX1" fmla="*/ 1385358 w 2327275"/>
              <a:gd name="connsiteY1" fmla="*/ 278342 h 3992034"/>
              <a:gd name="connsiteX2" fmla="*/ 502708 w 2327275"/>
              <a:gd name="connsiteY2" fmla="*/ 1783292 h 3992034"/>
              <a:gd name="connsiteX3" fmla="*/ 1058 w 2327275"/>
              <a:gd name="connsiteY3" fmla="*/ 3345392 h 3992034"/>
              <a:gd name="connsiteX4" fmla="*/ 496358 w 2327275"/>
              <a:gd name="connsiteY4" fmla="*/ 3910542 h 3992034"/>
              <a:gd name="connsiteX5" fmla="*/ 1194858 w 2327275"/>
              <a:gd name="connsiteY5" fmla="*/ 3834342 h 3992034"/>
              <a:gd name="connsiteX6" fmla="*/ 1652058 w 2327275"/>
              <a:gd name="connsiteY6" fmla="*/ 3186642 h 3992034"/>
              <a:gd name="connsiteX7" fmla="*/ 2204508 w 2327275"/>
              <a:gd name="connsiteY7" fmla="*/ 1745192 h 3992034"/>
              <a:gd name="connsiteX8" fmla="*/ 2306108 w 2327275"/>
              <a:gd name="connsiteY8" fmla="*/ 583142 h 3992034"/>
              <a:gd name="connsiteX9" fmla="*/ 2039408 w 2327275"/>
              <a:gd name="connsiteY9" fmla="*/ 113242 h 399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7275" h="3992034">
                <a:moveTo>
                  <a:pt x="2039408" y="113242"/>
                </a:moveTo>
                <a:cubicBezTo>
                  <a:pt x="1885950" y="62442"/>
                  <a:pt x="1641475" y="0"/>
                  <a:pt x="1385358" y="278342"/>
                </a:cubicBezTo>
                <a:cubicBezTo>
                  <a:pt x="1129241" y="556684"/>
                  <a:pt x="733425" y="1272117"/>
                  <a:pt x="502708" y="1783292"/>
                </a:cubicBezTo>
                <a:cubicBezTo>
                  <a:pt x="271991" y="2294467"/>
                  <a:pt x="2116" y="2990850"/>
                  <a:pt x="1058" y="3345392"/>
                </a:cubicBezTo>
                <a:cubicBezTo>
                  <a:pt x="0" y="3699934"/>
                  <a:pt x="297391" y="3829050"/>
                  <a:pt x="496358" y="3910542"/>
                </a:cubicBezTo>
                <a:cubicBezTo>
                  <a:pt x="695325" y="3992034"/>
                  <a:pt x="1002241" y="3954992"/>
                  <a:pt x="1194858" y="3834342"/>
                </a:cubicBezTo>
                <a:cubicBezTo>
                  <a:pt x="1387475" y="3713692"/>
                  <a:pt x="1483783" y="3534834"/>
                  <a:pt x="1652058" y="3186642"/>
                </a:cubicBezTo>
                <a:cubicBezTo>
                  <a:pt x="1820333" y="2838450"/>
                  <a:pt x="2095500" y="2179109"/>
                  <a:pt x="2204508" y="1745192"/>
                </a:cubicBezTo>
                <a:cubicBezTo>
                  <a:pt x="2313516" y="1311275"/>
                  <a:pt x="2327275" y="854075"/>
                  <a:pt x="2306108" y="583142"/>
                </a:cubicBezTo>
                <a:cubicBezTo>
                  <a:pt x="2284941" y="312209"/>
                  <a:pt x="2192866" y="164042"/>
                  <a:pt x="2039408" y="113242"/>
                </a:cubicBezTo>
                <a:close/>
              </a:path>
            </a:pathLst>
          </a:custGeom>
          <a:noFill/>
          <a:ln w="2540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3297334" y="4575656"/>
            <a:ext cx="444353" cy="707886"/>
          </a:xfrm>
          <a:prstGeom prst="rect">
            <a:avLst/>
          </a:prstGeom>
          <a:noFill/>
        </p:spPr>
        <p:txBody>
          <a:bodyPr wrap="none" rtlCol="0">
            <a:spAutoFit/>
          </a:bodyPr>
          <a:lstStyle/>
          <a:p>
            <a:pPr algn="ctr"/>
            <a:r>
              <a:rPr lang="en-US" sz="4000" b="1" dirty="0">
                <a:solidFill>
                  <a:srgbClr val="00CC99"/>
                </a:solidFill>
              </a:rPr>
              <a:t>3</a:t>
            </a:r>
          </a:p>
        </p:txBody>
      </p:sp>
      <p:sp>
        <p:nvSpPr>
          <p:cNvPr id="38" name="TextBox 37"/>
          <p:cNvSpPr txBox="1"/>
          <p:nvPr/>
        </p:nvSpPr>
        <p:spPr>
          <a:xfrm>
            <a:off x="2490836" y="3423516"/>
            <a:ext cx="444353" cy="707886"/>
          </a:xfrm>
          <a:prstGeom prst="rect">
            <a:avLst/>
          </a:prstGeom>
          <a:noFill/>
        </p:spPr>
        <p:txBody>
          <a:bodyPr wrap="none" rtlCol="0">
            <a:spAutoFit/>
          </a:bodyPr>
          <a:lstStyle/>
          <a:p>
            <a:pPr algn="ctr"/>
            <a:r>
              <a:rPr lang="en-US" sz="4000" b="1" dirty="0">
                <a:solidFill>
                  <a:srgbClr val="00CC99"/>
                </a:solidFill>
              </a:rPr>
              <a:t>1</a:t>
            </a:r>
          </a:p>
        </p:txBody>
      </p:sp>
      <p:sp>
        <p:nvSpPr>
          <p:cNvPr id="39" name="TextBox 38"/>
          <p:cNvSpPr txBox="1"/>
          <p:nvPr/>
        </p:nvSpPr>
        <p:spPr>
          <a:xfrm>
            <a:off x="877840" y="4806084"/>
            <a:ext cx="444353" cy="707886"/>
          </a:xfrm>
          <a:prstGeom prst="rect">
            <a:avLst/>
          </a:prstGeom>
          <a:noFill/>
        </p:spPr>
        <p:txBody>
          <a:bodyPr wrap="none" rtlCol="0">
            <a:spAutoFit/>
          </a:bodyPr>
          <a:lstStyle/>
          <a:p>
            <a:pPr algn="ctr"/>
            <a:r>
              <a:rPr lang="en-US" sz="4000" b="1" dirty="0">
                <a:solidFill>
                  <a:srgbClr val="00CC99"/>
                </a:solidFill>
              </a:rPr>
              <a:t>2</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RP\2trp-forestry\6-aerials\Vande Pol Hillshade No Property Lines 01.jpg"/>
          <p:cNvPicPr preferRelativeResize="0">
            <a:picLocks noChangeAspect="1" noChangeArrowheads="1"/>
          </p:cNvPicPr>
          <p:nvPr/>
        </p:nvPicPr>
        <p:blipFill>
          <a:blip r:embed="rId3" cstate="print"/>
          <a:srcRect l="33636" t="49412" r="45091" b="26824"/>
          <a:stretch>
            <a:fillRect/>
          </a:stretch>
        </p:blipFill>
        <p:spPr bwMode="auto">
          <a:xfrm>
            <a:off x="0" y="0"/>
            <a:ext cx="10974967" cy="8229600"/>
          </a:xfrm>
          <a:prstGeom prst="rect">
            <a:avLst/>
          </a:prstGeom>
          <a:noFill/>
        </p:spPr>
      </p:pic>
      <p:sp>
        <p:nvSpPr>
          <p:cNvPr id="28" name="Freeform 27"/>
          <p:cNvSpPr/>
          <p:nvPr/>
        </p:nvSpPr>
        <p:spPr>
          <a:xfrm>
            <a:off x="5866726" y="16184"/>
            <a:ext cx="2492347" cy="8197232"/>
          </a:xfrm>
          <a:custGeom>
            <a:avLst/>
            <a:gdLst>
              <a:gd name="connsiteX0" fmla="*/ 2492347 w 2492347"/>
              <a:gd name="connsiteY0" fmla="*/ 0 h 8197232"/>
              <a:gd name="connsiteX1" fmla="*/ 2152481 w 2492347"/>
              <a:gd name="connsiteY1" fmla="*/ 898216 h 8197232"/>
              <a:gd name="connsiteX2" fmla="*/ 1780247 w 2492347"/>
              <a:gd name="connsiteY2" fmla="*/ 1950181 h 8197232"/>
              <a:gd name="connsiteX3" fmla="*/ 1610315 w 2492347"/>
              <a:gd name="connsiteY3" fmla="*/ 3050697 h 8197232"/>
              <a:gd name="connsiteX4" fmla="*/ 1448474 w 2492347"/>
              <a:gd name="connsiteY4" fmla="*/ 4021742 h 8197232"/>
              <a:gd name="connsiteX5" fmla="*/ 1092424 w 2492347"/>
              <a:gd name="connsiteY5" fmla="*/ 5017062 h 8197232"/>
              <a:gd name="connsiteX6" fmla="*/ 1270449 w 2492347"/>
              <a:gd name="connsiteY6" fmla="*/ 5988106 h 8197232"/>
              <a:gd name="connsiteX7" fmla="*/ 833479 w 2492347"/>
              <a:gd name="connsiteY7" fmla="*/ 7031979 h 8197232"/>
              <a:gd name="connsiteX8" fmla="*/ 323681 w 2492347"/>
              <a:gd name="connsiteY8" fmla="*/ 7533685 h 8197232"/>
              <a:gd name="connsiteX9" fmla="*/ 0 w 2492347"/>
              <a:gd name="connsiteY9" fmla="*/ 8197232 h 819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92347" h="8197232">
                <a:moveTo>
                  <a:pt x="2492347" y="0"/>
                </a:moveTo>
                <a:cubicBezTo>
                  <a:pt x="2381755" y="286593"/>
                  <a:pt x="2271164" y="573186"/>
                  <a:pt x="2152481" y="898216"/>
                </a:cubicBezTo>
                <a:cubicBezTo>
                  <a:pt x="2033798" y="1223246"/>
                  <a:pt x="1870608" y="1591434"/>
                  <a:pt x="1780247" y="1950181"/>
                </a:cubicBezTo>
                <a:cubicBezTo>
                  <a:pt x="1689886" y="2308928"/>
                  <a:pt x="1665610" y="2705437"/>
                  <a:pt x="1610315" y="3050697"/>
                </a:cubicBezTo>
                <a:cubicBezTo>
                  <a:pt x="1555020" y="3395957"/>
                  <a:pt x="1534789" y="3694015"/>
                  <a:pt x="1448474" y="4021742"/>
                </a:cubicBezTo>
                <a:cubicBezTo>
                  <a:pt x="1362159" y="4349469"/>
                  <a:pt x="1122095" y="4689335"/>
                  <a:pt x="1092424" y="5017062"/>
                </a:cubicBezTo>
                <a:cubicBezTo>
                  <a:pt x="1062753" y="5344789"/>
                  <a:pt x="1313606" y="5652287"/>
                  <a:pt x="1270449" y="5988106"/>
                </a:cubicBezTo>
                <a:cubicBezTo>
                  <a:pt x="1227292" y="6323925"/>
                  <a:pt x="991274" y="6774383"/>
                  <a:pt x="833479" y="7031979"/>
                </a:cubicBezTo>
                <a:cubicBezTo>
                  <a:pt x="675684" y="7289576"/>
                  <a:pt x="462594" y="7339476"/>
                  <a:pt x="323681" y="7533685"/>
                </a:cubicBezTo>
                <a:cubicBezTo>
                  <a:pt x="184768" y="7727894"/>
                  <a:pt x="92384" y="7962563"/>
                  <a:pt x="0" y="8197232"/>
                </a:cubicBezTo>
              </a:path>
            </a:pathLst>
          </a:custGeom>
          <a:ln w="1905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1" name="Straight Arrow Connector 60"/>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53" name="Freeform 52"/>
          <p:cNvSpPr/>
          <p:nvPr/>
        </p:nvSpPr>
        <p:spPr>
          <a:xfrm>
            <a:off x="4254589" y="5131760"/>
            <a:ext cx="2849562" cy="2722590"/>
          </a:xfrm>
          <a:custGeom>
            <a:avLst/>
            <a:gdLst>
              <a:gd name="connsiteX0" fmla="*/ 1293600 w 1500000"/>
              <a:gd name="connsiteY0" fmla="*/ 1017600 h 1038000"/>
              <a:gd name="connsiteX1" fmla="*/ 1473600 w 1500000"/>
              <a:gd name="connsiteY1" fmla="*/ 664800 h 1038000"/>
              <a:gd name="connsiteX2" fmla="*/ 1135200 w 1500000"/>
              <a:gd name="connsiteY2" fmla="*/ 247200 h 1038000"/>
              <a:gd name="connsiteX3" fmla="*/ 710400 w 1500000"/>
              <a:gd name="connsiteY3" fmla="*/ 9600 h 1038000"/>
              <a:gd name="connsiteX4" fmla="*/ 321600 w 1500000"/>
              <a:gd name="connsiteY4" fmla="*/ 304800 h 1038000"/>
              <a:gd name="connsiteX5" fmla="*/ 48000 w 1500000"/>
              <a:gd name="connsiteY5" fmla="*/ 916800 h 1038000"/>
              <a:gd name="connsiteX6" fmla="*/ 33600 w 1500000"/>
              <a:gd name="connsiteY6" fmla="*/ 1032000 h 1038000"/>
              <a:gd name="connsiteX0" fmla="*/ 59825 w 1652829"/>
              <a:gd name="connsiteY0" fmla="*/ 1209747 h 1209747"/>
              <a:gd name="connsiteX1" fmla="*/ 1473600 w 1652829"/>
              <a:gd name="connsiteY1" fmla="*/ 664800 h 1209747"/>
              <a:gd name="connsiteX2" fmla="*/ 1135200 w 1652829"/>
              <a:gd name="connsiteY2" fmla="*/ 247200 h 1209747"/>
              <a:gd name="connsiteX3" fmla="*/ 710400 w 1652829"/>
              <a:gd name="connsiteY3" fmla="*/ 9600 h 1209747"/>
              <a:gd name="connsiteX4" fmla="*/ 321600 w 1652829"/>
              <a:gd name="connsiteY4" fmla="*/ 304800 h 1209747"/>
              <a:gd name="connsiteX5" fmla="*/ 48000 w 1652829"/>
              <a:gd name="connsiteY5" fmla="*/ 916800 h 1209747"/>
              <a:gd name="connsiteX6" fmla="*/ 33600 w 1652829"/>
              <a:gd name="connsiteY6" fmla="*/ 1032000 h 1209747"/>
              <a:gd name="connsiteX0" fmla="*/ 59825 w 1474609"/>
              <a:gd name="connsiteY0" fmla="*/ 1209747 h 1209747"/>
              <a:gd name="connsiteX1" fmla="*/ 1141251 w 1474609"/>
              <a:gd name="connsiteY1" fmla="*/ 847176 h 1209747"/>
              <a:gd name="connsiteX2" fmla="*/ 1473600 w 1474609"/>
              <a:gd name="connsiteY2" fmla="*/ 664800 h 1209747"/>
              <a:gd name="connsiteX3" fmla="*/ 1135200 w 1474609"/>
              <a:gd name="connsiteY3" fmla="*/ 247200 h 1209747"/>
              <a:gd name="connsiteX4" fmla="*/ 710400 w 1474609"/>
              <a:gd name="connsiteY4" fmla="*/ 9600 h 1209747"/>
              <a:gd name="connsiteX5" fmla="*/ 321600 w 1474609"/>
              <a:gd name="connsiteY5" fmla="*/ 304800 h 1209747"/>
              <a:gd name="connsiteX6" fmla="*/ 48000 w 1474609"/>
              <a:gd name="connsiteY6" fmla="*/ 916800 h 1209747"/>
              <a:gd name="connsiteX7" fmla="*/ 33600 w 1474609"/>
              <a:gd name="connsiteY7" fmla="*/ 1032000 h 1209747"/>
              <a:gd name="connsiteX0" fmla="*/ 59825 w 1474609"/>
              <a:gd name="connsiteY0" fmla="*/ 1209747 h 1242965"/>
              <a:gd name="connsiteX1" fmla="*/ 1211965 w 1474609"/>
              <a:gd name="connsiteY1" fmla="*/ 1152140 h 1242965"/>
              <a:gd name="connsiteX2" fmla="*/ 1473600 w 1474609"/>
              <a:gd name="connsiteY2" fmla="*/ 664800 h 1242965"/>
              <a:gd name="connsiteX3" fmla="*/ 1135200 w 1474609"/>
              <a:gd name="connsiteY3" fmla="*/ 247200 h 1242965"/>
              <a:gd name="connsiteX4" fmla="*/ 710400 w 1474609"/>
              <a:gd name="connsiteY4" fmla="*/ 9600 h 1242965"/>
              <a:gd name="connsiteX5" fmla="*/ 321600 w 1474609"/>
              <a:gd name="connsiteY5" fmla="*/ 304800 h 1242965"/>
              <a:gd name="connsiteX6" fmla="*/ 48000 w 1474609"/>
              <a:gd name="connsiteY6" fmla="*/ 916800 h 1242965"/>
              <a:gd name="connsiteX7" fmla="*/ 33600 w 1474609"/>
              <a:gd name="connsiteY7" fmla="*/ 1032000 h 1242965"/>
              <a:gd name="connsiteX0" fmla="*/ 74407 w 1489191"/>
              <a:gd name="connsiteY0" fmla="*/ 1209747 h 1242965"/>
              <a:gd name="connsiteX1" fmla="*/ 1226547 w 1489191"/>
              <a:gd name="connsiteY1" fmla="*/ 1152140 h 1242965"/>
              <a:gd name="connsiteX2" fmla="*/ 1488182 w 1489191"/>
              <a:gd name="connsiteY2" fmla="*/ 664800 h 1242965"/>
              <a:gd name="connsiteX3" fmla="*/ 1149782 w 1489191"/>
              <a:gd name="connsiteY3" fmla="*/ 247200 h 1242965"/>
              <a:gd name="connsiteX4" fmla="*/ 724982 w 1489191"/>
              <a:gd name="connsiteY4" fmla="*/ 9600 h 1242965"/>
              <a:gd name="connsiteX5" fmla="*/ 336182 w 1489191"/>
              <a:gd name="connsiteY5" fmla="*/ 304800 h 1242965"/>
              <a:gd name="connsiteX6" fmla="*/ 62582 w 1489191"/>
              <a:gd name="connsiteY6" fmla="*/ 916800 h 1242965"/>
              <a:gd name="connsiteX7" fmla="*/ 16800 w 1489191"/>
              <a:gd name="connsiteY7" fmla="*/ 1094533 h 1242965"/>
              <a:gd name="connsiteX0" fmla="*/ 765691 w 1489191"/>
              <a:gd name="connsiteY0" fmla="*/ 1382568 h 1382568"/>
              <a:gd name="connsiteX1" fmla="*/ 1226547 w 1489191"/>
              <a:gd name="connsiteY1" fmla="*/ 1152140 h 1382568"/>
              <a:gd name="connsiteX2" fmla="*/ 1488182 w 1489191"/>
              <a:gd name="connsiteY2" fmla="*/ 664800 h 1382568"/>
              <a:gd name="connsiteX3" fmla="*/ 1149782 w 1489191"/>
              <a:gd name="connsiteY3" fmla="*/ 247200 h 1382568"/>
              <a:gd name="connsiteX4" fmla="*/ 724982 w 1489191"/>
              <a:gd name="connsiteY4" fmla="*/ 9600 h 1382568"/>
              <a:gd name="connsiteX5" fmla="*/ 336182 w 1489191"/>
              <a:gd name="connsiteY5" fmla="*/ 304800 h 1382568"/>
              <a:gd name="connsiteX6" fmla="*/ 62582 w 1489191"/>
              <a:gd name="connsiteY6" fmla="*/ 916800 h 1382568"/>
              <a:gd name="connsiteX7" fmla="*/ 16800 w 1489191"/>
              <a:gd name="connsiteY7" fmla="*/ 1094533 h 1382568"/>
              <a:gd name="connsiteX0" fmla="*/ 726688 w 1450188"/>
              <a:gd name="connsiteY0" fmla="*/ 1382568 h 1385567"/>
              <a:gd name="connsiteX1" fmla="*/ 1187544 w 1450188"/>
              <a:gd name="connsiteY1" fmla="*/ 1152140 h 1385567"/>
              <a:gd name="connsiteX2" fmla="*/ 1449179 w 1450188"/>
              <a:gd name="connsiteY2" fmla="*/ 664800 h 1385567"/>
              <a:gd name="connsiteX3" fmla="*/ 1110779 w 1450188"/>
              <a:gd name="connsiteY3" fmla="*/ 247200 h 1385567"/>
              <a:gd name="connsiteX4" fmla="*/ 685979 w 1450188"/>
              <a:gd name="connsiteY4" fmla="*/ 9600 h 1385567"/>
              <a:gd name="connsiteX5" fmla="*/ 297179 w 1450188"/>
              <a:gd name="connsiteY5" fmla="*/ 304800 h 1385567"/>
              <a:gd name="connsiteX6" fmla="*/ 23579 w 1450188"/>
              <a:gd name="connsiteY6" fmla="*/ 916800 h 1385567"/>
              <a:gd name="connsiteX7" fmla="*/ 438653 w 1450188"/>
              <a:gd name="connsiteY7" fmla="*/ 1382567 h 1385567"/>
              <a:gd name="connsiteX0" fmla="*/ 726688 w 1450188"/>
              <a:gd name="connsiteY0" fmla="*/ 1382568 h 1385567"/>
              <a:gd name="connsiteX1" fmla="*/ 1187544 w 1450188"/>
              <a:gd name="connsiteY1" fmla="*/ 1152140 h 1385567"/>
              <a:gd name="connsiteX2" fmla="*/ 1449179 w 1450188"/>
              <a:gd name="connsiteY2" fmla="*/ 664800 h 1385567"/>
              <a:gd name="connsiteX3" fmla="*/ 1110779 w 1450188"/>
              <a:gd name="connsiteY3" fmla="*/ 247200 h 1385567"/>
              <a:gd name="connsiteX4" fmla="*/ 685979 w 1450188"/>
              <a:gd name="connsiteY4" fmla="*/ 9600 h 1385567"/>
              <a:gd name="connsiteX5" fmla="*/ 297179 w 1450188"/>
              <a:gd name="connsiteY5" fmla="*/ 304800 h 1385567"/>
              <a:gd name="connsiteX6" fmla="*/ 23579 w 1450188"/>
              <a:gd name="connsiteY6" fmla="*/ 916800 h 1385567"/>
              <a:gd name="connsiteX7" fmla="*/ 438653 w 1450188"/>
              <a:gd name="connsiteY7" fmla="*/ 1382567 h 1385567"/>
              <a:gd name="connsiteX8" fmla="*/ 726688 w 1450188"/>
              <a:gd name="connsiteY8" fmla="*/ 1382568 h 1385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0188" h="1385567">
                <a:moveTo>
                  <a:pt x="726688" y="1382568"/>
                </a:moveTo>
                <a:cubicBezTo>
                  <a:pt x="906926" y="1322140"/>
                  <a:pt x="1067129" y="1271768"/>
                  <a:pt x="1187544" y="1152140"/>
                </a:cubicBezTo>
                <a:cubicBezTo>
                  <a:pt x="1307959" y="1032512"/>
                  <a:pt x="1450188" y="764796"/>
                  <a:pt x="1449179" y="664800"/>
                </a:cubicBezTo>
                <a:cubicBezTo>
                  <a:pt x="1448171" y="564804"/>
                  <a:pt x="1237979" y="356400"/>
                  <a:pt x="1110779" y="247200"/>
                </a:cubicBezTo>
                <a:cubicBezTo>
                  <a:pt x="983579" y="138000"/>
                  <a:pt x="821579" y="0"/>
                  <a:pt x="685979" y="9600"/>
                </a:cubicBezTo>
                <a:cubicBezTo>
                  <a:pt x="550379" y="19200"/>
                  <a:pt x="407579" y="153600"/>
                  <a:pt x="297179" y="304800"/>
                </a:cubicBezTo>
                <a:cubicBezTo>
                  <a:pt x="186779" y="456000"/>
                  <a:pt x="0" y="737172"/>
                  <a:pt x="23579" y="916800"/>
                </a:cubicBezTo>
                <a:cubicBezTo>
                  <a:pt x="47158" y="1096428"/>
                  <a:pt x="421853" y="1385567"/>
                  <a:pt x="438653" y="1382567"/>
                </a:cubicBezTo>
                <a:lnTo>
                  <a:pt x="726688" y="1382568"/>
                </a:ln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Freeform 53"/>
          <p:cNvSpPr/>
          <p:nvPr/>
        </p:nvSpPr>
        <p:spPr>
          <a:xfrm>
            <a:off x="4737509" y="1983341"/>
            <a:ext cx="2663372" cy="2921608"/>
          </a:xfrm>
          <a:custGeom>
            <a:avLst/>
            <a:gdLst>
              <a:gd name="connsiteX0" fmla="*/ 1539600 w 1706400"/>
              <a:gd name="connsiteY0" fmla="*/ 1554000 h 1941600"/>
              <a:gd name="connsiteX1" fmla="*/ 1669200 w 1706400"/>
              <a:gd name="connsiteY1" fmla="*/ 978000 h 1941600"/>
              <a:gd name="connsiteX2" fmla="*/ 1626000 w 1706400"/>
              <a:gd name="connsiteY2" fmla="*/ 582000 h 1941600"/>
              <a:gd name="connsiteX3" fmla="*/ 1186800 w 1706400"/>
              <a:gd name="connsiteY3" fmla="*/ 63600 h 1941600"/>
              <a:gd name="connsiteX4" fmla="*/ 524400 w 1706400"/>
              <a:gd name="connsiteY4" fmla="*/ 200400 h 1941600"/>
              <a:gd name="connsiteX5" fmla="*/ 99600 w 1706400"/>
              <a:gd name="connsiteY5" fmla="*/ 790800 h 1941600"/>
              <a:gd name="connsiteX6" fmla="*/ 78000 w 1706400"/>
              <a:gd name="connsiteY6" fmla="*/ 1374000 h 1941600"/>
              <a:gd name="connsiteX7" fmla="*/ 567600 w 1706400"/>
              <a:gd name="connsiteY7" fmla="*/ 1856400 h 1941600"/>
              <a:gd name="connsiteX8" fmla="*/ 1388400 w 1706400"/>
              <a:gd name="connsiteY8" fmla="*/ 1885200 h 1941600"/>
              <a:gd name="connsiteX9" fmla="*/ 1496400 w 1706400"/>
              <a:gd name="connsiteY9" fmla="*/ 1611600 h 1941600"/>
              <a:gd name="connsiteX0" fmla="*/ 1644802 w 1811602"/>
              <a:gd name="connsiteY0" fmla="*/ 1554000 h 2368868"/>
              <a:gd name="connsiteX1" fmla="*/ 1774402 w 1811602"/>
              <a:gd name="connsiteY1" fmla="*/ 978000 h 2368868"/>
              <a:gd name="connsiteX2" fmla="*/ 1731202 w 1811602"/>
              <a:gd name="connsiteY2" fmla="*/ 582000 h 2368868"/>
              <a:gd name="connsiteX3" fmla="*/ 1292002 w 1811602"/>
              <a:gd name="connsiteY3" fmla="*/ 63600 h 2368868"/>
              <a:gd name="connsiteX4" fmla="*/ 629602 w 1811602"/>
              <a:gd name="connsiteY4" fmla="*/ 200400 h 2368868"/>
              <a:gd name="connsiteX5" fmla="*/ 204802 w 1811602"/>
              <a:gd name="connsiteY5" fmla="*/ 790800 h 2368868"/>
              <a:gd name="connsiteX6" fmla="*/ 183202 w 1811602"/>
              <a:gd name="connsiteY6" fmla="*/ 1374000 h 2368868"/>
              <a:gd name="connsiteX7" fmla="*/ 1304012 w 1811602"/>
              <a:gd name="connsiteY7" fmla="*/ 2283668 h 2368868"/>
              <a:gd name="connsiteX8" fmla="*/ 1493602 w 1811602"/>
              <a:gd name="connsiteY8" fmla="*/ 1885200 h 2368868"/>
              <a:gd name="connsiteX9" fmla="*/ 1601602 w 1811602"/>
              <a:gd name="connsiteY9" fmla="*/ 1611600 h 236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11602" h="2368868">
                <a:moveTo>
                  <a:pt x="1644802" y="1554000"/>
                </a:moveTo>
                <a:cubicBezTo>
                  <a:pt x="1702402" y="1347000"/>
                  <a:pt x="1760002" y="1140000"/>
                  <a:pt x="1774402" y="978000"/>
                </a:cubicBezTo>
                <a:cubicBezTo>
                  <a:pt x="1788802" y="816000"/>
                  <a:pt x="1811602" y="734400"/>
                  <a:pt x="1731202" y="582000"/>
                </a:cubicBezTo>
                <a:cubicBezTo>
                  <a:pt x="1650802" y="429600"/>
                  <a:pt x="1475602" y="127200"/>
                  <a:pt x="1292002" y="63600"/>
                </a:cubicBezTo>
                <a:cubicBezTo>
                  <a:pt x="1108402" y="0"/>
                  <a:pt x="810802" y="79200"/>
                  <a:pt x="629602" y="200400"/>
                </a:cubicBezTo>
                <a:cubicBezTo>
                  <a:pt x="448402" y="321600"/>
                  <a:pt x="279202" y="595200"/>
                  <a:pt x="204802" y="790800"/>
                </a:cubicBezTo>
                <a:cubicBezTo>
                  <a:pt x="130402" y="986400"/>
                  <a:pt x="0" y="1125189"/>
                  <a:pt x="183202" y="1374000"/>
                </a:cubicBezTo>
                <a:cubicBezTo>
                  <a:pt x="366404" y="1622811"/>
                  <a:pt x="1085612" y="2198468"/>
                  <a:pt x="1304012" y="2283668"/>
                </a:cubicBezTo>
                <a:cubicBezTo>
                  <a:pt x="1522412" y="2368868"/>
                  <a:pt x="1444004" y="1997211"/>
                  <a:pt x="1493602" y="1885200"/>
                </a:cubicBezTo>
                <a:cubicBezTo>
                  <a:pt x="1543200" y="1773189"/>
                  <a:pt x="1625002" y="1728000"/>
                  <a:pt x="1601602" y="1611600"/>
                </a:cubicBezTo>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800"/>
          </a:p>
        </p:txBody>
      </p:sp>
      <p:sp>
        <p:nvSpPr>
          <p:cNvPr id="55" name="Freeform 54"/>
          <p:cNvSpPr/>
          <p:nvPr/>
        </p:nvSpPr>
        <p:spPr>
          <a:xfrm>
            <a:off x="6651369" y="255131"/>
            <a:ext cx="1437649" cy="1367564"/>
          </a:xfrm>
          <a:custGeom>
            <a:avLst/>
            <a:gdLst>
              <a:gd name="connsiteX0" fmla="*/ 692400 w 1005600"/>
              <a:gd name="connsiteY0" fmla="*/ 832800 h 883200"/>
              <a:gd name="connsiteX1" fmla="*/ 980400 w 1005600"/>
              <a:gd name="connsiteY1" fmla="*/ 451200 h 883200"/>
              <a:gd name="connsiteX2" fmla="*/ 541200 w 1005600"/>
              <a:gd name="connsiteY2" fmla="*/ 48000 h 883200"/>
              <a:gd name="connsiteX3" fmla="*/ 15600 w 1005600"/>
              <a:gd name="connsiteY3" fmla="*/ 739200 h 883200"/>
              <a:gd name="connsiteX4" fmla="*/ 634800 w 1005600"/>
              <a:gd name="connsiteY4" fmla="*/ 883200 h 883200"/>
              <a:gd name="connsiteX0" fmla="*/ 533657 w 846857"/>
              <a:gd name="connsiteY0" fmla="*/ 818395 h 868795"/>
              <a:gd name="connsiteX1" fmla="*/ 821657 w 846857"/>
              <a:gd name="connsiteY1" fmla="*/ 436795 h 868795"/>
              <a:gd name="connsiteX2" fmla="*/ 382457 w 846857"/>
              <a:gd name="connsiteY2" fmla="*/ 33595 h 868795"/>
              <a:gd name="connsiteX3" fmla="*/ 15600 w 846857"/>
              <a:gd name="connsiteY3" fmla="*/ 638367 h 868795"/>
              <a:gd name="connsiteX4" fmla="*/ 476057 w 846857"/>
              <a:gd name="connsiteY4" fmla="*/ 868795 h 868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857" h="868795">
                <a:moveTo>
                  <a:pt x="533657" y="818395"/>
                </a:moveTo>
                <a:cubicBezTo>
                  <a:pt x="690257" y="692995"/>
                  <a:pt x="846857" y="567595"/>
                  <a:pt x="821657" y="436795"/>
                </a:cubicBezTo>
                <a:cubicBezTo>
                  <a:pt x="796457" y="305995"/>
                  <a:pt x="516800" y="0"/>
                  <a:pt x="382457" y="33595"/>
                </a:cubicBezTo>
                <a:cubicBezTo>
                  <a:pt x="248114" y="67190"/>
                  <a:pt x="0" y="499167"/>
                  <a:pt x="15600" y="638367"/>
                </a:cubicBezTo>
                <a:cubicBezTo>
                  <a:pt x="31200" y="777567"/>
                  <a:pt x="174257" y="866395"/>
                  <a:pt x="476057" y="868795"/>
                </a:cubicBezTo>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Oval 41"/>
          <p:cNvSpPr/>
          <p:nvPr/>
        </p:nvSpPr>
        <p:spPr>
          <a:xfrm>
            <a:off x="7217346" y="717127"/>
            <a:ext cx="339586" cy="339587"/>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7104151" y="1056715"/>
            <a:ext cx="266517" cy="266518"/>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6857530" y="3096257"/>
            <a:ext cx="226391" cy="226391"/>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6517942" y="3096255"/>
            <a:ext cx="266517" cy="266518"/>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4953435" y="6376910"/>
            <a:ext cx="379715" cy="339587"/>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5406219" y="6942891"/>
            <a:ext cx="379715" cy="339587"/>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5972196" y="6490108"/>
            <a:ext cx="379715" cy="339587"/>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5406219" y="5924129"/>
            <a:ext cx="379715" cy="339587"/>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7329824" y="810651"/>
            <a:ext cx="845103" cy="769441"/>
          </a:xfrm>
          <a:prstGeom prst="rect">
            <a:avLst/>
          </a:prstGeom>
          <a:noFill/>
        </p:spPr>
        <p:txBody>
          <a:bodyPr wrap="none" rtlCol="0">
            <a:spAutoFit/>
          </a:bodyPr>
          <a:lstStyle/>
          <a:p>
            <a:r>
              <a:rPr lang="en-US" dirty="0">
                <a:solidFill>
                  <a:schemeClr val="bg1"/>
                </a:solidFill>
              </a:rPr>
              <a:t>    36”</a:t>
            </a:r>
          </a:p>
          <a:p>
            <a:r>
              <a:rPr lang="en-US" dirty="0">
                <a:solidFill>
                  <a:schemeClr val="bg1"/>
                </a:solidFill>
              </a:rPr>
              <a:t>24”</a:t>
            </a:r>
          </a:p>
        </p:txBody>
      </p:sp>
      <p:sp>
        <p:nvSpPr>
          <p:cNvPr id="43" name="TextBox 42"/>
          <p:cNvSpPr txBox="1"/>
          <p:nvPr/>
        </p:nvSpPr>
        <p:spPr>
          <a:xfrm>
            <a:off x="6278876" y="3338271"/>
            <a:ext cx="1120820" cy="430887"/>
          </a:xfrm>
          <a:prstGeom prst="rect">
            <a:avLst/>
          </a:prstGeom>
          <a:noFill/>
        </p:spPr>
        <p:txBody>
          <a:bodyPr wrap="none" rtlCol="0">
            <a:spAutoFit/>
          </a:bodyPr>
          <a:lstStyle/>
          <a:p>
            <a:r>
              <a:rPr lang="en-US" dirty="0">
                <a:solidFill>
                  <a:schemeClr val="bg1"/>
                </a:solidFill>
              </a:rPr>
              <a:t> 24“ 18”</a:t>
            </a:r>
          </a:p>
        </p:txBody>
      </p:sp>
      <p:sp>
        <p:nvSpPr>
          <p:cNvPr id="50" name="TextBox 49"/>
          <p:cNvSpPr txBox="1"/>
          <p:nvPr/>
        </p:nvSpPr>
        <p:spPr>
          <a:xfrm>
            <a:off x="6062470" y="6015831"/>
            <a:ext cx="1005403" cy="430887"/>
          </a:xfrm>
          <a:prstGeom prst="rect">
            <a:avLst/>
          </a:prstGeom>
          <a:noFill/>
        </p:spPr>
        <p:txBody>
          <a:bodyPr wrap="none" rtlCol="0">
            <a:spAutoFit/>
          </a:bodyPr>
          <a:lstStyle/>
          <a:p>
            <a:r>
              <a:rPr lang="en-US" dirty="0">
                <a:solidFill>
                  <a:schemeClr val="bg1"/>
                </a:solidFill>
              </a:rPr>
              <a:t>4 X 48”</a:t>
            </a:r>
          </a:p>
        </p:txBody>
      </p:sp>
      <p:sp>
        <p:nvSpPr>
          <p:cNvPr id="29" name="Freeform 28"/>
          <p:cNvSpPr/>
          <p:nvPr/>
        </p:nvSpPr>
        <p:spPr>
          <a:xfrm>
            <a:off x="1108269" y="31805"/>
            <a:ext cx="4855210" cy="8197795"/>
          </a:xfrm>
          <a:custGeom>
            <a:avLst/>
            <a:gdLst>
              <a:gd name="connsiteX0" fmla="*/ 5931673 w 5931673"/>
              <a:gd name="connsiteY0" fmla="*/ 0 h 7720717"/>
              <a:gd name="connsiteX1" fmla="*/ 5557962 w 5931673"/>
              <a:gd name="connsiteY1" fmla="*/ 1463040 h 7720717"/>
              <a:gd name="connsiteX2" fmla="*/ 4754880 w 5931673"/>
              <a:gd name="connsiteY2" fmla="*/ 3212327 h 7720717"/>
              <a:gd name="connsiteX3" fmla="*/ 2751152 w 5931673"/>
              <a:gd name="connsiteY3" fmla="*/ 5255812 h 7720717"/>
              <a:gd name="connsiteX4" fmla="*/ 0 w 5931673"/>
              <a:gd name="connsiteY4" fmla="*/ 7720717 h 7720717"/>
              <a:gd name="connsiteX0" fmla="*/ 5258459 w 5258459"/>
              <a:gd name="connsiteY0" fmla="*/ 0 h 8197795"/>
              <a:gd name="connsiteX1" fmla="*/ 4884748 w 5258459"/>
              <a:gd name="connsiteY1" fmla="*/ 1463040 h 8197795"/>
              <a:gd name="connsiteX2" fmla="*/ 4081666 w 5258459"/>
              <a:gd name="connsiteY2" fmla="*/ 3212327 h 8197795"/>
              <a:gd name="connsiteX3" fmla="*/ 2077938 w 5258459"/>
              <a:gd name="connsiteY3" fmla="*/ 5255812 h 8197795"/>
              <a:gd name="connsiteX4" fmla="*/ 0 w 5258459"/>
              <a:gd name="connsiteY4" fmla="*/ 8197795 h 8197795"/>
              <a:gd name="connsiteX0" fmla="*/ 5258459 w 5258459"/>
              <a:gd name="connsiteY0" fmla="*/ 0 h 8197795"/>
              <a:gd name="connsiteX1" fmla="*/ 4884748 w 5258459"/>
              <a:gd name="connsiteY1" fmla="*/ 1463040 h 8197795"/>
              <a:gd name="connsiteX2" fmla="*/ 4081666 w 5258459"/>
              <a:gd name="connsiteY2" fmla="*/ 3212327 h 8197795"/>
              <a:gd name="connsiteX3" fmla="*/ 2822743 w 5258459"/>
              <a:gd name="connsiteY3" fmla="*/ 5868812 h 8197795"/>
              <a:gd name="connsiteX4" fmla="*/ 0 w 5258459"/>
              <a:gd name="connsiteY4" fmla="*/ 8197795 h 8197795"/>
              <a:gd name="connsiteX0" fmla="*/ 5258459 w 5258459"/>
              <a:gd name="connsiteY0" fmla="*/ 0 h 8197795"/>
              <a:gd name="connsiteX1" fmla="*/ 4884748 w 5258459"/>
              <a:gd name="connsiteY1" fmla="*/ 1463040 h 8197795"/>
              <a:gd name="connsiteX2" fmla="*/ 4081666 w 5258459"/>
              <a:gd name="connsiteY2" fmla="*/ 3212327 h 8197795"/>
              <a:gd name="connsiteX3" fmla="*/ 2649922 w 5258459"/>
              <a:gd name="connsiteY3" fmla="*/ 5753598 h 8197795"/>
              <a:gd name="connsiteX4" fmla="*/ 0 w 5258459"/>
              <a:gd name="connsiteY4" fmla="*/ 8197795 h 8197795"/>
              <a:gd name="connsiteX0" fmla="*/ 4855210 w 4855210"/>
              <a:gd name="connsiteY0" fmla="*/ 0 h 8197795"/>
              <a:gd name="connsiteX1" fmla="*/ 4481499 w 4855210"/>
              <a:gd name="connsiteY1" fmla="*/ 1463040 h 8197795"/>
              <a:gd name="connsiteX2" fmla="*/ 3678417 w 4855210"/>
              <a:gd name="connsiteY2" fmla="*/ 3212327 h 8197795"/>
              <a:gd name="connsiteX3" fmla="*/ 2246673 w 4855210"/>
              <a:gd name="connsiteY3" fmla="*/ 5753598 h 8197795"/>
              <a:gd name="connsiteX4" fmla="*/ 0 w 4855210"/>
              <a:gd name="connsiteY4" fmla="*/ 8197795 h 8197795"/>
              <a:gd name="connsiteX0" fmla="*/ 4855210 w 4855210"/>
              <a:gd name="connsiteY0" fmla="*/ 0 h 8197795"/>
              <a:gd name="connsiteX1" fmla="*/ 4481499 w 4855210"/>
              <a:gd name="connsiteY1" fmla="*/ 1463040 h 8197795"/>
              <a:gd name="connsiteX2" fmla="*/ 3678417 w 4855210"/>
              <a:gd name="connsiteY2" fmla="*/ 3212327 h 8197795"/>
              <a:gd name="connsiteX3" fmla="*/ 2246673 w 4855210"/>
              <a:gd name="connsiteY3" fmla="*/ 5753598 h 8197795"/>
              <a:gd name="connsiteX4" fmla="*/ 0 w 4855210"/>
              <a:gd name="connsiteY4" fmla="*/ 8197795 h 8197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5210" h="8197795">
                <a:moveTo>
                  <a:pt x="4855210" y="0"/>
                </a:moveTo>
                <a:cubicBezTo>
                  <a:pt x="4766420" y="463826"/>
                  <a:pt x="4677631" y="927652"/>
                  <a:pt x="4481499" y="1463040"/>
                </a:cubicBezTo>
                <a:cubicBezTo>
                  <a:pt x="4285367" y="1998428"/>
                  <a:pt x="4050888" y="2497234"/>
                  <a:pt x="3678417" y="3212327"/>
                </a:cubicBezTo>
                <a:cubicBezTo>
                  <a:pt x="3305946" y="3927420"/>
                  <a:pt x="2859742" y="4922687"/>
                  <a:pt x="2246673" y="5753598"/>
                </a:cubicBezTo>
                <a:cubicBezTo>
                  <a:pt x="1633604" y="6584509"/>
                  <a:pt x="877124" y="7259082"/>
                  <a:pt x="0" y="8197795"/>
                </a:cubicBezTo>
              </a:path>
            </a:pathLst>
          </a:custGeom>
          <a:ln w="228600">
            <a:solidFill>
              <a:schemeClr val="bg1">
                <a:alpha val="67000"/>
              </a:schemeClr>
            </a:solidFill>
            <a:prstDash val="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31" name="Picture 3"/>
          <p:cNvPicPr>
            <a:picLocks noChangeAspect="1" noChangeArrowheads="1"/>
          </p:cNvPicPr>
          <p:nvPr/>
        </p:nvPicPr>
        <p:blipFill>
          <a:blip r:embed="rId4" cstate="print"/>
          <a:srcRect/>
          <a:stretch>
            <a:fillRect/>
          </a:stretch>
        </p:blipFill>
        <p:spPr bwMode="auto">
          <a:xfrm>
            <a:off x="10635324" y="7627313"/>
            <a:ext cx="276515" cy="462370"/>
          </a:xfrm>
          <a:prstGeom prst="rect">
            <a:avLst/>
          </a:prstGeom>
          <a:noFill/>
          <a:ln w="9525">
            <a:noFill/>
            <a:miter lim="800000"/>
            <a:headEnd/>
            <a:tailEnd/>
          </a:ln>
          <a:effectLst/>
        </p:spPr>
      </p:pic>
      <p:sp>
        <p:nvSpPr>
          <p:cNvPr id="35" name="TextBox 34"/>
          <p:cNvSpPr txBox="1"/>
          <p:nvPr/>
        </p:nvSpPr>
        <p:spPr>
          <a:xfrm>
            <a:off x="5448663" y="2328983"/>
            <a:ext cx="681597" cy="707886"/>
          </a:xfrm>
          <a:prstGeom prst="rect">
            <a:avLst/>
          </a:prstGeom>
          <a:noFill/>
        </p:spPr>
        <p:txBody>
          <a:bodyPr wrap="none" rtlCol="0">
            <a:spAutoFit/>
          </a:bodyPr>
          <a:lstStyle/>
          <a:p>
            <a:pPr algn="ctr"/>
            <a:r>
              <a:rPr lang="en-US" sz="4000" b="1" dirty="0">
                <a:solidFill>
                  <a:schemeClr val="bg1"/>
                </a:solidFill>
              </a:rPr>
              <a:t>3?</a:t>
            </a:r>
          </a:p>
        </p:txBody>
      </p:sp>
      <p:sp>
        <p:nvSpPr>
          <p:cNvPr id="36" name="Oval 35"/>
          <p:cNvSpPr/>
          <p:nvPr/>
        </p:nvSpPr>
        <p:spPr>
          <a:xfrm>
            <a:off x="5428793" y="2328983"/>
            <a:ext cx="710895" cy="708308"/>
          </a:xfrm>
          <a:prstGeom prst="ellipse">
            <a:avLst/>
          </a:prstGeom>
          <a:noFill/>
          <a:ln w="635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7" name="TextBox 36"/>
          <p:cNvSpPr txBox="1"/>
          <p:nvPr/>
        </p:nvSpPr>
        <p:spPr>
          <a:xfrm>
            <a:off x="3778060" y="5382154"/>
            <a:ext cx="681597" cy="707886"/>
          </a:xfrm>
          <a:prstGeom prst="rect">
            <a:avLst/>
          </a:prstGeom>
          <a:noFill/>
        </p:spPr>
        <p:txBody>
          <a:bodyPr wrap="none" rtlCol="0">
            <a:spAutoFit/>
          </a:bodyPr>
          <a:lstStyle/>
          <a:p>
            <a:pPr algn="ctr"/>
            <a:r>
              <a:rPr lang="en-US" sz="4000" b="1" dirty="0">
                <a:solidFill>
                  <a:schemeClr val="bg1"/>
                </a:solidFill>
              </a:rPr>
              <a:t>3?</a:t>
            </a:r>
          </a:p>
        </p:txBody>
      </p:sp>
      <p:sp>
        <p:nvSpPr>
          <p:cNvPr id="39" name="Oval 38"/>
          <p:cNvSpPr/>
          <p:nvPr/>
        </p:nvSpPr>
        <p:spPr>
          <a:xfrm>
            <a:off x="3758190" y="5382154"/>
            <a:ext cx="710895" cy="708308"/>
          </a:xfrm>
          <a:prstGeom prst="ellipse">
            <a:avLst/>
          </a:prstGeom>
          <a:noFill/>
          <a:ln w="635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26" name="TextBox 25"/>
          <p:cNvSpPr txBox="1"/>
          <p:nvPr/>
        </p:nvSpPr>
        <p:spPr>
          <a:xfrm>
            <a:off x="5436808" y="6303866"/>
            <a:ext cx="386644" cy="523220"/>
          </a:xfrm>
          <a:prstGeom prst="rect">
            <a:avLst/>
          </a:prstGeom>
          <a:noFill/>
        </p:spPr>
        <p:txBody>
          <a:bodyPr wrap="none" rtlCol="0">
            <a:spAutoFit/>
          </a:bodyPr>
          <a:lstStyle/>
          <a:p>
            <a:pPr algn="ctr"/>
            <a:r>
              <a:rPr lang="en-US" sz="2800" b="1" dirty="0">
                <a:solidFill>
                  <a:schemeClr val="bg1"/>
                </a:solidFill>
              </a:rPr>
              <a:t>C</a:t>
            </a:r>
          </a:p>
        </p:txBody>
      </p:sp>
      <p:sp>
        <p:nvSpPr>
          <p:cNvPr id="30" name="TextBox 29"/>
          <p:cNvSpPr txBox="1"/>
          <p:nvPr/>
        </p:nvSpPr>
        <p:spPr>
          <a:xfrm>
            <a:off x="6577727" y="2617018"/>
            <a:ext cx="393057" cy="523220"/>
          </a:xfrm>
          <a:prstGeom prst="rect">
            <a:avLst/>
          </a:prstGeom>
          <a:noFill/>
        </p:spPr>
        <p:txBody>
          <a:bodyPr wrap="none" rtlCol="0">
            <a:spAutoFit/>
          </a:bodyPr>
          <a:lstStyle/>
          <a:p>
            <a:pPr algn="ctr"/>
            <a:r>
              <a:rPr lang="en-US" sz="2800" dirty="0">
                <a:solidFill>
                  <a:schemeClr val="bg1"/>
                </a:solidFill>
              </a:rPr>
              <a:t>A</a:t>
            </a:r>
          </a:p>
        </p:txBody>
      </p:sp>
      <p:sp>
        <p:nvSpPr>
          <p:cNvPr id="32" name="TextBox 31"/>
          <p:cNvSpPr txBox="1"/>
          <p:nvPr/>
        </p:nvSpPr>
        <p:spPr>
          <a:xfrm>
            <a:off x="6811361" y="600773"/>
            <a:ext cx="386644" cy="523220"/>
          </a:xfrm>
          <a:prstGeom prst="rect">
            <a:avLst/>
          </a:prstGeom>
          <a:noFill/>
        </p:spPr>
        <p:txBody>
          <a:bodyPr wrap="none" rtlCol="0">
            <a:spAutoFit/>
          </a:bodyPr>
          <a:lstStyle/>
          <a:p>
            <a:pPr algn="ctr"/>
            <a:r>
              <a:rPr lang="en-US" sz="2800" dirty="0">
                <a:solidFill>
                  <a:schemeClr val="bg1"/>
                </a:solidFill>
              </a:rPr>
              <a:t>B</a:t>
            </a:r>
          </a:p>
        </p:txBody>
      </p:sp>
      <p:sp>
        <p:nvSpPr>
          <p:cNvPr id="52" name="TextBox 51"/>
          <p:cNvSpPr txBox="1"/>
          <p:nvPr/>
        </p:nvSpPr>
        <p:spPr>
          <a:xfrm>
            <a:off x="1091536" y="3649849"/>
            <a:ext cx="449566" cy="723425"/>
          </a:xfrm>
          <a:prstGeom prst="rect">
            <a:avLst/>
          </a:prstGeom>
          <a:noFill/>
        </p:spPr>
        <p:txBody>
          <a:bodyPr wrap="none" rtlCol="0">
            <a:spAutoFit/>
          </a:bodyPr>
          <a:lstStyle/>
          <a:p>
            <a:pPr algn="ctr"/>
            <a:r>
              <a:rPr lang="en-US" sz="4000" b="1" dirty="0"/>
              <a:t>1</a:t>
            </a:r>
          </a:p>
        </p:txBody>
      </p:sp>
      <p:sp>
        <p:nvSpPr>
          <p:cNvPr id="56" name="TextBox 55"/>
          <p:cNvSpPr txBox="1"/>
          <p:nvPr/>
        </p:nvSpPr>
        <p:spPr>
          <a:xfrm>
            <a:off x="1119458" y="3671358"/>
            <a:ext cx="449566" cy="1441550"/>
          </a:xfrm>
          <a:prstGeom prst="rect">
            <a:avLst/>
          </a:prstGeom>
          <a:noFill/>
        </p:spPr>
        <p:txBody>
          <a:bodyPr wrap="none" rtlCol="0">
            <a:spAutoFit/>
          </a:bodyPr>
          <a:lstStyle/>
          <a:p>
            <a:pPr algn="ctr"/>
            <a:r>
              <a:rPr lang="en-US" sz="4000" b="1" dirty="0">
                <a:solidFill>
                  <a:schemeClr val="bg1"/>
                </a:solidFill>
              </a:rPr>
              <a:t>1</a:t>
            </a:r>
          </a:p>
        </p:txBody>
      </p:sp>
      <p:sp>
        <p:nvSpPr>
          <p:cNvPr id="57" name="Oval 56"/>
          <p:cNvSpPr/>
          <p:nvPr/>
        </p:nvSpPr>
        <p:spPr>
          <a:xfrm>
            <a:off x="922717" y="3638836"/>
            <a:ext cx="816364" cy="816363"/>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p:cNvSpPr txBox="1"/>
          <p:nvPr/>
        </p:nvSpPr>
        <p:spPr>
          <a:xfrm>
            <a:off x="2048710" y="574676"/>
            <a:ext cx="572460" cy="911968"/>
          </a:xfrm>
          <a:prstGeom prst="rect">
            <a:avLst/>
          </a:prstGeom>
          <a:noFill/>
        </p:spPr>
        <p:txBody>
          <a:bodyPr wrap="none" rtlCol="0">
            <a:spAutoFit/>
          </a:bodyPr>
          <a:lstStyle/>
          <a:p>
            <a:pPr algn="ctr"/>
            <a:r>
              <a:rPr lang="en-US" sz="4000" b="1" dirty="0">
                <a:solidFill>
                  <a:srgbClr val="00CC99"/>
                </a:solidFill>
              </a:rPr>
              <a:t>1</a:t>
            </a:r>
          </a:p>
        </p:txBody>
      </p:sp>
      <p:sp>
        <p:nvSpPr>
          <p:cNvPr id="59" name="Freeform 58"/>
          <p:cNvSpPr/>
          <p:nvPr/>
        </p:nvSpPr>
        <p:spPr>
          <a:xfrm>
            <a:off x="589804" y="0"/>
            <a:ext cx="3517625" cy="4625387"/>
          </a:xfrm>
          <a:custGeom>
            <a:avLst/>
            <a:gdLst>
              <a:gd name="connsiteX0" fmla="*/ 469997 w 2728076"/>
              <a:gd name="connsiteY0" fmla="*/ 5443356 h 5457316"/>
              <a:gd name="connsiteX1" fmla="*/ 1084251 w 2728076"/>
              <a:gd name="connsiteY1" fmla="*/ 5345634 h 5457316"/>
              <a:gd name="connsiteX2" fmla="*/ 1147072 w 2728076"/>
              <a:gd name="connsiteY2" fmla="*/ 4773261 h 5457316"/>
              <a:gd name="connsiteX3" fmla="*/ 1272715 w 2728076"/>
              <a:gd name="connsiteY3" fmla="*/ 4256730 h 5457316"/>
              <a:gd name="connsiteX4" fmla="*/ 1684544 w 2728076"/>
              <a:gd name="connsiteY4" fmla="*/ 4333512 h 5457316"/>
              <a:gd name="connsiteX5" fmla="*/ 2019591 w 2728076"/>
              <a:gd name="connsiteY5" fmla="*/ 3607576 h 5457316"/>
              <a:gd name="connsiteX6" fmla="*/ 2354638 w 2728076"/>
              <a:gd name="connsiteY6" fmla="*/ 2923521 h 5457316"/>
              <a:gd name="connsiteX7" fmla="*/ 2675725 w 2728076"/>
              <a:gd name="connsiteY7" fmla="*/ 1925359 h 5457316"/>
              <a:gd name="connsiteX8" fmla="*/ 2668745 w 2728076"/>
              <a:gd name="connsiteY8" fmla="*/ 780614 h 5457316"/>
              <a:gd name="connsiteX9" fmla="*/ 2564043 w 2728076"/>
              <a:gd name="connsiteY9" fmla="*/ 103539 h 5457316"/>
              <a:gd name="connsiteX10" fmla="*/ 2152214 w 2728076"/>
              <a:gd name="connsiteY10" fmla="*/ 159380 h 5457316"/>
              <a:gd name="connsiteX11" fmla="*/ 1063310 w 2728076"/>
              <a:gd name="connsiteY11" fmla="*/ 1003979 h 5457316"/>
              <a:gd name="connsiteX12" fmla="*/ 714303 w 2728076"/>
              <a:gd name="connsiteY12" fmla="*/ 1506550 h 5457316"/>
              <a:gd name="connsiteX13" fmla="*/ 302474 w 2728076"/>
              <a:gd name="connsiteY13" fmla="*/ 2057982 h 5457316"/>
              <a:gd name="connsiteX14" fmla="*/ 16287 w 2728076"/>
              <a:gd name="connsiteY14" fmla="*/ 2832779 h 5457316"/>
              <a:gd name="connsiteX15" fmla="*/ 204751 w 2728076"/>
              <a:gd name="connsiteY15" fmla="*/ 3440052 h 5457316"/>
              <a:gd name="connsiteX16" fmla="*/ 330394 w 2728076"/>
              <a:gd name="connsiteY16" fmla="*/ 3677377 h 5457316"/>
              <a:gd name="connsiteX17" fmla="*/ 211732 w 2728076"/>
              <a:gd name="connsiteY17" fmla="*/ 4082226 h 5457316"/>
              <a:gd name="connsiteX18" fmla="*/ 155890 w 2728076"/>
              <a:gd name="connsiteY18" fmla="*/ 4815142 h 5457316"/>
              <a:gd name="connsiteX19" fmla="*/ 567719 w 2728076"/>
              <a:gd name="connsiteY19" fmla="*/ 4961726 h 5457316"/>
              <a:gd name="connsiteX20" fmla="*/ 1028409 w 2728076"/>
              <a:gd name="connsiteY20" fmla="*/ 4626678 h 5457316"/>
              <a:gd name="connsiteX0" fmla="*/ 1084251 w 2728076"/>
              <a:gd name="connsiteY0" fmla="*/ 5345634 h 5345634"/>
              <a:gd name="connsiteX1" fmla="*/ 1147072 w 2728076"/>
              <a:gd name="connsiteY1" fmla="*/ 4773261 h 5345634"/>
              <a:gd name="connsiteX2" fmla="*/ 1272715 w 2728076"/>
              <a:gd name="connsiteY2" fmla="*/ 4256730 h 5345634"/>
              <a:gd name="connsiteX3" fmla="*/ 1684544 w 2728076"/>
              <a:gd name="connsiteY3" fmla="*/ 4333512 h 5345634"/>
              <a:gd name="connsiteX4" fmla="*/ 2019591 w 2728076"/>
              <a:gd name="connsiteY4" fmla="*/ 3607576 h 5345634"/>
              <a:gd name="connsiteX5" fmla="*/ 2354638 w 2728076"/>
              <a:gd name="connsiteY5" fmla="*/ 2923521 h 5345634"/>
              <a:gd name="connsiteX6" fmla="*/ 2675725 w 2728076"/>
              <a:gd name="connsiteY6" fmla="*/ 1925359 h 5345634"/>
              <a:gd name="connsiteX7" fmla="*/ 2668745 w 2728076"/>
              <a:gd name="connsiteY7" fmla="*/ 780614 h 5345634"/>
              <a:gd name="connsiteX8" fmla="*/ 2564043 w 2728076"/>
              <a:gd name="connsiteY8" fmla="*/ 103539 h 5345634"/>
              <a:gd name="connsiteX9" fmla="*/ 2152214 w 2728076"/>
              <a:gd name="connsiteY9" fmla="*/ 159380 h 5345634"/>
              <a:gd name="connsiteX10" fmla="*/ 1063310 w 2728076"/>
              <a:gd name="connsiteY10" fmla="*/ 1003979 h 5345634"/>
              <a:gd name="connsiteX11" fmla="*/ 714303 w 2728076"/>
              <a:gd name="connsiteY11" fmla="*/ 1506550 h 5345634"/>
              <a:gd name="connsiteX12" fmla="*/ 302474 w 2728076"/>
              <a:gd name="connsiteY12" fmla="*/ 2057982 h 5345634"/>
              <a:gd name="connsiteX13" fmla="*/ 16287 w 2728076"/>
              <a:gd name="connsiteY13" fmla="*/ 2832779 h 5345634"/>
              <a:gd name="connsiteX14" fmla="*/ 204751 w 2728076"/>
              <a:gd name="connsiteY14" fmla="*/ 3440052 h 5345634"/>
              <a:gd name="connsiteX15" fmla="*/ 330394 w 2728076"/>
              <a:gd name="connsiteY15" fmla="*/ 3677377 h 5345634"/>
              <a:gd name="connsiteX16" fmla="*/ 211732 w 2728076"/>
              <a:gd name="connsiteY16" fmla="*/ 4082226 h 5345634"/>
              <a:gd name="connsiteX17" fmla="*/ 155890 w 2728076"/>
              <a:gd name="connsiteY17" fmla="*/ 4815142 h 5345634"/>
              <a:gd name="connsiteX18" fmla="*/ 567719 w 2728076"/>
              <a:gd name="connsiteY18" fmla="*/ 4961726 h 5345634"/>
              <a:gd name="connsiteX19" fmla="*/ 1028409 w 2728076"/>
              <a:gd name="connsiteY19" fmla="*/ 4626678 h 5345634"/>
              <a:gd name="connsiteX0" fmla="*/ 1084251 w 2728076"/>
              <a:gd name="connsiteY0" fmla="*/ 5345634 h 5345634"/>
              <a:gd name="connsiteX1" fmla="*/ 1272715 w 2728076"/>
              <a:gd name="connsiteY1" fmla="*/ 4256730 h 5345634"/>
              <a:gd name="connsiteX2" fmla="*/ 1684544 w 2728076"/>
              <a:gd name="connsiteY2" fmla="*/ 4333512 h 5345634"/>
              <a:gd name="connsiteX3" fmla="*/ 2019591 w 2728076"/>
              <a:gd name="connsiteY3" fmla="*/ 3607576 h 5345634"/>
              <a:gd name="connsiteX4" fmla="*/ 2354638 w 2728076"/>
              <a:gd name="connsiteY4" fmla="*/ 2923521 h 5345634"/>
              <a:gd name="connsiteX5" fmla="*/ 2675725 w 2728076"/>
              <a:gd name="connsiteY5" fmla="*/ 1925359 h 5345634"/>
              <a:gd name="connsiteX6" fmla="*/ 2668745 w 2728076"/>
              <a:gd name="connsiteY6" fmla="*/ 780614 h 5345634"/>
              <a:gd name="connsiteX7" fmla="*/ 2564043 w 2728076"/>
              <a:gd name="connsiteY7" fmla="*/ 103539 h 5345634"/>
              <a:gd name="connsiteX8" fmla="*/ 2152214 w 2728076"/>
              <a:gd name="connsiteY8" fmla="*/ 159380 h 5345634"/>
              <a:gd name="connsiteX9" fmla="*/ 1063310 w 2728076"/>
              <a:gd name="connsiteY9" fmla="*/ 1003979 h 5345634"/>
              <a:gd name="connsiteX10" fmla="*/ 714303 w 2728076"/>
              <a:gd name="connsiteY10" fmla="*/ 1506550 h 5345634"/>
              <a:gd name="connsiteX11" fmla="*/ 302474 w 2728076"/>
              <a:gd name="connsiteY11" fmla="*/ 2057982 h 5345634"/>
              <a:gd name="connsiteX12" fmla="*/ 16287 w 2728076"/>
              <a:gd name="connsiteY12" fmla="*/ 2832779 h 5345634"/>
              <a:gd name="connsiteX13" fmla="*/ 204751 w 2728076"/>
              <a:gd name="connsiteY13" fmla="*/ 3440052 h 5345634"/>
              <a:gd name="connsiteX14" fmla="*/ 330394 w 2728076"/>
              <a:gd name="connsiteY14" fmla="*/ 3677377 h 5345634"/>
              <a:gd name="connsiteX15" fmla="*/ 211732 w 2728076"/>
              <a:gd name="connsiteY15" fmla="*/ 4082226 h 5345634"/>
              <a:gd name="connsiteX16" fmla="*/ 155890 w 2728076"/>
              <a:gd name="connsiteY16" fmla="*/ 4815142 h 5345634"/>
              <a:gd name="connsiteX17" fmla="*/ 567719 w 2728076"/>
              <a:gd name="connsiteY17" fmla="*/ 4961726 h 5345634"/>
              <a:gd name="connsiteX18" fmla="*/ 1028409 w 2728076"/>
              <a:gd name="connsiteY18" fmla="*/ 4626678 h 5345634"/>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0" fmla="*/ 1272715 w 2728076"/>
              <a:gd name="connsiteY0" fmla="*/ 4256730 h 4993137"/>
              <a:gd name="connsiteX1" fmla="*/ 1684544 w 2728076"/>
              <a:gd name="connsiteY1" fmla="*/ 4333512 h 4993137"/>
              <a:gd name="connsiteX2" fmla="*/ 2019591 w 2728076"/>
              <a:gd name="connsiteY2" fmla="*/ 3607576 h 4993137"/>
              <a:gd name="connsiteX3" fmla="*/ 2354638 w 2728076"/>
              <a:gd name="connsiteY3" fmla="*/ 2923521 h 4993137"/>
              <a:gd name="connsiteX4" fmla="*/ 2675725 w 2728076"/>
              <a:gd name="connsiteY4" fmla="*/ 1925359 h 4993137"/>
              <a:gd name="connsiteX5" fmla="*/ 2668745 w 2728076"/>
              <a:gd name="connsiteY5" fmla="*/ 780614 h 4993137"/>
              <a:gd name="connsiteX6" fmla="*/ 2564043 w 2728076"/>
              <a:gd name="connsiteY6" fmla="*/ 103539 h 4993137"/>
              <a:gd name="connsiteX7" fmla="*/ 2152214 w 2728076"/>
              <a:gd name="connsiteY7" fmla="*/ 159380 h 4993137"/>
              <a:gd name="connsiteX8" fmla="*/ 1063310 w 2728076"/>
              <a:gd name="connsiteY8" fmla="*/ 1003979 h 4993137"/>
              <a:gd name="connsiteX9" fmla="*/ 714303 w 2728076"/>
              <a:gd name="connsiteY9" fmla="*/ 1506550 h 4993137"/>
              <a:gd name="connsiteX10" fmla="*/ 302474 w 2728076"/>
              <a:gd name="connsiteY10" fmla="*/ 2057982 h 4993137"/>
              <a:gd name="connsiteX11" fmla="*/ 16287 w 2728076"/>
              <a:gd name="connsiteY11" fmla="*/ 2832779 h 4993137"/>
              <a:gd name="connsiteX12" fmla="*/ 204751 w 2728076"/>
              <a:gd name="connsiteY12" fmla="*/ 3440052 h 4993137"/>
              <a:gd name="connsiteX13" fmla="*/ 330394 w 2728076"/>
              <a:gd name="connsiteY13" fmla="*/ 3677377 h 4993137"/>
              <a:gd name="connsiteX14" fmla="*/ 211732 w 2728076"/>
              <a:gd name="connsiteY14" fmla="*/ 4082226 h 4993137"/>
              <a:gd name="connsiteX15" fmla="*/ 155890 w 2728076"/>
              <a:gd name="connsiteY15" fmla="*/ 4815142 h 4993137"/>
              <a:gd name="connsiteX16" fmla="*/ 567719 w 2728076"/>
              <a:gd name="connsiteY16" fmla="*/ 4961726 h 4993137"/>
              <a:gd name="connsiteX17" fmla="*/ 1028409 w 2728076"/>
              <a:gd name="connsiteY17" fmla="*/ 4626678 h 4993137"/>
              <a:gd name="connsiteX18" fmla="*/ 1272715 w 2728076"/>
              <a:gd name="connsiteY18" fmla="*/ 4256730 h 4993137"/>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211732 w 2728076"/>
              <a:gd name="connsiteY14" fmla="*/ 4082226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272715 w 2728076"/>
              <a:gd name="connsiteY0" fmla="*/ 4256730 h 5428212"/>
              <a:gd name="connsiteX1" fmla="*/ 1684544 w 2728076"/>
              <a:gd name="connsiteY1" fmla="*/ 4333512 h 5428212"/>
              <a:gd name="connsiteX2" fmla="*/ 2019591 w 2728076"/>
              <a:gd name="connsiteY2" fmla="*/ 3607576 h 5428212"/>
              <a:gd name="connsiteX3" fmla="*/ 2354638 w 2728076"/>
              <a:gd name="connsiteY3" fmla="*/ 2923521 h 5428212"/>
              <a:gd name="connsiteX4" fmla="*/ 2675725 w 2728076"/>
              <a:gd name="connsiteY4" fmla="*/ 1925359 h 5428212"/>
              <a:gd name="connsiteX5" fmla="*/ 2668745 w 2728076"/>
              <a:gd name="connsiteY5" fmla="*/ 780614 h 5428212"/>
              <a:gd name="connsiteX6" fmla="*/ 2564043 w 2728076"/>
              <a:gd name="connsiteY6" fmla="*/ 103539 h 5428212"/>
              <a:gd name="connsiteX7" fmla="*/ 2152214 w 2728076"/>
              <a:gd name="connsiteY7" fmla="*/ 159380 h 5428212"/>
              <a:gd name="connsiteX8" fmla="*/ 1063310 w 2728076"/>
              <a:gd name="connsiteY8" fmla="*/ 1003979 h 5428212"/>
              <a:gd name="connsiteX9" fmla="*/ 714303 w 2728076"/>
              <a:gd name="connsiteY9" fmla="*/ 1506550 h 5428212"/>
              <a:gd name="connsiteX10" fmla="*/ 302474 w 2728076"/>
              <a:gd name="connsiteY10" fmla="*/ 2057982 h 5428212"/>
              <a:gd name="connsiteX11" fmla="*/ 16287 w 2728076"/>
              <a:gd name="connsiteY11" fmla="*/ 2832779 h 5428212"/>
              <a:gd name="connsiteX12" fmla="*/ 204751 w 2728076"/>
              <a:gd name="connsiteY12" fmla="*/ 3440052 h 5428212"/>
              <a:gd name="connsiteX13" fmla="*/ 330394 w 2728076"/>
              <a:gd name="connsiteY13" fmla="*/ 3677377 h 5428212"/>
              <a:gd name="connsiteX14" fmla="*/ 316019 w 2728076"/>
              <a:gd name="connsiteY14" fmla="*/ 4244660 h 5428212"/>
              <a:gd name="connsiteX15" fmla="*/ 155890 w 2728076"/>
              <a:gd name="connsiteY15" fmla="*/ 4815142 h 5428212"/>
              <a:gd name="connsiteX16" fmla="*/ 661661 w 2728076"/>
              <a:gd name="connsiteY16" fmla="*/ 5396801 h 5428212"/>
              <a:gd name="connsiteX17" fmla="*/ 1028409 w 2728076"/>
              <a:gd name="connsiteY17" fmla="*/ 4626678 h 5428212"/>
              <a:gd name="connsiteX18" fmla="*/ 1272715 w 2728076"/>
              <a:gd name="connsiteY18" fmla="*/ 4256730 h 5428212"/>
              <a:gd name="connsiteX0" fmla="*/ 1272715 w 2728076"/>
              <a:gd name="connsiteY0" fmla="*/ 4256730 h 5255390"/>
              <a:gd name="connsiteX1" fmla="*/ 1684544 w 2728076"/>
              <a:gd name="connsiteY1" fmla="*/ 4333512 h 5255390"/>
              <a:gd name="connsiteX2" fmla="*/ 2019591 w 2728076"/>
              <a:gd name="connsiteY2" fmla="*/ 3607576 h 5255390"/>
              <a:gd name="connsiteX3" fmla="*/ 2354638 w 2728076"/>
              <a:gd name="connsiteY3" fmla="*/ 2923521 h 5255390"/>
              <a:gd name="connsiteX4" fmla="*/ 2675725 w 2728076"/>
              <a:gd name="connsiteY4" fmla="*/ 1925359 h 5255390"/>
              <a:gd name="connsiteX5" fmla="*/ 2668745 w 2728076"/>
              <a:gd name="connsiteY5" fmla="*/ 780614 h 5255390"/>
              <a:gd name="connsiteX6" fmla="*/ 2564043 w 2728076"/>
              <a:gd name="connsiteY6" fmla="*/ 103539 h 5255390"/>
              <a:gd name="connsiteX7" fmla="*/ 2152214 w 2728076"/>
              <a:gd name="connsiteY7" fmla="*/ 159380 h 5255390"/>
              <a:gd name="connsiteX8" fmla="*/ 1063310 w 2728076"/>
              <a:gd name="connsiteY8" fmla="*/ 1003979 h 5255390"/>
              <a:gd name="connsiteX9" fmla="*/ 714303 w 2728076"/>
              <a:gd name="connsiteY9" fmla="*/ 1506550 h 5255390"/>
              <a:gd name="connsiteX10" fmla="*/ 302474 w 2728076"/>
              <a:gd name="connsiteY10" fmla="*/ 2057982 h 5255390"/>
              <a:gd name="connsiteX11" fmla="*/ 16287 w 2728076"/>
              <a:gd name="connsiteY11" fmla="*/ 2832779 h 5255390"/>
              <a:gd name="connsiteX12" fmla="*/ 204751 w 2728076"/>
              <a:gd name="connsiteY12" fmla="*/ 3440052 h 5255390"/>
              <a:gd name="connsiteX13" fmla="*/ 330394 w 2728076"/>
              <a:gd name="connsiteY13" fmla="*/ 3677377 h 5255390"/>
              <a:gd name="connsiteX14" fmla="*/ 316019 w 2728076"/>
              <a:gd name="connsiteY14" fmla="*/ 4244660 h 5255390"/>
              <a:gd name="connsiteX15" fmla="*/ 155890 w 2728076"/>
              <a:gd name="connsiteY15" fmla="*/ 4815142 h 5255390"/>
              <a:gd name="connsiteX16" fmla="*/ 776875 w 2728076"/>
              <a:gd name="connsiteY16" fmla="*/ 5223979 h 5255390"/>
              <a:gd name="connsiteX17" fmla="*/ 1028409 w 2728076"/>
              <a:gd name="connsiteY17" fmla="*/ 4626678 h 5255390"/>
              <a:gd name="connsiteX18" fmla="*/ 1272715 w 2728076"/>
              <a:gd name="connsiteY18" fmla="*/ 4256730 h 5255390"/>
              <a:gd name="connsiteX0" fmla="*/ 1272715 w 2728076"/>
              <a:gd name="connsiteY0" fmla="*/ 4256730 h 5242250"/>
              <a:gd name="connsiteX1" fmla="*/ 1684544 w 2728076"/>
              <a:gd name="connsiteY1" fmla="*/ 4333512 h 5242250"/>
              <a:gd name="connsiteX2" fmla="*/ 2019591 w 2728076"/>
              <a:gd name="connsiteY2" fmla="*/ 3607576 h 5242250"/>
              <a:gd name="connsiteX3" fmla="*/ 2354638 w 2728076"/>
              <a:gd name="connsiteY3" fmla="*/ 2923521 h 5242250"/>
              <a:gd name="connsiteX4" fmla="*/ 2675725 w 2728076"/>
              <a:gd name="connsiteY4" fmla="*/ 1925359 h 5242250"/>
              <a:gd name="connsiteX5" fmla="*/ 2668745 w 2728076"/>
              <a:gd name="connsiteY5" fmla="*/ 780614 h 5242250"/>
              <a:gd name="connsiteX6" fmla="*/ 2564043 w 2728076"/>
              <a:gd name="connsiteY6" fmla="*/ 103539 h 5242250"/>
              <a:gd name="connsiteX7" fmla="*/ 2152214 w 2728076"/>
              <a:gd name="connsiteY7" fmla="*/ 159380 h 5242250"/>
              <a:gd name="connsiteX8" fmla="*/ 1063310 w 2728076"/>
              <a:gd name="connsiteY8" fmla="*/ 1003979 h 5242250"/>
              <a:gd name="connsiteX9" fmla="*/ 714303 w 2728076"/>
              <a:gd name="connsiteY9" fmla="*/ 1506550 h 5242250"/>
              <a:gd name="connsiteX10" fmla="*/ 302474 w 2728076"/>
              <a:gd name="connsiteY10" fmla="*/ 2057982 h 5242250"/>
              <a:gd name="connsiteX11" fmla="*/ 16287 w 2728076"/>
              <a:gd name="connsiteY11" fmla="*/ 2832779 h 5242250"/>
              <a:gd name="connsiteX12" fmla="*/ 204751 w 2728076"/>
              <a:gd name="connsiteY12" fmla="*/ 3440052 h 5242250"/>
              <a:gd name="connsiteX13" fmla="*/ 330394 w 2728076"/>
              <a:gd name="connsiteY13" fmla="*/ 3677377 h 5242250"/>
              <a:gd name="connsiteX14" fmla="*/ 316019 w 2728076"/>
              <a:gd name="connsiteY14" fmla="*/ 4244660 h 5242250"/>
              <a:gd name="connsiteX15" fmla="*/ 155890 w 2728076"/>
              <a:gd name="connsiteY15" fmla="*/ 4815142 h 5242250"/>
              <a:gd name="connsiteX16" fmla="*/ 776875 w 2728076"/>
              <a:gd name="connsiteY16" fmla="*/ 5223979 h 5242250"/>
              <a:gd name="connsiteX17" fmla="*/ 1122517 w 2728076"/>
              <a:gd name="connsiteY17" fmla="*/ 4705516 h 5242250"/>
              <a:gd name="connsiteX18" fmla="*/ 1272715 w 2728076"/>
              <a:gd name="connsiteY18" fmla="*/ 4256730 h 5242250"/>
              <a:gd name="connsiteX0" fmla="*/ 1410552 w 2728076"/>
              <a:gd name="connsiteY0" fmla="*/ 4359874 h 5242250"/>
              <a:gd name="connsiteX1" fmla="*/ 1684544 w 2728076"/>
              <a:gd name="connsiteY1" fmla="*/ 4333512 h 5242250"/>
              <a:gd name="connsiteX2" fmla="*/ 2019591 w 2728076"/>
              <a:gd name="connsiteY2" fmla="*/ 3607576 h 5242250"/>
              <a:gd name="connsiteX3" fmla="*/ 2354638 w 2728076"/>
              <a:gd name="connsiteY3" fmla="*/ 2923521 h 5242250"/>
              <a:gd name="connsiteX4" fmla="*/ 2675725 w 2728076"/>
              <a:gd name="connsiteY4" fmla="*/ 1925359 h 5242250"/>
              <a:gd name="connsiteX5" fmla="*/ 2668745 w 2728076"/>
              <a:gd name="connsiteY5" fmla="*/ 780614 h 5242250"/>
              <a:gd name="connsiteX6" fmla="*/ 2564043 w 2728076"/>
              <a:gd name="connsiteY6" fmla="*/ 103539 h 5242250"/>
              <a:gd name="connsiteX7" fmla="*/ 2152214 w 2728076"/>
              <a:gd name="connsiteY7" fmla="*/ 159380 h 5242250"/>
              <a:gd name="connsiteX8" fmla="*/ 1063310 w 2728076"/>
              <a:gd name="connsiteY8" fmla="*/ 1003979 h 5242250"/>
              <a:gd name="connsiteX9" fmla="*/ 714303 w 2728076"/>
              <a:gd name="connsiteY9" fmla="*/ 1506550 h 5242250"/>
              <a:gd name="connsiteX10" fmla="*/ 302474 w 2728076"/>
              <a:gd name="connsiteY10" fmla="*/ 2057982 h 5242250"/>
              <a:gd name="connsiteX11" fmla="*/ 16287 w 2728076"/>
              <a:gd name="connsiteY11" fmla="*/ 2832779 h 5242250"/>
              <a:gd name="connsiteX12" fmla="*/ 204751 w 2728076"/>
              <a:gd name="connsiteY12" fmla="*/ 3440052 h 5242250"/>
              <a:gd name="connsiteX13" fmla="*/ 330394 w 2728076"/>
              <a:gd name="connsiteY13" fmla="*/ 3677377 h 5242250"/>
              <a:gd name="connsiteX14" fmla="*/ 316019 w 2728076"/>
              <a:gd name="connsiteY14" fmla="*/ 4244660 h 5242250"/>
              <a:gd name="connsiteX15" fmla="*/ 155890 w 2728076"/>
              <a:gd name="connsiteY15" fmla="*/ 4815142 h 5242250"/>
              <a:gd name="connsiteX16" fmla="*/ 776875 w 2728076"/>
              <a:gd name="connsiteY16" fmla="*/ 5223979 h 5242250"/>
              <a:gd name="connsiteX17" fmla="*/ 1122517 w 2728076"/>
              <a:gd name="connsiteY17" fmla="*/ 4705516 h 5242250"/>
              <a:gd name="connsiteX18" fmla="*/ 1410552 w 2728076"/>
              <a:gd name="connsiteY18" fmla="*/ 4359874 h 5242250"/>
              <a:gd name="connsiteX0" fmla="*/ 1410552 w 2728076"/>
              <a:gd name="connsiteY0" fmla="*/ 4359874 h 5315044"/>
              <a:gd name="connsiteX1" fmla="*/ 1684544 w 2728076"/>
              <a:gd name="connsiteY1" fmla="*/ 4333512 h 5315044"/>
              <a:gd name="connsiteX2" fmla="*/ 2019591 w 2728076"/>
              <a:gd name="connsiteY2" fmla="*/ 3607576 h 5315044"/>
              <a:gd name="connsiteX3" fmla="*/ 2354638 w 2728076"/>
              <a:gd name="connsiteY3" fmla="*/ 2923521 h 5315044"/>
              <a:gd name="connsiteX4" fmla="*/ 2675725 w 2728076"/>
              <a:gd name="connsiteY4" fmla="*/ 1925359 h 5315044"/>
              <a:gd name="connsiteX5" fmla="*/ 2668745 w 2728076"/>
              <a:gd name="connsiteY5" fmla="*/ 780614 h 5315044"/>
              <a:gd name="connsiteX6" fmla="*/ 2564043 w 2728076"/>
              <a:gd name="connsiteY6" fmla="*/ 103539 h 5315044"/>
              <a:gd name="connsiteX7" fmla="*/ 2152214 w 2728076"/>
              <a:gd name="connsiteY7" fmla="*/ 159380 h 5315044"/>
              <a:gd name="connsiteX8" fmla="*/ 1063310 w 2728076"/>
              <a:gd name="connsiteY8" fmla="*/ 1003979 h 5315044"/>
              <a:gd name="connsiteX9" fmla="*/ 714303 w 2728076"/>
              <a:gd name="connsiteY9" fmla="*/ 1506550 h 5315044"/>
              <a:gd name="connsiteX10" fmla="*/ 302474 w 2728076"/>
              <a:gd name="connsiteY10" fmla="*/ 2057982 h 5315044"/>
              <a:gd name="connsiteX11" fmla="*/ 16287 w 2728076"/>
              <a:gd name="connsiteY11" fmla="*/ 2832779 h 5315044"/>
              <a:gd name="connsiteX12" fmla="*/ 204751 w 2728076"/>
              <a:gd name="connsiteY12" fmla="*/ 3440052 h 5315044"/>
              <a:gd name="connsiteX13" fmla="*/ 330394 w 2728076"/>
              <a:gd name="connsiteY13" fmla="*/ 3677377 h 5315044"/>
              <a:gd name="connsiteX14" fmla="*/ 316019 w 2728076"/>
              <a:gd name="connsiteY14" fmla="*/ 4244660 h 5315044"/>
              <a:gd name="connsiteX15" fmla="*/ 155890 w 2728076"/>
              <a:gd name="connsiteY15" fmla="*/ 4815142 h 5315044"/>
              <a:gd name="connsiteX16" fmla="*/ 776875 w 2728076"/>
              <a:gd name="connsiteY16" fmla="*/ 5223979 h 5315044"/>
              <a:gd name="connsiteX17" fmla="*/ 1122517 w 2728076"/>
              <a:gd name="connsiteY17" fmla="*/ 4705516 h 5315044"/>
              <a:gd name="connsiteX18" fmla="*/ 1410552 w 2728076"/>
              <a:gd name="connsiteY18" fmla="*/ 4359874 h 5315044"/>
              <a:gd name="connsiteX0" fmla="*/ 1410552 w 2728076"/>
              <a:gd name="connsiteY0" fmla="*/ 4359874 h 5315044"/>
              <a:gd name="connsiteX1" fmla="*/ 1684544 w 2728076"/>
              <a:gd name="connsiteY1" fmla="*/ 4333512 h 5315044"/>
              <a:gd name="connsiteX2" fmla="*/ 2019591 w 2728076"/>
              <a:gd name="connsiteY2" fmla="*/ 3607576 h 5315044"/>
              <a:gd name="connsiteX3" fmla="*/ 2354638 w 2728076"/>
              <a:gd name="connsiteY3" fmla="*/ 2923521 h 5315044"/>
              <a:gd name="connsiteX4" fmla="*/ 2675725 w 2728076"/>
              <a:gd name="connsiteY4" fmla="*/ 1925359 h 5315044"/>
              <a:gd name="connsiteX5" fmla="*/ 2668745 w 2728076"/>
              <a:gd name="connsiteY5" fmla="*/ 780614 h 5315044"/>
              <a:gd name="connsiteX6" fmla="*/ 2564043 w 2728076"/>
              <a:gd name="connsiteY6" fmla="*/ 103539 h 5315044"/>
              <a:gd name="connsiteX7" fmla="*/ 2152214 w 2728076"/>
              <a:gd name="connsiteY7" fmla="*/ 159380 h 5315044"/>
              <a:gd name="connsiteX8" fmla="*/ 1063310 w 2728076"/>
              <a:gd name="connsiteY8" fmla="*/ 1003979 h 5315044"/>
              <a:gd name="connsiteX9" fmla="*/ 714303 w 2728076"/>
              <a:gd name="connsiteY9" fmla="*/ 1506550 h 5315044"/>
              <a:gd name="connsiteX10" fmla="*/ 302474 w 2728076"/>
              <a:gd name="connsiteY10" fmla="*/ 2057982 h 5315044"/>
              <a:gd name="connsiteX11" fmla="*/ 16287 w 2728076"/>
              <a:gd name="connsiteY11" fmla="*/ 2832779 h 5315044"/>
              <a:gd name="connsiteX12" fmla="*/ 204751 w 2728076"/>
              <a:gd name="connsiteY12" fmla="*/ 3440052 h 5315044"/>
              <a:gd name="connsiteX13" fmla="*/ 330394 w 2728076"/>
              <a:gd name="connsiteY13" fmla="*/ 3677377 h 5315044"/>
              <a:gd name="connsiteX14" fmla="*/ 316019 w 2728076"/>
              <a:gd name="connsiteY14" fmla="*/ 4244660 h 5315044"/>
              <a:gd name="connsiteX15" fmla="*/ 155890 w 2728076"/>
              <a:gd name="connsiteY15" fmla="*/ 4815142 h 5315044"/>
              <a:gd name="connsiteX16" fmla="*/ 776875 w 2728076"/>
              <a:gd name="connsiteY16" fmla="*/ 5223979 h 5315044"/>
              <a:gd name="connsiteX17" fmla="*/ 1122517 w 2728076"/>
              <a:gd name="connsiteY17" fmla="*/ 4705516 h 5315044"/>
              <a:gd name="connsiteX18" fmla="*/ 1410552 w 2728076"/>
              <a:gd name="connsiteY18" fmla="*/ 4359874 h 5315044"/>
              <a:gd name="connsiteX0" fmla="*/ 1410552 w 2728076"/>
              <a:gd name="connsiteY0" fmla="*/ 4359874 h 5315044"/>
              <a:gd name="connsiteX1" fmla="*/ 1684544 w 2728076"/>
              <a:gd name="connsiteY1" fmla="*/ 4333512 h 5315044"/>
              <a:gd name="connsiteX2" fmla="*/ 2019591 w 2728076"/>
              <a:gd name="connsiteY2" fmla="*/ 3607576 h 5315044"/>
              <a:gd name="connsiteX3" fmla="*/ 2354638 w 2728076"/>
              <a:gd name="connsiteY3" fmla="*/ 2923521 h 5315044"/>
              <a:gd name="connsiteX4" fmla="*/ 2675725 w 2728076"/>
              <a:gd name="connsiteY4" fmla="*/ 1925359 h 5315044"/>
              <a:gd name="connsiteX5" fmla="*/ 2668745 w 2728076"/>
              <a:gd name="connsiteY5" fmla="*/ 780614 h 5315044"/>
              <a:gd name="connsiteX6" fmla="*/ 2564043 w 2728076"/>
              <a:gd name="connsiteY6" fmla="*/ 103539 h 5315044"/>
              <a:gd name="connsiteX7" fmla="*/ 2152214 w 2728076"/>
              <a:gd name="connsiteY7" fmla="*/ 159380 h 5315044"/>
              <a:gd name="connsiteX8" fmla="*/ 1063310 w 2728076"/>
              <a:gd name="connsiteY8" fmla="*/ 1003979 h 5315044"/>
              <a:gd name="connsiteX9" fmla="*/ 714303 w 2728076"/>
              <a:gd name="connsiteY9" fmla="*/ 1506550 h 5315044"/>
              <a:gd name="connsiteX10" fmla="*/ 302474 w 2728076"/>
              <a:gd name="connsiteY10" fmla="*/ 2057982 h 5315044"/>
              <a:gd name="connsiteX11" fmla="*/ 16287 w 2728076"/>
              <a:gd name="connsiteY11" fmla="*/ 2832779 h 5315044"/>
              <a:gd name="connsiteX12" fmla="*/ 204751 w 2728076"/>
              <a:gd name="connsiteY12" fmla="*/ 3440052 h 5315044"/>
              <a:gd name="connsiteX13" fmla="*/ 604054 w 2728076"/>
              <a:gd name="connsiteY13" fmla="*/ 3899018 h 5315044"/>
              <a:gd name="connsiteX14" fmla="*/ 316019 w 2728076"/>
              <a:gd name="connsiteY14" fmla="*/ 4244660 h 5315044"/>
              <a:gd name="connsiteX15" fmla="*/ 155890 w 2728076"/>
              <a:gd name="connsiteY15" fmla="*/ 4815142 h 5315044"/>
              <a:gd name="connsiteX16" fmla="*/ 776875 w 2728076"/>
              <a:gd name="connsiteY16" fmla="*/ 5223979 h 5315044"/>
              <a:gd name="connsiteX17" fmla="*/ 1122517 w 2728076"/>
              <a:gd name="connsiteY17" fmla="*/ 4705516 h 5315044"/>
              <a:gd name="connsiteX18" fmla="*/ 1410552 w 2728076"/>
              <a:gd name="connsiteY18" fmla="*/ 4359874 h 5315044"/>
              <a:gd name="connsiteX0" fmla="*/ 1410552 w 2728076"/>
              <a:gd name="connsiteY0" fmla="*/ 4359874 h 5315044"/>
              <a:gd name="connsiteX1" fmla="*/ 1684544 w 2728076"/>
              <a:gd name="connsiteY1" fmla="*/ 4333512 h 5315044"/>
              <a:gd name="connsiteX2" fmla="*/ 2019591 w 2728076"/>
              <a:gd name="connsiteY2" fmla="*/ 3607576 h 5315044"/>
              <a:gd name="connsiteX3" fmla="*/ 2354638 w 2728076"/>
              <a:gd name="connsiteY3" fmla="*/ 2923521 h 5315044"/>
              <a:gd name="connsiteX4" fmla="*/ 2675725 w 2728076"/>
              <a:gd name="connsiteY4" fmla="*/ 1925359 h 5315044"/>
              <a:gd name="connsiteX5" fmla="*/ 2668745 w 2728076"/>
              <a:gd name="connsiteY5" fmla="*/ 780614 h 5315044"/>
              <a:gd name="connsiteX6" fmla="*/ 2564043 w 2728076"/>
              <a:gd name="connsiteY6" fmla="*/ 103539 h 5315044"/>
              <a:gd name="connsiteX7" fmla="*/ 2152214 w 2728076"/>
              <a:gd name="connsiteY7" fmla="*/ 159380 h 5315044"/>
              <a:gd name="connsiteX8" fmla="*/ 1063310 w 2728076"/>
              <a:gd name="connsiteY8" fmla="*/ 1003979 h 5315044"/>
              <a:gd name="connsiteX9" fmla="*/ 714303 w 2728076"/>
              <a:gd name="connsiteY9" fmla="*/ 1506550 h 5315044"/>
              <a:gd name="connsiteX10" fmla="*/ 302474 w 2728076"/>
              <a:gd name="connsiteY10" fmla="*/ 2057982 h 5315044"/>
              <a:gd name="connsiteX11" fmla="*/ 16287 w 2728076"/>
              <a:gd name="connsiteY11" fmla="*/ 2832779 h 5315044"/>
              <a:gd name="connsiteX12" fmla="*/ 204751 w 2728076"/>
              <a:gd name="connsiteY12" fmla="*/ 3440052 h 5315044"/>
              <a:gd name="connsiteX13" fmla="*/ 604054 w 2728076"/>
              <a:gd name="connsiteY13" fmla="*/ 3899018 h 5315044"/>
              <a:gd name="connsiteX14" fmla="*/ 316019 w 2728076"/>
              <a:gd name="connsiteY14" fmla="*/ 4244660 h 5315044"/>
              <a:gd name="connsiteX15" fmla="*/ 155890 w 2728076"/>
              <a:gd name="connsiteY15" fmla="*/ 4815142 h 5315044"/>
              <a:gd name="connsiteX16" fmla="*/ 776875 w 2728076"/>
              <a:gd name="connsiteY16" fmla="*/ 5223979 h 5315044"/>
              <a:gd name="connsiteX17" fmla="*/ 1122517 w 2728076"/>
              <a:gd name="connsiteY17" fmla="*/ 4705516 h 5315044"/>
              <a:gd name="connsiteX18" fmla="*/ 1410552 w 2728076"/>
              <a:gd name="connsiteY18" fmla="*/ 4359874 h 5315044"/>
              <a:gd name="connsiteX0" fmla="*/ 1410552 w 2728076"/>
              <a:gd name="connsiteY0" fmla="*/ 4359874 h 5315044"/>
              <a:gd name="connsiteX1" fmla="*/ 1684544 w 2728076"/>
              <a:gd name="connsiteY1" fmla="*/ 4333512 h 5315044"/>
              <a:gd name="connsiteX2" fmla="*/ 2019591 w 2728076"/>
              <a:gd name="connsiteY2" fmla="*/ 3607576 h 5315044"/>
              <a:gd name="connsiteX3" fmla="*/ 2354638 w 2728076"/>
              <a:gd name="connsiteY3" fmla="*/ 2923521 h 5315044"/>
              <a:gd name="connsiteX4" fmla="*/ 2675725 w 2728076"/>
              <a:gd name="connsiteY4" fmla="*/ 1925359 h 5315044"/>
              <a:gd name="connsiteX5" fmla="*/ 2668745 w 2728076"/>
              <a:gd name="connsiteY5" fmla="*/ 780614 h 5315044"/>
              <a:gd name="connsiteX6" fmla="*/ 2564043 w 2728076"/>
              <a:gd name="connsiteY6" fmla="*/ 103539 h 5315044"/>
              <a:gd name="connsiteX7" fmla="*/ 2152214 w 2728076"/>
              <a:gd name="connsiteY7" fmla="*/ 159380 h 5315044"/>
              <a:gd name="connsiteX8" fmla="*/ 1063310 w 2728076"/>
              <a:gd name="connsiteY8" fmla="*/ 1003979 h 5315044"/>
              <a:gd name="connsiteX9" fmla="*/ 714303 w 2728076"/>
              <a:gd name="connsiteY9" fmla="*/ 1506550 h 5315044"/>
              <a:gd name="connsiteX10" fmla="*/ 302474 w 2728076"/>
              <a:gd name="connsiteY10" fmla="*/ 2057982 h 5315044"/>
              <a:gd name="connsiteX11" fmla="*/ 16287 w 2728076"/>
              <a:gd name="connsiteY11" fmla="*/ 2832779 h 5315044"/>
              <a:gd name="connsiteX12" fmla="*/ 204751 w 2728076"/>
              <a:gd name="connsiteY12" fmla="*/ 3440052 h 5315044"/>
              <a:gd name="connsiteX13" fmla="*/ 604054 w 2728076"/>
              <a:gd name="connsiteY13" fmla="*/ 3899018 h 5315044"/>
              <a:gd name="connsiteX14" fmla="*/ 546447 w 2728076"/>
              <a:gd name="connsiteY14" fmla="*/ 4187053 h 5315044"/>
              <a:gd name="connsiteX15" fmla="*/ 155890 w 2728076"/>
              <a:gd name="connsiteY15" fmla="*/ 4815142 h 5315044"/>
              <a:gd name="connsiteX16" fmla="*/ 776875 w 2728076"/>
              <a:gd name="connsiteY16" fmla="*/ 5223979 h 5315044"/>
              <a:gd name="connsiteX17" fmla="*/ 1122517 w 2728076"/>
              <a:gd name="connsiteY17" fmla="*/ 4705516 h 5315044"/>
              <a:gd name="connsiteX18" fmla="*/ 1410552 w 2728076"/>
              <a:gd name="connsiteY18" fmla="*/ 4359874 h 5315044"/>
              <a:gd name="connsiteX0" fmla="*/ 2564043 w 2728076"/>
              <a:gd name="connsiteY0" fmla="*/ 103539 h 5315044"/>
              <a:gd name="connsiteX1" fmla="*/ 2152214 w 2728076"/>
              <a:gd name="connsiteY1" fmla="*/ 159380 h 5315044"/>
              <a:gd name="connsiteX2" fmla="*/ 1063310 w 2728076"/>
              <a:gd name="connsiteY2" fmla="*/ 1003979 h 5315044"/>
              <a:gd name="connsiteX3" fmla="*/ 714303 w 2728076"/>
              <a:gd name="connsiteY3" fmla="*/ 1506550 h 5315044"/>
              <a:gd name="connsiteX4" fmla="*/ 302474 w 2728076"/>
              <a:gd name="connsiteY4" fmla="*/ 2057982 h 5315044"/>
              <a:gd name="connsiteX5" fmla="*/ 16287 w 2728076"/>
              <a:gd name="connsiteY5" fmla="*/ 2832779 h 5315044"/>
              <a:gd name="connsiteX6" fmla="*/ 204751 w 2728076"/>
              <a:gd name="connsiteY6" fmla="*/ 3440052 h 5315044"/>
              <a:gd name="connsiteX7" fmla="*/ 604054 w 2728076"/>
              <a:gd name="connsiteY7" fmla="*/ 3899018 h 5315044"/>
              <a:gd name="connsiteX8" fmla="*/ 546447 w 2728076"/>
              <a:gd name="connsiteY8" fmla="*/ 4187053 h 5315044"/>
              <a:gd name="connsiteX9" fmla="*/ 155890 w 2728076"/>
              <a:gd name="connsiteY9" fmla="*/ 4815142 h 5315044"/>
              <a:gd name="connsiteX10" fmla="*/ 776875 w 2728076"/>
              <a:gd name="connsiteY10" fmla="*/ 5223979 h 5315044"/>
              <a:gd name="connsiteX11" fmla="*/ 1122517 w 2728076"/>
              <a:gd name="connsiteY11" fmla="*/ 4705516 h 5315044"/>
              <a:gd name="connsiteX12" fmla="*/ 1410552 w 2728076"/>
              <a:gd name="connsiteY12" fmla="*/ 4359874 h 5315044"/>
              <a:gd name="connsiteX13" fmla="*/ 1684544 w 2728076"/>
              <a:gd name="connsiteY13" fmla="*/ 4333512 h 5315044"/>
              <a:gd name="connsiteX14" fmla="*/ 2019591 w 2728076"/>
              <a:gd name="connsiteY14" fmla="*/ 3607576 h 5315044"/>
              <a:gd name="connsiteX15" fmla="*/ 2354638 w 2728076"/>
              <a:gd name="connsiteY15" fmla="*/ 2923521 h 5315044"/>
              <a:gd name="connsiteX16" fmla="*/ 2675725 w 2728076"/>
              <a:gd name="connsiteY16" fmla="*/ 1925359 h 5315044"/>
              <a:gd name="connsiteX17" fmla="*/ 2668745 w 2728076"/>
              <a:gd name="connsiteY17" fmla="*/ 780614 h 5315044"/>
              <a:gd name="connsiteX18" fmla="*/ 2635020 w 2728076"/>
              <a:gd name="connsiteY18" fmla="*/ 174516 h 5315044"/>
              <a:gd name="connsiteX0" fmla="*/ 2152214 w 2728076"/>
              <a:gd name="connsiteY0" fmla="*/ 0 h 5155664"/>
              <a:gd name="connsiteX1" fmla="*/ 1063310 w 2728076"/>
              <a:gd name="connsiteY1" fmla="*/ 844599 h 5155664"/>
              <a:gd name="connsiteX2" fmla="*/ 714303 w 2728076"/>
              <a:gd name="connsiteY2" fmla="*/ 1347170 h 5155664"/>
              <a:gd name="connsiteX3" fmla="*/ 302474 w 2728076"/>
              <a:gd name="connsiteY3" fmla="*/ 1898602 h 5155664"/>
              <a:gd name="connsiteX4" fmla="*/ 16287 w 2728076"/>
              <a:gd name="connsiteY4" fmla="*/ 2673399 h 5155664"/>
              <a:gd name="connsiteX5" fmla="*/ 204751 w 2728076"/>
              <a:gd name="connsiteY5" fmla="*/ 3280672 h 5155664"/>
              <a:gd name="connsiteX6" fmla="*/ 604054 w 2728076"/>
              <a:gd name="connsiteY6" fmla="*/ 3739638 h 5155664"/>
              <a:gd name="connsiteX7" fmla="*/ 546447 w 2728076"/>
              <a:gd name="connsiteY7" fmla="*/ 4027673 h 5155664"/>
              <a:gd name="connsiteX8" fmla="*/ 155890 w 2728076"/>
              <a:gd name="connsiteY8" fmla="*/ 4655762 h 5155664"/>
              <a:gd name="connsiteX9" fmla="*/ 776875 w 2728076"/>
              <a:gd name="connsiteY9" fmla="*/ 5064599 h 5155664"/>
              <a:gd name="connsiteX10" fmla="*/ 1122517 w 2728076"/>
              <a:gd name="connsiteY10" fmla="*/ 4546136 h 5155664"/>
              <a:gd name="connsiteX11" fmla="*/ 1410552 w 2728076"/>
              <a:gd name="connsiteY11" fmla="*/ 4200494 h 5155664"/>
              <a:gd name="connsiteX12" fmla="*/ 1684544 w 2728076"/>
              <a:gd name="connsiteY12" fmla="*/ 4174132 h 5155664"/>
              <a:gd name="connsiteX13" fmla="*/ 2019591 w 2728076"/>
              <a:gd name="connsiteY13" fmla="*/ 3448196 h 5155664"/>
              <a:gd name="connsiteX14" fmla="*/ 2354638 w 2728076"/>
              <a:gd name="connsiteY14" fmla="*/ 2764141 h 5155664"/>
              <a:gd name="connsiteX15" fmla="*/ 2675725 w 2728076"/>
              <a:gd name="connsiteY15" fmla="*/ 1765979 h 5155664"/>
              <a:gd name="connsiteX16" fmla="*/ 2668745 w 2728076"/>
              <a:gd name="connsiteY16" fmla="*/ 621234 h 5155664"/>
              <a:gd name="connsiteX17" fmla="*/ 2635020 w 2728076"/>
              <a:gd name="connsiteY17" fmla="*/ 15136 h 5155664"/>
              <a:gd name="connsiteX0" fmla="*/ 1063310 w 2728076"/>
              <a:gd name="connsiteY0" fmla="*/ 829463 h 5140528"/>
              <a:gd name="connsiteX1" fmla="*/ 714303 w 2728076"/>
              <a:gd name="connsiteY1" fmla="*/ 1332034 h 5140528"/>
              <a:gd name="connsiteX2" fmla="*/ 302474 w 2728076"/>
              <a:gd name="connsiteY2" fmla="*/ 1883466 h 5140528"/>
              <a:gd name="connsiteX3" fmla="*/ 16287 w 2728076"/>
              <a:gd name="connsiteY3" fmla="*/ 2658263 h 5140528"/>
              <a:gd name="connsiteX4" fmla="*/ 204751 w 2728076"/>
              <a:gd name="connsiteY4" fmla="*/ 3265536 h 5140528"/>
              <a:gd name="connsiteX5" fmla="*/ 604054 w 2728076"/>
              <a:gd name="connsiteY5" fmla="*/ 3724502 h 5140528"/>
              <a:gd name="connsiteX6" fmla="*/ 546447 w 2728076"/>
              <a:gd name="connsiteY6" fmla="*/ 4012537 h 5140528"/>
              <a:gd name="connsiteX7" fmla="*/ 155890 w 2728076"/>
              <a:gd name="connsiteY7" fmla="*/ 4640626 h 5140528"/>
              <a:gd name="connsiteX8" fmla="*/ 776875 w 2728076"/>
              <a:gd name="connsiteY8" fmla="*/ 5049463 h 5140528"/>
              <a:gd name="connsiteX9" fmla="*/ 1122517 w 2728076"/>
              <a:gd name="connsiteY9" fmla="*/ 4531000 h 5140528"/>
              <a:gd name="connsiteX10" fmla="*/ 1410552 w 2728076"/>
              <a:gd name="connsiteY10" fmla="*/ 4185358 h 5140528"/>
              <a:gd name="connsiteX11" fmla="*/ 1684544 w 2728076"/>
              <a:gd name="connsiteY11" fmla="*/ 4158996 h 5140528"/>
              <a:gd name="connsiteX12" fmla="*/ 2019591 w 2728076"/>
              <a:gd name="connsiteY12" fmla="*/ 3433060 h 5140528"/>
              <a:gd name="connsiteX13" fmla="*/ 2354638 w 2728076"/>
              <a:gd name="connsiteY13" fmla="*/ 2749005 h 5140528"/>
              <a:gd name="connsiteX14" fmla="*/ 2675725 w 2728076"/>
              <a:gd name="connsiteY14" fmla="*/ 1750843 h 5140528"/>
              <a:gd name="connsiteX15" fmla="*/ 2668745 w 2728076"/>
              <a:gd name="connsiteY15" fmla="*/ 606098 h 5140528"/>
              <a:gd name="connsiteX16" fmla="*/ 2635020 w 2728076"/>
              <a:gd name="connsiteY16" fmla="*/ 0 h 5140528"/>
              <a:gd name="connsiteX0" fmla="*/ 714303 w 2728076"/>
              <a:gd name="connsiteY0" fmla="*/ 1332034 h 5140528"/>
              <a:gd name="connsiteX1" fmla="*/ 302474 w 2728076"/>
              <a:gd name="connsiteY1" fmla="*/ 1883466 h 5140528"/>
              <a:gd name="connsiteX2" fmla="*/ 16287 w 2728076"/>
              <a:gd name="connsiteY2" fmla="*/ 2658263 h 5140528"/>
              <a:gd name="connsiteX3" fmla="*/ 204751 w 2728076"/>
              <a:gd name="connsiteY3" fmla="*/ 3265536 h 5140528"/>
              <a:gd name="connsiteX4" fmla="*/ 604054 w 2728076"/>
              <a:gd name="connsiteY4" fmla="*/ 3724502 h 5140528"/>
              <a:gd name="connsiteX5" fmla="*/ 546447 w 2728076"/>
              <a:gd name="connsiteY5" fmla="*/ 4012537 h 5140528"/>
              <a:gd name="connsiteX6" fmla="*/ 155890 w 2728076"/>
              <a:gd name="connsiteY6" fmla="*/ 4640626 h 5140528"/>
              <a:gd name="connsiteX7" fmla="*/ 776875 w 2728076"/>
              <a:gd name="connsiteY7" fmla="*/ 5049463 h 5140528"/>
              <a:gd name="connsiteX8" fmla="*/ 1122517 w 2728076"/>
              <a:gd name="connsiteY8" fmla="*/ 4531000 h 5140528"/>
              <a:gd name="connsiteX9" fmla="*/ 1410552 w 2728076"/>
              <a:gd name="connsiteY9" fmla="*/ 4185358 h 5140528"/>
              <a:gd name="connsiteX10" fmla="*/ 1684544 w 2728076"/>
              <a:gd name="connsiteY10" fmla="*/ 4158996 h 5140528"/>
              <a:gd name="connsiteX11" fmla="*/ 2019591 w 2728076"/>
              <a:gd name="connsiteY11" fmla="*/ 3433060 h 5140528"/>
              <a:gd name="connsiteX12" fmla="*/ 2354638 w 2728076"/>
              <a:gd name="connsiteY12" fmla="*/ 2749005 h 5140528"/>
              <a:gd name="connsiteX13" fmla="*/ 2675725 w 2728076"/>
              <a:gd name="connsiteY13" fmla="*/ 1750843 h 5140528"/>
              <a:gd name="connsiteX14" fmla="*/ 2668745 w 2728076"/>
              <a:gd name="connsiteY14" fmla="*/ 606098 h 5140528"/>
              <a:gd name="connsiteX15" fmla="*/ 2635020 w 2728076"/>
              <a:gd name="connsiteY15" fmla="*/ 0 h 5140528"/>
              <a:gd name="connsiteX0" fmla="*/ 714303 w 2728076"/>
              <a:gd name="connsiteY0" fmla="*/ 725936 h 4534430"/>
              <a:gd name="connsiteX1" fmla="*/ 302474 w 2728076"/>
              <a:gd name="connsiteY1" fmla="*/ 1277368 h 4534430"/>
              <a:gd name="connsiteX2" fmla="*/ 16287 w 2728076"/>
              <a:gd name="connsiteY2" fmla="*/ 2052165 h 4534430"/>
              <a:gd name="connsiteX3" fmla="*/ 204751 w 2728076"/>
              <a:gd name="connsiteY3" fmla="*/ 2659438 h 4534430"/>
              <a:gd name="connsiteX4" fmla="*/ 604054 w 2728076"/>
              <a:gd name="connsiteY4" fmla="*/ 3118404 h 4534430"/>
              <a:gd name="connsiteX5" fmla="*/ 546447 w 2728076"/>
              <a:gd name="connsiteY5" fmla="*/ 3406439 h 4534430"/>
              <a:gd name="connsiteX6" fmla="*/ 155890 w 2728076"/>
              <a:gd name="connsiteY6" fmla="*/ 4034528 h 4534430"/>
              <a:gd name="connsiteX7" fmla="*/ 776875 w 2728076"/>
              <a:gd name="connsiteY7" fmla="*/ 4443365 h 4534430"/>
              <a:gd name="connsiteX8" fmla="*/ 1122517 w 2728076"/>
              <a:gd name="connsiteY8" fmla="*/ 3924902 h 4534430"/>
              <a:gd name="connsiteX9" fmla="*/ 1410552 w 2728076"/>
              <a:gd name="connsiteY9" fmla="*/ 3579260 h 4534430"/>
              <a:gd name="connsiteX10" fmla="*/ 1684544 w 2728076"/>
              <a:gd name="connsiteY10" fmla="*/ 3552898 h 4534430"/>
              <a:gd name="connsiteX11" fmla="*/ 2019591 w 2728076"/>
              <a:gd name="connsiteY11" fmla="*/ 2826962 h 4534430"/>
              <a:gd name="connsiteX12" fmla="*/ 2354638 w 2728076"/>
              <a:gd name="connsiteY12" fmla="*/ 2142907 h 4534430"/>
              <a:gd name="connsiteX13" fmla="*/ 2675725 w 2728076"/>
              <a:gd name="connsiteY13" fmla="*/ 1144745 h 4534430"/>
              <a:gd name="connsiteX14" fmla="*/ 2668745 w 2728076"/>
              <a:gd name="connsiteY14" fmla="*/ 0 h 4534430"/>
              <a:gd name="connsiteX0" fmla="*/ 714303 w 2730441"/>
              <a:gd name="connsiteY0" fmla="*/ 0 h 3808494"/>
              <a:gd name="connsiteX1" fmla="*/ 302474 w 2730441"/>
              <a:gd name="connsiteY1" fmla="*/ 551432 h 3808494"/>
              <a:gd name="connsiteX2" fmla="*/ 16287 w 2730441"/>
              <a:gd name="connsiteY2" fmla="*/ 1326229 h 3808494"/>
              <a:gd name="connsiteX3" fmla="*/ 204751 w 2730441"/>
              <a:gd name="connsiteY3" fmla="*/ 1933502 h 3808494"/>
              <a:gd name="connsiteX4" fmla="*/ 604054 w 2730441"/>
              <a:gd name="connsiteY4" fmla="*/ 2392468 h 3808494"/>
              <a:gd name="connsiteX5" fmla="*/ 546447 w 2730441"/>
              <a:gd name="connsiteY5" fmla="*/ 2680503 h 3808494"/>
              <a:gd name="connsiteX6" fmla="*/ 155890 w 2730441"/>
              <a:gd name="connsiteY6" fmla="*/ 3308592 h 3808494"/>
              <a:gd name="connsiteX7" fmla="*/ 776875 w 2730441"/>
              <a:gd name="connsiteY7" fmla="*/ 3717429 h 3808494"/>
              <a:gd name="connsiteX8" fmla="*/ 1122517 w 2730441"/>
              <a:gd name="connsiteY8" fmla="*/ 3198966 h 3808494"/>
              <a:gd name="connsiteX9" fmla="*/ 1410552 w 2730441"/>
              <a:gd name="connsiteY9" fmla="*/ 2853324 h 3808494"/>
              <a:gd name="connsiteX10" fmla="*/ 1684544 w 2730441"/>
              <a:gd name="connsiteY10" fmla="*/ 2826962 h 3808494"/>
              <a:gd name="connsiteX11" fmla="*/ 2019591 w 2730441"/>
              <a:gd name="connsiteY11" fmla="*/ 2101026 h 3808494"/>
              <a:gd name="connsiteX12" fmla="*/ 2354638 w 2730441"/>
              <a:gd name="connsiteY12" fmla="*/ 1416971 h 3808494"/>
              <a:gd name="connsiteX13" fmla="*/ 2675725 w 2730441"/>
              <a:gd name="connsiteY13" fmla="*/ 418809 h 3808494"/>
              <a:gd name="connsiteX14" fmla="*/ 2682934 w 2730441"/>
              <a:gd name="connsiteY14" fmla="*/ 218184 h 3808494"/>
              <a:gd name="connsiteX0" fmla="*/ 536587 w 2730441"/>
              <a:gd name="connsiteY0" fmla="*/ 0 h 3590310"/>
              <a:gd name="connsiteX1" fmla="*/ 302474 w 2730441"/>
              <a:gd name="connsiteY1" fmla="*/ 333248 h 3590310"/>
              <a:gd name="connsiteX2" fmla="*/ 16287 w 2730441"/>
              <a:gd name="connsiteY2" fmla="*/ 1108045 h 3590310"/>
              <a:gd name="connsiteX3" fmla="*/ 204751 w 2730441"/>
              <a:gd name="connsiteY3" fmla="*/ 1715318 h 3590310"/>
              <a:gd name="connsiteX4" fmla="*/ 604054 w 2730441"/>
              <a:gd name="connsiteY4" fmla="*/ 2174284 h 3590310"/>
              <a:gd name="connsiteX5" fmla="*/ 546447 w 2730441"/>
              <a:gd name="connsiteY5" fmla="*/ 2462319 h 3590310"/>
              <a:gd name="connsiteX6" fmla="*/ 155890 w 2730441"/>
              <a:gd name="connsiteY6" fmla="*/ 3090408 h 3590310"/>
              <a:gd name="connsiteX7" fmla="*/ 776875 w 2730441"/>
              <a:gd name="connsiteY7" fmla="*/ 3499245 h 3590310"/>
              <a:gd name="connsiteX8" fmla="*/ 1122517 w 2730441"/>
              <a:gd name="connsiteY8" fmla="*/ 2980782 h 3590310"/>
              <a:gd name="connsiteX9" fmla="*/ 1410552 w 2730441"/>
              <a:gd name="connsiteY9" fmla="*/ 2635140 h 3590310"/>
              <a:gd name="connsiteX10" fmla="*/ 1684544 w 2730441"/>
              <a:gd name="connsiteY10" fmla="*/ 2608778 h 3590310"/>
              <a:gd name="connsiteX11" fmla="*/ 2019591 w 2730441"/>
              <a:gd name="connsiteY11" fmla="*/ 1882842 h 3590310"/>
              <a:gd name="connsiteX12" fmla="*/ 2354638 w 2730441"/>
              <a:gd name="connsiteY12" fmla="*/ 1198787 h 3590310"/>
              <a:gd name="connsiteX13" fmla="*/ 2675725 w 2730441"/>
              <a:gd name="connsiteY13" fmla="*/ 200625 h 3590310"/>
              <a:gd name="connsiteX14" fmla="*/ 2682934 w 2730441"/>
              <a:gd name="connsiteY14" fmla="*/ 0 h 359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30441" h="3590310">
                <a:moveTo>
                  <a:pt x="536587" y="0"/>
                </a:moveTo>
                <a:cubicBezTo>
                  <a:pt x="409781" y="175667"/>
                  <a:pt x="389191" y="148574"/>
                  <a:pt x="302474" y="333248"/>
                </a:cubicBezTo>
                <a:cubicBezTo>
                  <a:pt x="215757" y="517922"/>
                  <a:pt x="32574" y="877700"/>
                  <a:pt x="16287" y="1108045"/>
                </a:cubicBezTo>
                <a:cubicBezTo>
                  <a:pt x="0" y="1338390"/>
                  <a:pt x="106790" y="1537611"/>
                  <a:pt x="204751" y="1715318"/>
                </a:cubicBezTo>
                <a:cubicBezTo>
                  <a:pt x="302712" y="1893025"/>
                  <a:pt x="602891" y="2067255"/>
                  <a:pt x="604054" y="2174284"/>
                </a:cubicBezTo>
                <a:cubicBezTo>
                  <a:pt x="605218" y="2281313"/>
                  <a:pt x="621141" y="2309632"/>
                  <a:pt x="546447" y="2462319"/>
                </a:cubicBezTo>
                <a:cubicBezTo>
                  <a:pt x="471753" y="2615006"/>
                  <a:pt x="474224" y="2552490"/>
                  <a:pt x="155890" y="3090408"/>
                </a:cubicBezTo>
                <a:cubicBezTo>
                  <a:pt x="222685" y="3396306"/>
                  <a:pt x="349091" y="3590310"/>
                  <a:pt x="776875" y="3499245"/>
                </a:cubicBezTo>
                <a:cubicBezTo>
                  <a:pt x="937980" y="3480974"/>
                  <a:pt x="964882" y="3132600"/>
                  <a:pt x="1122517" y="2980782"/>
                </a:cubicBezTo>
                <a:lnTo>
                  <a:pt x="1410552" y="2635140"/>
                </a:lnTo>
                <a:cubicBezTo>
                  <a:pt x="1510601" y="2466453"/>
                  <a:pt x="1583037" y="2734161"/>
                  <a:pt x="1684544" y="2608778"/>
                </a:cubicBezTo>
                <a:cubicBezTo>
                  <a:pt x="1786051" y="2483395"/>
                  <a:pt x="1907909" y="2117840"/>
                  <a:pt x="2019591" y="1882842"/>
                </a:cubicBezTo>
                <a:cubicBezTo>
                  <a:pt x="2131273" y="1647844"/>
                  <a:pt x="2245282" y="1479156"/>
                  <a:pt x="2354638" y="1198787"/>
                </a:cubicBezTo>
                <a:cubicBezTo>
                  <a:pt x="2463994" y="918418"/>
                  <a:pt x="2621009" y="400423"/>
                  <a:pt x="2675725" y="200625"/>
                </a:cubicBezTo>
                <a:cubicBezTo>
                  <a:pt x="2730441" y="827"/>
                  <a:pt x="2701548" y="303637"/>
                  <a:pt x="2682934" y="0"/>
                </a:cubicBezTo>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Freeform 33"/>
          <p:cNvSpPr/>
          <p:nvPr/>
        </p:nvSpPr>
        <p:spPr>
          <a:xfrm>
            <a:off x="0" y="32367"/>
            <a:ext cx="3773437" cy="5637821"/>
          </a:xfrm>
          <a:custGeom>
            <a:avLst/>
            <a:gdLst>
              <a:gd name="connsiteX0" fmla="*/ 2492347 w 2492347"/>
              <a:gd name="connsiteY0" fmla="*/ 0 h 8197232"/>
              <a:gd name="connsiteX1" fmla="*/ 2152481 w 2492347"/>
              <a:gd name="connsiteY1" fmla="*/ 898216 h 8197232"/>
              <a:gd name="connsiteX2" fmla="*/ 1780247 w 2492347"/>
              <a:gd name="connsiteY2" fmla="*/ 1950181 h 8197232"/>
              <a:gd name="connsiteX3" fmla="*/ 1610315 w 2492347"/>
              <a:gd name="connsiteY3" fmla="*/ 3050697 h 8197232"/>
              <a:gd name="connsiteX4" fmla="*/ 1448474 w 2492347"/>
              <a:gd name="connsiteY4" fmla="*/ 4021742 h 8197232"/>
              <a:gd name="connsiteX5" fmla="*/ 1092424 w 2492347"/>
              <a:gd name="connsiteY5" fmla="*/ 5017062 h 8197232"/>
              <a:gd name="connsiteX6" fmla="*/ 1270449 w 2492347"/>
              <a:gd name="connsiteY6" fmla="*/ 5988106 h 8197232"/>
              <a:gd name="connsiteX7" fmla="*/ 833479 w 2492347"/>
              <a:gd name="connsiteY7" fmla="*/ 7031979 h 8197232"/>
              <a:gd name="connsiteX8" fmla="*/ 323681 w 2492347"/>
              <a:gd name="connsiteY8" fmla="*/ 7533685 h 8197232"/>
              <a:gd name="connsiteX9" fmla="*/ 0 w 2492347"/>
              <a:gd name="connsiteY9" fmla="*/ 8197232 h 8197232"/>
              <a:gd name="connsiteX0" fmla="*/ 2492347 w 2492347"/>
              <a:gd name="connsiteY0" fmla="*/ 0 h 8197232"/>
              <a:gd name="connsiteX1" fmla="*/ 2152481 w 2492347"/>
              <a:gd name="connsiteY1" fmla="*/ 898216 h 8197232"/>
              <a:gd name="connsiteX2" fmla="*/ 2131459 w 2492347"/>
              <a:gd name="connsiteY2" fmla="*/ 2123794 h 8197232"/>
              <a:gd name="connsiteX3" fmla="*/ 1610315 w 2492347"/>
              <a:gd name="connsiteY3" fmla="*/ 3050697 h 8197232"/>
              <a:gd name="connsiteX4" fmla="*/ 1448474 w 2492347"/>
              <a:gd name="connsiteY4" fmla="*/ 4021742 h 8197232"/>
              <a:gd name="connsiteX5" fmla="*/ 1092424 w 2492347"/>
              <a:gd name="connsiteY5" fmla="*/ 5017062 h 8197232"/>
              <a:gd name="connsiteX6" fmla="*/ 1270449 w 2492347"/>
              <a:gd name="connsiteY6" fmla="*/ 5988106 h 8197232"/>
              <a:gd name="connsiteX7" fmla="*/ 833479 w 2492347"/>
              <a:gd name="connsiteY7" fmla="*/ 7031979 h 8197232"/>
              <a:gd name="connsiteX8" fmla="*/ 323681 w 2492347"/>
              <a:gd name="connsiteY8" fmla="*/ 7533685 h 8197232"/>
              <a:gd name="connsiteX9" fmla="*/ 0 w 2492347"/>
              <a:gd name="connsiteY9" fmla="*/ 8197232 h 8197232"/>
              <a:gd name="connsiteX0" fmla="*/ 2492347 w 2492347"/>
              <a:gd name="connsiteY0" fmla="*/ 0 h 8197232"/>
              <a:gd name="connsiteX1" fmla="*/ 2152481 w 2492347"/>
              <a:gd name="connsiteY1" fmla="*/ 898216 h 8197232"/>
              <a:gd name="connsiteX2" fmla="*/ 2131459 w 2492347"/>
              <a:gd name="connsiteY2" fmla="*/ 2123794 h 8197232"/>
              <a:gd name="connsiteX3" fmla="*/ 1610315 w 2492347"/>
              <a:gd name="connsiteY3" fmla="*/ 3050697 h 8197232"/>
              <a:gd name="connsiteX4" fmla="*/ 748891 w 2492347"/>
              <a:gd name="connsiteY4" fmla="*/ 3852004 h 8197232"/>
              <a:gd name="connsiteX5" fmla="*/ 1092424 w 2492347"/>
              <a:gd name="connsiteY5" fmla="*/ 5017062 h 8197232"/>
              <a:gd name="connsiteX6" fmla="*/ 1270449 w 2492347"/>
              <a:gd name="connsiteY6" fmla="*/ 5988106 h 8197232"/>
              <a:gd name="connsiteX7" fmla="*/ 833479 w 2492347"/>
              <a:gd name="connsiteY7" fmla="*/ 7031979 h 8197232"/>
              <a:gd name="connsiteX8" fmla="*/ 323681 w 2492347"/>
              <a:gd name="connsiteY8" fmla="*/ 7533685 h 8197232"/>
              <a:gd name="connsiteX9" fmla="*/ 0 w 2492347"/>
              <a:gd name="connsiteY9" fmla="*/ 8197232 h 8197232"/>
              <a:gd name="connsiteX0" fmla="*/ 3040129 w 3040129"/>
              <a:gd name="connsiteY0" fmla="*/ 0 h 8197232"/>
              <a:gd name="connsiteX1" fmla="*/ 2700263 w 3040129"/>
              <a:gd name="connsiteY1" fmla="*/ 898216 h 8197232"/>
              <a:gd name="connsiteX2" fmla="*/ 2679241 w 3040129"/>
              <a:gd name="connsiteY2" fmla="*/ 2123794 h 8197232"/>
              <a:gd name="connsiteX3" fmla="*/ 2158097 w 3040129"/>
              <a:gd name="connsiteY3" fmla="*/ 3050697 h 8197232"/>
              <a:gd name="connsiteX4" fmla="*/ 1296673 w 3040129"/>
              <a:gd name="connsiteY4" fmla="*/ 3852004 h 8197232"/>
              <a:gd name="connsiteX5" fmla="*/ 86926 w 3040129"/>
              <a:gd name="connsiteY5" fmla="*/ 4773716 h 8197232"/>
              <a:gd name="connsiteX6" fmla="*/ 1818231 w 3040129"/>
              <a:gd name="connsiteY6" fmla="*/ 5988106 h 8197232"/>
              <a:gd name="connsiteX7" fmla="*/ 1381261 w 3040129"/>
              <a:gd name="connsiteY7" fmla="*/ 7031979 h 8197232"/>
              <a:gd name="connsiteX8" fmla="*/ 871463 w 3040129"/>
              <a:gd name="connsiteY8" fmla="*/ 7533685 h 8197232"/>
              <a:gd name="connsiteX9" fmla="*/ 547782 w 3040129"/>
              <a:gd name="connsiteY9" fmla="*/ 8197232 h 8197232"/>
              <a:gd name="connsiteX0" fmla="*/ 2953203 w 2953203"/>
              <a:gd name="connsiteY0" fmla="*/ 0 h 8197232"/>
              <a:gd name="connsiteX1" fmla="*/ 2613337 w 2953203"/>
              <a:gd name="connsiteY1" fmla="*/ 898216 h 8197232"/>
              <a:gd name="connsiteX2" fmla="*/ 2592315 w 2953203"/>
              <a:gd name="connsiteY2" fmla="*/ 2123794 h 8197232"/>
              <a:gd name="connsiteX3" fmla="*/ 2071171 w 2953203"/>
              <a:gd name="connsiteY3" fmla="*/ 3050697 h 8197232"/>
              <a:gd name="connsiteX4" fmla="*/ 1209747 w 2953203"/>
              <a:gd name="connsiteY4" fmla="*/ 3852004 h 8197232"/>
              <a:gd name="connsiteX5" fmla="*/ 0 w 2953203"/>
              <a:gd name="connsiteY5" fmla="*/ 4773716 h 8197232"/>
              <a:gd name="connsiteX6" fmla="*/ 1731305 w 2953203"/>
              <a:gd name="connsiteY6" fmla="*/ 5988106 h 8197232"/>
              <a:gd name="connsiteX7" fmla="*/ 1294335 w 2953203"/>
              <a:gd name="connsiteY7" fmla="*/ 7031979 h 8197232"/>
              <a:gd name="connsiteX8" fmla="*/ 784537 w 2953203"/>
              <a:gd name="connsiteY8" fmla="*/ 7533685 h 8197232"/>
              <a:gd name="connsiteX9" fmla="*/ 460856 w 2953203"/>
              <a:gd name="connsiteY9" fmla="*/ 8197232 h 8197232"/>
              <a:gd name="connsiteX0" fmla="*/ 3860209 w 3860209"/>
              <a:gd name="connsiteY0" fmla="*/ 0 h 8197232"/>
              <a:gd name="connsiteX1" fmla="*/ 3520343 w 3860209"/>
              <a:gd name="connsiteY1" fmla="*/ 898216 h 8197232"/>
              <a:gd name="connsiteX2" fmla="*/ 3499321 w 3860209"/>
              <a:gd name="connsiteY2" fmla="*/ 2123794 h 8197232"/>
              <a:gd name="connsiteX3" fmla="*/ 2978177 w 3860209"/>
              <a:gd name="connsiteY3" fmla="*/ 3050697 h 8197232"/>
              <a:gd name="connsiteX4" fmla="*/ 2116753 w 3860209"/>
              <a:gd name="connsiteY4" fmla="*/ 3852004 h 8197232"/>
              <a:gd name="connsiteX5" fmla="*/ 907006 w 3860209"/>
              <a:gd name="connsiteY5" fmla="*/ 4773716 h 8197232"/>
              <a:gd name="connsiteX6" fmla="*/ 215722 w 3860209"/>
              <a:gd name="connsiteY6" fmla="*/ 5753035 h 8197232"/>
              <a:gd name="connsiteX7" fmla="*/ 2201341 w 3860209"/>
              <a:gd name="connsiteY7" fmla="*/ 7031979 h 8197232"/>
              <a:gd name="connsiteX8" fmla="*/ 1691543 w 3860209"/>
              <a:gd name="connsiteY8" fmla="*/ 7533685 h 8197232"/>
              <a:gd name="connsiteX9" fmla="*/ 1367862 w 3860209"/>
              <a:gd name="connsiteY9" fmla="*/ 8197232 h 8197232"/>
              <a:gd name="connsiteX0" fmla="*/ 3860209 w 3860209"/>
              <a:gd name="connsiteY0" fmla="*/ 0 h 8197232"/>
              <a:gd name="connsiteX1" fmla="*/ 3520343 w 3860209"/>
              <a:gd name="connsiteY1" fmla="*/ 898216 h 8197232"/>
              <a:gd name="connsiteX2" fmla="*/ 3499321 w 3860209"/>
              <a:gd name="connsiteY2" fmla="*/ 2123794 h 8197232"/>
              <a:gd name="connsiteX3" fmla="*/ 2978177 w 3860209"/>
              <a:gd name="connsiteY3" fmla="*/ 3050697 h 8197232"/>
              <a:gd name="connsiteX4" fmla="*/ 2116753 w 3860209"/>
              <a:gd name="connsiteY4" fmla="*/ 3852004 h 8197232"/>
              <a:gd name="connsiteX5" fmla="*/ 907006 w 3860209"/>
              <a:gd name="connsiteY5" fmla="*/ 4773716 h 8197232"/>
              <a:gd name="connsiteX6" fmla="*/ 215722 w 3860209"/>
              <a:gd name="connsiteY6" fmla="*/ 5753035 h 8197232"/>
              <a:gd name="connsiteX7" fmla="*/ 2201341 w 3860209"/>
              <a:gd name="connsiteY7" fmla="*/ 7031979 h 8197232"/>
              <a:gd name="connsiteX8" fmla="*/ 1691543 w 3860209"/>
              <a:gd name="connsiteY8" fmla="*/ 7533685 h 8197232"/>
              <a:gd name="connsiteX9" fmla="*/ 1367862 w 3860209"/>
              <a:gd name="connsiteY9" fmla="*/ 8197232 h 8197232"/>
              <a:gd name="connsiteX0" fmla="*/ 3775243 w 3775243"/>
              <a:gd name="connsiteY0" fmla="*/ 0 h 8197232"/>
              <a:gd name="connsiteX1" fmla="*/ 3435377 w 3775243"/>
              <a:gd name="connsiteY1" fmla="*/ 898216 h 8197232"/>
              <a:gd name="connsiteX2" fmla="*/ 3414355 w 3775243"/>
              <a:gd name="connsiteY2" fmla="*/ 2123794 h 8197232"/>
              <a:gd name="connsiteX3" fmla="*/ 2893211 w 3775243"/>
              <a:gd name="connsiteY3" fmla="*/ 3050697 h 8197232"/>
              <a:gd name="connsiteX4" fmla="*/ 2031787 w 3775243"/>
              <a:gd name="connsiteY4" fmla="*/ 3852004 h 8197232"/>
              <a:gd name="connsiteX5" fmla="*/ 822040 w 3775243"/>
              <a:gd name="connsiteY5" fmla="*/ 4773716 h 8197232"/>
              <a:gd name="connsiteX6" fmla="*/ 130756 w 3775243"/>
              <a:gd name="connsiteY6" fmla="*/ 5753035 h 8197232"/>
              <a:gd name="connsiteX7" fmla="*/ 1606577 w 3775243"/>
              <a:gd name="connsiteY7" fmla="*/ 7533685 h 8197232"/>
              <a:gd name="connsiteX8" fmla="*/ 1282896 w 3775243"/>
              <a:gd name="connsiteY8" fmla="*/ 8197232 h 8197232"/>
              <a:gd name="connsiteX0" fmla="*/ 3721296 w 3721296"/>
              <a:gd name="connsiteY0" fmla="*/ 0 h 8197232"/>
              <a:gd name="connsiteX1" fmla="*/ 3381430 w 3721296"/>
              <a:gd name="connsiteY1" fmla="*/ 898216 h 8197232"/>
              <a:gd name="connsiteX2" fmla="*/ 3360408 w 3721296"/>
              <a:gd name="connsiteY2" fmla="*/ 2123794 h 8197232"/>
              <a:gd name="connsiteX3" fmla="*/ 2839264 w 3721296"/>
              <a:gd name="connsiteY3" fmla="*/ 3050697 h 8197232"/>
              <a:gd name="connsiteX4" fmla="*/ 1977840 w 3721296"/>
              <a:gd name="connsiteY4" fmla="*/ 3852004 h 8197232"/>
              <a:gd name="connsiteX5" fmla="*/ 768093 w 3721296"/>
              <a:gd name="connsiteY5" fmla="*/ 4773716 h 8197232"/>
              <a:gd name="connsiteX6" fmla="*/ 76809 w 3721296"/>
              <a:gd name="connsiteY6" fmla="*/ 5753035 h 8197232"/>
              <a:gd name="connsiteX7" fmla="*/ 1228949 w 3721296"/>
              <a:gd name="connsiteY7" fmla="*/ 8197232 h 8197232"/>
              <a:gd name="connsiteX0" fmla="*/ 3721296 w 3721296"/>
              <a:gd name="connsiteY0" fmla="*/ 0 h 5753035"/>
              <a:gd name="connsiteX1" fmla="*/ 3381430 w 3721296"/>
              <a:gd name="connsiteY1" fmla="*/ 898216 h 5753035"/>
              <a:gd name="connsiteX2" fmla="*/ 3360408 w 3721296"/>
              <a:gd name="connsiteY2" fmla="*/ 2123794 h 5753035"/>
              <a:gd name="connsiteX3" fmla="*/ 2839264 w 3721296"/>
              <a:gd name="connsiteY3" fmla="*/ 3050697 h 5753035"/>
              <a:gd name="connsiteX4" fmla="*/ 1977840 w 3721296"/>
              <a:gd name="connsiteY4" fmla="*/ 3852004 h 5753035"/>
              <a:gd name="connsiteX5" fmla="*/ 768093 w 3721296"/>
              <a:gd name="connsiteY5" fmla="*/ 4773716 h 5753035"/>
              <a:gd name="connsiteX6" fmla="*/ 76809 w 3721296"/>
              <a:gd name="connsiteY6" fmla="*/ 5753035 h 5753035"/>
              <a:gd name="connsiteX0" fmla="*/ 3778904 w 3778904"/>
              <a:gd name="connsiteY0" fmla="*/ 0 h 5753036"/>
              <a:gd name="connsiteX1" fmla="*/ 3439038 w 3778904"/>
              <a:gd name="connsiteY1" fmla="*/ 898216 h 5753036"/>
              <a:gd name="connsiteX2" fmla="*/ 3418016 w 3778904"/>
              <a:gd name="connsiteY2" fmla="*/ 2123794 h 5753036"/>
              <a:gd name="connsiteX3" fmla="*/ 2896872 w 3778904"/>
              <a:gd name="connsiteY3" fmla="*/ 3050697 h 5753036"/>
              <a:gd name="connsiteX4" fmla="*/ 2035448 w 3778904"/>
              <a:gd name="connsiteY4" fmla="*/ 3852004 h 5753036"/>
              <a:gd name="connsiteX5" fmla="*/ 825701 w 3778904"/>
              <a:gd name="connsiteY5" fmla="*/ 4773716 h 5753036"/>
              <a:gd name="connsiteX6" fmla="*/ 76809 w 3778904"/>
              <a:gd name="connsiteY6" fmla="*/ 5753036 h 5753036"/>
              <a:gd name="connsiteX0" fmla="*/ 3702095 w 3702095"/>
              <a:gd name="connsiteY0" fmla="*/ 0 h 5753036"/>
              <a:gd name="connsiteX1" fmla="*/ 3362229 w 3702095"/>
              <a:gd name="connsiteY1" fmla="*/ 898216 h 5753036"/>
              <a:gd name="connsiteX2" fmla="*/ 3341207 w 3702095"/>
              <a:gd name="connsiteY2" fmla="*/ 2123794 h 5753036"/>
              <a:gd name="connsiteX3" fmla="*/ 2820063 w 3702095"/>
              <a:gd name="connsiteY3" fmla="*/ 3050697 h 5753036"/>
              <a:gd name="connsiteX4" fmla="*/ 1958639 w 3702095"/>
              <a:gd name="connsiteY4" fmla="*/ 3852004 h 5753036"/>
              <a:gd name="connsiteX5" fmla="*/ 748892 w 3702095"/>
              <a:gd name="connsiteY5" fmla="*/ 4773716 h 5753036"/>
              <a:gd name="connsiteX6" fmla="*/ 0 w 3702095"/>
              <a:gd name="connsiteY6" fmla="*/ 5753036 h 5753036"/>
              <a:gd name="connsiteX0" fmla="*/ 3773437 w 3773437"/>
              <a:gd name="connsiteY0" fmla="*/ 0 h 5637821"/>
              <a:gd name="connsiteX1" fmla="*/ 3433571 w 3773437"/>
              <a:gd name="connsiteY1" fmla="*/ 898216 h 5637821"/>
              <a:gd name="connsiteX2" fmla="*/ 3412549 w 3773437"/>
              <a:gd name="connsiteY2" fmla="*/ 2123794 h 5637821"/>
              <a:gd name="connsiteX3" fmla="*/ 2891405 w 3773437"/>
              <a:gd name="connsiteY3" fmla="*/ 3050697 h 5637821"/>
              <a:gd name="connsiteX4" fmla="*/ 2029981 w 3773437"/>
              <a:gd name="connsiteY4" fmla="*/ 3852004 h 5637821"/>
              <a:gd name="connsiteX5" fmla="*/ 820234 w 3773437"/>
              <a:gd name="connsiteY5" fmla="*/ 4773716 h 5637821"/>
              <a:gd name="connsiteX6" fmla="*/ 0 w 3773437"/>
              <a:gd name="connsiteY6" fmla="*/ 5637821 h 5637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73437" h="5637821">
                <a:moveTo>
                  <a:pt x="3773437" y="0"/>
                </a:moveTo>
                <a:cubicBezTo>
                  <a:pt x="3662845" y="286593"/>
                  <a:pt x="3493719" y="544250"/>
                  <a:pt x="3433571" y="898216"/>
                </a:cubicBezTo>
                <a:cubicBezTo>
                  <a:pt x="3373423" y="1252182"/>
                  <a:pt x="3502910" y="1765047"/>
                  <a:pt x="3412549" y="2123794"/>
                </a:cubicBezTo>
                <a:cubicBezTo>
                  <a:pt x="3322188" y="2482541"/>
                  <a:pt x="3121833" y="2762662"/>
                  <a:pt x="2891405" y="3050697"/>
                </a:cubicBezTo>
                <a:cubicBezTo>
                  <a:pt x="2660977" y="3338732"/>
                  <a:pt x="2375176" y="3564834"/>
                  <a:pt x="2029981" y="3852004"/>
                </a:cubicBezTo>
                <a:cubicBezTo>
                  <a:pt x="1684786" y="4139174"/>
                  <a:pt x="1789076" y="4657726"/>
                  <a:pt x="820234" y="4773716"/>
                </a:cubicBezTo>
                <a:cubicBezTo>
                  <a:pt x="546047" y="4920301"/>
                  <a:pt x="391727" y="5178047"/>
                  <a:pt x="0" y="5637821"/>
                </a:cubicBezTo>
              </a:path>
            </a:pathLst>
          </a:custGeom>
          <a:ln w="1905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2" descr="E:\pictures\ExLarge\018.JPG"/>
          <p:cNvPicPr>
            <a:picLocks noChangeAspect="1" noChangeArrowheads="1"/>
          </p:cNvPicPr>
          <p:nvPr/>
        </p:nvPicPr>
        <p:blipFill>
          <a:blip r:embed="rId3" cstate="print"/>
          <a:srcRect/>
          <a:stretch>
            <a:fillRect/>
          </a:stretch>
        </p:blipFill>
        <p:spPr bwMode="auto">
          <a:xfrm>
            <a:off x="0" y="0"/>
            <a:ext cx="5486400" cy="8229600"/>
          </a:xfrm>
          <a:prstGeom prst="rect">
            <a:avLst/>
          </a:prstGeom>
          <a:noFill/>
        </p:spPr>
      </p:pic>
      <p:pic>
        <p:nvPicPr>
          <p:cNvPr id="2050" name="Picture 2" descr="G:\Publish\Natural Process\NP Raw Photos\Logging Job tiffs\From Above After.jpg"/>
          <p:cNvPicPr>
            <a:picLocks noChangeAspect="1" noChangeArrowheads="1"/>
          </p:cNvPicPr>
          <p:nvPr/>
        </p:nvPicPr>
        <p:blipFill>
          <a:blip r:embed="rId4" cstate="print"/>
          <a:srcRect/>
          <a:stretch>
            <a:fillRect/>
          </a:stretch>
        </p:blipFill>
        <p:spPr bwMode="auto">
          <a:xfrm>
            <a:off x="5486400" y="0"/>
            <a:ext cx="5486400" cy="8229600"/>
          </a:xfrm>
          <a:prstGeom prst="rect">
            <a:avLst/>
          </a:prstGeom>
          <a:noFill/>
          <a:ln w="63500">
            <a:noFill/>
          </a:ln>
        </p:spPr>
      </p:pic>
      <p:sp>
        <p:nvSpPr>
          <p:cNvPr id="67" name="TextBox 66"/>
          <p:cNvSpPr txBox="1"/>
          <p:nvPr/>
        </p:nvSpPr>
        <p:spPr>
          <a:xfrm>
            <a:off x="5486400" y="7912517"/>
            <a:ext cx="982074" cy="246221"/>
          </a:xfrm>
          <a:prstGeom prst="rect">
            <a:avLst/>
          </a:prstGeom>
          <a:noFill/>
        </p:spPr>
        <p:txBody>
          <a:bodyPr wrap="square" rtlCol="0">
            <a:spAutoFit/>
          </a:bodyPr>
          <a:lstStyle/>
          <a:p>
            <a:r>
              <a:rPr lang="en-US" sz="1000" b="1" dirty="0">
                <a:solidFill>
                  <a:schemeClr val="bg1"/>
                </a:solidFill>
                <a:effectLst>
                  <a:outerShdw blurRad="38100" dist="38100" dir="2700000" algn="tl">
                    <a:srgbClr val="000000">
                      <a:alpha val="43137"/>
                    </a:srgbClr>
                  </a:outerShdw>
                </a:effectLst>
              </a:rPr>
              <a:t>April 2000</a:t>
            </a:r>
          </a:p>
        </p:txBody>
      </p:sp>
      <p:sp>
        <p:nvSpPr>
          <p:cNvPr id="73" name="TextBox 72"/>
          <p:cNvSpPr txBox="1"/>
          <p:nvPr/>
        </p:nvSpPr>
        <p:spPr>
          <a:xfrm>
            <a:off x="8291931" y="4723774"/>
            <a:ext cx="340158" cy="461665"/>
          </a:xfrm>
          <a:prstGeom prst="rect">
            <a:avLst/>
          </a:prstGeom>
          <a:noFill/>
        </p:spPr>
        <p:txBody>
          <a:bodyPr wrap="none" rtlCol="0">
            <a:spAutoFit/>
          </a:bodyPr>
          <a:lstStyle/>
          <a:p>
            <a:r>
              <a:rPr lang="en-US" sz="2400" b="1" dirty="0">
                <a:solidFill>
                  <a:schemeClr val="bg1"/>
                </a:solidFill>
              </a:rPr>
              <a:t>1</a:t>
            </a:r>
          </a:p>
        </p:txBody>
      </p:sp>
      <p:sp>
        <p:nvSpPr>
          <p:cNvPr id="81" name="TextBox 80"/>
          <p:cNvSpPr txBox="1"/>
          <p:nvPr/>
        </p:nvSpPr>
        <p:spPr>
          <a:xfrm>
            <a:off x="7502645" y="4806084"/>
            <a:ext cx="340158" cy="461665"/>
          </a:xfrm>
          <a:prstGeom prst="rect">
            <a:avLst/>
          </a:prstGeom>
          <a:noFill/>
        </p:spPr>
        <p:txBody>
          <a:bodyPr wrap="none" rtlCol="0">
            <a:spAutoFit/>
          </a:bodyPr>
          <a:lstStyle/>
          <a:p>
            <a:r>
              <a:rPr lang="en-US" sz="2400" b="1" dirty="0">
                <a:solidFill>
                  <a:schemeClr val="bg1"/>
                </a:solidFill>
              </a:rPr>
              <a:t>2</a:t>
            </a:r>
          </a:p>
        </p:txBody>
      </p:sp>
      <p:sp>
        <p:nvSpPr>
          <p:cNvPr id="82" name="TextBox 81"/>
          <p:cNvSpPr txBox="1"/>
          <p:nvPr/>
        </p:nvSpPr>
        <p:spPr>
          <a:xfrm>
            <a:off x="6581444" y="5032362"/>
            <a:ext cx="340158" cy="461665"/>
          </a:xfrm>
          <a:prstGeom prst="rect">
            <a:avLst/>
          </a:prstGeom>
          <a:noFill/>
        </p:spPr>
        <p:txBody>
          <a:bodyPr wrap="none" rtlCol="0">
            <a:spAutoFit/>
          </a:bodyPr>
          <a:lstStyle/>
          <a:p>
            <a:r>
              <a:rPr lang="en-US" sz="2400" b="1" dirty="0">
                <a:solidFill>
                  <a:schemeClr val="bg1"/>
                </a:solidFill>
              </a:rPr>
              <a:t>3</a:t>
            </a:r>
          </a:p>
        </p:txBody>
      </p:sp>
      <p:sp>
        <p:nvSpPr>
          <p:cNvPr id="83" name="TextBox 82"/>
          <p:cNvSpPr txBox="1"/>
          <p:nvPr/>
        </p:nvSpPr>
        <p:spPr>
          <a:xfrm>
            <a:off x="8797919" y="6348430"/>
            <a:ext cx="340158" cy="461665"/>
          </a:xfrm>
          <a:prstGeom prst="rect">
            <a:avLst/>
          </a:prstGeom>
          <a:noFill/>
        </p:spPr>
        <p:txBody>
          <a:bodyPr wrap="none" rtlCol="0">
            <a:spAutoFit/>
          </a:bodyPr>
          <a:lstStyle/>
          <a:p>
            <a:r>
              <a:rPr lang="en-US" sz="2400" b="1" dirty="0">
                <a:solidFill>
                  <a:schemeClr val="bg1"/>
                </a:solidFill>
              </a:rPr>
              <a:t>5</a:t>
            </a:r>
          </a:p>
        </p:txBody>
      </p:sp>
      <p:sp>
        <p:nvSpPr>
          <p:cNvPr id="84" name="TextBox 83"/>
          <p:cNvSpPr txBox="1"/>
          <p:nvPr/>
        </p:nvSpPr>
        <p:spPr>
          <a:xfrm>
            <a:off x="8712392" y="5083794"/>
            <a:ext cx="340158" cy="461665"/>
          </a:xfrm>
          <a:prstGeom prst="rect">
            <a:avLst/>
          </a:prstGeom>
          <a:noFill/>
        </p:spPr>
        <p:txBody>
          <a:bodyPr wrap="none" rtlCol="0">
            <a:spAutoFit/>
          </a:bodyPr>
          <a:lstStyle/>
          <a:p>
            <a:r>
              <a:rPr lang="en-US" sz="2400" b="1" dirty="0">
                <a:solidFill>
                  <a:schemeClr val="bg1"/>
                </a:solidFill>
              </a:rPr>
              <a:t>6</a:t>
            </a:r>
          </a:p>
        </p:txBody>
      </p:sp>
      <p:sp>
        <p:nvSpPr>
          <p:cNvPr id="85" name="TextBox 84"/>
          <p:cNvSpPr txBox="1"/>
          <p:nvPr/>
        </p:nvSpPr>
        <p:spPr>
          <a:xfrm>
            <a:off x="7560252" y="5497368"/>
            <a:ext cx="340158" cy="461665"/>
          </a:xfrm>
          <a:prstGeom prst="rect">
            <a:avLst/>
          </a:prstGeom>
          <a:noFill/>
        </p:spPr>
        <p:txBody>
          <a:bodyPr wrap="none" rtlCol="0">
            <a:spAutoFit/>
          </a:bodyPr>
          <a:lstStyle/>
          <a:p>
            <a:r>
              <a:rPr lang="en-US" sz="2400" b="1" dirty="0">
                <a:solidFill>
                  <a:schemeClr val="bg1"/>
                </a:solidFill>
              </a:rPr>
              <a:t>4</a:t>
            </a:r>
          </a:p>
        </p:txBody>
      </p:sp>
      <p:cxnSp>
        <p:nvCxnSpPr>
          <p:cNvPr id="86" name="Straight Arrow Connector 85"/>
          <p:cNvCxnSpPr/>
          <p:nvPr/>
        </p:nvCxnSpPr>
        <p:spPr>
          <a:xfrm>
            <a:off x="8078715" y="6303866"/>
            <a:ext cx="70678" cy="1351495"/>
          </a:xfrm>
          <a:prstGeom prst="straightConnector1">
            <a:avLst/>
          </a:prstGeom>
          <a:ln w="50800">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7552284" y="7751386"/>
            <a:ext cx="1140325" cy="535821"/>
          </a:xfrm>
          <a:prstGeom prst="rect">
            <a:avLst/>
          </a:prstGeom>
          <a:noFill/>
        </p:spPr>
        <p:txBody>
          <a:bodyPr wrap="square" rtlCol="0">
            <a:spAutoFit/>
          </a:bodyPr>
          <a:lstStyle/>
          <a:p>
            <a:pPr algn="ctr"/>
            <a:r>
              <a:rPr lang="en-US" sz="1000" b="1" dirty="0"/>
              <a:t>Trees felled</a:t>
            </a:r>
          </a:p>
          <a:p>
            <a:pPr algn="ctr"/>
            <a:r>
              <a:rPr lang="en-US" sz="1000" b="1" dirty="0"/>
              <a:t>this way</a:t>
            </a:r>
          </a:p>
        </p:txBody>
      </p:sp>
      <p:sp>
        <p:nvSpPr>
          <p:cNvPr id="88" name="TextBox 87"/>
          <p:cNvSpPr txBox="1"/>
          <p:nvPr/>
        </p:nvSpPr>
        <p:spPr>
          <a:xfrm>
            <a:off x="7511146" y="7706856"/>
            <a:ext cx="1140325" cy="535821"/>
          </a:xfrm>
          <a:prstGeom prst="rect">
            <a:avLst/>
          </a:prstGeom>
          <a:noFill/>
        </p:spPr>
        <p:txBody>
          <a:bodyPr wrap="square" rtlCol="0">
            <a:spAutoFit/>
          </a:bodyPr>
          <a:lstStyle/>
          <a:p>
            <a:pPr algn="ctr"/>
            <a:r>
              <a:rPr lang="en-US" sz="1000" b="1" dirty="0"/>
              <a:t>Trees felled</a:t>
            </a:r>
          </a:p>
          <a:p>
            <a:pPr algn="ctr"/>
            <a:r>
              <a:rPr lang="en-US" sz="1000" b="1" dirty="0"/>
              <a:t>this way</a:t>
            </a:r>
          </a:p>
        </p:txBody>
      </p:sp>
      <p:sp>
        <p:nvSpPr>
          <p:cNvPr id="89" name="TextBox 88"/>
          <p:cNvSpPr txBox="1"/>
          <p:nvPr/>
        </p:nvSpPr>
        <p:spPr>
          <a:xfrm>
            <a:off x="7531715" y="7729879"/>
            <a:ext cx="1140325" cy="535821"/>
          </a:xfrm>
          <a:prstGeom prst="rect">
            <a:avLst/>
          </a:prstGeom>
          <a:noFill/>
        </p:spPr>
        <p:txBody>
          <a:bodyPr wrap="square" rtlCol="0">
            <a:spAutoFit/>
          </a:bodyPr>
          <a:lstStyle/>
          <a:p>
            <a:pPr algn="ctr"/>
            <a:r>
              <a:rPr lang="en-US" sz="1000" b="1" dirty="0">
                <a:solidFill>
                  <a:schemeClr val="bg1"/>
                </a:solidFill>
              </a:rPr>
              <a:t>Trees felled</a:t>
            </a:r>
          </a:p>
          <a:p>
            <a:pPr algn="ctr"/>
            <a:r>
              <a:rPr lang="en-US" sz="1000" b="1" dirty="0">
                <a:solidFill>
                  <a:schemeClr val="bg1"/>
                </a:solidFill>
              </a:rPr>
              <a:t>this way</a:t>
            </a:r>
          </a:p>
        </p:txBody>
      </p:sp>
      <p:cxnSp>
        <p:nvCxnSpPr>
          <p:cNvPr id="17" name="Straight Connector 16"/>
          <p:cNvCxnSpPr/>
          <p:nvPr/>
        </p:nvCxnSpPr>
        <p:spPr>
          <a:xfrm>
            <a:off x="5486400" y="0"/>
            <a:ext cx="0" cy="8229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1342" y="7916862"/>
            <a:ext cx="982074" cy="246221"/>
          </a:xfrm>
          <a:prstGeom prst="rect">
            <a:avLst/>
          </a:prstGeom>
          <a:noFill/>
        </p:spPr>
        <p:txBody>
          <a:bodyPr wrap="square" rtlCol="0">
            <a:spAutoFit/>
          </a:bodyPr>
          <a:lstStyle/>
          <a:p>
            <a:r>
              <a:rPr lang="en-US" sz="1000" b="1" dirty="0">
                <a:solidFill>
                  <a:schemeClr val="bg1"/>
                </a:solidFill>
                <a:effectLst>
                  <a:outerShdw blurRad="38100" dist="38100" dir="2700000" algn="tl">
                    <a:srgbClr val="000000">
                      <a:alpha val="43137"/>
                    </a:srgbClr>
                  </a:outerShdw>
                </a:effectLst>
              </a:rPr>
              <a:t>October 1999</a:t>
            </a:r>
          </a:p>
        </p:txBody>
      </p:sp>
      <p:sp>
        <p:nvSpPr>
          <p:cNvPr id="20" name="TextBox 19"/>
          <p:cNvSpPr txBox="1"/>
          <p:nvPr/>
        </p:nvSpPr>
        <p:spPr>
          <a:xfrm>
            <a:off x="7157003" y="6764722"/>
            <a:ext cx="381836" cy="523220"/>
          </a:xfrm>
          <a:prstGeom prst="rect">
            <a:avLst/>
          </a:prstGeom>
          <a:noFill/>
        </p:spPr>
        <p:txBody>
          <a:bodyPr wrap="none" rtlCol="0">
            <a:spAutoFit/>
          </a:bodyPr>
          <a:lstStyle/>
          <a:p>
            <a:pPr algn="ctr"/>
            <a:r>
              <a:rPr lang="en-US" sz="2800" b="1" dirty="0">
                <a:solidFill>
                  <a:schemeClr val="bg1"/>
                </a:solidFill>
              </a:rPr>
              <a:t>X</a:t>
            </a:r>
          </a:p>
        </p:txBody>
      </p:sp>
      <p:pic>
        <p:nvPicPr>
          <p:cNvPr id="21" name="Picture 3"/>
          <p:cNvPicPr>
            <a:picLocks noChangeAspect="1" noChangeArrowheads="1"/>
          </p:cNvPicPr>
          <p:nvPr/>
        </p:nvPicPr>
        <p:blipFill>
          <a:blip r:embed="rId5" cstate="print"/>
          <a:srcRect/>
          <a:stretch>
            <a:fillRect/>
          </a:stretch>
        </p:blipFill>
        <p:spPr bwMode="auto">
          <a:xfrm>
            <a:off x="10635324" y="7627313"/>
            <a:ext cx="276515" cy="462370"/>
          </a:xfrm>
          <a:prstGeom prst="rect">
            <a:avLst/>
          </a:prstGeom>
          <a:noFill/>
          <a:ln w="9525">
            <a:noFill/>
            <a:miter lim="800000"/>
            <a:headEnd/>
            <a:tailEnd/>
          </a:ln>
          <a:effectLst/>
        </p:spPr>
      </p:pic>
      <p:sp>
        <p:nvSpPr>
          <p:cNvPr id="22" name="TextBox 21"/>
          <p:cNvSpPr txBox="1"/>
          <p:nvPr/>
        </p:nvSpPr>
        <p:spPr>
          <a:xfrm>
            <a:off x="2260408" y="7167971"/>
            <a:ext cx="393057" cy="523220"/>
          </a:xfrm>
          <a:prstGeom prst="rect">
            <a:avLst/>
          </a:prstGeom>
          <a:noFill/>
        </p:spPr>
        <p:txBody>
          <a:bodyPr wrap="none" rtlCol="0">
            <a:spAutoFit/>
          </a:bodyPr>
          <a:lstStyle/>
          <a:p>
            <a:pPr algn="ctr"/>
            <a:r>
              <a:rPr lang="en-US" sz="2800" dirty="0">
                <a:solidFill>
                  <a:schemeClr val="bg1"/>
                </a:solidFill>
              </a:rPr>
              <a:t>A</a:t>
            </a:r>
          </a:p>
        </p:txBody>
      </p:sp>
      <p:sp>
        <p:nvSpPr>
          <p:cNvPr id="23" name="TextBox 22"/>
          <p:cNvSpPr txBox="1"/>
          <p:nvPr/>
        </p:nvSpPr>
        <p:spPr>
          <a:xfrm>
            <a:off x="8193929" y="5785403"/>
            <a:ext cx="393057" cy="523220"/>
          </a:xfrm>
          <a:prstGeom prst="rect">
            <a:avLst/>
          </a:prstGeom>
          <a:noFill/>
        </p:spPr>
        <p:txBody>
          <a:bodyPr wrap="none" rtlCol="0">
            <a:spAutoFit/>
          </a:bodyPr>
          <a:lstStyle/>
          <a:p>
            <a:pPr algn="ctr"/>
            <a:r>
              <a:rPr lang="en-US" sz="2800" dirty="0">
                <a:solidFill>
                  <a:schemeClr val="bg1"/>
                </a:solidFill>
              </a:rPr>
              <a:t>A</a:t>
            </a:r>
          </a:p>
        </p:txBody>
      </p:sp>
      <p:sp>
        <p:nvSpPr>
          <p:cNvPr id="24" name="Freeform 23"/>
          <p:cNvSpPr/>
          <p:nvPr/>
        </p:nvSpPr>
        <p:spPr>
          <a:xfrm>
            <a:off x="5509071" y="5677845"/>
            <a:ext cx="1095769" cy="549143"/>
          </a:xfrm>
          <a:custGeom>
            <a:avLst/>
            <a:gdLst>
              <a:gd name="connsiteX0" fmla="*/ 0 w 1095769"/>
              <a:gd name="connsiteY0" fmla="*/ 549143 h 549143"/>
              <a:gd name="connsiteX1" fmla="*/ 778374 w 1095769"/>
              <a:gd name="connsiteY1" fmla="*/ 88165 h 549143"/>
              <a:gd name="connsiteX2" fmla="*/ 1095769 w 1095769"/>
              <a:gd name="connsiteY2" fmla="*/ 20152 h 549143"/>
            </a:gdLst>
            <a:ahLst/>
            <a:cxnLst>
              <a:cxn ang="0">
                <a:pos x="connsiteX0" y="connsiteY0"/>
              </a:cxn>
              <a:cxn ang="0">
                <a:pos x="connsiteX1" y="connsiteY1"/>
              </a:cxn>
              <a:cxn ang="0">
                <a:pos x="connsiteX2" y="connsiteY2"/>
              </a:cxn>
            </a:cxnLst>
            <a:rect l="l" t="t" r="r" b="b"/>
            <a:pathLst>
              <a:path w="1095769" h="549143">
                <a:moveTo>
                  <a:pt x="0" y="549143"/>
                </a:moveTo>
                <a:cubicBezTo>
                  <a:pt x="297873" y="362736"/>
                  <a:pt x="595746" y="176330"/>
                  <a:pt x="778374" y="88165"/>
                </a:cubicBezTo>
                <a:cubicBezTo>
                  <a:pt x="961002" y="0"/>
                  <a:pt x="1028385" y="10076"/>
                  <a:pt x="1095769" y="20152"/>
                </a:cubicBezTo>
              </a:path>
            </a:pathLst>
          </a:custGeom>
          <a:ln w="63500">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p:cNvSpPr/>
          <p:nvPr/>
        </p:nvSpPr>
        <p:spPr>
          <a:xfrm>
            <a:off x="6914678" y="5509071"/>
            <a:ext cx="287167" cy="136027"/>
          </a:xfrm>
          <a:custGeom>
            <a:avLst/>
            <a:gdLst>
              <a:gd name="connsiteX0" fmla="*/ 0 w 287167"/>
              <a:gd name="connsiteY0" fmla="*/ 136027 h 136027"/>
              <a:gd name="connsiteX1" fmla="*/ 287167 w 287167"/>
              <a:gd name="connsiteY1" fmla="*/ 0 h 136027"/>
            </a:gdLst>
            <a:ahLst/>
            <a:cxnLst>
              <a:cxn ang="0">
                <a:pos x="connsiteX0" y="connsiteY0"/>
              </a:cxn>
              <a:cxn ang="0">
                <a:pos x="connsiteX1" y="connsiteY1"/>
              </a:cxn>
            </a:cxnLst>
            <a:rect l="l" t="t" r="r" b="b"/>
            <a:pathLst>
              <a:path w="287167" h="136027">
                <a:moveTo>
                  <a:pt x="0" y="136027"/>
                </a:moveTo>
                <a:lnTo>
                  <a:pt x="287167" y="0"/>
                </a:lnTo>
              </a:path>
            </a:pathLst>
          </a:custGeom>
          <a:ln w="635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Freeform 25"/>
          <p:cNvSpPr/>
          <p:nvPr/>
        </p:nvSpPr>
        <p:spPr>
          <a:xfrm>
            <a:off x="7443669" y="5478843"/>
            <a:ext cx="181369" cy="45342"/>
          </a:xfrm>
          <a:custGeom>
            <a:avLst/>
            <a:gdLst>
              <a:gd name="connsiteX0" fmla="*/ 0 w 181369"/>
              <a:gd name="connsiteY0" fmla="*/ 45342 h 45342"/>
              <a:gd name="connsiteX1" fmla="*/ 181369 w 181369"/>
              <a:gd name="connsiteY1" fmla="*/ 0 h 45342"/>
            </a:gdLst>
            <a:ahLst/>
            <a:cxnLst>
              <a:cxn ang="0">
                <a:pos x="connsiteX0" y="connsiteY0"/>
              </a:cxn>
              <a:cxn ang="0">
                <a:pos x="connsiteX1" y="connsiteY1"/>
              </a:cxn>
            </a:cxnLst>
            <a:rect l="l" t="t" r="r" b="b"/>
            <a:pathLst>
              <a:path w="181369" h="45342">
                <a:moveTo>
                  <a:pt x="0" y="45342"/>
                </a:moveTo>
                <a:lnTo>
                  <a:pt x="181369" y="0"/>
                </a:lnTo>
              </a:path>
            </a:pathLst>
          </a:custGeom>
          <a:ln w="635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Freeform 26"/>
          <p:cNvSpPr/>
          <p:nvPr/>
        </p:nvSpPr>
        <p:spPr>
          <a:xfrm>
            <a:off x="7790681" y="5382154"/>
            <a:ext cx="460856" cy="57608"/>
          </a:xfrm>
          <a:custGeom>
            <a:avLst/>
            <a:gdLst>
              <a:gd name="connsiteX0" fmla="*/ 0 w 453421"/>
              <a:gd name="connsiteY0" fmla="*/ 204040 h 204040"/>
              <a:gd name="connsiteX1" fmla="*/ 453421 w 453421"/>
              <a:gd name="connsiteY1" fmla="*/ 0 h 204040"/>
            </a:gdLst>
            <a:ahLst/>
            <a:cxnLst>
              <a:cxn ang="0">
                <a:pos x="connsiteX0" y="connsiteY0"/>
              </a:cxn>
              <a:cxn ang="0">
                <a:pos x="connsiteX1" y="connsiteY1"/>
              </a:cxn>
            </a:cxnLst>
            <a:rect l="l" t="t" r="r" b="b"/>
            <a:pathLst>
              <a:path w="453421" h="204040">
                <a:moveTo>
                  <a:pt x="0" y="204040"/>
                </a:moveTo>
                <a:lnTo>
                  <a:pt x="453421" y="0"/>
                </a:lnTo>
              </a:path>
            </a:pathLst>
          </a:custGeom>
          <a:ln w="635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Freeform 27"/>
          <p:cNvSpPr/>
          <p:nvPr/>
        </p:nvSpPr>
        <p:spPr>
          <a:xfrm>
            <a:off x="8437563" y="5349875"/>
            <a:ext cx="344487" cy="30163"/>
          </a:xfrm>
          <a:custGeom>
            <a:avLst/>
            <a:gdLst>
              <a:gd name="connsiteX0" fmla="*/ 0 w 344487"/>
              <a:gd name="connsiteY0" fmla="*/ 30163 h 30163"/>
              <a:gd name="connsiteX1" fmla="*/ 344487 w 344487"/>
              <a:gd name="connsiteY1" fmla="*/ 0 h 30163"/>
            </a:gdLst>
            <a:ahLst/>
            <a:cxnLst>
              <a:cxn ang="0">
                <a:pos x="connsiteX0" y="connsiteY0"/>
              </a:cxn>
              <a:cxn ang="0">
                <a:pos x="connsiteX1" y="connsiteY1"/>
              </a:cxn>
            </a:cxnLst>
            <a:rect l="l" t="t" r="r" b="b"/>
            <a:pathLst>
              <a:path w="344487" h="30163">
                <a:moveTo>
                  <a:pt x="0" y="30163"/>
                </a:moveTo>
                <a:lnTo>
                  <a:pt x="344487" y="0"/>
                </a:lnTo>
              </a:path>
            </a:pathLst>
          </a:custGeom>
          <a:ln w="635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Freeform 28"/>
          <p:cNvSpPr/>
          <p:nvPr/>
        </p:nvSpPr>
        <p:spPr>
          <a:xfrm>
            <a:off x="9112250" y="5387975"/>
            <a:ext cx="969963" cy="284163"/>
          </a:xfrm>
          <a:custGeom>
            <a:avLst/>
            <a:gdLst>
              <a:gd name="connsiteX0" fmla="*/ 0 w 969963"/>
              <a:gd name="connsiteY0" fmla="*/ 0 h 284163"/>
              <a:gd name="connsiteX1" fmla="*/ 352425 w 969963"/>
              <a:gd name="connsiteY1" fmla="*/ 95250 h 284163"/>
              <a:gd name="connsiteX2" fmla="*/ 685800 w 969963"/>
              <a:gd name="connsiteY2" fmla="*/ 214313 h 284163"/>
              <a:gd name="connsiteX3" fmla="*/ 969963 w 969963"/>
              <a:gd name="connsiteY3" fmla="*/ 284163 h 284163"/>
            </a:gdLst>
            <a:ahLst/>
            <a:cxnLst>
              <a:cxn ang="0">
                <a:pos x="connsiteX0" y="connsiteY0"/>
              </a:cxn>
              <a:cxn ang="0">
                <a:pos x="connsiteX1" y="connsiteY1"/>
              </a:cxn>
              <a:cxn ang="0">
                <a:pos x="connsiteX2" y="connsiteY2"/>
              </a:cxn>
              <a:cxn ang="0">
                <a:pos x="connsiteX3" y="connsiteY3"/>
              </a:cxn>
            </a:cxnLst>
            <a:rect l="l" t="t" r="r" b="b"/>
            <a:pathLst>
              <a:path w="969963" h="284163">
                <a:moveTo>
                  <a:pt x="0" y="0"/>
                </a:moveTo>
                <a:cubicBezTo>
                  <a:pt x="119062" y="29765"/>
                  <a:pt x="238125" y="59531"/>
                  <a:pt x="352425" y="95250"/>
                </a:cubicBezTo>
                <a:cubicBezTo>
                  <a:pt x="466725" y="130969"/>
                  <a:pt x="582877" y="182828"/>
                  <a:pt x="685800" y="214313"/>
                </a:cubicBezTo>
                <a:cubicBezTo>
                  <a:pt x="788723" y="245799"/>
                  <a:pt x="879343" y="264981"/>
                  <a:pt x="969963" y="284163"/>
                </a:cubicBezTo>
              </a:path>
            </a:pathLst>
          </a:custGeom>
          <a:ln w="63500">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Freeform 29"/>
          <p:cNvSpPr/>
          <p:nvPr/>
        </p:nvSpPr>
        <p:spPr>
          <a:xfrm>
            <a:off x="5535930" y="6084570"/>
            <a:ext cx="1621073" cy="186690"/>
          </a:xfrm>
          <a:custGeom>
            <a:avLst/>
            <a:gdLst>
              <a:gd name="connsiteX0" fmla="*/ 0 w 1704975"/>
              <a:gd name="connsiteY0" fmla="*/ 186690 h 186690"/>
              <a:gd name="connsiteX1" fmla="*/ 1215390 w 1704975"/>
              <a:gd name="connsiteY1" fmla="*/ 30480 h 186690"/>
              <a:gd name="connsiteX2" fmla="*/ 1638300 w 1704975"/>
              <a:gd name="connsiteY2" fmla="*/ 15240 h 186690"/>
              <a:gd name="connsiteX3" fmla="*/ 1615440 w 1704975"/>
              <a:gd name="connsiteY3" fmla="*/ 0 h 186690"/>
            </a:gdLst>
            <a:ahLst/>
            <a:cxnLst>
              <a:cxn ang="0">
                <a:pos x="connsiteX0" y="connsiteY0"/>
              </a:cxn>
              <a:cxn ang="0">
                <a:pos x="connsiteX1" y="connsiteY1"/>
              </a:cxn>
              <a:cxn ang="0">
                <a:pos x="connsiteX2" y="connsiteY2"/>
              </a:cxn>
              <a:cxn ang="0">
                <a:pos x="connsiteX3" y="connsiteY3"/>
              </a:cxn>
            </a:cxnLst>
            <a:rect l="l" t="t" r="r" b="b"/>
            <a:pathLst>
              <a:path w="1704975" h="186690">
                <a:moveTo>
                  <a:pt x="0" y="186690"/>
                </a:moveTo>
                <a:lnTo>
                  <a:pt x="1215390" y="30480"/>
                </a:lnTo>
                <a:cubicBezTo>
                  <a:pt x="1488440" y="1905"/>
                  <a:pt x="1571625" y="20320"/>
                  <a:pt x="1638300" y="15240"/>
                </a:cubicBezTo>
                <a:cubicBezTo>
                  <a:pt x="1704975" y="10160"/>
                  <a:pt x="1660207" y="5080"/>
                  <a:pt x="1615440" y="0"/>
                </a:cubicBezTo>
              </a:path>
            </a:pathLst>
          </a:custGeom>
          <a:ln w="635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Freeform 30"/>
          <p:cNvSpPr/>
          <p:nvPr/>
        </p:nvSpPr>
        <p:spPr>
          <a:xfrm>
            <a:off x="7471410" y="6079490"/>
            <a:ext cx="95250" cy="5080"/>
          </a:xfrm>
          <a:custGeom>
            <a:avLst/>
            <a:gdLst>
              <a:gd name="connsiteX0" fmla="*/ 0 w 95250"/>
              <a:gd name="connsiteY0" fmla="*/ 1270 h 5080"/>
              <a:gd name="connsiteX1" fmla="*/ 95250 w 95250"/>
              <a:gd name="connsiteY1" fmla="*/ 5080 h 5080"/>
            </a:gdLst>
            <a:ahLst/>
            <a:cxnLst>
              <a:cxn ang="0">
                <a:pos x="connsiteX0" y="connsiteY0"/>
              </a:cxn>
              <a:cxn ang="0">
                <a:pos x="connsiteX1" y="connsiteY1"/>
              </a:cxn>
            </a:cxnLst>
            <a:rect l="l" t="t" r="r" b="b"/>
            <a:pathLst>
              <a:path w="95250" h="5080">
                <a:moveTo>
                  <a:pt x="0" y="1270"/>
                </a:moveTo>
                <a:cubicBezTo>
                  <a:pt x="26670" y="635"/>
                  <a:pt x="53340" y="0"/>
                  <a:pt x="95250" y="5080"/>
                </a:cubicBezTo>
              </a:path>
            </a:pathLst>
          </a:custGeom>
          <a:ln w="635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Freeform 31"/>
          <p:cNvSpPr/>
          <p:nvPr/>
        </p:nvSpPr>
        <p:spPr>
          <a:xfrm>
            <a:off x="7760970" y="6076950"/>
            <a:ext cx="1047750" cy="99060"/>
          </a:xfrm>
          <a:custGeom>
            <a:avLst/>
            <a:gdLst>
              <a:gd name="connsiteX0" fmla="*/ 0 w 1047750"/>
              <a:gd name="connsiteY0" fmla="*/ 0 h 99060"/>
              <a:gd name="connsiteX1" fmla="*/ 415290 w 1047750"/>
              <a:gd name="connsiteY1" fmla="*/ 26670 h 99060"/>
              <a:gd name="connsiteX2" fmla="*/ 1047750 w 1047750"/>
              <a:gd name="connsiteY2" fmla="*/ 99060 h 99060"/>
            </a:gdLst>
            <a:ahLst/>
            <a:cxnLst>
              <a:cxn ang="0">
                <a:pos x="connsiteX0" y="connsiteY0"/>
              </a:cxn>
              <a:cxn ang="0">
                <a:pos x="connsiteX1" y="connsiteY1"/>
              </a:cxn>
              <a:cxn ang="0">
                <a:pos x="connsiteX2" y="connsiteY2"/>
              </a:cxn>
            </a:cxnLst>
            <a:rect l="l" t="t" r="r" b="b"/>
            <a:pathLst>
              <a:path w="1047750" h="99060">
                <a:moveTo>
                  <a:pt x="0" y="0"/>
                </a:moveTo>
                <a:cubicBezTo>
                  <a:pt x="120332" y="5080"/>
                  <a:pt x="240665" y="10160"/>
                  <a:pt x="415290" y="26670"/>
                </a:cubicBezTo>
                <a:cubicBezTo>
                  <a:pt x="589915" y="43180"/>
                  <a:pt x="818832" y="71120"/>
                  <a:pt x="1047750" y="99060"/>
                </a:cubicBezTo>
              </a:path>
            </a:pathLst>
          </a:custGeom>
          <a:ln w="635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Freeform 32"/>
          <p:cNvSpPr/>
          <p:nvPr/>
        </p:nvSpPr>
        <p:spPr>
          <a:xfrm>
            <a:off x="9060180" y="6198870"/>
            <a:ext cx="1005840" cy="102870"/>
          </a:xfrm>
          <a:custGeom>
            <a:avLst/>
            <a:gdLst>
              <a:gd name="connsiteX0" fmla="*/ 0 w 1005840"/>
              <a:gd name="connsiteY0" fmla="*/ 0 h 102870"/>
              <a:gd name="connsiteX1" fmla="*/ 430530 w 1005840"/>
              <a:gd name="connsiteY1" fmla="*/ 53340 h 102870"/>
              <a:gd name="connsiteX2" fmla="*/ 1005840 w 1005840"/>
              <a:gd name="connsiteY2" fmla="*/ 102870 h 102870"/>
            </a:gdLst>
            <a:ahLst/>
            <a:cxnLst>
              <a:cxn ang="0">
                <a:pos x="connsiteX0" y="connsiteY0"/>
              </a:cxn>
              <a:cxn ang="0">
                <a:pos x="connsiteX1" y="connsiteY1"/>
              </a:cxn>
              <a:cxn ang="0">
                <a:pos x="connsiteX2" y="connsiteY2"/>
              </a:cxn>
            </a:cxnLst>
            <a:rect l="l" t="t" r="r" b="b"/>
            <a:pathLst>
              <a:path w="1005840" h="102870">
                <a:moveTo>
                  <a:pt x="0" y="0"/>
                </a:moveTo>
                <a:cubicBezTo>
                  <a:pt x="131445" y="18097"/>
                  <a:pt x="262890" y="36195"/>
                  <a:pt x="430530" y="53340"/>
                </a:cubicBezTo>
                <a:cubicBezTo>
                  <a:pt x="598170" y="70485"/>
                  <a:pt x="802005" y="86677"/>
                  <a:pt x="1005840" y="102870"/>
                </a:cubicBezTo>
              </a:path>
            </a:pathLst>
          </a:custGeom>
          <a:ln w="63500">
            <a:solidFill>
              <a:srgbClr val="00B0F0"/>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3"/>
          <p:cNvSpPr>
            <a:spLocks noChangeAspect="1"/>
          </p:cNvSpPr>
          <p:nvPr/>
        </p:nvSpPr>
        <p:spPr>
          <a:xfrm>
            <a:off x="380" y="0"/>
            <a:ext cx="5491307" cy="8229600"/>
          </a:xfrm>
          <a:prstGeom prst="rect">
            <a:avLst/>
          </a:prstGeom>
          <a:blipFill>
            <a:blip r:embed="rId3" cstate="print">
              <a:lum bright="-10000"/>
            </a:blip>
            <a:stretch>
              <a:fillRect/>
            </a:stretch>
          </a:blipFill>
        </p:spPr>
        <p:txBody>
          <a:bodyPr wrap="square" lIns="0" tIns="0" rIns="0" bIns="0" rtlCol="0">
            <a:spAutoFit/>
          </a:bodyPr>
          <a:lstStyle/>
          <a:p>
            <a:endParaRPr/>
          </a:p>
        </p:txBody>
      </p:sp>
      <p:sp>
        <p:nvSpPr>
          <p:cNvPr id="22" name="object 6"/>
          <p:cNvSpPr>
            <a:spLocks noChangeAspect="1"/>
          </p:cNvSpPr>
          <p:nvPr/>
        </p:nvSpPr>
        <p:spPr>
          <a:xfrm>
            <a:off x="5483353" y="0"/>
            <a:ext cx="5489447" cy="8229600"/>
          </a:xfrm>
          <a:prstGeom prst="rect">
            <a:avLst/>
          </a:prstGeom>
          <a:blipFill>
            <a:blip r:embed="rId4" cstate="print"/>
            <a:stretch>
              <a:fillRect/>
            </a:stretch>
          </a:blipFill>
        </p:spPr>
        <p:txBody>
          <a:bodyPr wrap="square" lIns="0" tIns="0" rIns="0" bIns="0" rtlCol="0">
            <a:spAutoFit/>
          </a:bodyPr>
          <a:lstStyle/>
          <a:p>
            <a:endParaRPr/>
          </a:p>
        </p:txBody>
      </p:sp>
      <p:sp>
        <p:nvSpPr>
          <p:cNvPr id="17" name="object 4"/>
          <p:cNvSpPr txBox="1"/>
          <p:nvPr/>
        </p:nvSpPr>
        <p:spPr>
          <a:xfrm>
            <a:off x="75099" y="7988720"/>
            <a:ext cx="629920" cy="153888"/>
          </a:xfrm>
          <a:prstGeom prst="rect">
            <a:avLst/>
          </a:prstGeom>
        </p:spPr>
        <p:txBody>
          <a:bodyPr vert="horz" wrap="square" lIns="0" tIns="0" rIns="0" bIns="0" rtlCol="0">
            <a:spAutoFit/>
          </a:bodyPr>
          <a:lstStyle/>
          <a:p>
            <a:pPr marL="12700">
              <a:lnSpc>
                <a:spcPct val="100000"/>
              </a:lnSpc>
            </a:pPr>
            <a:r>
              <a:rPr sz="1000" b="1" dirty="0">
                <a:solidFill>
                  <a:srgbClr val="FFFFFF"/>
                </a:solidFill>
                <a:effectLst>
                  <a:outerShdw blurRad="38100" dist="38100" dir="2700000" algn="tl">
                    <a:srgbClr val="000000">
                      <a:alpha val="43137"/>
                    </a:srgbClr>
                  </a:outerShdw>
                </a:effectLst>
                <a:latin typeface="Arial"/>
                <a:cs typeface="Arial"/>
              </a:rPr>
              <a:t>A</a:t>
            </a:r>
            <a:r>
              <a:rPr sz="1000" b="1" spc="-5" dirty="0">
                <a:solidFill>
                  <a:srgbClr val="FFFFFF"/>
                </a:solidFill>
                <a:effectLst>
                  <a:outerShdw blurRad="38100" dist="38100" dir="2700000" algn="tl">
                    <a:srgbClr val="000000">
                      <a:alpha val="43137"/>
                    </a:srgbClr>
                  </a:outerShdw>
                </a:effectLst>
                <a:latin typeface="Arial"/>
                <a:cs typeface="Arial"/>
              </a:rPr>
              <a:t>pri</a:t>
            </a:r>
            <a:r>
              <a:rPr sz="1000" b="1" dirty="0">
                <a:solidFill>
                  <a:srgbClr val="FFFFFF"/>
                </a:solidFill>
                <a:effectLst>
                  <a:outerShdw blurRad="38100" dist="38100" dir="2700000" algn="tl">
                    <a:srgbClr val="000000">
                      <a:alpha val="43137"/>
                    </a:srgbClr>
                  </a:outerShdw>
                </a:effectLst>
                <a:latin typeface="Arial"/>
                <a:cs typeface="Arial"/>
              </a:rPr>
              <a:t>l</a:t>
            </a:r>
            <a:r>
              <a:rPr sz="1000" b="1" spc="-10" dirty="0">
                <a:solidFill>
                  <a:srgbClr val="FFFFFF"/>
                </a:solidFill>
                <a:effectLst>
                  <a:outerShdw blurRad="38100" dist="38100" dir="2700000" algn="tl">
                    <a:srgbClr val="000000">
                      <a:alpha val="43137"/>
                    </a:srgbClr>
                  </a:outerShdw>
                </a:effectLst>
                <a:latin typeface="Arial"/>
                <a:cs typeface="Arial"/>
              </a:rPr>
              <a:t> </a:t>
            </a:r>
            <a:r>
              <a:rPr sz="1000" b="1" spc="-5" dirty="0">
                <a:solidFill>
                  <a:srgbClr val="FFFFFF"/>
                </a:solidFill>
                <a:effectLst>
                  <a:outerShdw blurRad="38100" dist="38100" dir="2700000" algn="tl">
                    <a:srgbClr val="000000">
                      <a:alpha val="43137"/>
                    </a:srgbClr>
                  </a:outerShdw>
                </a:effectLst>
                <a:latin typeface="Arial"/>
                <a:cs typeface="Arial"/>
              </a:rPr>
              <a:t>2000</a:t>
            </a:r>
            <a:endParaRPr sz="1000" dirty="0">
              <a:effectLst>
                <a:outerShdw blurRad="38100" dist="38100" dir="2700000" algn="tl">
                  <a:srgbClr val="000000">
                    <a:alpha val="43137"/>
                  </a:srgbClr>
                </a:outerShdw>
              </a:effectLst>
              <a:latin typeface="Arial"/>
              <a:cs typeface="Arial"/>
            </a:endParaRPr>
          </a:p>
        </p:txBody>
      </p:sp>
      <p:sp>
        <p:nvSpPr>
          <p:cNvPr id="18" name="object 7"/>
          <p:cNvSpPr/>
          <p:nvPr/>
        </p:nvSpPr>
        <p:spPr>
          <a:xfrm>
            <a:off x="5486400" y="82310"/>
            <a:ext cx="0" cy="6036310"/>
          </a:xfrm>
          <a:custGeom>
            <a:avLst/>
            <a:gdLst/>
            <a:ahLst/>
            <a:cxnLst/>
            <a:rect l="l" t="t" r="r" b="b"/>
            <a:pathLst>
              <a:path h="6036310">
                <a:moveTo>
                  <a:pt x="0" y="0"/>
                </a:moveTo>
                <a:lnTo>
                  <a:pt x="0" y="6035802"/>
                </a:lnTo>
              </a:path>
            </a:pathLst>
          </a:custGeom>
          <a:ln w="9525">
            <a:solidFill>
              <a:srgbClr val="000000"/>
            </a:solidFill>
          </a:ln>
        </p:spPr>
        <p:txBody>
          <a:bodyPr wrap="square" lIns="0" tIns="0" rIns="0" bIns="0" rtlCol="0">
            <a:spAutoFit/>
          </a:bodyPr>
          <a:lstStyle/>
          <a:p>
            <a:endParaRPr/>
          </a:p>
        </p:txBody>
      </p:sp>
      <p:sp>
        <p:nvSpPr>
          <p:cNvPr id="19" name="object 10"/>
          <p:cNvSpPr txBox="1"/>
          <p:nvPr/>
        </p:nvSpPr>
        <p:spPr>
          <a:xfrm>
            <a:off x="5649186" y="7993402"/>
            <a:ext cx="586105" cy="153888"/>
          </a:xfrm>
          <a:prstGeom prst="rect">
            <a:avLst/>
          </a:prstGeom>
        </p:spPr>
        <p:txBody>
          <a:bodyPr vert="horz" wrap="square" lIns="0" tIns="0" rIns="0" bIns="0" rtlCol="0">
            <a:spAutoFit/>
          </a:bodyPr>
          <a:lstStyle/>
          <a:p>
            <a:pPr marL="12700">
              <a:lnSpc>
                <a:spcPct val="100000"/>
              </a:lnSpc>
            </a:pPr>
            <a:r>
              <a:rPr sz="1000" b="1" spc="-5" dirty="0">
                <a:solidFill>
                  <a:srgbClr val="FFFFFF"/>
                </a:solidFill>
                <a:effectLst>
                  <a:outerShdw blurRad="38100" dist="38100" dir="2700000" algn="tl">
                    <a:srgbClr val="000000">
                      <a:alpha val="43137"/>
                    </a:srgbClr>
                  </a:outerShdw>
                </a:effectLst>
                <a:latin typeface="Arial"/>
                <a:cs typeface="Arial"/>
              </a:rPr>
              <a:t>M</a:t>
            </a:r>
            <a:r>
              <a:rPr sz="1000" b="1" dirty="0">
                <a:solidFill>
                  <a:srgbClr val="FFFFFF"/>
                </a:solidFill>
                <a:effectLst>
                  <a:outerShdw blurRad="38100" dist="38100" dir="2700000" algn="tl">
                    <a:srgbClr val="000000">
                      <a:alpha val="43137"/>
                    </a:srgbClr>
                  </a:outerShdw>
                </a:effectLst>
                <a:latin typeface="Arial"/>
                <a:cs typeface="Arial"/>
              </a:rPr>
              <a:t>ay</a:t>
            </a:r>
            <a:r>
              <a:rPr sz="1000" b="1" spc="-20" dirty="0">
                <a:solidFill>
                  <a:srgbClr val="FFFFFF"/>
                </a:solidFill>
                <a:effectLst>
                  <a:outerShdw blurRad="38100" dist="38100" dir="2700000" algn="tl">
                    <a:srgbClr val="000000">
                      <a:alpha val="43137"/>
                    </a:srgbClr>
                  </a:outerShdw>
                </a:effectLst>
                <a:latin typeface="Arial"/>
                <a:cs typeface="Arial"/>
              </a:rPr>
              <a:t> </a:t>
            </a:r>
            <a:r>
              <a:rPr sz="1000" b="1" spc="-5" dirty="0">
                <a:solidFill>
                  <a:srgbClr val="FFFFFF"/>
                </a:solidFill>
                <a:effectLst>
                  <a:outerShdw blurRad="38100" dist="38100" dir="2700000" algn="tl">
                    <a:srgbClr val="000000">
                      <a:alpha val="43137"/>
                    </a:srgbClr>
                  </a:outerShdw>
                </a:effectLst>
                <a:latin typeface="Arial"/>
                <a:cs typeface="Arial"/>
              </a:rPr>
              <a:t>20</a:t>
            </a:r>
            <a:r>
              <a:rPr sz="1000" b="1" spc="-15" dirty="0">
                <a:solidFill>
                  <a:srgbClr val="FFFFFF"/>
                </a:solidFill>
                <a:effectLst>
                  <a:outerShdw blurRad="38100" dist="38100" dir="2700000" algn="tl">
                    <a:srgbClr val="000000">
                      <a:alpha val="43137"/>
                    </a:srgbClr>
                  </a:outerShdw>
                </a:effectLst>
                <a:latin typeface="Arial"/>
                <a:cs typeface="Arial"/>
              </a:rPr>
              <a:t>0</a:t>
            </a:r>
            <a:r>
              <a:rPr sz="1000" b="1" dirty="0">
                <a:solidFill>
                  <a:srgbClr val="FFFFFF"/>
                </a:solidFill>
                <a:effectLst>
                  <a:outerShdw blurRad="38100" dist="38100" dir="2700000" algn="tl">
                    <a:srgbClr val="000000">
                      <a:alpha val="43137"/>
                    </a:srgbClr>
                  </a:outerShdw>
                </a:effectLst>
                <a:latin typeface="Arial"/>
                <a:cs typeface="Arial"/>
              </a:rPr>
              <a:t>9</a:t>
            </a:r>
            <a:endParaRPr sz="1000" dirty="0">
              <a:effectLst>
                <a:outerShdw blurRad="38100" dist="38100" dir="2700000" algn="tl">
                  <a:srgbClr val="000000">
                    <a:alpha val="43137"/>
                  </a:srgbClr>
                </a:outerShdw>
              </a:effectLst>
              <a:latin typeface="Arial"/>
              <a:cs typeface="Arial"/>
            </a:endParaRPr>
          </a:p>
        </p:txBody>
      </p:sp>
      <p:sp>
        <p:nvSpPr>
          <p:cNvPr id="8" name="TextBox 7"/>
          <p:cNvSpPr txBox="1"/>
          <p:nvPr/>
        </p:nvSpPr>
        <p:spPr>
          <a:xfrm>
            <a:off x="4334260" y="1868127"/>
            <a:ext cx="367408" cy="523220"/>
          </a:xfrm>
          <a:prstGeom prst="rect">
            <a:avLst/>
          </a:prstGeom>
          <a:noFill/>
        </p:spPr>
        <p:txBody>
          <a:bodyPr wrap="none" rtlCol="0">
            <a:spAutoFit/>
          </a:bodyPr>
          <a:lstStyle/>
          <a:p>
            <a:r>
              <a:rPr lang="en-US" sz="2800" b="1" dirty="0">
                <a:solidFill>
                  <a:schemeClr val="bg1"/>
                </a:solidFill>
              </a:rPr>
              <a:t>1</a:t>
            </a:r>
          </a:p>
        </p:txBody>
      </p:sp>
      <p:sp>
        <p:nvSpPr>
          <p:cNvPr id="9" name="TextBox 8"/>
          <p:cNvSpPr txBox="1"/>
          <p:nvPr/>
        </p:nvSpPr>
        <p:spPr>
          <a:xfrm>
            <a:off x="4622295" y="5167633"/>
            <a:ext cx="367408" cy="523220"/>
          </a:xfrm>
          <a:prstGeom prst="rect">
            <a:avLst/>
          </a:prstGeom>
          <a:noFill/>
        </p:spPr>
        <p:txBody>
          <a:bodyPr wrap="none" rtlCol="0">
            <a:spAutoFit/>
          </a:bodyPr>
          <a:lstStyle/>
          <a:p>
            <a:r>
              <a:rPr lang="en-US" sz="2800" b="1" dirty="0">
                <a:solidFill>
                  <a:schemeClr val="bg1"/>
                </a:solidFill>
              </a:rPr>
              <a:t>2</a:t>
            </a:r>
          </a:p>
        </p:txBody>
      </p:sp>
      <p:sp>
        <p:nvSpPr>
          <p:cNvPr id="10" name="TextBox 9"/>
          <p:cNvSpPr txBox="1"/>
          <p:nvPr/>
        </p:nvSpPr>
        <p:spPr>
          <a:xfrm>
            <a:off x="2202801" y="7052757"/>
            <a:ext cx="367408" cy="523220"/>
          </a:xfrm>
          <a:prstGeom prst="rect">
            <a:avLst/>
          </a:prstGeom>
          <a:noFill/>
        </p:spPr>
        <p:txBody>
          <a:bodyPr wrap="none" rtlCol="0">
            <a:spAutoFit/>
          </a:bodyPr>
          <a:lstStyle/>
          <a:p>
            <a:r>
              <a:rPr lang="en-US" sz="2800" b="1" dirty="0">
                <a:solidFill>
                  <a:schemeClr val="bg1"/>
                </a:solidFill>
              </a:rPr>
              <a:t>3</a:t>
            </a:r>
          </a:p>
        </p:txBody>
      </p:sp>
      <p:sp>
        <p:nvSpPr>
          <p:cNvPr id="11" name="TextBox 10"/>
          <p:cNvSpPr txBox="1"/>
          <p:nvPr/>
        </p:nvSpPr>
        <p:spPr>
          <a:xfrm>
            <a:off x="128949" y="2559411"/>
            <a:ext cx="367408" cy="523220"/>
          </a:xfrm>
          <a:prstGeom prst="rect">
            <a:avLst/>
          </a:prstGeom>
          <a:noFill/>
        </p:spPr>
        <p:txBody>
          <a:bodyPr wrap="none" rtlCol="0">
            <a:spAutoFit/>
          </a:bodyPr>
          <a:lstStyle/>
          <a:p>
            <a:r>
              <a:rPr lang="en-US" sz="2800" b="1" dirty="0">
                <a:solidFill>
                  <a:schemeClr val="bg1"/>
                </a:solidFill>
              </a:rPr>
              <a:t>5</a:t>
            </a:r>
          </a:p>
        </p:txBody>
      </p:sp>
      <p:sp>
        <p:nvSpPr>
          <p:cNvPr id="12" name="TextBox 11"/>
          <p:cNvSpPr txBox="1"/>
          <p:nvPr/>
        </p:nvSpPr>
        <p:spPr>
          <a:xfrm>
            <a:off x="2318015" y="1695306"/>
            <a:ext cx="367408" cy="523220"/>
          </a:xfrm>
          <a:prstGeom prst="rect">
            <a:avLst/>
          </a:prstGeom>
          <a:noFill/>
        </p:spPr>
        <p:txBody>
          <a:bodyPr wrap="none" rtlCol="0">
            <a:spAutoFit/>
          </a:bodyPr>
          <a:lstStyle/>
          <a:p>
            <a:r>
              <a:rPr lang="en-US" sz="2800" b="1" dirty="0">
                <a:solidFill>
                  <a:schemeClr val="bg1"/>
                </a:solidFill>
              </a:rPr>
              <a:t>6</a:t>
            </a:r>
          </a:p>
        </p:txBody>
      </p:sp>
      <p:sp>
        <p:nvSpPr>
          <p:cNvPr id="13" name="TextBox 12"/>
          <p:cNvSpPr txBox="1"/>
          <p:nvPr/>
        </p:nvSpPr>
        <p:spPr>
          <a:xfrm>
            <a:off x="128949" y="4460442"/>
            <a:ext cx="367408" cy="523220"/>
          </a:xfrm>
          <a:prstGeom prst="rect">
            <a:avLst/>
          </a:prstGeom>
          <a:noFill/>
        </p:spPr>
        <p:txBody>
          <a:bodyPr wrap="none" rtlCol="0">
            <a:spAutoFit/>
          </a:bodyPr>
          <a:lstStyle/>
          <a:p>
            <a:r>
              <a:rPr lang="en-US" sz="2800" b="1" dirty="0">
                <a:solidFill>
                  <a:schemeClr val="bg1"/>
                </a:solidFill>
              </a:rPr>
              <a:t>4</a:t>
            </a:r>
          </a:p>
        </p:txBody>
      </p:sp>
      <p:pic>
        <p:nvPicPr>
          <p:cNvPr id="14" name="Picture 3"/>
          <p:cNvPicPr>
            <a:picLocks noChangeAspect="1" noChangeArrowheads="1"/>
          </p:cNvPicPr>
          <p:nvPr/>
        </p:nvPicPr>
        <p:blipFill>
          <a:blip r:embed="rId5" cstate="print"/>
          <a:srcRect/>
          <a:stretch>
            <a:fillRect/>
          </a:stretch>
        </p:blipFill>
        <p:spPr bwMode="auto">
          <a:xfrm>
            <a:off x="10635324" y="7627313"/>
            <a:ext cx="276515" cy="462370"/>
          </a:xfrm>
          <a:prstGeom prst="rect">
            <a:avLst/>
          </a:prstGeom>
          <a:noFill/>
          <a:ln w="9525">
            <a:noFill/>
            <a:miter lim="800000"/>
            <a:headEnd/>
            <a:tailEnd/>
          </a:ln>
          <a:effectLst/>
        </p:spPr>
      </p:pic>
      <p:sp>
        <p:nvSpPr>
          <p:cNvPr id="15" name="TextBox 14"/>
          <p:cNvSpPr txBox="1"/>
          <p:nvPr/>
        </p:nvSpPr>
        <p:spPr>
          <a:xfrm>
            <a:off x="10210174" y="1580092"/>
            <a:ext cx="367408" cy="523220"/>
          </a:xfrm>
          <a:prstGeom prst="rect">
            <a:avLst/>
          </a:prstGeom>
          <a:noFill/>
        </p:spPr>
        <p:txBody>
          <a:bodyPr wrap="none" rtlCol="0">
            <a:spAutoFit/>
          </a:bodyPr>
          <a:lstStyle/>
          <a:p>
            <a:r>
              <a:rPr lang="en-US" sz="2800" b="1" dirty="0">
                <a:solidFill>
                  <a:schemeClr val="bg1"/>
                </a:solidFill>
              </a:rPr>
              <a:t>1</a:t>
            </a:r>
          </a:p>
        </p:txBody>
      </p:sp>
      <p:sp>
        <p:nvSpPr>
          <p:cNvPr id="16" name="TextBox 15"/>
          <p:cNvSpPr txBox="1"/>
          <p:nvPr/>
        </p:nvSpPr>
        <p:spPr>
          <a:xfrm>
            <a:off x="10498209" y="5398061"/>
            <a:ext cx="367408" cy="523220"/>
          </a:xfrm>
          <a:prstGeom prst="rect">
            <a:avLst/>
          </a:prstGeom>
          <a:noFill/>
        </p:spPr>
        <p:txBody>
          <a:bodyPr wrap="none" rtlCol="0">
            <a:spAutoFit/>
          </a:bodyPr>
          <a:lstStyle/>
          <a:p>
            <a:r>
              <a:rPr lang="en-US" sz="2800" b="1" dirty="0">
                <a:solidFill>
                  <a:schemeClr val="bg1"/>
                </a:solidFill>
              </a:rPr>
              <a:t>2</a:t>
            </a:r>
          </a:p>
        </p:txBody>
      </p:sp>
      <p:sp>
        <p:nvSpPr>
          <p:cNvPr id="23" name="TextBox 22"/>
          <p:cNvSpPr txBox="1"/>
          <p:nvPr/>
        </p:nvSpPr>
        <p:spPr>
          <a:xfrm>
            <a:off x="8078715" y="7283185"/>
            <a:ext cx="367408" cy="523220"/>
          </a:xfrm>
          <a:prstGeom prst="rect">
            <a:avLst/>
          </a:prstGeom>
          <a:noFill/>
        </p:spPr>
        <p:txBody>
          <a:bodyPr wrap="none" rtlCol="0">
            <a:spAutoFit/>
          </a:bodyPr>
          <a:lstStyle/>
          <a:p>
            <a:r>
              <a:rPr lang="en-US" sz="2800" b="1" dirty="0">
                <a:solidFill>
                  <a:schemeClr val="bg1"/>
                </a:solidFill>
              </a:rPr>
              <a:t>3</a:t>
            </a:r>
          </a:p>
        </p:txBody>
      </p:sp>
      <p:sp>
        <p:nvSpPr>
          <p:cNvPr id="24" name="TextBox 23"/>
          <p:cNvSpPr txBox="1"/>
          <p:nvPr/>
        </p:nvSpPr>
        <p:spPr>
          <a:xfrm>
            <a:off x="6004863" y="2271376"/>
            <a:ext cx="367408" cy="523220"/>
          </a:xfrm>
          <a:prstGeom prst="rect">
            <a:avLst/>
          </a:prstGeom>
          <a:noFill/>
        </p:spPr>
        <p:txBody>
          <a:bodyPr wrap="none" rtlCol="0">
            <a:spAutoFit/>
          </a:bodyPr>
          <a:lstStyle/>
          <a:p>
            <a:r>
              <a:rPr lang="en-US" sz="2800" b="1" dirty="0">
                <a:solidFill>
                  <a:schemeClr val="bg1"/>
                </a:solidFill>
              </a:rPr>
              <a:t>5</a:t>
            </a:r>
          </a:p>
        </p:txBody>
      </p:sp>
      <p:sp>
        <p:nvSpPr>
          <p:cNvPr id="25" name="TextBox 24"/>
          <p:cNvSpPr txBox="1"/>
          <p:nvPr/>
        </p:nvSpPr>
        <p:spPr>
          <a:xfrm>
            <a:off x="7963501" y="888808"/>
            <a:ext cx="367408" cy="523220"/>
          </a:xfrm>
          <a:prstGeom prst="rect">
            <a:avLst/>
          </a:prstGeom>
          <a:noFill/>
        </p:spPr>
        <p:txBody>
          <a:bodyPr wrap="none" rtlCol="0">
            <a:spAutoFit/>
          </a:bodyPr>
          <a:lstStyle/>
          <a:p>
            <a:r>
              <a:rPr lang="en-US" sz="2800" b="1" dirty="0">
                <a:solidFill>
                  <a:schemeClr val="bg1"/>
                </a:solidFill>
              </a:rPr>
              <a:t>6</a:t>
            </a:r>
          </a:p>
        </p:txBody>
      </p:sp>
      <p:sp>
        <p:nvSpPr>
          <p:cNvPr id="26" name="TextBox 25"/>
          <p:cNvSpPr txBox="1"/>
          <p:nvPr/>
        </p:nvSpPr>
        <p:spPr>
          <a:xfrm>
            <a:off x="6004863" y="4690870"/>
            <a:ext cx="367408" cy="523220"/>
          </a:xfrm>
          <a:prstGeom prst="rect">
            <a:avLst/>
          </a:prstGeom>
          <a:noFill/>
        </p:spPr>
        <p:txBody>
          <a:bodyPr wrap="none" rtlCol="0">
            <a:spAutoFit/>
          </a:bodyPr>
          <a:lstStyle/>
          <a:p>
            <a:r>
              <a:rPr lang="en-US" sz="2800" b="1" dirty="0">
                <a:solidFill>
                  <a:schemeClr val="bg1"/>
                </a:solidFill>
              </a:rPr>
              <a:t>4</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Photos\Incoming 17\Incoming 11-17\11-11-17\DSCN3112 Corrected.jpg"/>
          <p:cNvPicPr>
            <a:picLocks noChangeAspect="1" noChangeArrowheads="1"/>
          </p:cNvPicPr>
          <p:nvPr/>
        </p:nvPicPr>
        <p:blipFill>
          <a:blip r:embed="rId3" cstate="print"/>
          <a:srcRect l="5780" r="4913"/>
          <a:stretch>
            <a:fillRect/>
          </a:stretch>
        </p:blipFill>
        <p:spPr bwMode="auto">
          <a:xfrm>
            <a:off x="2" y="0"/>
            <a:ext cx="10976307" cy="8229600"/>
          </a:xfrm>
          <a:prstGeom prst="rect">
            <a:avLst/>
          </a:prstGeom>
          <a:noFill/>
        </p:spPr>
      </p:pic>
      <p:sp>
        <p:nvSpPr>
          <p:cNvPr id="6" name="object 6"/>
          <p:cNvSpPr txBox="1"/>
          <p:nvPr/>
        </p:nvSpPr>
        <p:spPr>
          <a:xfrm>
            <a:off x="69479" y="7974469"/>
            <a:ext cx="1269217" cy="184666"/>
          </a:xfrm>
          <a:prstGeom prst="rect">
            <a:avLst/>
          </a:prstGeom>
        </p:spPr>
        <p:txBody>
          <a:bodyPr vert="horz" wrap="square" lIns="0" tIns="0" rIns="0" bIns="0" rtlCol="0">
            <a:spAutoFit/>
          </a:bodyPr>
          <a:lstStyle/>
          <a:p>
            <a:pPr marL="1369696" indent="-1301116"/>
            <a:r>
              <a:rPr lang="en-US" sz="1200" b="1" dirty="0">
                <a:solidFill>
                  <a:srgbClr val="FFFFFF"/>
                </a:solidFill>
                <a:effectLst>
                  <a:outerShdw blurRad="38100" dist="38100" dir="2700000" algn="tl">
                    <a:srgbClr val="000000">
                      <a:alpha val="43137"/>
                    </a:srgbClr>
                  </a:outerShdw>
                </a:effectLst>
                <a:cs typeface="Arial"/>
              </a:rPr>
              <a:t>November 2017</a:t>
            </a:r>
            <a:endParaRPr lang="en-US" sz="1200" dirty="0">
              <a:effectLst>
                <a:outerShdw blurRad="38100" dist="38100" dir="2700000" algn="tl">
                  <a:srgbClr val="000000">
                    <a:alpha val="43137"/>
                  </a:srgbClr>
                </a:outerShdw>
              </a:effectLst>
              <a:cs typeface="Arial"/>
            </a:endParaRPr>
          </a:p>
        </p:txBody>
      </p:sp>
      <p:pic>
        <p:nvPicPr>
          <p:cNvPr id="7" name="Picture 2"/>
          <p:cNvPicPr>
            <a:picLocks noChangeAspect="1" noChangeArrowheads="1"/>
          </p:cNvPicPr>
          <p:nvPr/>
        </p:nvPicPr>
        <p:blipFill>
          <a:blip r:embed="rId4" cstate="print"/>
          <a:srcRect/>
          <a:stretch>
            <a:fillRect/>
          </a:stretch>
        </p:blipFill>
        <p:spPr bwMode="auto">
          <a:xfrm>
            <a:off x="10601946" y="7717690"/>
            <a:ext cx="287974" cy="429600"/>
          </a:xfrm>
          <a:prstGeom prst="rect">
            <a:avLst/>
          </a:prstGeom>
          <a:noFill/>
          <a:ln w="9525">
            <a:noFill/>
            <a:miter lim="800000"/>
            <a:headEnd/>
            <a:tailEnd/>
          </a:ln>
          <a:effectLst/>
        </p:spPr>
      </p:pic>
      <p:sp>
        <p:nvSpPr>
          <p:cNvPr id="9" name="TextBox 8"/>
          <p:cNvSpPr txBox="1"/>
          <p:nvPr/>
        </p:nvSpPr>
        <p:spPr>
          <a:xfrm>
            <a:off x="10042837" y="7207778"/>
            <a:ext cx="340158" cy="461665"/>
          </a:xfrm>
          <a:prstGeom prst="rect">
            <a:avLst/>
          </a:prstGeom>
          <a:noFill/>
        </p:spPr>
        <p:txBody>
          <a:bodyPr wrap="none" rtlCol="0">
            <a:spAutoFit/>
          </a:bodyPr>
          <a:lstStyle/>
          <a:p>
            <a:r>
              <a:rPr lang="en-US" sz="2400" b="1" dirty="0">
                <a:solidFill>
                  <a:schemeClr val="bg1"/>
                </a:solidFill>
              </a:rPr>
              <a:t>5</a:t>
            </a:r>
          </a:p>
        </p:txBody>
      </p:sp>
      <p:sp>
        <p:nvSpPr>
          <p:cNvPr id="10" name="TextBox 9"/>
          <p:cNvSpPr txBox="1"/>
          <p:nvPr/>
        </p:nvSpPr>
        <p:spPr>
          <a:xfrm>
            <a:off x="8078715" y="6649508"/>
            <a:ext cx="381836" cy="523220"/>
          </a:xfrm>
          <a:prstGeom prst="rect">
            <a:avLst/>
          </a:prstGeom>
          <a:noFill/>
        </p:spPr>
        <p:txBody>
          <a:bodyPr wrap="none" rtlCol="0">
            <a:spAutoFit/>
          </a:bodyPr>
          <a:lstStyle/>
          <a:p>
            <a:pPr algn="ctr"/>
            <a:r>
              <a:rPr lang="en-US" sz="2800" b="1" dirty="0">
                <a:solidFill>
                  <a:schemeClr val="bg1"/>
                </a:solidFill>
              </a:rPr>
              <a:t>X</a:t>
            </a:r>
          </a:p>
        </p:txBody>
      </p:sp>
      <p:cxnSp>
        <p:nvCxnSpPr>
          <p:cNvPr id="8" name="Straight Arrow Connector 7"/>
          <p:cNvCxnSpPr/>
          <p:nvPr/>
        </p:nvCxnSpPr>
        <p:spPr>
          <a:xfrm flipV="1">
            <a:off x="5255972" y="4455685"/>
            <a:ext cx="518463" cy="2"/>
          </a:xfrm>
          <a:prstGeom prst="straightConnector1">
            <a:avLst/>
          </a:prstGeom>
          <a:ln w="44450">
            <a:solidFill>
              <a:srgbClr val="FFFF00"/>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6235291" y="4455685"/>
            <a:ext cx="460856" cy="4757"/>
          </a:xfrm>
          <a:prstGeom prst="straightConnector1">
            <a:avLst/>
          </a:prstGeom>
          <a:ln w="44450">
            <a:solidFill>
              <a:srgbClr val="FFFF00"/>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774435" y="4167650"/>
            <a:ext cx="386644" cy="523220"/>
          </a:xfrm>
          <a:prstGeom prst="rect">
            <a:avLst/>
          </a:prstGeom>
          <a:noFill/>
        </p:spPr>
        <p:txBody>
          <a:bodyPr wrap="square" rtlCol="0">
            <a:spAutoFit/>
          </a:bodyPr>
          <a:lstStyle/>
          <a:p>
            <a:pPr algn="ctr"/>
            <a:r>
              <a:rPr lang="en-US" sz="2800" b="1" dirty="0">
                <a:solidFill>
                  <a:schemeClr val="bg1"/>
                </a:solidFill>
              </a:rPr>
              <a:t>B</a:t>
            </a:r>
          </a:p>
        </p:txBody>
      </p:sp>
      <p:sp>
        <p:nvSpPr>
          <p:cNvPr id="13" name="TextBox 12"/>
          <p:cNvSpPr txBox="1"/>
          <p:nvPr/>
        </p:nvSpPr>
        <p:spPr>
          <a:xfrm>
            <a:off x="10586156" y="6476687"/>
            <a:ext cx="386644" cy="523220"/>
          </a:xfrm>
          <a:prstGeom prst="rect">
            <a:avLst/>
          </a:prstGeom>
          <a:noFill/>
        </p:spPr>
        <p:txBody>
          <a:bodyPr wrap="square" rtlCol="0">
            <a:spAutoFit/>
          </a:bodyPr>
          <a:lstStyle/>
          <a:p>
            <a:pPr algn="ctr"/>
            <a:r>
              <a:rPr lang="en-US" sz="2800" b="1" dirty="0">
                <a:solidFill>
                  <a:schemeClr val="bg1"/>
                </a:solidFill>
              </a:rPr>
              <a:t>A</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Photos\Incoming 17\Incoming 11-17\11-11-17\DSCN3112 Corrected.jpg"/>
          <p:cNvPicPr>
            <a:picLocks noChangeAspect="1" noChangeArrowheads="1"/>
          </p:cNvPicPr>
          <p:nvPr/>
        </p:nvPicPr>
        <p:blipFill>
          <a:blip r:embed="rId3" cstate="print"/>
          <a:srcRect l="5780" r="4913"/>
          <a:stretch>
            <a:fillRect/>
          </a:stretch>
        </p:blipFill>
        <p:spPr bwMode="auto">
          <a:xfrm>
            <a:off x="2" y="0"/>
            <a:ext cx="10976307" cy="8229600"/>
          </a:xfrm>
          <a:prstGeom prst="rect">
            <a:avLst/>
          </a:prstGeom>
          <a:noFill/>
        </p:spPr>
      </p:pic>
      <p:sp>
        <p:nvSpPr>
          <p:cNvPr id="13" name="TextBox 12"/>
          <p:cNvSpPr txBox="1"/>
          <p:nvPr/>
        </p:nvSpPr>
        <p:spPr>
          <a:xfrm>
            <a:off x="1749852" y="2606181"/>
            <a:ext cx="681598" cy="707886"/>
          </a:xfrm>
          <a:prstGeom prst="rect">
            <a:avLst/>
          </a:prstGeom>
          <a:noFill/>
        </p:spPr>
        <p:txBody>
          <a:bodyPr wrap="none" rtlCol="0">
            <a:spAutoFit/>
          </a:bodyPr>
          <a:lstStyle/>
          <a:p>
            <a:pPr algn="ctr"/>
            <a:r>
              <a:rPr lang="en-US" sz="4000" b="1" dirty="0"/>
              <a:t>3?</a:t>
            </a:r>
          </a:p>
        </p:txBody>
      </p:sp>
      <p:sp>
        <p:nvSpPr>
          <p:cNvPr id="14" name="TextBox 13"/>
          <p:cNvSpPr txBox="1"/>
          <p:nvPr/>
        </p:nvSpPr>
        <p:spPr>
          <a:xfrm>
            <a:off x="1687363" y="2559411"/>
            <a:ext cx="681598" cy="707886"/>
          </a:xfrm>
          <a:prstGeom prst="rect">
            <a:avLst/>
          </a:prstGeom>
          <a:noFill/>
        </p:spPr>
        <p:txBody>
          <a:bodyPr wrap="none" rtlCol="0">
            <a:spAutoFit/>
          </a:bodyPr>
          <a:lstStyle/>
          <a:p>
            <a:pPr algn="ctr"/>
            <a:r>
              <a:rPr lang="en-US" sz="4000" b="1" dirty="0"/>
              <a:t>2?</a:t>
            </a:r>
          </a:p>
        </p:txBody>
      </p:sp>
      <p:sp>
        <p:nvSpPr>
          <p:cNvPr id="15" name="TextBox 14"/>
          <p:cNvSpPr txBox="1"/>
          <p:nvPr/>
        </p:nvSpPr>
        <p:spPr>
          <a:xfrm>
            <a:off x="1699153" y="2577886"/>
            <a:ext cx="681598" cy="707886"/>
          </a:xfrm>
          <a:prstGeom prst="rect">
            <a:avLst/>
          </a:prstGeom>
          <a:noFill/>
        </p:spPr>
        <p:txBody>
          <a:bodyPr wrap="none" rtlCol="0">
            <a:spAutoFit/>
          </a:bodyPr>
          <a:lstStyle/>
          <a:p>
            <a:pPr algn="ctr"/>
            <a:r>
              <a:rPr lang="en-US" sz="4000" b="1" dirty="0">
                <a:solidFill>
                  <a:schemeClr val="bg1"/>
                </a:solidFill>
              </a:rPr>
              <a:t>3?</a:t>
            </a:r>
          </a:p>
        </p:txBody>
      </p:sp>
      <p:sp>
        <p:nvSpPr>
          <p:cNvPr id="6" name="object 6"/>
          <p:cNvSpPr txBox="1"/>
          <p:nvPr/>
        </p:nvSpPr>
        <p:spPr>
          <a:xfrm>
            <a:off x="69479" y="7974469"/>
            <a:ext cx="1269217" cy="184666"/>
          </a:xfrm>
          <a:prstGeom prst="rect">
            <a:avLst/>
          </a:prstGeom>
        </p:spPr>
        <p:txBody>
          <a:bodyPr vert="horz" wrap="square" lIns="0" tIns="0" rIns="0" bIns="0" rtlCol="0">
            <a:spAutoFit/>
          </a:bodyPr>
          <a:lstStyle/>
          <a:p>
            <a:pPr marL="1369696" indent="-1301116"/>
            <a:r>
              <a:rPr lang="en-US" sz="1200" b="1" dirty="0">
                <a:solidFill>
                  <a:srgbClr val="FFFFFF"/>
                </a:solidFill>
                <a:effectLst>
                  <a:outerShdw blurRad="38100" dist="38100" dir="2700000" algn="tl">
                    <a:srgbClr val="000000">
                      <a:alpha val="43137"/>
                    </a:srgbClr>
                  </a:outerShdw>
                </a:effectLst>
                <a:cs typeface="Arial"/>
              </a:rPr>
              <a:t>November 2017</a:t>
            </a:r>
            <a:endParaRPr lang="en-US" sz="1200" dirty="0">
              <a:effectLst>
                <a:outerShdw blurRad="38100" dist="38100" dir="2700000" algn="tl">
                  <a:srgbClr val="000000">
                    <a:alpha val="43137"/>
                  </a:srgbClr>
                </a:outerShdw>
              </a:effectLst>
              <a:cs typeface="Arial"/>
            </a:endParaRPr>
          </a:p>
        </p:txBody>
      </p:sp>
      <p:pic>
        <p:nvPicPr>
          <p:cNvPr id="7" name="Picture 2"/>
          <p:cNvPicPr>
            <a:picLocks noChangeAspect="1" noChangeArrowheads="1"/>
          </p:cNvPicPr>
          <p:nvPr/>
        </p:nvPicPr>
        <p:blipFill>
          <a:blip r:embed="rId4" cstate="print"/>
          <a:srcRect/>
          <a:stretch>
            <a:fillRect/>
          </a:stretch>
        </p:blipFill>
        <p:spPr bwMode="auto">
          <a:xfrm>
            <a:off x="10601946" y="7717690"/>
            <a:ext cx="287974" cy="429600"/>
          </a:xfrm>
          <a:prstGeom prst="rect">
            <a:avLst/>
          </a:prstGeom>
          <a:noFill/>
          <a:ln w="9525">
            <a:noFill/>
            <a:miter lim="800000"/>
            <a:headEnd/>
            <a:tailEnd/>
          </a:ln>
          <a:effectLst/>
        </p:spPr>
      </p:pic>
      <p:sp>
        <p:nvSpPr>
          <p:cNvPr id="9" name="TextBox 8"/>
          <p:cNvSpPr txBox="1"/>
          <p:nvPr/>
        </p:nvSpPr>
        <p:spPr>
          <a:xfrm>
            <a:off x="10042837" y="7207778"/>
            <a:ext cx="340158" cy="461665"/>
          </a:xfrm>
          <a:prstGeom prst="rect">
            <a:avLst/>
          </a:prstGeom>
          <a:noFill/>
        </p:spPr>
        <p:txBody>
          <a:bodyPr wrap="none" rtlCol="0">
            <a:spAutoFit/>
          </a:bodyPr>
          <a:lstStyle/>
          <a:p>
            <a:r>
              <a:rPr lang="en-US" sz="2400" b="1" dirty="0">
                <a:solidFill>
                  <a:schemeClr val="bg1"/>
                </a:solidFill>
              </a:rPr>
              <a:t>5</a:t>
            </a:r>
          </a:p>
        </p:txBody>
      </p:sp>
      <p:sp>
        <p:nvSpPr>
          <p:cNvPr id="10" name="TextBox 9"/>
          <p:cNvSpPr txBox="1"/>
          <p:nvPr/>
        </p:nvSpPr>
        <p:spPr>
          <a:xfrm>
            <a:off x="8078715" y="6649508"/>
            <a:ext cx="381836" cy="523220"/>
          </a:xfrm>
          <a:prstGeom prst="rect">
            <a:avLst/>
          </a:prstGeom>
          <a:noFill/>
        </p:spPr>
        <p:txBody>
          <a:bodyPr wrap="none" rtlCol="0">
            <a:spAutoFit/>
          </a:bodyPr>
          <a:lstStyle/>
          <a:p>
            <a:pPr algn="ctr"/>
            <a:r>
              <a:rPr lang="en-US" sz="2800" b="1" dirty="0">
                <a:solidFill>
                  <a:schemeClr val="bg1"/>
                </a:solidFill>
              </a:rPr>
              <a:t>X</a:t>
            </a:r>
          </a:p>
        </p:txBody>
      </p:sp>
      <p:sp>
        <p:nvSpPr>
          <p:cNvPr id="8" name="Freeform 7"/>
          <p:cNvSpPr/>
          <p:nvPr/>
        </p:nvSpPr>
        <p:spPr>
          <a:xfrm>
            <a:off x="-1" y="3590223"/>
            <a:ext cx="6062471" cy="4557067"/>
          </a:xfrm>
          <a:custGeom>
            <a:avLst/>
            <a:gdLst>
              <a:gd name="connsiteX0" fmla="*/ 5794408 w 6256422"/>
              <a:gd name="connsiteY0" fmla="*/ 4321743 h 4626543"/>
              <a:gd name="connsiteX1" fmla="*/ 5688531 w 6256422"/>
              <a:gd name="connsiteY1" fmla="*/ 4312118 h 4626543"/>
              <a:gd name="connsiteX2" fmla="*/ 2387065 w 6256422"/>
              <a:gd name="connsiteY2" fmla="*/ 2435192 h 4626543"/>
              <a:gd name="connsiteX3" fmla="*/ 1049154 w 6256422"/>
              <a:gd name="connsiteY3" fmla="*/ 1289785 h 4626543"/>
              <a:gd name="connsiteX4" fmla="*/ 0 w 6256422"/>
              <a:gd name="connsiteY4" fmla="*/ 0 h 4626543"/>
              <a:gd name="connsiteX0" fmla="*/ 5688531 w 5688531"/>
              <a:gd name="connsiteY0" fmla="*/ 4312118 h 4312118"/>
              <a:gd name="connsiteX1" fmla="*/ 2387065 w 5688531"/>
              <a:gd name="connsiteY1" fmla="*/ 2435192 h 4312118"/>
              <a:gd name="connsiteX2" fmla="*/ 1049154 w 5688531"/>
              <a:gd name="connsiteY2" fmla="*/ 1289785 h 4312118"/>
              <a:gd name="connsiteX3" fmla="*/ 0 w 5688531"/>
              <a:gd name="connsiteY3" fmla="*/ 0 h 4312118"/>
              <a:gd name="connsiteX0" fmla="*/ 5688531 w 6612715"/>
              <a:gd name="connsiteY0" fmla="*/ 4312118 h 4812281"/>
              <a:gd name="connsiteX1" fmla="*/ 6062471 w 6612715"/>
              <a:gd name="connsiteY1" fmla="*/ 4499460 h 4812281"/>
              <a:gd name="connsiteX2" fmla="*/ 2387065 w 6612715"/>
              <a:gd name="connsiteY2" fmla="*/ 2435192 h 4812281"/>
              <a:gd name="connsiteX3" fmla="*/ 1049154 w 6612715"/>
              <a:gd name="connsiteY3" fmla="*/ 1289785 h 4812281"/>
              <a:gd name="connsiteX4" fmla="*/ 0 w 6612715"/>
              <a:gd name="connsiteY4" fmla="*/ 0 h 4812281"/>
              <a:gd name="connsiteX0" fmla="*/ 5688531 w 6612715"/>
              <a:gd name="connsiteY0" fmla="*/ 4312118 h 4812281"/>
              <a:gd name="connsiteX1" fmla="*/ 6062471 w 6612715"/>
              <a:gd name="connsiteY1" fmla="*/ 4499460 h 4812281"/>
              <a:gd name="connsiteX2" fmla="*/ 2387065 w 6612715"/>
              <a:gd name="connsiteY2" fmla="*/ 2435192 h 4812281"/>
              <a:gd name="connsiteX3" fmla="*/ 1049154 w 6612715"/>
              <a:gd name="connsiteY3" fmla="*/ 1289785 h 4812281"/>
              <a:gd name="connsiteX4" fmla="*/ 0 w 6612715"/>
              <a:gd name="connsiteY4" fmla="*/ 0 h 4812281"/>
              <a:gd name="connsiteX0" fmla="*/ 5688531 w 6612715"/>
              <a:gd name="connsiteY0" fmla="*/ 4312118 h 4812281"/>
              <a:gd name="connsiteX1" fmla="*/ 6062471 w 6612715"/>
              <a:gd name="connsiteY1" fmla="*/ 4499460 h 4812281"/>
              <a:gd name="connsiteX2" fmla="*/ 2387065 w 6612715"/>
              <a:gd name="connsiteY2" fmla="*/ 2435192 h 4812281"/>
              <a:gd name="connsiteX3" fmla="*/ 1049154 w 6612715"/>
              <a:gd name="connsiteY3" fmla="*/ 1289785 h 4812281"/>
              <a:gd name="connsiteX4" fmla="*/ 0 w 6612715"/>
              <a:gd name="connsiteY4" fmla="*/ 0 h 4812281"/>
              <a:gd name="connsiteX0" fmla="*/ 5688531 w 6612715"/>
              <a:gd name="connsiteY0" fmla="*/ 4312118 h 4812281"/>
              <a:gd name="connsiteX1" fmla="*/ 6062471 w 6612715"/>
              <a:gd name="connsiteY1" fmla="*/ 4499460 h 4812281"/>
              <a:gd name="connsiteX2" fmla="*/ 2387065 w 6612715"/>
              <a:gd name="connsiteY2" fmla="*/ 2435192 h 4812281"/>
              <a:gd name="connsiteX3" fmla="*/ 1049154 w 6612715"/>
              <a:gd name="connsiteY3" fmla="*/ 1289785 h 4812281"/>
              <a:gd name="connsiteX4" fmla="*/ 0 w 6612715"/>
              <a:gd name="connsiteY4" fmla="*/ 0 h 4812281"/>
              <a:gd name="connsiteX0" fmla="*/ 5688531 w 5688531"/>
              <a:gd name="connsiteY0" fmla="*/ 4312118 h 4312118"/>
              <a:gd name="connsiteX1" fmla="*/ 2387065 w 5688531"/>
              <a:gd name="connsiteY1" fmla="*/ 2435192 h 4312118"/>
              <a:gd name="connsiteX2" fmla="*/ 1049154 w 5688531"/>
              <a:gd name="connsiteY2" fmla="*/ 1289785 h 4312118"/>
              <a:gd name="connsiteX3" fmla="*/ 0 w 5688531"/>
              <a:gd name="connsiteY3" fmla="*/ 0 h 4312118"/>
              <a:gd name="connsiteX0" fmla="*/ 6062471 w 6062471"/>
              <a:gd name="connsiteY0" fmla="*/ 4557067 h 4557067"/>
              <a:gd name="connsiteX1" fmla="*/ 2387065 w 6062471"/>
              <a:gd name="connsiteY1" fmla="*/ 2435192 h 4557067"/>
              <a:gd name="connsiteX2" fmla="*/ 1049154 w 6062471"/>
              <a:gd name="connsiteY2" fmla="*/ 1289785 h 4557067"/>
              <a:gd name="connsiteX3" fmla="*/ 0 w 6062471"/>
              <a:gd name="connsiteY3" fmla="*/ 0 h 4557067"/>
            </a:gdLst>
            <a:ahLst/>
            <a:cxnLst>
              <a:cxn ang="0">
                <a:pos x="connsiteX0" y="connsiteY0"/>
              </a:cxn>
              <a:cxn ang="0">
                <a:pos x="connsiteX1" y="connsiteY1"/>
              </a:cxn>
              <a:cxn ang="0">
                <a:pos x="connsiteX2" y="connsiteY2"/>
              </a:cxn>
              <a:cxn ang="0">
                <a:pos x="connsiteX3" y="connsiteY3"/>
              </a:cxn>
            </a:cxnLst>
            <a:rect l="l" t="t" r="r" b="b"/>
            <a:pathLst>
              <a:path w="6062471" h="4557067">
                <a:moveTo>
                  <a:pt x="6062471" y="4557067"/>
                </a:moveTo>
                <a:cubicBezTo>
                  <a:pt x="5374666" y="4166041"/>
                  <a:pt x="3222618" y="2979739"/>
                  <a:pt x="2387065" y="2435192"/>
                </a:cubicBezTo>
                <a:cubicBezTo>
                  <a:pt x="1551512" y="1890645"/>
                  <a:pt x="1446998" y="1695650"/>
                  <a:pt x="1049154" y="1289785"/>
                </a:cubicBezTo>
                <a:cubicBezTo>
                  <a:pt x="651310" y="883920"/>
                  <a:pt x="325655" y="441960"/>
                  <a:pt x="0" y="0"/>
                </a:cubicBezTo>
              </a:path>
            </a:pathLst>
          </a:custGeom>
          <a:ln w="50800">
            <a:solidFill>
              <a:srgbClr val="FFFF00">
                <a:alpha val="75000"/>
              </a:srgb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Freeform 10"/>
          <p:cNvSpPr/>
          <p:nvPr/>
        </p:nvSpPr>
        <p:spPr>
          <a:xfrm>
            <a:off x="143933" y="1851378"/>
            <a:ext cx="7603067" cy="5497689"/>
          </a:xfrm>
          <a:custGeom>
            <a:avLst/>
            <a:gdLst>
              <a:gd name="connsiteX0" fmla="*/ 0 w 7603067"/>
              <a:gd name="connsiteY0" fmla="*/ 146755 h 5497689"/>
              <a:gd name="connsiteX1" fmla="*/ 59267 w 7603067"/>
              <a:gd name="connsiteY1" fmla="*/ 146755 h 5497689"/>
              <a:gd name="connsiteX2" fmla="*/ 948267 w 7603067"/>
              <a:gd name="connsiteY2" fmla="*/ 112889 h 5497689"/>
              <a:gd name="connsiteX3" fmla="*/ 2260600 w 7603067"/>
              <a:gd name="connsiteY3" fmla="*/ 824089 h 5497689"/>
              <a:gd name="connsiteX4" fmla="*/ 4588934 w 7603067"/>
              <a:gd name="connsiteY4" fmla="*/ 2246489 h 5497689"/>
              <a:gd name="connsiteX5" fmla="*/ 5571067 w 7603067"/>
              <a:gd name="connsiteY5" fmla="*/ 3355622 h 5497689"/>
              <a:gd name="connsiteX6" fmla="*/ 6172200 w 7603067"/>
              <a:gd name="connsiteY6" fmla="*/ 4295422 h 5497689"/>
              <a:gd name="connsiteX7" fmla="*/ 7603067 w 7603067"/>
              <a:gd name="connsiteY7" fmla="*/ 5497689 h 5497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03067" h="5497689">
                <a:moveTo>
                  <a:pt x="0" y="146755"/>
                </a:moveTo>
                <a:lnTo>
                  <a:pt x="59267" y="146755"/>
                </a:lnTo>
                <a:cubicBezTo>
                  <a:pt x="217311" y="141111"/>
                  <a:pt x="581378" y="0"/>
                  <a:pt x="948267" y="112889"/>
                </a:cubicBezTo>
                <a:cubicBezTo>
                  <a:pt x="1315156" y="225778"/>
                  <a:pt x="1653822" y="468489"/>
                  <a:pt x="2260600" y="824089"/>
                </a:cubicBezTo>
                <a:cubicBezTo>
                  <a:pt x="2867378" y="1179689"/>
                  <a:pt x="4037190" y="1824567"/>
                  <a:pt x="4588934" y="2246489"/>
                </a:cubicBezTo>
                <a:cubicBezTo>
                  <a:pt x="5140678" y="2668411"/>
                  <a:pt x="5307189" y="3014133"/>
                  <a:pt x="5571067" y="3355622"/>
                </a:cubicBezTo>
                <a:cubicBezTo>
                  <a:pt x="5834945" y="3697111"/>
                  <a:pt x="5833533" y="3938411"/>
                  <a:pt x="6172200" y="4295422"/>
                </a:cubicBezTo>
                <a:cubicBezTo>
                  <a:pt x="6510867" y="4652433"/>
                  <a:pt x="7056967" y="5075061"/>
                  <a:pt x="7603067" y="5497689"/>
                </a:cubicBezTo>
              </a:path>
            </a:pathLst>
          </a:custGeom>
          <a:ln w="50800">
            <a:solidFill>
              <a:srgbClr val="FFFF00">
                <a:alpha val="75000"/>
              </a:srgb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Oval 11"/>
          <p:cNvSpPr/>
          <p:nvPr/>
        </p:nvSpPr>
        <p:spPr>
          <a:xfrm>
            <a:off x="1675283" y="2617018"/>
            <a:ext cx="691284" cy="691284"/>
          </a:xfrm>
          <a:prstGeom prst="ellipse">
            <a:avLst/>
          </a:prstGeom>
          <a:noFill/>
          <a:ln w="635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RP\2trp-forestry\6-aerials\Vande Pol Hillshade No Property Lines 01.jpg"/>
          <p:cNvPicPr preferRelativeResize="0">
            <a:picLocks noChangeAspect="1" noChangeArrowheads="1"/>
          </p:cNvPicPr>
          <p:nvPr/>
        </p:nvPicPr>
        <p:blipFill>
          <a:blip r:embed="rId3" cstate="print"/>
          <a:srcRect l="33636" t="49412" r="45091" b="26824"/>
          <a:stretch>
            <a:fillRect/>
          </a:stretch>
        </p:blipFill>
        <p:spPr bwMode="auto">
          <a:xfrm>
            <a:off x="0" y="0"/>
            <a:ext cx="10974946" cy="8229600"/>
          </a:xfrm>
          <a:prstGeom prst="rect">
            <a:avLst/>
          </a:prstGeom>
          <a:noFill/>
        </p:spPr>
      </p:pic>
      <p:sp>
        <p:nvSpPr>
          <p:cNvPr id="60" name="Freeform 59"/>
          <p:cNvSpPr/>
          <p:nvPr/>
        </p:nvSpPr>
        <p:spPr>
          <a:xfrm>
            <a:off x="5866726" y="16184"/>
            <a:ext cx="2492347" cy="8197232"/>
          </a:xfrm>
          <a:custGeom>
            <a:avLst/>
            <a:gdLst>
              <a:gd name="connsiteX0" fmla="*/ 2492347 w 2492347"/>
              <a:gd name="connsiteY0" fmla="*/ 0 h 8197232"/>
              <a:gd name="connsiteX1" fmla="*/ 2152481 w 2492347"/>
              <a:gd name="connsiteY1" fmla="*/ 898216 h 8197232"/>
              <a:gd name="connsiteX2" fmla="*/ 1780247 w 2492347"/>
              <a:gd name="connsiteY2" fmla="*/ 1950181 h 8197232"/>
              <a:gd name="connsiteX3" fmla="*/ 1610315 w 2492347"/>
              <a:gd name="connsiteY3" fmla="*/ 3050697 h 8197232"/>
              <a:gd name="connsiteX4" fmla="*/ 1448474 w 2492347"/>
              <a:gd name="connsiteY4" fmla="*/ 4021742 h 8197232"/>
              <a:gd name="connsiteX5" fmla="*/ 1092424 w 2492347"/>
              <a:gd name="connsiteY5" fmla="*/ 5017062 h 8197232"/>
              <a:gd name="connsiteX6" fmla="*/ 1270449 w 2492347"/>
              <a:gd name="connsiteY6" fmla="*/ 5988106 h 8197232"/>
              <a:gd name="connsiteX7" fmla="*/ 833479 w 2492347"/>
              <a:gd name="connsiteY7" fmla="*/ 7031979 h 8197232"/>
              <a:gd name="connsiteX8" fmla="*/ 323681 w 2492347"/>
              <a:gd name="connsiteY8" fmla="*/ 7533685 h 8197232"/>
              <a:gd name="connsiteX9" fmla="*/ 0 w 2492347"/>
              <a:gd name="connsiteY9" fmla="*/ 8197232 h 819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92347" h="8197232">
                <a:moveTo>
                  <a:pt x="2492347" y="0"/>
                </a:moveTo>
                <a:cubicBezTo>
                  <a:pt x="2381755" y="286593"/>
                  <a:pt x="2271164" y="573186"/>
                  <a:pt x="2152481" y="898216"/>
                </a:cubicBezTo>
                <a:cubicBezTo>
                  <a:pt x="2033798" y="1223246"/>
                  <a:pt x="1870608" y="1591434"/>
                  <a:pt x="1780247" y="1950181"/>
                </a:cubicBezTo>
                <a:cubicBezTo>
                  <a:pt x="1689886" y="2308928"/>
                  <a:pt x="1665610" y="2705437"/>
                  <a:pt x="1610315" y="3050697"/>
                </a:cubicBezTo>
                <a:cubicBezTo>
                  <a:pt x="1555020" y="3395957"/>
                  <a:pt x="1534789" y="3694015"/>
                  <a:pt x="1448474" y="4021742"/>
                </a:cubicBezTo>
                <a:cubicBezTo>
                  <a:pt x="1362159" y="4349469"/>
                  <a:pt x="1122095" y="4689335"/>
                  <a:pt x="1092424" y="5017062"/>
                </a:cubicBezTo>
                <a:cubicBezTo>
                  <a:pt x="1062753" y="5344789"/>
                  <a:pt x="1313606" y="5652287"/>
                  <a:pt x="1270449" y="5988106"/>
                </a:cubicBezTo>
                <a:cubicBezTo>
                  <a:pt x="1227292" y="6323925"/>
                  <a:pt x="991274" y="6774383"/>
                  <a:pt x="833479" y="7031979"/>
                </a:cubicBezTo>
                <a:cubicBezTo>
                  <a:pt x="675684" y="7289576"/>
                  <a:pt x="462594" y="7339476"/>
                  <a:pt x="323681" y="7533685"/>
                </a:cubicBezTo>
                <a:cubicBezTo>
                  <a:pt x="184768" y="7727894"/>
                  <a:pt x="92384" y="7962563"/>
                  <a:pt x="0" y="8197232"/>
                </a:cubicBezTo>
              </a:path>
            </a:pathLst>
          </a:custGeom>
          <a:ln w="1905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1" name="Straight Arrow Connector 60"/>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53" name="Freeform 52"/>
          <p:cNvSpPr/>
          <p:nvPr/>
        </p:nvSpPr>
        <p:spPr>
          <a:xfrm>
            <a:off x="4254589" y="5131760"/>
            <a:ext cx="2849562" cy="2722590"/>
          </a:xfrm>
          <a:custGeom>
            <a:avLst/>
            <a:gdLst>
              <a:gd name="connsiteX0" fmla="*/ 1293600 w 1500000"/>
              <a:gd name="connsiteY0" fmla="*/ 1017600 h 1038000"/>
              <a:gd name="connsiteX1" fmla="*/ 1473600 w 1500000"/>
              <a:gd name="connsiteY1" fmla="*/ 664800 h 1038000"/>
              <a:gd name="connsiteX2" fmla="*/ 1135200 w 1500000"/>
              <a:gd name="connsiteY2" fmla="*/ 247200 h 1038000"/>
              <a:gd name="connsiteX3" fmla="*/ 710400 w 1500000"/>
              <a:gd name="connsiteY3" fmla="*/ 9600 h 1038000"/>
              <a:gd name="connsiteX4" fmla="*/ 321600 w 1500000"/>
              <a:gd name="connsiteY4" fmla="*/ 304800 h 1038000"/>
              <a:gd name="connsiteX5" fmla="*/ 48000 w 1500000"/>
              <a:gd name="connsiteY5" fmla="*/ 916800 h 1038000"/>
              <a:gd name="connsiteX6" fmla="*/ 33600 w 1500000"/>
              <a:gd name="connsiteY6" fmla="*/ 1032000 h 1038000"/>
              <a:gd name="connsiteX0" fmla="*/ 59825 w 1652829"/>
              <a:gd name="connsiteY0" fmla="*/ 1209747 h 1209747"/>
              <a:gd name="connsiteX1" fmla="*/ 1473600 w 1652829"/>
              <a:gd name="connsiteY1" fmla="*/ 664800 h 1209747"/>
              <a:gd name="connsiteX2" fmla="*/ 1135200 w 1652829"/>
              <a:gd name="connsiteY2" fmla="*/ 247200 h 1209747"/>
              <a:gd name="connsiteX3" fmla="*/ 710400 w 1652829"/>
              <a:gd name="connsiteY3" fmla="*/ 9600 h 1209747"/>
              <a:gd name="connsiteX4" fmla="*/ 321600 w 1652829"/>
              <a:gd name="connsiteY4" fmla="*/ 304800 h 1209747"/>
              <a:gd name="connsiteX5" fmla="*/ 48000 w 1652829"/>
              <a:gd name="connsiteY5" fmla="*/ 916800 h 1209747"/>
              <a:gd name="connsiteX6" fmla="*/ 33600 w 1652829"/>
              <a:gd name="connsiteY6" fmla="*/ 1032000 h 1209747"/>
              <a:gd name="connsiteX0" fmla="*/ 59825 w 1474609"/>
              <a:gd name="connsiteY0" fmla="*/ 1209747 h 1209747"/>
              <a:gd name="connsiteX1" fmla="*/ 1141251 w 1474609"/>
              <a:gd name="connsiteY1" fmla="*/ 847176 h 1209747"/>
              <a:gd name="connsiteX2" fmla="*/ 1473600 w 1474609"/>
              <a:gd name="connsiteY2" fmla="*/ 664800 h 1209747"/>
              <a:gd name="connsiteX3" fmla="*/ 1135200 w 1474609"/>
              <a:gd name="connsiteY3" fmla="*/ 247200 h 1209747"/>
              <a:gd name="connsiteX4" fmla="*/ 710400 w 1474609"/>
              <a:gd name="connsiteY4" fmla="*/ 9600 h 1209747"/>
              <a:gd name="connsiteX5" fmla="*/ 321600 w 1474609"/>
              <a:gd name="connsiteY5" fmla="*/ 304800 h 1209747"/>
              <a:gd name="connsiteX6" fmla="*/ 48000 w 1474609"/>
              <a:gd name="connsiteY6" fmla="*/ 916800 h 1209747"/>
              <a:gd name="connsiteX7" fmla="*/ 33600 w 1474609"/>
              <a:gd name="connsiteY7" fmla="*/ 1032000 h 1209747"/>
              <a:gd name="connsiteX0" fmla="*/ 59825 w 1474609"/>
              <a:gd name="connsiteY0" fmla="*/ 1209747 h 1242965"/>
              <a:gd name="connsiteX1" fmla="*/ 1211965 w 1474609"/>
              <a:gd name="connsiteY1" fmla="*/ 1152140 h 1242965"/>
              <a:gd name="connsiteX2" fmla="*/ 1473600 w 1474609"/>
              <a:gd name="connsiteY2" fmla="*/ 664800 h 1242965"/>
              <a:gd name="connsiteX3" fmla="*/ 1135200 w 1474609"/>
              <a:gd name="connsiteY3" fmla="*/ 247200 h 1242965"/>
              <a:gd name="connsiteX4" fmla="*/ 710400 w 1474609"/>
              <a:gd name="connsiteY4" fmla="*/ 9600 h 1242965"/>
              <a:gd name="connsiteX5" fmla="*/ 321600 w 1474609"/>
              <a:gd name="connsiteY5" fmla="*/ 304800 h 1242965"/>
              <a:gd name="connsiteX6" fmla="*/ 48000 w 1474609"/>
              <a:gd name="connsiteY6" fmla="*/ 916800 h 1242965"/>
              <a:gd name="connsiteX7" fmla="*/ 33600 w 1474609"/>
              <a:gd name="connsiteY7" fmla="*/ 1032000 h 1242965"/>
              <a:gd name="connsiteX0" fmla="*/ 74407 w 1489191"/>
              <a:gd name="connsiteY0" fmla="*/ 1209747 h 1242965"/>
              <a:gd name="connsiteX1" fmla="*/ 1226547 w 1489191"/>
              <a:gd name="connsiteY1" fmla="*/ 1152140 h 1242965"/>
              <a:gd name="connsiteX2" fmla="*/ 1488182 w 1489191"/>
              <a:gd name="connsiteY2" fmla="*/ 664800 h 1242965"/>
              <a:gd name="connsiteX3" fmla="*/ 1149782 w 1489191"/>
              <a:gd name="connsiteY3" fmla="*/ 247200 h 1242965"/>
              <a:gd name="connsiteX4" fmla="*/ 724982 w 1489191"/>
              <a:gd name="connsiteY4" fmla="*/ 9600 h 1242965"/>
              <a:gd name="connsiteX5" fmla="*/ 336182 w 1489191"/>
              <a:gd name="connsiteY5" fmla="*/ 304800 h 1242965"/>
              <a:gd name="connsiteX6" fmla="*/ 62582 w 1489191"/>
              <a:gd name="connsiteY6" fmla="*/ 916800 h 1242965"/>
              <a:gd name="connsiteX7" fmla="*/ 16800 w 1489191"/>
              <a:gd name="connsiteY7" fmla="*/ 1094533 h 1242965"/>
              <a:gd name="connsiteX0" fmla="*/ 765691 w 1489191"/>
              <a:gd name="connsiteY0" fmla="*/ 1382568 h 1382568"/>
              <a:gd name="connsiteX1" fmla="*/ 1226547 w 1489191"/>
              <a:gd name="connsiteY1" fmla="*/ 1152140 h 1382568"/>
              <a:gd name="connsiteX2" fmla="*/ 1488182 w 1489191"/>
              <a:gd name="connsiteY2" fmla="*/ 664800 h 1382568"/>
              <a:gd name="connsiteX3" fmla="*/ 1149782 w 1489191"/>
              <a:gd name="connsiteY3" fmla="*/ 247200 h 1382568"/>
              <a:gd name="connsiteX4" fmla="*/ 724982 w 1489191"/>
              <a:gd name="connsiteY4" fmla="*/ 9600 h 1382568"/>
              <a:gd name="connsiteX5" fmla="*/ 336182 w 1489191"/>
              <a:gd name="connsiteY5" fmla="*/ 304800 h 1382568"/>
              <a:gd name="connsiteX6" fmla="*/ 62582 w 1489191"/>
              <a:gd name="connsiteY6" fmla="*/ 916800 h 1382568"/>
              <a:gd name="connsiteX7" fmla="*/ 16800 w 1489191"/>
              <a:gd name="connsiteY7" fmla="*/ 1094533 h 1382568"/>
              <a:gd name="connsiteX0" fmla="*/ 726688 w 1450188"/>
              <a:gd name="connsiteY0" fmla="*/ 1382568 h 1385567"/>
              <a:gd name="connsiteX1" fmla="*/ 1187544 w 1450188"/>
              <a:gd name="connsiteY1" fmla="*/ 1152140 h 1385567"/>
              <a:gd name="connsiteX2" fmla="*/ 1449179 w 1450188"/>
              <a:gd name="connsiteY2" fmla="*/ 664800 h 1385567"/>
              <a:gd name="connsiteX3" fmla="*/ 1110779 w 1450188"/>
              <a:gd name="connsiteY3" fmla="*/ 247200 h 1385567"/>
              <a:gd name="connsiteX4" fmla="*/ 685979 w 1450188"/>
              <a:gd name="connsiteY4" fmla="*/ 9600 h 1385567"/>
              <a:gd name="connsiteX5" fmla="*/ 297179 w 1450188"/>
              <a:gd name="connsiteY5" fmla="*/ 304800 h 1385567"/>
              <a:gd name="connsiteX6" fmla="*/ 23579 w 1450188"/>
              <a:gd name="connsiteY6" fmla="*/ 916800 h 1385567"/>
              <a:gd name="connsiteX7" fmla="*/ 438653 w 1450188"/>
              <a:gd name="connsiteY7" fmla="*/ 1382567 h 1385567"/>
              <a:gd name="connsiteX0" fmla="*/ 726688 w 1450188"/>
              <a:gd name="connsiteY0" fmla="*/ 1382568 h 1385567"/>
              <a:gd name="connsiteX1" fmla="*/ 1187544 w 1450188"/>
              <a:gd name="connsiteY1" fmla="*/ 1152140 h 1385567"/>
              <a:gd name="connsiteX2" fmla="*/ 1449179 w 1450188"/>
              <a:gd name="connsiteY2" fmla="*/ 664800 h 1385567"/>
              <a:gd name="connsiteX3" fmla="*/ 1110779 w 1450188"/>
              <a:gd name="connsiteY3" fmla="*/ 247200 h 1385567"/>
              <a:gd name="connsiteX4" fmla="*/ 685979 w 1450188"/>
              <a:gd name="connsiteY4" fmla="*/ 9600 h 1385567"/>
              <a:gd name="connsiteX5" fmla="*/ 297179 w 1450188"/>
              <a:gd name="connsiteY5" fmla="*/ 304800 h 1385567"/>
              <a:gd name="connsiteX6" fmla="*/ 23579 w 1450188"/>
              <a:gd name="connsiteY6" fmla="*/ 916800 h 1385567"/>
              <a:gd name="connsiteX7" fmla="*/ 438653 w 1450188"/>
              <a:gd name="connsiteY7" fmla="*/ 1382567 h 1385567"/>
              <a:gd name="connsiteX8" fmla="*/ 726688 w 1450188"/>
              <a:gd name="connsiteY8" fmla="*/ 1382568 h 1385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0188" h="1385567">
                <a:moveTo>
                  <a:pt x="726688" y="1382568"/>
                </a:moveTo>
                <a:cubicBezTo>
                  <a:pt x="906926" y="1322140"/>
                  <a:pt x="1067129" y="1271768"/>
                  <a:pt x="1187544" y="1152140"/>
                </a:cubicBezTo>
                <a:cubicBezTo>
                  <a:pt x="1307959" y="1032512"/>
                  <a:pt x="1450188" y="764796"/>
                  <a:pt x="1449179" y="664800"/>
                </a:cubicBezTo>
                <a:cubicBezTo>
                  <a:pt x="1448171" y="564804"/>
                  <a:pt x="1237979" y="356400"/>
                  <a:pt x="1110779" y="247200"/>
                </a:cubicBezTo>
                <a:cubicBezTo>
                  <a:pt x="983579" y="138000"/>
                  <a:pt x="821579" y="0"/>
                  <a:pt x="685979" y="9600"/>
                </a:cubicBezTo>
                <a:cubicBezTo>
                  <a:pt x="550379" y="19200"/>
                  <a:pt x="407579" y="153600"/>
                  <a:pt x="297179" y="304800"/>
                </a:cubicBezTo>
                <a:cubicBezTo>
                  <a:pt x="186779" y="456000"/>
                  <a:pt x="0" y="737172"/>
                  <a:pt x="23579" y="916800"/>
                </a:cubicBezTo>
                <a:cubicBezTo>
                  <a:pt x="47158" y="1096428"/>
                  <a:pt x="421853" y="1385567"/>
                  <a:pt x="438653" y="1382567"/>
                </a:cubicBezTo>
                <a:lnTo>
                  <a:pt x="726688" y="1382568"/>
                </a:ln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Freeform 53"/>
          <p:cNvSpPr/>
          <p:nvPr/>
        </p:nvSpPr>
        <p:spPr>
          <a:xfrm>
            <a:off x="4321852" y="1769370"/>
            <a:ext cx="3079030" cy="3135580"/>
          </a:xfrm>
          <a:custGeom>
            <a:avLst/>
            <a:gdLst>
              <a:gd name="connsiteX0" fmla="*/ 1539600 w 1706400"/>
              <a:gd name="connsiteY0" fmla="*/ 1554000 h 1941600"/>
              <a:gd name="connsiteX1" fmla="*/ 1669200 w 1706400"/>
              <a:gd name="connsiteY1" fmla="*/ 978000 h 1941600"/>
              <a:gd name="connsiteX2" fmla="*/ 1626000 w 1706400"/>
              <a:gd name="connsiteY2" fmla="*/ 582000 h 1941600"/>
              <a:gd name="connsiteX3" fmla="*/ 1186800 w 1706400"/>
              <a:gd name="connsiteY3" fmla="*/ 63600 h 1941600"/>
              <a:gd name="connsiteX4" fmla="*/ 524400 w 1706400"/>
              <a:gd name="connsiteY4" fmla="*/ 200400 h 1941600"/>
              <a:gd name="connsiteX5" fmla="*/ 99600 w 1706400"/>
              <a:gd name="connsiteY5" fmla="*/ 790800 h 1941600"/>
              <a:gd name="connsiteX6" fmla="*/ 78000 w 1706400"/>
              <a:gd name="connsiteY6" fmla="*/ 1374000 h 1941600"/>
              <a:gd name="connsiteX7" fmla="*/ 567600 w 1706400"/>
              <a:gd name="connsiteY7" fmla="*/ 1856400 h 1941600"/>
              <a:gd name="connsiteX8" fmla="*/ 1388400 w 1706400"/>
              <a:gd name="connsiteY8" fmla="*/ 1885200 h 1941600"/>
              <a:gd name="connsiteX9" fmla="*/ 1496400 w 1706400"/>
              <a:gd name="connsiteY9" fmla="*/ 1611600 h 1941600"/>
              <a:gd name="connsiteX0" fmla="*/ 1644802 w 1811602"/>
              <a:gd name="connsiteY0" fmla="*/ 1554000 h 2368868"/>
              <a:gd name="connsiteX1" fmla="*/ 1774402 w 1811602"/>
              <a:gd name="connsiteY1" fmla="*/ 978000 h 2368868"/>
              <a:gd name="connsiteX2" fmla="*/ 1731202 w 1811602"/>
              <a:gd name="connsiteY2" fmla="*/ 582000 h 2368868"/>
              <a:gd name="connsiteX3" fmla="*/ 1292002 w 1811602"/>
              <a:gd name="connsiteY3" fmla="*/ 63600 h 2368868"/>
              <a:gd name="connsiteX4" fmla="*/ 629602 w 1811602"/>
              <a:gd name="connsiteY4" fmla="*/ 200400 h 2368868"/>
              <a:gd name="connsiteX5" fmla="*/ 204802 w 1811602"/>
              <a:gd name="connsiteY5" fmla="*/ 790800 h 2368868"/>
              <a:gd name="connsiteX6" fmla="*/ 183202 w 1811602"/>
              <a:gd name="connsiteY6" fmla="*/ 1374000 h 2368868"/>
              <a:gd name="connsiteX7" fmla="*/ 1304012 w 1811602"/>
              <a:gd name="connsiteY7" fmla="*/ 2283668 h 2368868"/>
              <a:gd name="connsiteX8" fmla="*/ 1493602 w 1811602"/>
              <a:gd name="connsiteY8" fmla="*/ 1885200 h 2368868"/>
              <a:gd name="connsiteX9" fmla="*/ 1601602 w 1811602"/>
              <a:gd name="connsiteY9" fmla="*/ 1611600 h 236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11602" h="2368868">
                <a:moveTo>
                  <a:pt x="1644802" y="1554000"/>
                </a:moveTo>
                <a:cubicBezTo>
                  <a:pt x="1702402" y="1347000"/>
                  <a:pt x="1760002" y="1140000"/>
                  <a:pt x="1774402" y="978000"/>
                </a:cubicBezTo>
                <a:cubicBezTo>
                  <a:pt x="1788802" y="816000"/>
                  <a:pt x="1811602" y="734400"/>
                  <a:pt x="1731202" y="582000"/>
                </a:cubicBezTo>
                <a:cubicBezTo>
                  <a:pt x="1650802" y="429600"/>
                  <a:pt x="1475602" y="127200"/>
                  <a:pt x="1292002" y="63600"/>
                </a:cubicBezTo>
                <a:cubicBezTo>
                  <a:pt x="1108402" y="0"/>
                  <a:pt x="810802" y="79200"/>
                  <a:pt x="629602" y="200400"/>
                </a:cubicBezTo>
                <a:cubicBezTo>
                  <a:pt x="448402" y="321600"/>
                  <a:pt x="279202" y="595200"/>
                  <a:pt x="204802" y="790800"/>
                </a:cubicBezTo>
                <a:cubicBezTo>
                  <a:pt x="130402" y="986400"/>
                  <a:pt x="0" y="1125189"/>
                  <a:pt x="183202" y="1374000"/>
                </a:cubicBezTo>
                <a:cubicBezTo>
                  <a:pt x="366404" y="1622811"/>
                  <a:pt x="1085612" y="2198468"/>
                  <a:pt x="1304012" y="2283668"/>
                </a:cubicBezTo>
                <a:cubicBezTo>
                  <a:pt x="1522412" y="2368868"/>
                  <a:pt x="1444004" y="1997211"/>
                  <a:pt x="1493602" y="1885200"/>
                </a:cubicBezTo>
                <a:cubicBezTo>
                  <a:pt x="1543200" y="1773189"/>
                  <a:pt x="1625002" y="1728000"/>
                  <a:pt x="1601602" y="1611600"/>
                </a:cubicBezTo>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800"/>
          </a:p>
        </p:txBody>
      </p:sp>
      <p:sp>
        <p:nvSpPr>
          <p:cNvPr id="59" name="Freeform 58"/>
          <p:cNvSpPr/>
          <p:nvPr/>
        </p:nvSpPr>
        <p:spPr>
          <a:xfrm>
            <a:off x="5083147" y="1905675"/>
            <a:ext cx="2191593" cy="2148435"/>
          </a:xfrm>
          <a:custGeom>
            <a:avLst/>
            <a:gdLst>
              <a:gd name="connsiteX0" fmla="*/ 2191593 w 2191593"/>
              <a:gd name="connsiteY0" fmla="*/ 748513 h 2148435"/>
              <a:gd name="connsiteX1" fmla="*/ 1827451 w 2191593"/>
              <a:gd name="connsiteY1" fmla="*/ 117334 h 2148435"/>
              <a:gd name="connsiteX2" fmla="*/ 1228641 w 2191593"/>
              <a:gd name="connsiteY2" fmla="*/ 44506 h 2148435"/>
              <a:gd name="connsiteX3" fmla="*/ 273780 w 2191593"/>
              <a:gd name="connsiteY3" fmla="*/ 165886 h 2148435"/>
              <a:gd name="connsiteX4" fmla="*/ 14835 w 2191593"/>
              <a:gd name="connsiteY4" fmla="*/ 667592 h 2148435"/>
              <a:gd name="connsiteX5" fmla="*/ 184768 w 2191593"/>
              <a:gd name="connsiteY5" fmla="*/ 1047918 h 2148435"/>
              <a:gd name="connsiteX6" fmla="*/ 1042524 w 2191593"/>
              <a:gd name="connsiteY6" fmla="*/ 2148435 h 2148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1593" h="2148435">
                <a:moveTo>
                  <a:pt x="2191593" y="748513"/>
                </a:moveTo>
                <a:cubicBezTo>
                  <a:pt x="2089768" y="491590"/>
                  <a:pt x="1987943" y="234668"/>
                  <a:pt x="1827451" y="117334"/>
                </a:cubicBezTo>
                <a:cubicBezTo>
                  <a:pt x="1666959" y="0"/>
                  <a:pt x="1487586" y="36414"/>
                  <a:pt x="1228641" y="44506"/>
                </a:cubicBezTo>
                <a:cubicBezTo>
                  <a:pt x="969696" y="52598"/>
                  <a:pt x="476081" y="62038"/>
                  <a:pt x="273780" y="165886"/>
                </a:cubicBezTo>
                <a:cubicBezTo>
                  <a:pt x="71479" y="269734"/>
                  <a:pt x="29670" y="520587"/>
                  <a:pt x="14835" y="667592"/>
                </a:cubicBezTo>
                <a:cubicBezTo>
                  <a:pt x="0" y="814597"/>
                  <a:pt x="13487" y="801111"/>
                  <a:pt x="184768" y="1047918"/>
                </a:cubicBezTo>
                <a:cubicBezTo>
                  <a:pt x="356050" y="1294725"/>
                  <a:pt x="699287" y="1721580"/>
                  <a:pt x="1042524" y="2148435"/>
                </a:cubicBezTo>
              </a:path>
            </a:pathLst>
          </a:custGeom>
          <a:ln w="63500">
            <a:solidFill>
              <a:srgbClr val="FFFF00">
                <a:alpha val="76000"/>
              </a:srgb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9" name="Picture 3"/>
          <p:cNvPicPr>
            <a:picLocks noChangeAspect="1" noChangeArrowheads="1"/>
          </p:cNvPicPr>
          <p:nvPr/>
        </p:nvPicPr>
        <p:blipFill>
          <a:blip r:embed="rId4" cstate="print"/>
          <a:srcRect/>
          <a:stretch>
            <a:fillRect/>
          </a:stretch>
        </p:blipFill>
        <p:spPr bwMode="auto">
          <a:xfrm>
            <a:off x="10635324" y="7627313"/>
            <a:ext cx="276515" cy="462370"/>
          </a:xfrm>
          <a:prstGeom prst="rect">
            <a:avLst/>
          </a:prstGeom>
          <a:noFill/>
          <a:ln w="9525">
            <a:noFill/>
            <a:miter lim="800000"/>
            <a:headEnd/>
            <a:tailEnd/>
          </a:ln>
          <a:effectLst/>
        </p:spPr>
      </p:pic>
      <p:sp>
        <p:nvSpPr>
          <p:cNvPr id="63" name="Freeform 62"/>
          <p:cNvSpPr/>
          <p:nvPr/>
        </p:nvSpPr>
        <p:spPr>
          <a:xfrm>
            <a:off x="3642976" y="5094119"/>
            <a:ext cx="1827451" cy="1728210"/>
          </a:xfrm>
          <a:custGeom>
            <a:avLst/>
            <a:gdLst>
              <a:gd name="connsiteX0" fmla="*/ 2191593 w 2191593"/>
              <a:gd name="connsiteY0" fmla="*/ 748513 h 2148435"/>
              <a:gd name="connsiteX1" fmla="*/ 1827451 w 2191593"/>
              <a:gd name="connsiteY1" fmla="*/ 117334 h 2148435"/>
              <a:gd name="connsiteX2" fmla="*/ 1228641 w 2191593"/>
              <a:gd name="connsiteY2" fmla="*/ 44506 h 2148435"/>
              <a:gd name="connsiteX3" fmla="*/ 273780 w 2191593"/>
              <a:gd name="connsiteY3" fmla="*/ 165886 h 2148435"/>
              <a:gd name="connsiteX4" fmla="*/ 14835 w 2191593"/>
              <a:gd name="connsiteY4" fmla="*/ 667592 h 2148435"/>
              <a:gd name="connsiteX5" fmla="*/ 184768 w 2191593"/>
              <a:gd name="connsiteY5" fmla="*/ 1047918 h 2148435"/>
              <a:gd name="connsiteX6" fmla="*/ 1042524 w 2191593"/>
              <a:gd name="connsiteY6" fmla="*/ 2148435 h 2148435"/>
              <a:gd name="connsiteX0" fmla="*/ 2191593 w 2191593"/>
              <a:gd name="connsiteY0" fmla="*/ 748513 h 1728210"/>
              <a:gd name="connsiteX1" fmla="*/ 1827451 w 2191593"/>
              <a:gd name="connsiteY1" fmla="*/ 117334 h 1728210"/>
              <a:gd name="connsiteX2" fmla="*/ 1228641 w 2191593"/>
              <a:gd name="connsiteY2" fmla="*/ 44506 h 1728210"/>
              <a:gd name="connsiteX3" fmla="*/ 273780 w 2191593"/>
              <a:gd name="connsiteY3" fmla="*/ 165886 h 1728210"/>
              <a:gd name="connsiteX4" fmla="*/ 14835 w 2191593"/>
              <a:gd name="connsiteY4" fmla="*/ 667592 h 1728210"/>
              <a:gd name="connsiteX5" fmla="*/ 184768 w 2191593"/>
              <a:gd name="connsiteY5" fmla="*/ 1047918 h 1728210"/>
              <a:gd name="connsiteX6" fmla="*/ 1036926 w 2191593"/>
              <a:gd name="connsiteY6" fmla="*/ 1728210 h 1728210"/>
              <a:gd name="connsiteX0" fmla="*/ 2191593 w 2191593"/>
              <a:gd name="connsiteY0" fmla="*/ 748513 h 1728210"/>
              <a:gd name="connsiteX1" fmla="*/ 1827451 w 2191593"/>
              <a:gd name="connsiteY1" fmla="*/ 117334 h 1728210"/>
              <a:gd name="connsiteX2" fmla="*/ 1228641 w 2191593"/>
              <a:gd name="connsiteY2" fmla="*/ 44506 h 1728210"/>
              <a:gd name="connsiteX3" fmla="*/ 273780 w 2191593"/>
              <a:gd name="connsiteY3" fmla="*/ 165886 h 1728210"/>
              <a:gd name="connsiteX4" fmla="*/ 14835 w 2191593"/>
              <a:gd name="connsiteY4" fmla="*/ 667592 h 1728210"/>
              <a:gd name="connsiteX5" fmla="*/ 184768 w 2191593"/>
              <a:gd name="connsiteY5" fmla="*/ 1047918 h 1728210"/>
              <a:gd name="connsiteX6" fmla="*/ 1036926 w 2191593"/>
              <a:gd name="connsiteY6" fmla="*/ 1728210 h 1728210"/>
              <a:gd name="connsiteX0" fmla="*/ 1827451 w 1827451"/>
              <a:gd name="connsiteY0" fmla="*/ 117334 h 1728210"/>
              <a:gd name="connsiteX1" fmla="*/ 1228641 w 1827451"/>
              <a:gd name="connsiteY1" fmla="*/ 44506 h 1728210"/>
              <a:gd name="connsiteX2" fmla="*/ 273780 w 1827451"/>
              <a:gd name="connsiteY2" fmla="*/ 165886 h 1728210"/>
              <a:gd name="connsiteX3" fmla="*/ 14835 w 1827451"/>
              <a:gd name="connsiteY3" fmla="*/ 667592 h 1728210"/>
              <a:gd name="connsiteX4" fmla="*/ 184768 w 1827451"/>
              <a:gd name="connsiteY4" fmla="*/ 1047918 h 1728210"/>
              <a:gd name="connsiteX5" fmla="*/ 1036926 w 1827451"/>
              <a:gd name="connsiteY5" fmla="*/ 1728210 h 172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7451" h="1728210">
                <a:moveTo>
                  <a:pt x="1827451" y="117334"/>
                </a:moveTo>
                <a:cubicBezTo>
                  <a:pt x="1666959" y="0"/>
                  <a:pt x="1487586" y="36414"/>
                  <a:pt x="1228641" y="44506"/>
                </a:cubicBezTo>
                <a:cubicBezTo>
                  <a:pt x="969696" y="52598"/>
                  <a:pt x="476081" y="62038"/>
                  <a:pt x="273780" y="165886"/>
                </a:cubicBezTo>
                <a:cubicBezTo>
                  <a:pt x="71479" y="269734"/>
                  <a:pt x="29670" y="520587"/>
                  <a:pt x="14835" y="667592"/>
                </a:cubicBezTo>
                <a:cubicBezTo>
                  <a:pt x="0" y="814597"/>
                  <a:pt x="14420" y="871148"/>
                  <a:pt x="184768" y="1047918"/>
                </a:cubicBezTo>
                <a:cubicBezTo>
                  <a:pt x="355117" y="1224688"/>
                  <a:pt x="417079" y="1398746"/>
                  <a:pt x="1036926" y="1728210"/>
                </a:cubicBezTo>
              </a:path>
            </a:pathLst>
          </a:custGeom>
          <a:ln w="63500">
            <a:solidFill>
              <a:srgbClr val="FFFF00">
                <a:alpha val="76000"/>
              </a:srgb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 name="Oval 63"/>
          <p:cNvSpPr/>
          <p:nvPr/>
        </p:nvSpPr>
        <p:spPr>
          <a:xfrm>
            <a:off x="3853793" y="5134702"/>
            <a:ext cx="710895" cy="708308"/>
          </a:xfrm>
          <a:prstGeom prst="ellipse">
            <a:avLst/>
          </a:prstGeom>
          <a:noFill/>
          <a:ln w="635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65" name="TextBox 64"/>
          <p:cNvSpPr txBox="1"/>
          <p:nvPr/>
        </p:nvSpPr>
        <p:spPr>
          <a:xfrm>
            <a:off x="3943257" y="5192309"/>
            <a:ext cx="534122" cy="523220"/>
          </a:xfrm>
          <a:prstGeom prst="rect">
            <a:avLst/>
          </a:prstGeom>
          <a:noFill/>
        </p:spPr>
        <p:txBody>
          <a:bodyPr wrap="none" rtlCol="0">
            <a:spAutoFit/>
          </a:bodyPr>
          <a:lstStyle/>
          <a:p>
            <a:pPr algn="ctr"/>
            <a:r>
              <a:rPr lang="en-US" sz="2800" b="1" dirty="0">
                <a:solidFill>
                  <a:schemeClr val="bg1"/>
                </a:solidFill>
              </a:rPr>
              <a:t>3?</a:t>
            </a:r>
          </a:p>
        </p:txBody>
      </p:sp>
      <p:sp>
        <p:nvSpPr>
          <p:cNvPr id="30" name="TextBox 29"/>
          <p:cNvSpPr txBox="1"/>
          <p:nvPr/>
        </p:nvSpPr>
        <p:spPr>
          <a:xfrm>
            <a:off x="5585310" y="2222586"/>
            <a:ext cx="367408" cy="523220"/>
          </a:xfrm>
          <a:prstGeom prst="rect">
            <a:avLst/>
          </a:prstGeom>
          <a:noFill/>
        </p:spPr>
        <p:txBody>
          <a:bodyPr wrap="none" rtlCol="0">
            <a:spAutoFit/>
          </a:bodyPr>
          <a:lstStyle/>
          <a:p>
            <a:pPr algn="ctr"/>
            <a:r>
              <a:rPr lang="en-US" sz="2800" b="1" dirty="0"/>
              <a:t>3</a:t>
            </a:r>
          </a:p>
        </p:txBody>
      </p:sp>
      <p:sp>
        <p:nvSpPr>
          <p:cNvPr id="32" name="TextBox 31"/>
          <p:cNvSpPr txBox="1"/>
          <p:nvPr/>
        </p:nvSpPr>
        <p:spPr>
          <a:xfrm>
            <a:off x="5522821" y="2175816"/>
            <a:ext cx="367408" cy="523220"/>
          </a:xfrm>
          <a:prstGeom prst="rect">
            <a:avLst/>
          </a:prstGeom>
          <a:noFill/>
        </p:spPr>
        <p:txBody>
          <a:bodyPr wrap="none" rtlCol="0">
            <a:spAutoFit/>
          </a:bodyPr>
          <a:lstStyle/>
          <a:p>
            <a:pPr algn="ctr"/>
            <a:r>
              <a:rPr lang="en-US" sz="2800" b="1" dirty="0"/>
              <a:t>3</a:t>
            </a:r>
          </a:p>
        </p:txBody>
      </p:sp>
      <p:sp>
        <p:nvSpPr>
          <p:cNvPr id="33" name="TextBox 32"/>
          <p:cNvSpPr txBox="1"/>
          <p:nvPr/>
        </p:nvSpPr>
        <p:spPr>
          <a:xfrm>
            <a:off x="5451254" y="2194291"/>
            <a:ext cx="534122" cy="523220"/>
          </a:xfrm>
          <a:prstGeom prst="rect">
            <a:avLst/>
          </a:prstGeom>
          <a:noFill/>
        </p:spPr>
        <p:txBody>
          <a:bodyPr wrap="none" rtlCol="0">
            <a:spAutoFit/>
          </a:bodyPr>
          <a:lstStyle/>
          <a:p>
            <a:pPr algn="ctr"/>
            <a:r>
              <a:rPr lang="en-US" sz="2800" b="1" dirty="0">
                <a:solidFill>
                  <a:schemeClr val="bg1"/>
                </a:solidFill>
              </a:rPr>
              <a:t>3?</a:t>
            </a:r>
          </a:p>
        </p:txBody>
      </p:sp>
      <p:sp>
        <p:nvSpPr>
          <p:cNvPr id="34" name="Oval 33"/>
          <p:cNvSpPr/>
          <p:nvPr/>
        </p:nvSpPr>
        <p:spPr>
          <a:xfrm>
            <a:off x="5351575" y="2132111"/>
            <a:ext cx="710895" cy="708308"/>
          </a:xfrm>
          <a:prstGeom prst="ellipse">
            <a:avLst/>
          </a:prstGeom>
          <a:noFill/>
          <a:ln w="635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7" name="Oval 46"/>
          <p:cNvSpPr/>
          <p:nvPr/>
        </p:nvSpPr>
        <p:spPr>
          <a:xfrm>
            <a:off x="6198587" y="2981041"/>
            <a:ext cx="266517" cy="266518"/>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6292898" y="2501804"/>
            <a:ext cx="393057" cy="523220"/>
          </a:xfrm>
          <a:prstGeom prst="rect">
            <a:avLst/>
          </a:prstGeom>
          <a:noFill/>
        </p:spPr>
        <p:txBody>
          <a:bodyPr wrap="none" rtlCol="0">
            <a:spAutoFit/>
          </a:bodyPr>
          <a:lstStyle/>
          <a:p>
            <a:pPr algn="ctr"/>
            <a:r>
              <a:rPr lang="en-US" sz="2800" dirty="0">
                <a:solidFill>
                  <a:schemeClr val="bg1"/>
                </a:solidFill>
              </a:rPr>
              <a:t>A</a:t>
            </a:r>
          </a:p>
        </p:txBody>
      </p:sp>
      <p:sp>
        <p:nvSpPr>
          <p:cNvPr id="43" name="TextBox 42"/>
          <p:cNvSpPr txBox="1"/>
          <p:nvPr/>
        </p:nvSpPr>
        <p:spPr>
          <a:xfrm>
            <a:off x="5947256" y="3223057"/>
            <a:ext cx="1120820" cy="430887"/>
          </a:xfrm>
          <a:prstGeom prst="rect">
            <a:avLst/>
          </a:prstGeom>
          <a:noFill/>
        </p:spPr>
        <p:txBody>
          <a:bodyPr wrap="none" rtlCol="0">
            <a:spAutoFit/>
          </a:bodyPr>
          <a:lstStyle/>
          <a:p>
            <a:r>
              <a:rPr lang="en-US" b="1" dirty="0">
                <a:solidFill>
                  <a:schemeClr val="bg1"/>
                </a:solidFill>
              </a:rPr>
              <a:t> 24“ 18”</a:t>
            </a:r>
          </a:p>
        </p:txBody>
      </p:sp>
      <p:sp>
        <p:nvSpPr>
          <p:cNvPr id="46" name="Oval 45"/>
          <p:cNvSpPr/>
          <p:nvPr/>
        </p:nvSpPr>
        <p:spPr>
          <a:xfrm>
            <a:off x="6538175" y="2981043"/>
            <a:ext cx="226391" cy="226391"/>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4953435" y="6376910"/>
            <a:ext cx="379715" cy="339587"/>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5406219" y="6942891"/>
            <a:ext cx="379715" cy="339587"/>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5972196" y="6490108"/>
            <a:ext cx="379715" cy="339587"/>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5406219" y="5924129"/>
            <a:ext cx="379715" cy="339587"/>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a:off x="5947256" y="5900617"/>
            <a:ext cx="1019831" cy="430887"/>
          </a:xfrm>
          <a:prstGeom prst="rect">
            <a:avLst/>
          </a:prstGeom>
          <a:noFill/>
        </p:spPr>
        <p:txBody>
          <a:bodyPr wrap="none" rtlCol="0">
            <a:spAutoFit/>
          </a:bodyPr>
          <a:lstStyle/>
          <a:p>
            <a:r>
              <a:rPr lang="en-US" b="1" dirty="0">
                <a:solidFill>
                  <a:schemeClr val="bg1"/>
                </a:solidFill>
              </a:rPr>
              <a:t>4 X 48”</a:t>
            </a:r>
          </a:p>
        </p:txBody>
      </p:sp>
      <p:sp>
        <p:nvSpPr>
          <p:cNvPr id="40" name="TextBox 39"/>
          <p:cNvSpPr txBox="1"/>
          <p:nvPr/>
        </p:nvSpPr>
        <p:spPr>
          <a:xfrm>
            <a:off x="5436808" y="6303866"/>
            <a:ext cx="386644" cy="523220"/>
          </a:xfrm>
          <a:prstGeom prst="rect">
            <a:avLst/>
          </a:prstGeom>
          <a:noFill/>
        </p:spPr>
        <p:txBody>
          <a:bodyPr wrap="none" rtlCol="0">
            <a:spAutoFit/>
          </a:bodyPr>
          <a:lstStyle/>
          <a:p>
            <a:pPr algn="ctr"/>
            <a:r>
              <a:rPr lang="en-US" sz="2800" b="1" dirty="0">
                <a:solidFill>
                  <a:schemeClr val="bg1"/>
                </a:solidFill>
              </a:rPr>
              <a:t>C</a:t>
            </a:r>
          </a:p>
        </p:txBody>
      </p:sp>
      <p:sp>
        <p:nvSpPr>
          <p:cNvPr id="36" name="Freeform 35"/>
          <p:cNvSpPr/>
          <p:nvPr/>
        </p:nvSpPr>
        <p:spPr>
          <a:xfrm>
            <a:off x="6627429" y="-37768"/>
            <a:ext cx="1485529" cy="1257214"/>
          </a:xfrm>
          <a:custGeom>
            <a:avLst/>
            <a:gdLst>
              <a:gd name="connsiteX0" fmla="*/ 692400 w 1005600"/>
              <a:gd name="connsiteY0" fmla="*/ 832800 h 883200"/>
              <a:gd name="connsiteX1" fmla="*/ 980400 w 1005600"/>
              <a:gd name="connsiteY1" fmla="*/ 451200 h 883200"/>
              <a:gd name="connsiteX2" fmla="*/ 541200 w 1005600"/>
              <a:gd name="connsiteY2" fmla="*/ 48000 h 883200"/>
              <a:gd name="connsiteX3" fmla="*/ 15600 w 1005600"/>
              <a:gd name="connsiteY3" fmla="*/ 739200 h 883200"/>
              <a:gd name="connsiteX4" fmla="*/ 634800 w 1005600"/>
              <a:gd name="connsiteY4" fmla="*/ 883200 h 883200"/>
              <a:gd name="connsiteX0" fmla="*/ 533657 w 846857"/>
              <a:gd name="connsiteY0" fmla="*/ 818395 h 868795"/>
              <a:gd name="connsiteX1" fmla="*/ 821657 w 846857"/>
              <a:gd name="connsiteY1" fmla="*/ 436795 h 868795"/>
              <a:gd name="connsiteX2" fmla="*/ 382457 w 846857"/>
              <a:gd name="connsiteY2" fmla="*/ 33595 h 868795"/>
              <a:gd name="connsiteX3" fmla="*/ 15600 w 846857"/>
              <a:gd name="connsiteY3" fmla="*/ 638367 h 868795"/>
              <a:gd name="connsiteX4" fmla="*/ 476057 w 846857"/>
              <a:gd name="connsiteY4" fmla="*/ 868795 h 868795"/>
              <a:gd name="connsiteX0" fmla="*/ 547759 w 875061"/>
              <a:gd name="connsiteY0" fmla="*/ 757893 h 808293"/>
              <a:gd name="connsiteX1" fmla="*/ 835759 w 875061"/>
              <a:gd name="connsiteY1" fmla="*/ 376293 h 808293"/>
              <a:gd name="connsiteX2" fmla="*/ 311949 w 875061"/>
              <a:gd name="connsiteY2" fmla="*/ 33595 h 808293"/>
              <a:gd name="connsiteX3" fmla="*/ 29702 w 875061"/>
              <a:gd name="connsiteY3" fmla="*/ 577865 h 808293"/>
              <a:gd name="connsiteX4" fmla="*/ 490159 w 875061"/>
              <a:gd name="connsiteY4" fmla="*/ 808293 h 808293"/>
              <a:gd name="connsiteX0" fmla="*/ 547759 w 875061"/>
              <a:gd name="connsiteY0" fmla="*/ 748291 h 798691"/>
              <a:gd name="connsiteX1" fmla="*/ 835759 w 875061"/>
              <a:gd name="connsiteY1" fmla="*/ 366691 h 798691"/>
              <a:gd name="connsiteX2" fmla="*/ 311949 w 875061"/>
              <a:gd name="connsiteY2" fmla="*/ 23993 h 798691"/>
              <a:gd name="connsiteX3" fmla="*/ 29702 w 875061"/>
              <a:gd name="connsiteY3" fmla="*/ 568263 h 798691"/>
              <a:gd name="connsiteX4" fmla="*/ 490159 w 875061"/>
              <a:gd name="connsiteY4" fmla="*/ 798691 h 798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5061" h="798691">
                <a:moveTo>
                  <a:pt x="547759" y="748291"/>
                </a:moveTo>
                <a:cubicBezTo>
                  <a:pt x="704359" y="622891"/>
                  <a:pt x="875061" y="487407"/>
                  <a:pt x="835759" y="366691"/>
                </a:cubicBezTo>
                <a:cubicBezTo>
                  <a:pt x="796457" y="245975"/>
                  <a:pt x="472196" y="0"/>
                  <a:pt x="311949" y="23993"/>
                </a:cubicBezTo>
                <a:cubicBezTo>
                  <a:pt x="177606" y="57588"/>
                  <a:pt x="0" y="439147"/>
                  <a:pt x="29702" y="568263"/>
                </a:cubicBezTo>
                <a:cubicBezTo>
                  <a:pt x="59404" y="697379"/>
                  <a:pt x="188359" y="796291"/>
                  <a:pt x="490159" y="798691"/>
                </a:cubicBezTo>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Oval 38"/>
          <p:cNvSpPr/>
          <p:nvPr/>
        </p:nvSpPr>
        <p:spPr>
          <a:xfrm>
            <a:off x="7217346" y="313878"/>
            <a:ext cx="339586" cy="339587"/>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7104151" y="653466"/>
            <a:ext cx="266517" cy="266518"/>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p:cNvSpPr txBox="1"/>
          <p:nvPr/>
        </p:nvSpPr>
        <p:spPr>
          <a:xfrm>
            <a:off x="7675466" y="255131"/>
            <a:ext cx="588623" cy="769441"/>
          </a:xfrm>
          <a:prstGeom prst="rect">
            <a:avLst/>
          </a:prstGeom>
          <a:noFill/>
        </p:spPr>
        <p:txBody>
          <a:bodyPr wrap="none" rtlCol="0">
            <a:spAutoFit/>
          </a:bodyPr>
          <a:lstStyle/>
          <a:p>
            <a:r>
              <a:rPr lang="en-US" b="1" dirty="0">
                <a:solidFill>
                  <a:schemeClr val="bg1"/>
                </a:solidFill>
              </a:rPr>
              <a:t>36”</a:t>
            </a:r>
          </a:p>
          <a:p>
            <a:r>
              <a:rPr lang="en-US" b="1" dirty="0">
                <a:solidFill>
                  <a:schemeClr val="bg1"/>
                </a:solidFill>
              </a:rPr>
              <a:t>24”</a:t>
            </a:r>
          </a:p>
        </p:txBody>
      </p:sp>
      <p:sp>
        <p:nvSpPr>
          <p:cNvPr id="56" name="TextBox 55"/>
          <p:cNvSpPr txBox="1"/>
          <p:nvPr/>
        </p:nvSpPr>
        <p:spPr>
          <a:xfrm>
            <a:off x="6811361" y="197524"/>
            <a:ext cx="386644" cy="523220"/>
          </a:xfrm>
          <a:prstGeom prst="rect">
            <a:avLst/>
          </a:prstGeom>
          <a:noFill/>
        </p:spPr>
        <p:txBody>
          <a:bodyPr wrap="none" rtlCol="0">
            <a:spAutoFit/>
          </a:bodyPr>
          <a:lstStyle/>
          <a:p>
            <a:pPr algn="ctr"/>
            <a:r>
              <a:rPr lang="en-US" sz="2800" dirty="0">
                <a:solidFill>
                  <a:schemeClr val="bg1"/>
                </a:solidFill>
              </a:rPr>
              <a:t>B</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TRP\2trp-forestry\6-aerials\Vande Pol Hillshade No Property Lines 01.jpg"/>
          <p:cNvPicPr preferRelativeResize="0">
            <a:picLocks noChangeAspect="1" noChangeArrowheads="1"/>
          </p:cNvPicPr>
          <p:nvPr/>
        </p:nvPicPr>
        <p:blipFill>
          <a:blip r:embed="rId3" cstate="print"/>
          <a:srcRect l="33636" t="49412" r="45091" b="26824"/>
          <a:stretch>
            <a:fillRect/>
          </a:stretch>
        </p:blipFill>
        <p:spPr bwMode="auto">
          <a:xfrm>
            <a:off x="0" y="0"/>
            <a:ext cx="10974946" cy="8229600"/>
          </a:xfrm>
          <a:prstGeom prst="rect">
            <a:avLst/>
          </a:prstGeom>
          <a:noFill/>
        </p:spPr>
      </p:pic>
      <p:sp>
        <p:nvSpPr>
          <p:cNvPr id="60" name="Freeform 59"/>
          <p:cNvSpPr/>
          <p:nvPr/>
        </p:nvSpPr>
        <p:spPr>
          <a:xfrm>
            <a:off x="5866726" y="16184"/>
            <a:ext cx="2492347" cy="8197232"/>
          </a:xfrm>
          <a:custGeom>
            <a:avLst/>
            <a:gdLst>
              <a:gd name="connsiteX0" fmla="*/ 2492347 w 2492347"/>
              <a:gd name="connsiteY0" fmla="*/ 0 h 8197232"/>
              <a:gd name="connsiteX1" fmla="*/ 2152481 w 2492347"/>
              <a:gd name="connsiteY1" fmla="*/ 898216 h 8197232"/>
              <a:gd name="connsiteX2" fmla="*/ 1780247 w 2492347"/>
              <a:gd name="connsiteY2" fmla="*/ 1950181 h 8197232"/>
              <a:gd name="connsiteX3" fmla="*/ 1610315 w 2492347"/>
              <a:gd name="connsiteY3" fmla="*/ 3050697 h 8197232"/>
              <a:gd name="connsiteX4" fmla="*/ 1448474 w 2492347"/>
              <a:gd name="connsiteY4" fmla="*/ 4021742 h 8197232"/>
              <a:gd name="connsiteX5" fmla="*/ 1092424 w 2492347"/>
              <a:gd name="connsiteY5" fmla="*/ 5017062 h 8197232"/>
              <a:gd name="connsiteX6" fmla="*/ 1270449 w 2492347"/>
              <a:gd name="connsiteY6" fmla="*/ 5988106 h 8197232"/>
              <a:gd name="connsiteX7" fmla="*/ 833479 w 2492347"/>
              <a:gd name="connsiteY7" fmla="*/ 7031979 h 8197232"/>
              <a:gd name="connsiteX8" fmla="*/ 323681 w 2492347"/>
              <a:gd name="connsiteY8" fmla="*/ 7533685 h 8197232"/>
              <a:gd name="connsiteX9" fmla="*/ 0 w 2492347"/>
              <a:gd name="connsiteY9" fmla="*/ 8197232 h 819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92347" h="8197232">
                <a:moveTo>
                  <a:pt x="2492347" y="0"/>
                </a:moveTo>
                <a:cubicBezTo>
                  <a:pt x="2381755" y="286593"/>
                  <a:pt x="2271164" y="573186"/>
                  <a:pt x="2152481" y="898216"/>
                </a:cubicBezTo>
                <a:cubicBezTo>
                  <a:pt x="2033798" y="1223246"/>
                  <a:pt x="1870608" y="1591434"/>
                  <a:pt x="1780247" y="1950181"/>
                </a:cubicBezTo>
                <a:cubicBezTo>
                  <a:pt x="1689886" y="2308928"/>
                  <a:pt x="1665610" y="2705437"/>
                  <a:pt x="1610315" y="3050697"/>
                </a:cubicBezTo>
                <a:cubicBezTo>
                  <a:pt x="1555020" y="3395957"/>
                  <a:pt x="1534789" y="3694015"/>
                  <a:pt x="1448474" y="4021742"/>
                </a:cubicBezTo>
                <a:cubicBezTo>
                  <a:pt x="1362159" y="4349469"/>
                  <a:pt x="1122095" y="4689335"/>
                  <a:pt x="1092424" y="5017062"/>
                </a:cubicBezTo>
                <a:cubicBezTo>
                  <a:pt x="1062753" y="5344789"/>
                  <a:pt x="1313606" y="5652287"/>
                  <a:pt x="1270449" y="5988106"/>
                </a:cubicBezTo>
                <a:cubicBezTo>
                  <a:pt x="1227292" y="6323925"/>
                  <a:pt x="991274" y="6774383"/>
                  <a:pt x="833479" y="7031979"/>
                </a:cubicBezTo>
                <a:cubicBezTo>
                  <a:pt x="675684" y="7289576"/>
                  <a:pt x="462594" y="7339476"/>
                  <a:pt x="323681" y="7533685"/>
                </a:cubicBezTo>
                <a:cubicBezTo>
                  <a:pt x="184768" y="7727894"/>
                  <a:pt x="92384" y="7962563"/>
                  <a:pt x="0" y="8197232"/>
                </a:cubicBezTo>
              </a:path>
            </a:pathLst>
          </a:custGeom>
          <a:ln w="1905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1" name="Straight Arrow Connector 60"/>
          <p:cNvCxnSpPr/>
          <p:nvPr/>
        </p:nvCxnSpPr>
        <p:spPr>
          <a:xfrm>
            <a:off x="10095002" y="443268"/>
            <a:ext cx="691290" cy="0"/>
          </a:xfrm>
          <a:prstGeom prst="straightConnector1">
            <a:avLst/>
          </a:prstGeom>
          <a:ln w="73025">
            <a:solidFill>
              <a:schemeClr val="bg1"/>
            </a:solidFill>
            <a:prstDash val="solid"/>
            <a:tailEnd type="triangle"/>
          </a:ln>
          <a:effectLst>
            <a:innerShdw blurRad="228600" dist="190500" dir="27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9576497" y="111117"/>
            <a:ext cx="526170" cy="664797"/>
          </a:xfrm>
          <a:prstGeom prst="rect">
            <a:avLst/>
          </a:prstGeom>
          <a:noFill/>
        </p:spPr>
        <p:txBody>
          <a:bodyPr wrap="none" lIns="109728" tIns="54864" rIns="109728" bIns="54864" rtlCol="0">
            <a:spAutoFit/>
          </a:bodyPr>
          <a:lstStyle/>
          <a:p>
            <a:r>
              <a:rPr lang="en-US" sz="3600" b="1" dirty="0">
                <a:solidFill>
                  <a:schemeClr val="bg1"/>
                </a:solidFill>
                <a:effectLst>
                  <a:outerShdw blurRad="38100" dist="38100" dir="2700000" algn="tl">
                    <a:srgbClr val="000000">
                      <a:alpha val="43137"/>
                    </a:srgbClr>
                  </a:outerShdw>
                </a:effectLst>
              </a:rPr>
              <a:t>N</a:t>
            </a:r>
          </a:p>
        </p:txBody>
      </p:sp>
      <p:sp>
        <p:nvSpPr>
          <p:cNvPr id="53" name="Freeform 52"/>
          <p:cNvSpPr/>
          <p:nvPr/>
        </p:nvSpPr>
        <p:spPr>
          <a:xfrm>
            <a:off x="4254589" y="5131760"/>
            <a:ext cx="2849562" cy="2722590"/>
          </a:xfrm>
          <a:custGeom>
            <a:avLst/>
            <a:gdLst>
              <a:gd name="connsiteX0" fmla="*/ 1293600 w 1500000"/>
              <a:gd name="connsiteY0" fmla="*/ 1017600 h 1038000"/>
              <a:gd name="connsiteX1" fmla="*/ 1473600 w 1500000"/>
              <a:gd name="connsiteY1" fmla="*/ 664800 h 1038000"/>
              <a:gd name="connsiteX2" fmla="*/ 1135200 w 1500000"/>
              <a:gd name="connsiteY2" fmla="*/ 247200 h 1038000"/>
              <a:gd name="connsiteX3" fmla="*/ 710400 w 1500000"/>
              <a:gd name="connsiteY3" fmla="*/ 9600 h 1038000"/>
              <a:gd name="connsiteX4" fmla="*/ 321600 w 1500000"/>
              <a:gd name="connsiteY4" fmla="*/ 304800 h 1038000"/>
              <a:gd name="connsiteX5" fmla="*/ 48000 w 1500000"/>
              <a:gd name="connsiteY5" fmla="*/ 916800 h 1038000"/>
              <a:gd name="connsiteX6" fmla="*/ 33600 w 1500000"/>
              <a:gd name="connsiteY6" fmla="*/ 1032000 h 1038000"/>
              <a:gd name="connsiteX0" fmla="*/ 59825 w 1652829"/>
              <a:gd name="connsiteY0" fmla="*/ 1209747 h 1209747"/>
              <a:gd name="connsiteX1" fmla="*/ 1473600 w 1652829"/>
              <a:gd name="connsiteY1" fmla="*/ 664800 h 1209747"/>
              <a:gd name="connsiteX2" fmla="*/ 1135200 w 1652829"/>
              <a:gd name="connsiteY2" fmla="*/ 247200 h 1209747"/>
              <a:gd name="connsiteX3" fmla="*/ 710400 w 1652829"/>
              <a:gd name="connsiteY3" fmla="*/ 9600 h 1209747"/>
              <a:gd name="connsiteX4" fmla="*/ 321600 w 1652829"/>
              <a:gd name="connsiteY4" fmla="*/ 304800 h 1209747"/>
              <a:gd name="connsiteX5" fmla="*/ 48000 w 1652829"/>
              <a:gd name="connsiteY5" fmla="*/ 916800 h 1209747"/>
              <a:gd name="connsiteX6" fmla="*/ 33600 w 1652829"/>
              <a:gd name="connsiteY6" fmla="*/ 1032000 h 1209747"/>
              <a:gd name="connsiteX0" fmla="*/ 59825 w 1474609"/>
              <a:gd name="connsiteY0" fmla="*/ 1209747 h 1209747"/>
              <a:gd name="connsiteX1" fmla="*/ 1141251 w 1474609"/>
              <a:gd name="connsiteY1" fmla="*/ 847176 h 1209747"/>
              <a:gd name="connsiteX2" fmla="*/ 1473600 w 1474609"/>
              <a:gd name="connsiteY2" fmla="*/ 664800 h 1209747"/>
              <a:gd name="connsiteX3" fmla="*/ 1135200 w 1474609"/>
              <a:gd name="connsiteY3" fmla="*/ 247200 h 1209747"/>
              <a:gd name="connsiteX4" fmla="*/ 710400 w 1474609"/>
              <a:gd name="connsiteY4" fmla="*/ 9600 h 1209747"/>
              <a:gd name="connsiteX5" fmla="*/ 321600 w 1474609"/>
              <a:gd name="connsiteY5" fmla="*/ 304800 h 1209747"/>
              <a:gd name="connsiteX6" fmla="*/ 48000 w 1474609"/>
              <a:gd name="connsiteY6" fmla="*/ 916800 h 1209747"/>
              <a:gd name="connsiteX7" fmla="*/ 33600 w 1474609"/>
              <a:gd name="connsiteY7" fmla="*/ 1032000 h 1209747"/>
              <a:gd name="connsiteX0" fmla="*/ 59825 w 1474609"/>
              <a:gd name="connsiteY0" fmla="*/ 1209747 h 1242965"/>
              <a:gd name="connsiteX1" fmla="*/ 1211965 w 1474609"/>
              <a:gd name="connsiteY1" fmla="*/ 1152140 h 1242965"/>
              <a:gd name="connsiteX2" fmla="*/ 1473600 w 1474609"/>
              <a:gd name="connsiteY2" fmla="*/ 664800 h 1242965"/>
              <a:gd name="connsiteX3" fmla="*/ 1135200 w 1474609"/>
              <a:gd name="connsiteY3" fmla="*/ 247200 h 1242965"/>
              <a:gd name="connsiteX4" fmla="*/ 710400 w 1474609"/>
              <a:gd name="connsiteY4" fmla="*/ 9600 h 1242965"/>
              <a:gd name="connsiteX5" fmla="*/ 321600 w 1474609"/>
              <a:gd name="connsiteY5" fmla="*/ 304800 h 1242965"/>
              <a:gd name="connsiteX6" fmla="*/ 48000 w 1474609"/>
              <a:gd name="connsiteY6" fmla="*/ 916800 h 1242965"/>
              <a:gd name="connsiteX7" fmla="*/ 33600 w 1474609"/>
              <a:gd name="connsiteY7" fmla="*/ 1032000 h 1242965"/>
              <a:gd name="connsiteX0" fmla="*/ 74407 w 1489191"/>
              <a:gd name="connsiteY0" fmla="*/ 1209747 h 1242965"/>
              <a:gd name="connsiteX1" fmla="*/ 1226547 w 1489191"/>
              <a:gd name="connsiteY1" fmla="*/ 1152140 h 1242965"/>
              <a:gd name="connsiteX2" fmla="*/ 1488182 w 1489191"/>
              <a:gd name="connsiteY2" fmla="*/ 664800 h 1242965"/>
              <a:gd name="connsiteX3" fmla="*/ 1149782 w 1489191"/>
              <a:gd name="connsiteY3" fmla="*/ 247200 h 1242965"/>
              <a:gd name="connsiteX4" fmla="*/ 724982 w 1489191"/>
              <a:gd name="connsiteY4" fmla="*/ 9600 h 1242965"/>
              <a:gd name="connsiteX5" fmla="*/ 336182 w 1489191"/>
              <a:gd name="connsiteY5" fmla="*/ 304800 h 1242965"/>
              <a:gd name="connsiteX6" fmla="*/ 62582 w 1489191"/>
              <a:gd name="connsiteY6" fmla="*/ 916800 h 1242965"/>
              <a:gd name="connsiteX7" fmla="*/ 16800 w 1489191"/>
              <a:gd name="connsiteY7" fmla="*/ 1094533 h 1242965"/>
              <a:gd name="connsiteX0" fmla="*/ 765691 w 1489191"/>
              <a:gd name="connsiteY0" fmla="*/ 1382568 h 1382568"/>
              <a:gd name="connsiteX1" fmla="*/ 1226547 w 1489191"/>
              <a:gd name="connsiteY1" fmla="*/ 1152140 h 1382568"/>
              <a:gd name="connsiteX2" fmla="*/ 1488182 w 1489191"/>
              <a:gd name="connsiteY2" fmla="*/ 664800 h 1382568"/>
              <a:gd name="connsiteX3" fmla="*/ 1149782 w 1489191"/>
              <a:gd name="connsiteY3" fmla="*/ 247200 h 1382568"/>
              <a:gd name="connsiteX4" fmla="*/ 724982 w 1489191"/>
              <a:gd name="connsiteY4" fmla="*/ 9600 h 1382568"/>
              <a:gd name="connsiteX5" fmla="*/ 336182 w 1489191"/>
              <a:gd name="connsiteY5" fmla="*/ 304800 h 1382568"/>
              <a:gd name="connsiteX6" fmla="*/ 62582 w 1489191"/>
              <a:gd name="connsiteY6" fmla="*/ 916800 h 1382568"/>
              <a:gd name="connsiteX7" fmla="*/ 16800 w 1489191"/>
              <a:gd name="connsiteY7" fmla="*/ 1094533 h 1382568"/>
              <a:gd name="connsiteX0" fmla="*/ 726688 w 1450188"/>
              <a:gd name="connsiteY0" fmla="*/ 1382568 h 1385567"/>
              <a:gd name="connsiteX1" fmla="*/ 1187544 w 1450188"/>
              <a:gd name="connsiteY1" fmla="*/ 1152140 h 1385567"/>
              <a:gd name="connsiteX2" fmla="*/ 1449179 w 1450188"/>
              <a:gd name="connsiteY2" fmla="*/ 664800 h 1385567"/>
              <a:gd name="connsiteX3" fmla="*/ 1110779 w 1450188"/>
              <a:gd name="connsiteY3" fmla="*/ 247200 h 1385567"/>
              <a:gd name="connsiteX4" fmla="*/ 685979 w 1450188"/>
              <a:gd name="connsiteY4" fmla="*/ 9600 h 1385567"/>
              <a:gd name="connsiteX5" fmla="*/ 297179 w 1450188"/>
              <a:gd name="connsiteY5" fmla="*/ 304800 h 1385567"/>
              <a:gd name="connsiteX6" fmla="*/ 23579 w 1450188"/>
              <a:gd name="connsiteY6" fmla="*/ 916800 h 1385567"/>
              <a:gd name="connsiteX7" fmla="*/ 438653 w 1450188"/>
              <a:gd name="connsiteY7" fmla="*/ 1382567 h 1385567"/>
              <a:gd name="connsiteX0" fmla="*/ 726688 w 1450188"/>
              <a:gd name="connsiteY0" fmla="*/ 1382568 h 1385567"/>
              <a:gd name="connsiteX1" fmla="*/ 1187544 w 1450188"/>
              <a:gd name="connsiteY1" fmla="*/ 1152140 h 1385567"/>
              <a:gd name="connsiteX2" fmla="*/ 1449179 w 1450188"/>
              <a:gd name="connsiteY2" fmla="*/ 664800 h 1385567"/>
              <a:gd name="connsiteX3" fmla="*/ 1110779 w 1450188"/>
              <a:gd name="connsiteY3" fmla="*/ 247200 h 1385567"/>
              <a:gd name="connsiteX4" fmla="*/ 685979 w 1450188"/>
              <a:gd name="connsiteY4" fmla="*/ 9600 h 1385567"/>
              <a:gd name="connsiteX5" fmla="*/ 297179 w 1450188"/>
              <a:gd name="connsiteY5" fmla="*/ 304800 h 1385567"/>
              <a:gd name="connsiteX6" fmla="*/ 23579 w 1450188"/>
              <a:gd name="connsiteY6" fmla="*/ 916800 h 1385567"/>
              <a:gd name="connsiteX7" fmla="*/ 438653 w 1450188"/>
              <a:gd name="connsiteY7" fmla="*/ 1382567 h 1385567"/>
              <a:gd name="connsiteX8" fmla="*/ 726688 w 1450188"/>
              <a:gd name="connsiteY8" fmla="*/ 1382568 h 1385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0188" h="1385567">
                <a:moveTo>
                  <a:pt x="726688" y="1382568"/>
                </a:moveTo>
                <a:cubicBezTo>
                  <a:pt x="906926" y="1322140"/>
                  <a:pt x="1067129" y="1271768"/>
                  <a:pt x="1187544" y="1152140"/>
                </a:cubicBezTo>
                <a:cubicBezTo>
                  <a:pt x="1307959" y="1032512"/>
                  <a:pt x="1450188" y="764796"/>
                  <a:pt x="1449179" y="664800"/>
                </a:cubicBezTo>
                <a:cubicBezTo>
                  <a:pt x="1448171" y="564804"/>
                  <a:pt x="1237979" y="356400"/>
                  <a:pt x="1110779" y="247200"/>
                </a:cubicBezTo>
                <a:cubicBezTo>
                  <a:pt x="983579" y="138000"/>
                  <a:pt x="821579" y="0"/>
                  <a:pt x="685979" y="9600"/>
                </a:cubicBezTo>
                <a:cubicBezTo>
                  <a:pt x="550379" y="19200"/>
                  <a:pt x="407579" y="153600"/>
                  <a:pt x="297179" y="304800"/>
                </a:cubicBezTo>
                <a:cubicBezTo>
                  <a:pt x="186779" y="456000"/>
                  <a:pt x="0" y="737172"/>
                  <a:pt x="23579" y="916800"/>
                </a:cubicBezTo>
                <a:cubicBezTo>
                  <a:pt x="47158" y="1096428"/>
                  <a:pt x="421853" y="1385567"/>
                  <a:pt x="438653" y="1382567"/>
                </a:cubicBezTo>
                <a:lnTo>
                  <a:pt x="726688" y="1382568"/>
                </a:lnTo>
                <a:close/>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Freeform 53"/>
          <p:cNvSpPr/>
          <p:nvPr/>
        </p:nvSpPr>
        <p:spPr>
          <a:xfrm>
            <a:off x="4321852" y="1769370"/>
            <a:ext cx="3079030" cy="3135580"/>
          </a:xfrm>
          <a:custGeom>
            <a:avLst/>
            <a:gdLst>
              <a:gd name="connsiteX0" fmla="*/ 1539600 w 1706400"/>
              <a:gd name="connsiteY0" fmla="*/ 1554000 h 1941600"/>
              <a:gd name="connsiteX1" fmla="*/ 1669200 w 1706400"/>
              <a:gd name="connsiteY1" fmla="*/ 978000 h 1941600"/>
              <a:gd name="connsiteX2" fmla="*/ 1626000 w 1706400"/>
              <a:gd name="connsiteY2" fmla="*/ 582000 h 1941600"/>
              <a:gd name="connsiteX3" fmla="*/ 1186800 w 1706400"/>
              <a:gd name="connsiteY3" fmla="*/ 63600 h 1941600"/>
              <a:gd name="connsiteX4" fmla="*/ 524400 w 1706400"/>
              <a:gd name="connsiteY4" fmla="*/ 200400 h 1941600"/>
              <a:gd name="connsiteX5" fmla="*/ 99600 w 1706400"/>
              <a:gd name="connsiteY5" fmla="*/ 790800 h 1941600"/>
              <a:gd name="connsiteX6" fmla="*/ 78000 w 1706400"/>
              <a:gd name="connsiteY6" fmla="*/ 1374000 h 1941600"/>
              <a:gd name="connsiteX7" fmla="*/ 567600 w 1706400"/>
              <a:gd name="connsiteY7" fmla="*/ 1856400 h 1941600"/>
              <a:gd name="connsiteX8" fmla="*/ 1388400 w 1706400"/>
              <a:gd name="connsiteY8" fmla="*/ 1885200 h 1941600"/>
              <a:gd name="connsiteX9" fmla="*/ 1496400 w 1706400"/>
              <a:gd name="connsiteY9" fmla="*/ 1611600 h 1941600"/>
              <a:gd name="connsiteX0" fmla="*/ 1644802 w 1811602"/>
              <a:gd name="connsiteY0" fmla="*/ 1554000 h 2368868"/>
              <a:gd name="connsiteX1" fmla="*/ 1774402 w 1811602"/>
              <a:gd name="connsiteY1" fmla="*/ 978000 h 2368868"/>
              <a:gd name="connsiteX2" fmla="*/ 1731202 w 1811602"/>
              <a:gd name="connsiteY2" fmla="*/ 582000 h 2368868"/>
              <a:gd name="connsiteX3" fmla="*/ 1292002 w 1811602"/>
              <a:gd name="connsiteY3" fmla="*/ 63600 h 2368868"/>
              <a:gd name="connsiteX4" fmla="*/ 629602 w 1811602"/>
              <a:gd name="connsiteY4" fmla="*/ 200400 h 2368868"/>
              <a:gd name="connsiteX5" fmla="*/ 204802 w 1811602"/>
              <a:gd name="connsiteY5" fmla="*/ 790800 h 2368868"/>
              <a:gd name="connsiteX6" fmla="*/ 183202 w 1811602"/>
              <a:gd name="connsiteY6" fmla="*/ 1374000 h 2368868"/>
              <a:gd name="connsiteX7" fmla="*/ 1304012 w 1811602"/>
              <a:gd name="connsiteY7" fmla="*/ 2283668 h 2368868"/>
              <a:gd name="connsiteX8" fmla="*/ 1493602 w 1811602"/>
              <a:gd name="connsiteY8" fmla="*/ 1885200 h 2368868"/>
              <a:gd name="connsiteX9" fmla="*/ 1601602 w 1811602"/>
              <a:gd name="connsiteY9" fmla="*/ 1611600 h 236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11602" h="2368868">
                <a:moveTo>
                  <a:pt x="1644802" y="1554000"/>
                </a:moveTo>
                <a:cubicBezTo>
                  <a:pt x="1702402" y="1347000"/>
                  <a:pt x="1760002" y="1140000"/>
                  <a:pt x="1774402" y="978000"/>
                </a:cubicBezTo>
                <a:cubicBezTo>
                  <a:pt x="1788802" y="816000"/>
                  <a:pt x="1811602" y="734400"/>
                  <a:pt x="1731202" y="582000"/>
                </a:cubicBezTo>
                <a:cubicBezTo>
                  <a:pt x="1650802" y="429600"/>
                  <a:pt x="1475602" y="127200"/>
                  <a:pt x="1292002" y="63600"/>
                </a:cubicBezTo>
                <a:cubicBezTo>
                  <a:pt x="1108402" y="0"/>
                  <a:pt x="810802" y="79200"/>
                  <a:pt x="629602" y="200400"/>
                </a:cubicBezTo>
                <a:cubicBezTo>
                  <a:pt x="448402" y="321600"/>
                  <a:pt x="279202" y="595200"/>
                  <a:pt x="204802" y="790800"/>
                </a:cubicBezTo>
                <a:cubicBezTo>
                  <a:pt x="130402" y="986400"/>
                  <a:pt x="0" y="1125189"/>
                  <a:pt x="183202" y="1374000"/>
                </a:cubicBezTo>
                <a:cubicBezTo>
                  <a:pt x="366404" y="1622811"/>
                  <a:pt x="1085612" y="2198468"/>
                  <a:pt x="1304012" y="2283668"/>
                </a:cubicBezTo>
                <a:cubicBezTo>
                  <a:pt x="1522412" y="2368868"/>
                  <a:pt x="1444004" y="1997211"/>
                  <a:pt x="1493602" y="1885200"/>
                </a:cubicBezTo>
                <a:cubicBezTo>
                  <a:pt x="1543200" y="1773189"/>
                  <a:pt x="1625002" y="1728000"/>
                  <a:pt x="1601602" y="1611600"/>
                </a:cubicBezTo>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800"/>
          </a:p>
        </p:txBody>
      </p:sp>
      <p:sp>
        <p:nvSpPr>
          <p:cNvPr id="57" name="TextBox 56"/>
          <p:cNvSpPr txBox="1"/>
          <p:nvPr/>
        </p:nvSpPr>
        <p:spPr>
          <a:xfrm>
            <a:off x="8270643" y="2962803"/>
            <a:ext cx="933269" cy="430887"/>
          </a:xfrm>
          <a:prstGeom prst="rect">
            <a:avLst/>
          </a:prstGeom>
          <a:noFill/>
        </p:spPr>
        <p:txBody>
          <a:bodyPr wrap="none" rtlCol="0">
            <a:spAutoFit/>
          </a:bodyPr>
          <a:lstStyle/>
          <a:p>
            <a:r>
              <a:rPr lang="en-US" b="1" dirty="0">
                <a:solidFill>
                  <a:schemeClr val="bg1"/>
                </a:solidFill>
              </a:rPr>
              <a:t>#2 Log</a:t>
            </a:r>
          </a:p>
        </p:txBody>
      </p:sp>
      <p:cxnSp>
        <p:nvCxnSpPr>
          <p:cNvPr id="58" name="Straight Arrow Connector 57"/>
          <p:cNvCxnSpPr/>
          <p:nvPr/>
        </p:nvCxnSpPr>
        <p:spPr>
          <a:xfrm flipH="1" flipV="1">
            <a:off x="6926575" y="2732232"/>
            <a:ext cx="1257144" cy="382828"/>
          </a:xfrm>
          <a:prstGeom prst="straightConnector1">
            <a:avLst/>
          </a:prstGeom>
          <a:ln w="508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9" name="Freeform 58"/>
          <p:cNvSpPr/>
          <p:nvPr/>
        </p:nvSpPr>
        <p:spPr>
          <a:xfrm>
            <a:off x="5083147" y="1905675"/>
            <a:ext cx="2191593" cy="2148435"/>
          </a:xfrm>
          <a:custGeom>
            <a:avLst/>
            <a:gdLst>
              <a:gd name="connsiteX0" fmla="*/ 2191593 w 2191593"/>
              <a:gd name="connsiteY0" fmla="*/ 748513 h 2148435"/>
              <a:gd name="connsiteX1" fmla="*/ 1827451 w 2191593"/>
              <a:gd name="connsiteY1" fmla="*/ 117334 h 2148435"/>
              <a:gd name="connsiteX2" fmla="*/ 1228641 w 2191593"/>
              <a:gd name="connsiteY2" fmla="*/ 44506 h 2148435"/>
              <a:gd name="connsiteX3" fmla="*/ 273780 w 2191593"/>
              <a:gd name="connsiteY3" fmla="*/ 165886 h 2148435"/>
              <a:gd name="connsiteX4" fmla="*/ 14835 w 2191593"/>
              <a:gd name="connsiteY4" fmla="*/ 667592 h 2148435"/>
              <a:gd name="connsiteX5" fmla="*/ 184768 w 2191593"/>
              <a:gd name="connsiteY5" fmla="*/ 1047918 h 2148435"/>
              <a:gd name="connsiteX6" fmla="*/ 1042524 w 2191593"/>
              <a:gd name="connsiteY6" fmla="*/ 2148435 h 2148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1593" h="2148435">
                <a:moveTo>
                  <a:pt x="2191593" y="748513"/>
                </a:moveTo>
                <a:cubicBezTo>
                  <a:pt x="2089768" y="491590"/>
                  <a:pt x="1987943" y="234668"/>
                  <a:pt x="1827451" y="117334"/>
                </a:cubicBezTo>
                <a:cubicBezTo>
                  <a:pt x="1666959" y="0"/>
                  <a:pt x="1487586" y="36414"/>
                  <a:pt x="1228641" y="44506"/>
                </a:cubicBezTo>
                <a:cubicBezTo>
                  <a:pt x="969696" y="52598"/>
                  <a:pt x="476081" y="62038"/>
                  <a:pt x="273780" y="165886"/>
                </a:cubicBezTo>
                <a:cubicBezTo>
                  <a:pt x="71479" y="269734"/>
                  <a:pt x="29670" y="520587"/>
                  <a:pt x="14835" y="667592"/>
                </a:cubicBezTo>
                <a:cubicBezTo>
                  <a:pt x="0" y="814597"/>
                  <a:pt x="13487" y="801111"/>
                  <a:pt x="184768" y="1047918"/>
                </a:cubicBezTo>
                <a:cubicBezTo>
                  <a:pt x="356050" y="1294725"/>
                  <a:pt x="699287" y="1721580"/>
                  <a:pt x="1042524" y="2148435"/>
                </a:cubicBezTo>
              </a:path>
            </a:pathLst>
          </a:custGeom>
          <a:ln w="63500">
            <a:solidFill>
              <a:srgbClr val="FFFF00">
                <a:alpha val="76000"/>
              </a:srgb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9" name="Picture 3"/>
          <p:cNvPicPr>
            <a:picLocks noChangeAspect="1" noChangeArrowheads="1"/>
          </p:cNvPicPr>
          <p:nvPr/>
        </p:nvPicPr>
        <p:blipFill>
          <a:blip r:embed="rId4" cstate="print"/>
          <a:srcRect/>
          <a:stretch>
            <a:fillRect/>
          </a:stretch>
        </p:blipFill>
        <p:spPr bwMode="auto">
          <a:xfrm>
            <a:off x="10635324" y="7627313"/>
            <a:ext cx="276515" cy="462370"/>
          </a:xfrm>
          <a:prstGeom prst="rect">
            <a:avLst/>
          </a:prstGeom>
          <a:noFill/>
          <a:ln w="9525">
            <a:noFill/>
            <a:miter lim="800000"/>
            <a:headEnd/>
            <a:tailEnd/>
          </a:ln>
          <a:effectLst/>
        </p:spPr>
      </p:pic>
      <p:sp>
        <p:nvSpPr>
          <p:cNvPr id="63" name="Freeform 62"/>
          <p:cNvSpPr/>
          <p:nvPr/>
        </p:nvSpPr>
        <p:spPr>
          <a:xfrm>
            <a:off x="3642976" y="5094119"/>
            <a:ext cx="1827451" cy="1728210"/>
          </a:xfrm>
          <a:custGeom>
            <a:avLst/>
            <a:gdLst>
              <a:gd name="connsiteX0" fmla="*/ 2191593 w 2191593"/>
              <a:gd name="connsiteY0" fmla="*/ 748513 h 2148435"/>
              <a:gd name="connsiteX1" fmla="*/ 1827451 w 2191593"/>
              <a:gd name="connsiteY1" fmla="*/ 117334 h 2148435"/>
              <a:gd name="connsiteX2" fmla="*/ 1228641 w 2191593"/>
              <a:gd name="connsiteY2" fmla="*/ 44506 h 2148435"/>
              <a:gd name="connsiteX3" fmla="*/ 273780 w 2191593"/>
              <a:gd name="connsiteY3" fmla="*/ 165886 h 2148435"/>
              <a:gd name="connsiteX4" fmla="*/ 14835 w 2191593"/>
              <a:gd name="connsiteY4" fmla="*/ 667592 h 2148435"/>
              <a:gd name="connsiteX5" fmla="*/ 184768 w 2191593"/>
              <a:gd name="connsiteY5" fmla="*/ 1047918 h 2148435"/>
              <a:gd name="connsiteX6" fmla="*/ 1042524 w 2191593"/>
              <a:gd name="connsiteY6" fmla="*/ 2148435 h 2148435"/>
              <a:gd name="connsiteX0" fmla="*/ 2191593 w 2191593"/>
              <a:gd name="connsiteY0" fmla="*/ 748513 h 1728210"/>
              <a:gd name="connsiteX1" fmla="*/ 1827451 w 2191593"/>
              <a:gd name="connsiteY1" fmla="*/ 117334 h 1728210"/>
              <a:gd name="connsiteX2" fmla="*/ 1228641 w 2191593"/>
              <a:gd name="connsiteY2" fmla="*/ 44506 h 1728210"/>
              <a:gd name="connsiteX3" fmla="*/ 273780 w 2191593"/>
              <a:gd name="connsiteY3" fmla="*/ 165886 h 1728210"/>
              <a:gd name="connsiteX4" fmla="*/ 14835 w 2191593"/>
              <a:gd name="connsiteY4" fmla="*/ 667592 h 1728210"/>
              <a:gd name="connsiteX5" fmla="*/ 184768 w 2191593"/>
              <a:gd name="connsiteY5" fmla="*/ 1047918 h 1728210"/>
              <a:gd name="connsiteX6" fmla="*/ 1036926 w 2191593"/>
              <a:gd name="connsiteY6" fmla="*/ 1728210 h 1728210"/>
              <a:gd name="connsiteX0" fmla="*/ 2191593 w 2191593"/>
              <a:gd name="connsiteY0" fmla="*/ 748513 h 1728210"/>
              <a:gd name="connsiteX1" fmla="*/ 1827451 w 2191593"/>
              <a:gd name="connsiteY1" fmla="*/ 117334 h 1728210"/>
              <a:gd name="connsiteX2" fmla="*/ 1228641 w 2191593"/>
              <a:gd name="connsiteY2" fmla="*/ 44506 h 1728210"/>
              <a:gd name="connsiteX3" fmla="*/ 273780 w 2191593"/>
              <a:gd name="connsiteY3" fmla="*/ 165886 h 1728210"/>
              <a:gd name="connsiteX4" fmla="*/ 14835 w 2191593"/>
              <a:gd name="connsiteY4" fmla="*/ 667592 h 1728210"/>
              <a:gd name="connsiteX5" fmla="*/ 184768 w 2191593"/>
              <a:gd name="connsiteY5" fmla="*/ 1047918 h 1728210"/>
              <a:gd name="connsiteX6" fmla="*/ 1036926 w 2191593"/>
              <a:gd name="connsiteY6" fmla="*/ 1728210 h 1728210"/>
              <a:gd name="connsiteX0" fmla="*/ 1827451 w 1827451"/>
              <a:gd name="connsiteY0" fmla="*/ 117334 h 1728210"/>
              <a:gd name="connsiteX1" fmla="*/ 1228641 w 1827451"/>
              <a:gd name="connsiteY1" fmla="*/ 44506 h 1728210"/>
              <a:gd name="connsiteX2" fmla="*/ 273780 w 1827451"/>
              <a:gd name="connsiteY2" fmla="*/ 165886 h 1728210"/>
              <a:gd name="connsiteX3" fmla="*/ 14835 w 1827451"/>
              <a:gd name="connsiteY3" fmla="*/ 667592 h 1728210"/>
              <a:gd name="connsiteX4" fmla="*/ 184768 w 1827451"/>
              <a:gd name="connsiteY4" fmla="*/ 1047918 h 1728210"/>
              <a:gd name="connsiteX5" fmla="*/ 1036926 w 1827451"/>
              <a:gd name="connsiteY5" fmla="*/ 1728210 h 172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7451" h="1728210">
                <a:moveTo>
                  <a:pt x="1827451" y="117334"/>
                </a:moveTo>
                <a:cubicBezTo>
                  <a:pt x="1666959" y="0"/>
                  <a:pt x="1487586" y="36414"/>
                  <a:pt x="1228641" y="44506"/>
                </a:cubicBezTo>
                <a:cubicBezTo>
                  <a:pt x="969696" y="52598"/>
                  <a:pt x="476081" y="62038"/>
                  <a:pt x="273780" y="165886"/>
                </a:cubicBezTo>
                <a:cubicBezTo>
                  <a:pt x="71479" y="269734"/>
                  <a:pt x="29670" y="520587"/>
                  <a:pt x="14835" y="667592"/>
                </a:cubicBezTo>
                <a:cubicBezTo>
                  <a:pt x="0" y="814597"/>
                  <a:pt x="14420" y="871148"/>
                  <a:pt x="184768" y="1047918"/>
                </a:cubicBezTo>
                <a:cubicBezTo>
                  <a:pt x="355117" y="1224688"/>
                  <a:pt x="417079" y="1398746"/>
                  <a:pt x="1036926" y="1728210"/>
                </a:cubicBezTo>
              </a:path>
            </a:pathLst>
          </a:custGeom>
          <a:ln w="63500">
            <a:solidFill>
              <a:srgbClr val="FFFF00">
                <a:alpha val="76000"/>
              </a:srgb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 name="Oval 63"/>
          <p:cNvSpPr/>
          <p:nvPr/>
        </p:nvSpPr>
        <p:spPr>
          <a:xfrm>
            <a:off x="3853793" y="5134702"/>
            <a:ext cx="710895" cy="708308"/>
          </a:xfrm>
          <a:prstGeom prst="ellipse">
            <a:avLst/>
          </a:prstGeom>
          <a:noFill/>
          <a:ln w="635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65" name="TextBox 64"/>
          <p:cNvSpPr txBox="1"/>
          <p:nvPr/>
        </p:nvSpPr>
        <p:spPr>
          <a:xfrm>
            <a:off x="3943257" y="5192309"/>
            <a:ext cx="534122" cy="523220"/>
          </a:xfrm>
          <a:prstGeom prst="rect">
            <a:avLst/>
          </a:prstGeom>
          <a:noFill/>
        </p:spPr>
        <p:txBody>
          <a:bodyPr wrap="none" rtlCol="0">
            <a:spAutoFit/>
          </a:bodyPr>
          <a:lstStyle/>
          <a:p>
            <a:pPr algn="ctr"/>
            <a:r>
              <a:rPr lang="en-US" sz="2800" b="1" dirty="0">
                <a:solidFill>
                  <a:schemeClr val="bg1"/>
                </a:solidFill>
              </a:rPr>
              <a:t>3?</a:t>
            </a:r>
          </a:p>
        </p:txBody>
      </p:sp>
      <p:cxnSp>
        <p:nvCxnSpPr>
          <p:cNvPr id="37" name="Straight Connector 36"/>
          <p:cNvCxnSpPr/>
          <p:nvPr/>
        </p:nvCxnSpPr>
        <p:spPr>
          <a:xfrm flipH="1">
            <a:off x="5428793" y="1868127"/>
            <a:ext cx="1497782" cy="5151726"/>
          </a:xfrm>
          <a:prstGeom prst="line">
            <a:avLst/>
          </a:prstGeom>
          <a:ln w="190500">
            <a:solidFill>
              <a:srgbClr val="087E51"/>
            </a:solidFill>
            <a:prstDash val="sysDot"/>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585310" y="2222586"/>
            <a:ext cx="367408" cy="523220"/>
          </a:xfrm>
          <a:prstGeom prst="rect">
            <a:avLst/>
          </a:prstGeom>
          <a:noFill/>
        </p:spPr>
        <p:txBody>
          <a:bodyPr wrap="none" rtlCol="0">
            <a:spAutoFit/>
          </a:bodyPr>
          <a:lstStyle/>
          <a:p>
            <a:pPr algn="ctr"/>
            <a:r>
              <a:rPr lang="en-US" sz="2800" b="1" dirty="0"/>
              <a:t>3</a:t>
            </a:r>
          </a:p>
        </p:txBody>
      </p:sp>
      <p:sp>
        <p:nvSpPr>
          <p:cNvPr id="32" name="TextBox 31"/>
          <p:cNvSpPr txBox="1"/>
          <p:nvPr/>
        </p:nvSpPr>
        <p:spPr>
          <a:xfrm>
            <a:off x="5522821" y="2175816"/>
            <a:ext cx="367408" cy="523220"/>
          </a:xfrm>
          <a:prstGeom prst="rect">
            <a:avLst/>
          </a:prstGeom>
          <a:noFill/>
        </p:spPr>
        <p:txBody>
          <a:bodyPr wrap="none" rtlCol="0">
            <a:spAutoFit/>
          </a:bodyPr>
          <a:lstStyle/>
          <a:p>
            <a:pPr algn="ctr"/>
            <a:r>
              <a:rPr lang="en-US" sz="2800" b="1" dirty="0"/>
              <a:t>3</a:t>
            </a:r>
          </a:p>
        </p:txBody>
      </p:sp>
      <p:sp>
        <p:nvSpPr>
          <p:cNvPr id="33" name="TextBox 32"/>
          <p:cNvSpPr txBox="1"/>
          <p:nvPr/>
        </p:nvSpPr>
        <p:spPr>
          <a:xfrm>
            <a:off x="5451254" y="2194291"/>
            <a:ext cx="534122" cy="523220"/>
          </a:xfrm>
          <a:prstGeom prst="rect">
            <a:avLst/>
          </a:prstGeom>
          <a:noFill/>
        </p:spPr>
        <p:txBody>
          <a:bodyPr wrap="none" rtlCol="0">
            <a:spAutoFit/>
          </a:bodyPr>
          <a:lstStyle/>
          <a:p>
            <a:pPr algn="ctr"/>
            <a:r>
              <a:rPr lang="en-US" sz="2800" b="1" dirty="0">
                <a:solidFill>
                  <a:schemeClr val="bg1"/>
                </a:solidFill>
              </a:rPr>
              <a:t>3?</a:t>
            </a:r>
          </a:p>
        </p:txBody>
      </p:sp>
      <p:sp>
        <p:nvSpPr>
          <p:cNvPr id="34" name="Oval 33"/>
          <p:cNvSpPr/>
          <p:nvPr/>
        </p:nvSpPr>
        <p:spPr>
          <a:xfrm>
            <a:off x="5351575" y="2132111"/>
            <a:ext cx="710895" cy="708308"/>
          </a:xfrm>
          <a:prstGeom prst="ellipse">
            <a:avLst/>
          </a:prstGeom>
          <a:noFill/>
          <a:ln w="635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7" name="Oval 46"/>
          <p:cNvSpPr/>
          <p:nvPr/>
        </p:nvSpPr>
        <p:spPr>
          <a:xfrm>
            <a:off x="6198587" y="2981041"/>
            <a:ext cx="266517" cy="266518"/>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Connector 47"/>
          <p:cNvCxnSpPr/>
          <p:nvPr/>
        </p:nvCxnSpPr>
        <p:spPr>
          <a:xfrm flipH="1">
            <a:off x="6523326" y="2789839"/>
            <a:ext cx="115215" cy="633677"/>
          </a:xfrm>
          <a:prstGeom prst="line">
            <a:avLst/>
          </a:prstGeom>
          <a:ln w="190500">
            <a:solidFill>
              <a:srgbClr val="087E51"/>
            </a:solidFill>
            <a:prstDash val="solid"/>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6292898" y="2501804"/>
            <a:ext cx="393057" cy="523220"/>
          </a:xfrm>
          <a:prstGeom prst="rect">
            <a:avLst/>
          </a:prstGeom>
          <a:noFill/>
        </p:spPr>
        <p:txBody>
          <a:bodyPr wrap="none" rtlCol="0">
            <a:spAutoFit/>
          </a:bodyPr>
          <a:lstStyle/>
          <a:p>
            <a:pPr algn="ctr"/>
            <a:r>
              <a:rPr lang="en-US" sz="2800" dirty="0">
                <a:solidFill>
                  <a:schemeClr val="bg1"/>
                </a:solidFill>
              </a:rPr>
              <a:t>A</a:t>
            </a:r>
          </a:p>
        </p:txBody>
      </p:sp>
      <p:sp>
        <p:nvSpPr>
          <p:cNvPr id="43" name="TextBox 42"/>
          <p:cNvSpPr txBox="1"/>
          <p:nvPr/>
        </p:nvSpPr>
        <p:spPr>
          <a:xfrm>
            <a:off x="5947256" y="3223057"/>
            <a:ext cx="1120820" cy="430887"/>
          </a:xfrm>
          <a:prstGeom prst="rect">
            <a:avLst/>
          </a:prstGeom>
          <a:noFill/>
        </p:spPr>
        <p:txBody>
          <a:bodyPr wrap="none" rtlCol="0">
            <a:spAutoFit/>
          </a:bodyPr>
          <a:lstStyle/>
          <a:p>
            <a:r>
              <a:rPr lang="en-US" b="1" dirty="0">
                <a:solidFill>
                  <a:schemeClr val="bg1"/>
                </a:solidFill>
              </a:rPr>
              <a:t> 24“ 18”</a:t>
            </a:r>
          </a:p>
        </p:txBody>
      </p:sp>
      <p:sp>
        <p:nvSpPr>
          <p:cNvPr id="46" name="Oval 45"/>
          <p:cNvSpPr/>
          <p:nvPr/>
        </p:nvSpPr>
        <p:spPr>
          <a:xfrm>
            <a:off x="6538175" y="2981043"/>
            <a:ext cx="226391" cy="226391"/>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4953435" y="6376910"/>
            <a:ext cx="379715" cy="339587"/>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5406219" y="6942891"/>
            <a:ext cx="379715" cy="339587"/>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5972196" y="6490108"/>
            <a:ext cx="379715" cy="339587"/>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5406219" y="5924129"/>
            <a:ext cx="379715" cy="339587"/>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a:off x="5947256" y="5900617"/>
            <a:ext cx="1019831" cy="430887"/>
          </a:xfrm>
          <a:prstGeom prst="rect">
            <a:avLst/>
          </a:prstGeom>
          <a:noFill/>
        </p:spPr>
        <p:txBody>
          <a:bodyPr wrap="none" rtlCol="0">
            <a:spAutoFit/>
          </a:bodyPr>
          <a:lstStyle/>
          <a:p>
            <a:r>
              <a:rPr lang="en-US" b="1" dirty="0">
                <a:solidFill>
                  <a:schemeClr val="bg1"/>
                </a:solidFill>
              </a:rPr>
              <a:t>4 X 48”</a:t>
            </a:r>
          </a:p>
        </p:txBody>
      </p:sp>
      <p:sp>
        <p:nvSpPr>
          <p:cNvPr id="40" name="TextBox 39"/>
          <p:cNvSpPr txBox="1"/>
          <p:nvPr/>
        </p:nvSpPr>
        <p:spPr>
          <a:xfrm>
            <a:off x="5436808" y="6303866"/>
            <a:ext cx="386644" cy="523220"/>
          </a:xfrm>
          <a:prstGeom prst="rect">
            <a:avLst/>
          </a:prstGeom>
          <a:noFill/>
        </p:spPr>
        <p:txBody>
          <a:bodyPr wrap="none" rtlCol="0">
            <a:spAutoFit/>
          </a:bodyPr>
          <a:lstStyle/>
          <a:p>
            <a:pPr algn="ctr"/>
            <a:r>
              <a:rPr lang="en-US" sz="2800" b="1" dirty="0">
                <a:solidFill>
                  <a:schemeClr val="bg1"/>
                </a:solidFill>
              </a:rPr>
              <a:t>C</a:t>
            </a:r>
          </a:p>
        </p:txBody>
      </p:sp>
      <p:sp>
        <p:nvSpPr>
          <p:cNvPr id="36" name="Freeform 35"/>
          <p:cNvSpPr/>
          <p:nvPr/>
        </p:nvSpPr>
        <p:spPr>
          <a:xfrm>
            <a:off x="6627429" y="-37768"/>
            <a:ext cx="1485529" cy="1257214"/>
          </a:xfrm>
          <a:custGeom>
            <a:avLst/>
            <a:gdLst>
              <a:gd name="connsiteX0" fmla="*/ 692400 w 1005600"/>
              <a:gd name="connsiteY0" fmla="*/ 832800 h 883200"/>
              <a:gd name="connsiteX1" fmla="*/ 980400 w 1005600"/>
              <a:gd name="connsiteY1" fmla="*/ 451200 h 883200"/>
              <a:gd name="connsiteX2" fmla="*/ 541200 w 1005600"/>
              <a:gd name="connsiteY2" fmla="*/ 48000 h 883200"/>
              <a:gd name="connsiteX3" fmla="*/ 15600 w 1005600"/>
              <a:gd name="connsiteY3" fmla="*/ 739200 h 883200"/>
              <a:gd name="connsiteX4" fmla="*/ 634800 w 1005600"/>
              <a:gd name="connsiteY4" fmla="*/ 883200 h 883200"/>
              <a:gd name="connsiteX0" fmla="*/ 533657 w 846857"/>
              <a:gd name="connsiteY0" fmla="*/ 818395 h 868795"/>
              <a:gd name="connsiteX1" fmla="*/ 821657 w 846857"/>
              <a:gd name="connsiteY1" fmla="*/ 436795 h 868795"/>
              <a:gd name="connsiteX2" fmla="*/ 382457 w 846857"/>
              <a:gd name="connsiteY2" fmla="*/ 33595 h 868795"/>
              <a:gd name="connsiteX3" fmla="*/ 15600 w 846857"/>
              <a:gd name="connsiteY3" fmla="*/ 638367 h 868795"/>
              <a:gd name="connsiteX4" fmla="*/ 476057 w 846857"/>
              <a:gd name="connsiteY4" fmla="*/ 868795 h 868795"/>
              <a:gd name="connsiteX0" fmla="*/ 547759 w 875061"/>
              <a:gd name="connsiteY0" fmla="*/ 757893 h 808293"/>
              <a:gd name="connsiteX1" fmla="*/ 835759 w 875061"/>
              <a:gd name="connsiteY1" fmla="*/ 376293 h 808293"/>
              <a:gd name="connsiteX2" fmla="*/ 311949 w 875061"/>
              <a:gd name="connsiteY2" fmla="*/ 33595 h 808293"/>
              <a:gd name="connsiteX3" fmla="*/ 29702 w 875061"/>
              <a:gd name="connsiteY3" fmla="*/ 577865 h 808293"/>
              <a:gd name="connsiteX4" fmla="*/ 490159 w 875061"/>
              <a:gd name="connsiteY4" fmla="*/ 808293 h 808293"/>
              <a:gd name="connsiteX0" fmla="*/ 547759 w 875061"/>
              <a:gd name="connsiteY0" fmla="*/ 748291 h 798691"/>
              <a:gd name="connsiteX1" fmla="*/ 835759 w 875061"/>
              <a:gd name="connsiteY1" fmla="*/ 366691 h 798691"/>
              <a:gd name="connsiteX2" fmla="*/ 311949 w 875061"/>
              <a:gd name="connsiteY2" fmla="*/ 23993 h 798691"/>
              <a:gd name="connsiteX3" fmla="*/ 29702 w 875061"/>
              <a:gd name="connsiteY3" fmla="*/ 568263 h 798691"/>
              <a:gd name="connsiteX4" fmla="*/ 490159 w 875061"/>
              <a:gd name="connsiteY4" fmla="*/ 798691 h 798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5061" h="798691">
                <a:moveTo>
                  <a:pt x="547759" y="748291"/>
                </a:moveTo>
                <a:cubicBezTo>
                  <a:pt x="704359" y="622891"/>
                  <a:pt x="875061" y="487407"/>
                  <a:pt x="835759" y="366691"/>
                </a:cubicBezTo>
                <a:cubicBezTo>
                  <a:pt x="796457" y="245975"/>
                  <a:pt x="472196" y="0"/>
                  <a:pt x="311949" y="23993"/>
                </a:cubicBezTo>
                <a:cubicBezTo>
                  <a:pt x="177606" y="57588"/>
                  <a:pt x="0" y="439147"/>
                  <a:pt x="29702" y="568263"/>
                </a:cubicBezTo>
                <a:cubicBezTo>
                  <a:pt x="59404" y="697379"/>
                  <a:pt x="188359" y="796291"/>
                  <a:pt x="490159" y="798691"/>
                </a:cubicBezTo>
              </a:path>
            </a:pathLst>
          </a:custGeom>
          <a:ln w="508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Oval 38"/>
          <p:cNvSpPr/>
          <p:nvPr/>
        </p:nvSpPr>
        <p:spPr>
          <a:xfrm>
            <a:off x="7217346" y="313878"/>
            <a:ext cx="339586" cy="339587"/>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7104151" y="653466"/>
            <a:ext cx="266517" cy="266518"/>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p:cNvSpPr txBox="1"/>
          <p:nvPr/>
        </p:nvSpPr>
        <p:spPr>
          <a:xfrm>
            <a:off x="7675466" y="255131"/>
            <a:ext cx="588623" cy="769441"/>
          </a:xfrm>
          <a:prstGeom prst="rect">
            <a:avLst/>
          </a:prstGeom>
          <a:noFill/>
        </p:spPr>
        <p:txBody>
          <a:bodyPr wrap="none" rtlCol="0">
            <a:spAutoFit/>
          </a:bodyPr>
          <a:lstStyle/>
          <a:p>
            <a:r>
              <a:rPr lang="en-US" b="1" dirty="0">
                <a:solidFill>
                  <a:schemeClr val="bg1"/>
                </a:solidFill>
              </a:rPr>
              <a:t>36”</a:t>
            </a:r>
          </a:p>
          <a:p>
            <a:r>
              <a:rPr lang="en-US" b="1" dirty="0">
                <a:solidFill>
                  <a:schemeClr val="bg1"/>
                </a:solidFill>
              </a:rPr>
              <a:t>24”</a:t>
            </a:r>
          </a:p>
        </p:txBody>
      </p:sp>
      <p:sp>
        <p:nvSpPr>
          <p:cNvPr id="56" name="TextBox 55"/>
          <p:cNvSpPr txBox="1"/>
          <p:nvPr/>
        </p:nvSpPr>
        <p:spPr>
          <a:xfrm>
            <a:off x="6811361" y="197524"/>
            <a:ext cx="386644" cy="523220"/>
          </a:xfrm>
          <a:prstGeom prst="rect">
            <a:avLst/>
          </a:prstGeom>
          <a:noFill/>
        </p:spPr>
        <p:txBody>
          <a:bodyPr wrap="none" rtlCol="0">
            <a:spAutoFit/>
          </a:bodyPr>
          <a:lstStyle/>
          <a:p>
            <a:pPr algn="ctr"/>
            <a:r>
              <a:rPr lang="en-US" sz="2800" dirty="0">
                <a:solidFill>
                  <a:schemeClr val="bg1"/>
                </a:solidFill>
              </a:rPr>
              <a:t>B</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G:\Photos\Incoming 17\Incoming 11-17\11-11-17\DSCN3112 Corrected.jpg"/>
          <p:cNvPicPr>
            <a:picLocks noChangeAspect="1" noChangeArrowheads="1"/>
          </p:cNvPicPr>
          <p:nvPr/>
        </p:nvPicPr>
        <p:blipFill>
          <a:blip r:embed="rId3" cstate="print"/>
          <a:srcRect l="5780" r="4932"/>
          <a:stretch>
            <a:fillRect/>
          </a:stretch>
        </p:blipFill>
        <p:spPr bwMode="auto">
          <a:xfrm>
            <a:off x="0" y="0"/>
            <a:ext cx="10973968" cy="8229600"/>
          </a:xfrm>
          <a:prstGeom prst="rect">
            <a:avLst/>
          </a:prstGeom>
          <a:noFill/>
        </p:spPr>
      </p:pic>
      <p:sp>
        <p:nvSpPr>
          <p:cNvPr id="4" name="Rectangle 3"/>
          <p:cNvSpPr/>
          <p:nvPr/>
        </p:nvSpPr>
        <p:spPr>
          <a:xfrm>
            <a:off x="0" y="7909432"/>
            <a:ext cx="1338660" cy="295465"/>
          </a:xfrm>
          <a:prstGeom prst="rect">
            <a:avLst/>
          </a:prstGeom>
        </p:spPr>
        <p:txBody>
          <a:bodyPr wrap="square" lIns="109728" tIns="54864" rIns="109728" bIns="54864">
            <a:spAutoFit/>
          </a:bodyPr>
          <a:lstStyle/>
          <a:p>
            <a:r>
              <a:rPr lang="en-US" sz="1200" b="1" dirty="0">
                <a:solidFill>
                  <a:srgbClr val="FFFFFF"/>
                </a:solidFill>
                <a:cs typeface="Arial"/>
              </a:rPr>
              <a:t>October 2013</a:t>
            </a:r>
            <a:endParaRPr lang="en-US" sz="1200" dirty="0"/>
          </a:p>
        </p:txBody>
      </p:sp>
      <p:pic>
        <p:nvPicPr>
          <p:cNvPr id="10" name="Picture 9"/>
          <p:cNvPicPr>
            <a:picLocks noChangeAspect="1" noChangeArrowheads="1"/>
          </p:cNvPicPr>
          <p:nvPr/>
        </p:nvPicPr>
        <p:blipFill>
          <a:blip r:embed="rId4" cstate="print"/>
          <a:srcRect/>
          <a:stretch>
            <a:fillRect/>
          </a:stretch>
        </p:blipFill>
        <p:spPr bwMode="auto">
          <a:xfrm>
            <a:off x="10627712" y="7723578"/>
            <a:ext cx="276515" cy="462370"/>
          </a:xfrm>
          <a:prstGeom prst="rect">
            <a:avLst/>
          </a:prstGeom>
          <a:noFill/>
          <a:ln w="9525">
            <a:noFill/>
            <a:miter lim="800000"/>
            <a:headEnd/>
            <a:tailEnd/>
          </a:ln>
          <a:effectLst/>
        </p:spPr>
      </p:pic>
      <p:sp>
        <p:nvSpPr>
          <p:cNvPr id="11" name="Freeform 10"/>
          <p:cNvSpPr/>
          <p:nvPr/>
        </p:nvSpPr>
        <p:spPr>
          <a:xfrm>
            <a:off x="6580934" y="5439761"/>
            <a:ext cx="460856" cy="921711"/>
          </a:xfrm>
          <a:custGeom>
            <a:avLst/>
            <a:gdLst>
              <a:gd name="connsiteX0" fmla="*/ 0 w 445062"/>
              <a:gd name="connsiteY0" fmla="*/ 0 h 752559"/>
              <a:gd name="connsiteX1" fmla="*/ 161841 w 445062"/>
              <a:gd name="connsiteY1" fmla="*/ 404601 h 752559"/>
              <a:gd name="connsiteX2" fmla="*/ 356050 w 445062"/>
              <a:gd name="connsiteY2" fmla="*/ 687823 h 752559"/>
              <a:gd name="connsiteX3" fmla="*/ 445062 w 445062"/>
              <a:gd name="connsiteY3" fmla="*/ 752559 h 752559"/>
              <a:gd name="connsiteX0" fmla="*/ 0 w 436763"/>
              <a:gd name="connsiteY0" fmla="*/ 0 h 902627"/>
              <a:gd name="connsiteX1" fmla="*/ 161841 w 436763"/>
              <a:gd name="connsiteY1" fmla="*/ 404601 h 902627"/>
              <a:gd name="connsiteX2" fmla="*/ 356050 w 436763"/>
              <a:gd name="connsiteY2" fmla="*/ 687823 h 902627"/>
              <a:gd name="connsiteX3" fmla="*/ 436763 w 436763"/>
              <a:gd name="connsiteY3" fmla="*/ 902627 h 902627"/>
              <a:gd name="connsiteX0" fmla="*/ 0 w 436763"/>
              <a:gd name="connsiteY0" fmla="*/ 0 h 902627"/>
              <a:gd name="connsiteX1" fmla="*/ 161841 w 436763"/>
              <a:gd name="connsiteY1" fmla="*/ 404601 h 902627"/>
              <a:gd name="connsiteX2" fmla="*/ 321550 w 436763"/>
              <a:gd name="connsiteY2" fmla="*/ 672199 h 902627"/>
              <a:gd name="connsiteX3" fmla="*/ 436763 w 436763"/>
              <a:gd name="connsiteY3" fmla="*/ 902627 h 902627"/>
              <a:gd name="connsiteX0" fmla="*/ 0 w 518463"/>
              <a:gd name="connsiteY0" fmla="*/ 0 h 921712"/>
              <a:gd name="connsiteX1" fmla="*/ 161841 w 518463"/>
              <a:gd name="connsiteY1" fmla="*/ 404601 h 921712"/>
              <a:gd name="connsiteX2" fmla="*/ 321550 w 518463"/>
              <a:gd name="connsiteY2" fmla="*/ 672199 h 921712"/>
              <a:gd name="connsiteX3" fmla="*/ 518463 w 518463"/>
              <a:gd name="connsiteY3" fmla="*/ 921712 h 921712"/>
              <a:gd name="connsiteX0" fmla="*/ 0 w 403249"/>
              <a:gd name="connsiteY0" fmla="*/ 0 h 979318"/>
              <a:gd name="connsiteX1" fmla="*/ 161841 w 403249"/>
              <a:gd name="connsiteY1" fmla="*/ 404601 h 979318"/>
              <a:gd name="connsiteX2" fmla="*/ 321550 w 403249"/>
              <a:gd name="connsiteY2" fmla="*/ 672199 h 979318"/>
              <a:gd name="connsiteX3" fmla="*/ 403249 w 403249"/>
              <a:gd name="connsiteY3" fmla="*/ 979318 h 979318"/>
              <a:gd name="connsiteX0" fmla="*/ 0 w 460856"/>
              <a:gd name="connsiteY0" fmla="*/ 0 h 921711"/>
              <a:gd name="connsiteX1" fmla="*/ 161841 w 460856"/>
              <a:gd name="connsiteY1" fmla="*/ 404601 h 921711"/>
              <a:gd name="connsiteX2" fmla="*/ 321550 w 460856"/>
              <a:gd name="connsiteY2" fmla="*/ 672199 h 921711"/>
              <a:gd name="connsiteX3" fmla="*/ 460856 w 460856"/>
              <a:gd name="connsiteY3" fmla="*/ 921711 h 921711"/>
            </a:gdLst>
            <a:ahLst/>
            <a:cxnLst>
              <a:cxn ang="0">
                <a:pos x="connsiteX0" y="connsiteY0"/>
              </a:cxn>
              <a:cxn ang="0">
                <a:pos x="connsiteX1" y="connsiteY1"/>
              </a:cxn>
              <a:cxn ang="0">
                <a:pos x="connsiteX2" y="connsiteY2"/>
              </a:cxn>
              <a:cxn ang="0">
                <a:pos x="connsiteX3" y="connsiteY3"/>
              </a:cxn>
            </a:cxnLst>
            <a:rect l="l" t="t" r="r" b="b"/>
            <a:pathLst>
              <a:path w="460856" h="921711">
                <a:moveTo>
                  <a:pt x="0" y="0"/>
                </a:moveTo>
                <a:cubicBezTo>
                  <a:pt x="51249" y="144982"/>
                  <a:pt x="108249" y="292568"/>
                  <a:pt x="161841" y="404601"/>
                </a:cubicBezTo>
                <a:cubicBezTo>
                  <a:pt x="215433" y="516634"/>
                  <a:pt x="271714" y="586014"/>
                  <a:pt x="321550" y="672199"/>
                </a:cubicBezTo>
                <a:cubicBezTo>
                  <a:pt x="371386" y="758384"/>
                  <a:pt x="439952" y="918339"/>
                  <a:pt x="460856" y="921711"/>
                </a:cubicBezTo>
              </a:path>
            </a:pathLst>
          </a:custGeom>
          <a:ln w="63500">
            <a:solidFill>
              <a:srgbClr val="FFFF00">
                <a:alpha val="48000"/>
              </a:srgb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Freeform 11"/>
          <p:cNvSpPr/>
          <p:nvPr/>
        </p:nvSpPr>
        <p:spPr>
          <a:xfrm>
            <a:off x="7364036" y="6658172"/>
            <a:ext cx="638283" cy="740227"/>
          </a:xfrm>
          <a:custGeom>
            <a:avLst/>
            <a:gdLst>
              <a:gd name="connsiteX0" fmla="*/ 0 w 598810"/>
              <a:gd name="connsiteY0" fmla="*/ 0 h 509799"/>
              <a:gd name="connsiteX1" fmla="*/ 356049 w 598810"/>
              <a:gd name="connsiteY1" fmla="*/ 372234 h 509799"/>
              <a:gd name="connsiteX2" fmla="*/ 598810 w 598810"/>
              <a:gd name="connsiteY2" fmla="*/ 509799 h 509799"/>
              <a:gd name="connsiteX0" fmla="*/ 0 w 638283"/>
              <a:gd name="connsiteY0" fmla="*/ 0 h 740227"/>
              <a:gd name="connsiteX1" fmla="*/ 356049 w 638283"/>
              <a:gd name="connsiteY1" fmla="*/ 372234 h 740227"/>
              <a:gd name="connsiteX2" fmla="*/ 638283 w 638283"/>
              <a:gd name="connsiteY2" fmla="*/ 740227 h 740227"/>
            </a:gdLst>
            <a:ahLst/>
            <a:cxnLst>
              <a:cxn ang="0">
                <a:pos x="connsiteX0" y="connsiteY0"/>
              </a:cxn>
              <a:cxn ang="0">
                <a:pos x="connsiteX1" y="connsiteY1"/>
              </a:cxn>
              <a:cxn ang="0">
                <a:pos x="connsiteX2" y="connsiteY2"/>
              </a:cxn>
            </a:cxnLst>
            <a:rect l="l" t="t" r="r" b="b"/>
            <a:pathLst>
              <a:path w="638283" h="740227">
                <a:moveTo>
                  <a:pt x="0" y="0"/>
                </a:moveTo>
                <a:cubicBezTo>
                  <a:pt x="128123" y="143634"/>
                  <a:pt x="249669" y="248863"/>
                  <a:pt x="356049" y="372234"/>
                </a:cubicBezTo>
                <a:cubicBezTo>
                  <a:pt x="462429" y="495605"/>
                  <a:pt x="566803" y="713927"/>
                  <a:pt x="638283" y="740227"/>
                </a:cubicBezTo>
              </a:path>
            </a:pathLst>
          </a:custGeom>
          <a:ln w="63500">
            <a:solidFill>
              <a:srgbClr val="FFFF00">
                <a:alpha val="48000"/>
              </a:srgb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 name="Straight Arrow Connector 6"/>
          <p:cNvCxnSpPr/>
          <p:nvPr/>
        </p:nvCxnSpPr>
        <p:spPr>
          <a:xfrm flipV="1">
            <a:off x="5255972" y="4455685"/>
            <a:ext cx="518463" cy="2"/>
          </a:xfrm>
          <a:prstGeom prst="straightConnector1">
            <a:avLst/>
          </a:prstGeom>
          <a:ln w="44450">
            <a:solidFill>
              <a:srgbClr val="FFFF00"/>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6235291" y="4455685"/>
            <a:ext cx="460856" cy="4757"/>
          </a:xfrm>
          <a:prstGeom prst="straightConnector1">
            <a:avLst/>
          </a:prstGeom>
          <a:ln w="44450">
            <a:solidFill>
              <a:srgbClr val="FFFF00"/>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774435" y="4167650"/>
            <a:ext cx="386644" cy="523220"/>
          </a:xfrm>
          <a:prstGeom prst="rect">
            <a:avLst/>
          </a:prstGeom>
          <a:noFill/>
        </p:spPr>
        <p:txBody>
          <a:bodyPr wrap="square" rtlCol="0">
            <a:spAutoFit/>
          </a:bodyPr>
          <a:lstStyle/>
          <a:p>
            <a:pPr algn="ctr"/>
            <a:r>
              <a:rPr lang="en-US" sz="2800" b="1" dirty="0">
                <a:solidFill>
                  <a:schemeClr val="bg1"/>
                </a:solidFill>
              </a:rPr>
              <a:t>B</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Photos\Incoming 15\Incoming 10-15\10-1-15 Fuel Break\DSCN0826.JPG"/>
          <p:cNvPicPr>
            <a:picLocks noChangeAspect="1" noChangeArrowheads="1"/>
          </p:cNvPicPr>
          <p:nvPr/>
        </p:nvPicPr>
        <p:blipFill>
          <a:blip r:embed="rId3" cstate="print">
            <a:lum bright="19000"/>
          </a:blip>
          <a:srcRect/>
          <a:stretch>
            <a:fillRect/>
          </a:stretch>
        </p:blipFill>
        <p:spPr bwMode="auto">
          <a:xfrm>
            <a:off x="2367371" y="0"/>
            <a:ext cx="6172200" cy="8229600"/>
          </a:xfrm>
          <a:prstGeom prst="rect">
            <a:avLst/>
          </a:prstGeom>
          <a:noFill/>
        </p:spPr>
      </p:pic>
      <p:pic>
        <p:nvPicPr>
          <p:cNvPr id="18" name="Picture 17"/>
          <p:cNvPicPr>
            <a:picLocks noChangeAspect="1" noChangeArrowheads="1"/>
          </p:cNvPicPr>
          <p:nvPr/>
        </p:nvPicPr>
        <p:blipFill>
          <a:blip r:embed="rId4" cstate="print"/>
          <a:srcRect/>
          <a:stretch>
            <a:fillRect/>
          </a:stretch>
        </p:blipFill>
        <p:spPr bwMode="auto">
          <a:xfrm>
            <a:off x="8222460" y="7707998"/>
            <a:ext cx="276515" cy="462370"/>
          </a:xfrm>
          <a:prstGeom prst="rect">
            <a:avLst/>
          </a:prstGeom>
          <a:noFill/>
          <a:ln w="9525">
            <a:noFill/>
            <a:miter lim="800000"/>
            <a:headEnd/>
            <a:tailEnd/>
          </a:ln>
          <a:effectLst/>
        </p:spPr>
      </p:pic>
      <p:sp>
        <p:nvSpPr>
          <p:cNvPr id="13" name="object 4"/>
          <p:cNvSpPr txBox="1"/>
          <p:nvPr/>
        </p:nvSpPr>
        <p:spPr>
          <a:xfrm>
            <a:off x="2461708" y="7941126"/>
            <a:ext cx="1059979" cy="184666"/>
          </a:xfrm>
          <a:prstGeom prst="rect">
            <a:avLst/>
          </a:prstGeom>
        </p:spPr>
        <p:txBody>
          <a:bodyPr vert="horz" wrap="square" lIns="0" tIns="0" rIns="0" bIns="0" rtlCol="0">
            <a:spAutoFit/>
          </a:bodyPr>
          <a:lstStyle/>
          <a:p>
            <a:pPr marL="15240"/>
            <a:r>
              <a:rPr lang="en-US" sz="1200" b="1" dirty="0">
                <a:latin typeface="Arial"/>
                <a:cs typeface="Arial"/>
              </a:rPr>
              <a:t>March 2022</a:t>
            </a:r>
            <a:endParaRPr sz="1200" dirty="0">
              <a:latin typeface="Arial"/>
              <a:cs typeface="Arial"/>
            </a:endParaRPr>
          </a:p>
        </p:txBody>
      </p:sp>
      <p:sp>
        <p:nvSpPr>
          <p:cNvPr id="5" name="TextBox 4"/>
          <p:cNvSpPr txBox="1"/>
          <p:nvPr/>
        </p:nvSpPr>
        <p:spPr>
          <a:xfrm>
            <a:off x="5313579" y="6303866"/>
            <a:ext cx="386644" cy="523220"/>
          </a:xfrm>
          <a:prstGeom prst="rect">
            <a:avLst/>
          </a:prstGeom>
          <a:noFill/>
        </p:spPr>
        <p:txBody>
          <a:bodyPr wrap="square" rtlCol="0">
            <a:spAutoFit/>
          </a:bodyPr>
          <a:lstStyle/>
          <a:p>
            <a:pPr algn="ctr"/>
            <a:r>
              <a:rPr lang="en-US" sz="2800" b="1" dirty="0">
                <a:solidFill>
                  <a:schemeClr val="bg1"/>
                </a:solidFill>
              </a:rPr>
              <a:t>B</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G:\TRP\2trp-forestry\3-logging\DSCN3120.jpg"/>
          <p:cNvPicPr>
            <a:picLocks noChangeAspect="1" noChangeArrowheads="1"/>
          </p:cNvPicPr>
          <p:nvPr/>
        </p:nvPicPr>
        <p:blipFill>
          <a:blip r:embed="rId3" cstate="print"/>
          <a:srcRect l="7000" t="2667" r="8000" b="12000"/>
          <a:stretch>
            <a:fillRect/>
          </a:stretch>
        </p:blipFill>
        <p:spPr bwMode="auto">
          <a:xfrm>
            <a:off x="17347" y="0"/>
            <a:ext cx="10930052" cy="8229600"/>
          </a:xfrm>
          <a:prstGeom prst="rect">
            <a:avLst/>
          </a:prstGeom>
          <a:noFill/>
        </p:spPr>
      </p:pic>
      <p:sp>
        <p:nvSpPr>
          <p:cNvPr id="6" name="object 6"/>
          <p:cNvSpPr txBox="1"/>
          <p:nvPr/>
        </p:nvSpPr>
        <p:spPr>
          <a:xfrm>
            <a:off x="69479" y="7974469"/>
            <a:ext cx="1269217" cy="184666"/>
          </a:xfrm>
          <a:prstGeom prst="rect">
            <a:avLst/>
          </a:prstGeom>
        </p:spPr>
        <p:txBody>
          <a:bodyPr vert="horz" wrap="square" lIns="0" tIns="0" rIns="0" bIns="0" rtlCol="0">
            <a:spAutoFit/>
          </a:bodyPr>
          <a:lstStyle/>
          <a:p>
            <a:pPr marL="1369696" indent="-1301116"/>
            <a:r>
              <a:rPr lang="en-US" sz="1200" b="1" dirty="0">
                <a:solidFill>
                  <a:srgbClr val="FFFFFF"/>
                </a:solidFill>
                <a:effectLst>
                  <a:outerShdw blurRad="38100" dist="38100" dir="2700000" algn="tl">
                    <a:srgbClr val="000000">
                      <a:alpha val="43137"/>
                    </a:srgbClr>
                  </a:outerShdw>
                </a:effectLst>
                <a:cs typeface="Arial"/>
              </a:rPr>
              <a:t>November 2017</a:t>
            </a:r>
            <a:endParaRPr lang="en-US" sz="1200" dirty="0">
              <a:effectLst>
                <a:outerShdw blurRad="38100" dist="38100" dir="2700000" algn="tl">
                  <a:srgbClr val="000000">
                    <a:alpha val="43137"/>
                  </a:srgbClr>
                </a:outerShdw>
              </a:effectLst>
              <a:cs typeface="Arial"/>
            </a:endParaRPr>
          </a:p>
        </p:txBody>
      </p:sp>
      <p:pic>
        <p:nvPicPr>
          <p:cNvPr id="7" name="Picture 2"/>
          <p:cNvPicPr>
            <a:picLocks noChangeAspect="1" noChangeArrowheads="1"/>
          </p:cNvPicPr>
          <p:nvPr/>
        </p:nvPicPr>
        <p:blipFill>
          <a:blip r:embed="rId4" cstate="print"/>
          <a:srcRect/>
          <a:stretch>
            <a:fillRect/>
          </a:stretch>
        </p:blipFill>
        <p:spPr bwMode="auto">
          <a:xfrm>
            <a:off x="10601946" y="7717690"/>
            <a:ext cx="287974" cy="429600"/>
          </a:xfrm>
          <a:prstGeom prst="rect">
            <a:avLst/>
          </a:prstGeom>
          <a:noFill/>
          <a:ln w="9525">
            <a:noFill/>
            <a:miter lim="800000"/>
            <a:headEnd/>
            <a:tailEnd/>
          </a:ln>
          <a:effectLst/>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G:\Photos\Incoming 17\Incoming 11-17\11-11-17\DSCN3090.JPG"/>
          <p:cNvPicPr>
            <a:picLocks noChangeAspect="1" noChangeArrowheads="1"/>
          </p:cNvPicPr>
          <p:nvPr/>
        </p:nvPicPr>
        <p:blipFill>
          <a:blip r:embed="rId3" cstate="print"/>
          <a:srcRect/>
          <a:stretch>
            <a:fillRect/>
          </a:stretch>
        </p:blipFill>
        <p:spPr bwMode="auto">
          <a:xfrm>
            <a:off x="0" y="0"/>
            <a:ext cx="10972801" cy="8229600"/>
          </a:xfrm>
          <a:prstGeom prst="rect">
            <a:avLst/>
          </a:prstGeom>
          <a:noFill/>
        </p:spPr>
      </p:pic>
      <p:pic>
        <p:nvPicPr>
          <p:cNvPr id="13" name="Picture 12"/>
          <p:cNvPicPr>
            <a:picLocks noChangeAspect="1" noChangeArrowheads="1"/>
          </p:cNvPicPr>
          <p:nvPr/>
        </p:nvPicPr>
        <p:blipFill>
          <a:blip r:embed="rId4" cstate="print"/>
          <a:srcRect/>
          <a:stretch>
            <a:fillRect/>
          </a:stretch>
        </p:blipFill>
        <p:spPr bwMode="auto">
          <a:xfrm>
            <a:off x="10627712" y="7687832"/>
            <a:ext cx="276515" cy="462370"/>
          </a:xfrm>
          <a:prstGeom prst="rect">
            <a:avLst/>
          </a:prstGeom>
          <a:noFill/>
          <a:ln w="9525">
            <a:noFill/>
            <a:miter lim="800000"/>
            <a:headEnd/>
            <a:tailEnd/>
          </a:ln>
          <a:effectLst/>
        </p:spPr>
      </p:pic>
      <p:sp>
        <p:nvSpPr>
          <p:cNvPr id="19" name="TextBox 18"/>
          <p:cNvSpPr txBox="1"/>
          <p:nvPr/>
        </p:nvSpPr>
        <p:spPr>
          <a:xfrm>
            <a:off x="10371516" y="59233"/>
            <a:ext cx="323551" cy="553998"/>
          </a:xfrm>
          <a:prstGeom prst="rect">
            <a:avLst/>
          </a:prstGeom>
          <a:noFill/>
        </p:spPr>
        <p:txBody>
          <a:bodyPr wrap="none" lIns="109728" tIns="54864" rIns="109728" bIns="54864" rtlCol="0">
            <a:spAutoFit/>
          </a:bodyPr>
          <a:lstStyle/>
          <a:p>
            <a:r>
              <a:rPr lang="en-US" sz="2900" b="1" dirty="0">
                <a:solidFill>
                  <a:schemeClr val="accent6">
                    <a:lumMod val="75000"/>
                  </a:schemeClr>
                </a:solidFill>
              </a:rPr>
              <a:t>I</a:t>
            </a:r>
          </a:p>
        </p:txBody>
      </p:sp>
      <p:sp>
        <p:nvSpPr>
          <p:cNvPr id="8" name="object 6"/>
          <p:cNvSpPr txBox="1"/>
          <p:nvPr/>
        </p:nvSpPr>
        <p:spPr>
          <a:xfrm>
            <a:off x="69479" y="7974469"/>
            <a:ext cx="1269217" cy="184666"/>
          </a:xfrm>
          <a:prstGeom prst="rect">
            <a:avLst/>
          </a:prstGeom>
        </p:spPr>
        <p:txBody>
          <a:bodyPr vert="horz" wrap="square" lIns="0" tIns="0" rIns="0" bIns="0" rtlCol="0">
            <a:spAutoFit/>
          </a:bodyPr>
          <a:lstStyle/>
          <a:p>
            <a:pPr marL="1369696" indent="-1301116"/>
            <a:r>
              <a:rPr lang="en-US" sz="1200" b="1" dirty="0">
                <a:solidFill>
                  <a:srgbClr val="FFFFFF"/>
                </a:solidFill>
                <a:effectLst>
                  <a:outerShdw blurRad="38100" dist="38100" dir="2700000" algn="tl">
                    <a:srgbClr val="000000">
                      <a:alpha val="43137"/>
                    </a:srgbClr>
                  </a:outerShdw>
                </a:effectLst>
                <a:cs typeface="Arial"/>
              </a:rPr>
              <a:t>November 2017</a:t>
            </a:r>
            <a:endParaRPr lang="en-US" sz="1200" dirty="0">
              <a:effectLst>
                <a:outerShdw blurRad="38100" dist="38100" dir="2700000" algn="tl">
                  <a:srgbClr val="000000">
                    <a:alpha val="43137"/>
                  </a:srgbClr>
                </a:outerShdw>
              </a:effectLst>
              <a:cs typeface="Arial"/>
            </a:endParaRPr>
          </a:p>
        </p:txBody>
      </p:sp>
      <p:cxnSp>
        <p:nvCxnSpPr>
          <p:cNvPr id="6" name="Straight Arrow Connector 5"/>
          <p:cNvCxnSpPr/>
          <p:nvPr/>
        </p:nvCxnSpPr>
        <p:spPr>
          <a:xfrm flipV="1">
            <a:off x="0" y="6073438"/>
            <a:ext cx="1165875" cy="288036"/>
          </a:xfrm>
          <a:prstGeom prst="straightConnector1">
            <a:avLst/>
          </a:prstGeom>
          <a:ln w="63500">
            <a:solidFill>
              <a:srgbClr val="FFFF00"/>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2202801" y="5554975"/>
            <a:ext cx="1165875" cy="288036"/>
          </a:xfrm>
          <a:prstGeom prst="straightConnector1">
            <a:avLst/>
          </a:prstGeom>
          <a:ln w="63500">
            <a:solidFill>
              <a:srgbClr val="FFFF00"/>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5774435" y="6591901"/>
            <a:ext cx="447121" cy="403249"/>
          </a:xfrm>
          <a:prstGeom prst="straightConnector1">
            <a:avLst/>
          </a:prstGeom>
          <a:ln w="63500">
            <a:solidFill>
              <a:srgbClr val="FFC000"/>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4910330" y="7167971"/>
            <a:ext cx="447121" cy="403249"/>
          </a:xfrm>
          <a:prstGeom prst="straightConnector1">
            <a:avLst/>
          </a:prstGeom>
          <a:ln w="63500">
            <a:solidFill>
              <a:srgbClr val="FFC000"/>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4564688" y="7283185"/>
            <a:ext cx="447121" cy="403249"/>
          </a:xfrm>
          <a:prstGeom prst="straightConnector1">
            <a:avLst/>
          </a:prstGeom>
          <a:ln w="63500">
            <a:solidFill>
              <a:srgbClr val="FFC000"/>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flipV="1">
            <a:off x="5544007" y="7167971"/>
            <a:ext cx="447121" cy="403249"/>
          </a:xfrm>
          <a:prstGeom prst="straightConnector1">
            <a:avLst/>
          </a:prstGeom>
          <a:ln w="63500">
            <a:solidFill>
              <a:srgbClr val="FFC000"/>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6221556" y="4575656"/>
            <a:ext cx="1165875" cy="288036"/>
          </a:xfrm>
          <a:prstGeom prst="straightConnector1">
            <a:avLst/>
          </a:prstGeom>
          <a:ln w="63500">
            <a:solidFill>
              <a:srgbClr val="FFFF00"/>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8424357" y="4057193"/>
            <a:ext cx="1165875" cy="288036"/>
          </a:xfrm>
          <a:prstGeom prst="straightConnector1">
            <a:avLst/>
          </a:prstGeom>
          <a:ln w="63500">
            <a:solidFill>
              <a:srgbClr val="FFFF00"/>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675466" y="4230014"/>
            <a:ext cx="386644" cy="523220"/>
          </a:xfrm>
          <a:prstGeom prst="rect">
            <a:avLst/>
          </a:prstGeom>
          <a:noFill/>
        </p:spPr>
        <p:txBody>
          <a:bodyPr wrap="none" rtlCol="0">
            <a:spAutoFit/>
          </a:bodyPr>
          <a:lstStyle/>
          <a:p>
            <a:pPr algn="ctr"/>
            <a:r>
              <a:rPr lang="en-US" sz="2800" b="1" dirty="0">
                <a:solidFill>
                  <a:schemeClr val="bg1"/>
                </a:solidFill>
              </a:rPr>
              <a:t>C</a:t>
            </a:r>
          </a:p>
        </p:txBody>
      </p:sp>
      <p:sp>
        <p:nvSpPr>
          <p:cNvPr id="20" name="TextBox 19"/>
          <p:cNvSpPr txBox="1"/>
          <p:nvPr/>
        </p:nvSpPr>
        <p:spPr>
          <a:xfrm>
            <a:off x="1511517" y="5670189"/>
            <a:ext cx="393057" cy="523220"/>
          </a:xfrm>
          <a:prstGeom prst="rect">
            <a:avLst/>
          </a:prstGeom>
          <a:noFill/>
        </p:spPr>
        <p:txBody>
          <a:bodyPr wrap="none" rtlCol="0">
            <a:spAutoFit/>
          </a:bodyPr>
          <a:lstStyle/>
          <a:p>
            <a:pPr algn="ctr"/>
            <a:r>
              <a:rPr lang="en-US" sz="2800" dirty="0">
                <a:solidFill>
                  <a:schemeClr val="bg1"/>
                </a:solidFill>
              </a:rPr>
              <a:t>A</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G:\Photos\Incoming 17\Incoming 11-17\11-11-17\DSCN3090.JPG"/>
          <p:cNvPicPr>
            <a:picLocks noChangeAspect="1" noChangeArrowheads="1"/>
          </p:cNvPicPr>
          <p:nvPr/>
        </p:nvPicPr>
        <p:blipFill>
          <a:blip r:embed="rId3" cstate="print"/>
          <a:srcRect/>
          <a:stretch>
            <a:fillRect/>
          </a:stretch>
        </p:blipFill>
        <p:spPr bwMode="auto">
          <a:xfrm>
            <a:off x="0" y="0"/>
            <a:ext cx="10972801" cy="8229600"/>
          </a:xfrm>
          <a:prstGeom prst="rect">
            <a:avLst/>
          </a:prstGeom>
          <a:noFill/>
        </p:spPr>
      </p:pic>
      <p:pic>
        <p:nvPicPr>
          <p:cNvPr id="13" name="Picture 12"/>
          <p:cNvPicPr>
            <a:picLocks noChangeAspect="1" noChangeArrowheads="1"/>
          </p:cNvPicPr>
          <p:nvPr/>
        </p:nvPicPr>
        <p:blipFill>
          <a:blip r:embed="rId4" cstate="print"/>
          <a:srcRect/>
          <a:stretch>
            <a:fillRect/>
          </a:stretch>
        </p:blipFill>
        <p:spPr bwMode="auto">
          <a:xfrm>
            <a:off x="10627712" y="7687832"/>
            <a:ext cx="276515" cy="462370"/>
          </a:xfrm>
          <a:prstGeom prst="rect">
            <a:avLst/>
          </a:prstGeom>
          <a:noFill/>
          <a:ln w="9525">
            <a:noFill/>
            <a:miter lim="800000"/>
            <a:headEnd/>
            <a:tailEnd/>
          </a:ln>
          <a:effectLst/>
        </p:spPr>
      </p:pic>
      <p:sp>
        <p:nvSpPr>
          <p:cNvPr id="19" name="TextBox 18"/>
          <p:cNvSpPr txBox="1"/>
          <p:nvPr/>
        </p:nvSpPr>
        <p:spPr>
          <a:xfrm>
            <a:off x="10371516" y="59233"/>
            <a:ext cx="323551" cy="553998"/>
          </a:xfrm>
          <a:prstGeom prst="rect">
            <a:avLst/>
          </a:prstGeom>
          <a:noFill/>
        </p:spPr>
        <p:txBody>
          <a:bodyPr wrap="none" lIns="109728" tIns="54864" rIns="109728" bIns="54864" rtlCol="0">
            <a:spAutoFit/>
          </a:bodyPr>
          <a:lstStyle/>
          <a:p>
            <a:r>
              <a:rPr lang="en-US" sz="2900" b="1" dirty="0">
                <a:solidFill>
                  <a:schemeClr val="accent6">
                    <a:lumMod val="75000"/>
                  </a:schemeClr>
                </a:solidFill>
              </a:rPr>
              <a:t>I</a:t>
            </a:r>
          </a:p>
        </p:txBody>
      </p:sp>
      <p:sp>
        <p:nvSpPr>
          <p:cNvPr id="8" name="object 6"/>
          <p:cNvSpPr txBox="1"/>
          <p:nvPr/>
        </p:nvSpPr>
        <p:spPr>
          <a:xfrm>
            <a:off x="69479" y="7916862"/>
            <a:ext cx="1269217" cy="184666"/>
          </a:xfrm>
          <a:prstGeom prst="rect">
            <a:avLst/>
          </a:prstGeom>
        </p:spPr>
        <p:txBody>
          <a:bodyPr vert="horz" wrap="square" lIns="0" tIns="0" rIns="0" bIns="0" rtlCol="0">
            <a:spAutoFit/>
          </a:bodyPr>
          <a:lstStyle/>
          <a:p>
            <a:pPr marL="1369696" indent="-1301116"/>
            <a:r>
              <a:rPr lang="en-US" sz="1200" b="1" dirty="0">
                <a:solidFill>
                  <a:srgbClr val="FFFFFF"/>
                </a:solidFill>
                <a:effectLst>
                  <a:outerShdw blurRad="38100" dist="38100" dir="2700000" algn="tl">
                    <a:srgbClr val="000000">
                      <a:alpha val="43137"/>
                    </a:srgbClr>
                  </a:outerShdw>
                </a:effectLst>
                <a:cs typeface="Arial"/>
              </a:rPr>
              <a:t>November 2017</a:t>
            </a:r>
            <a:endParaRPr lang="en-US" sz="1200" dirty="0">
              <a:effectLst>
                <a:outerShdw blurRad="38100" dist="38100" dir="2700000" algn="tl">
                  <a:srgbClr val="000000">
                    <a:alpha val="43137"/>
                  </a:srgbClr>
                </a:outerShdw>
              </a:effectLst>
              <a:cs typeface="Arial"/>
            </a:endParaRPr>
          </a:p>
        </p:txBody>
      </p:sp>
      <p:cxnSp>
        <p:nvCxnSpPr>
          <p:cNvPr id="6" name="Straight Arrow Connector 5"/>
          <p:cNvCxnSpPr/>
          <p:nvPr/>
        </p:nvCxnSpPr>
        <p:spPr>
          <a:xfrm flipV="1">
            <a:off x="0" y="6073438"/>
            <a:ext cx="1165875" cy="288036"/>
          </a:xfrm>
          <a:prstGeom prst="straightConnector1">
            <a:avLst/>
          </a:prstGeom>
          <a:ln w="63500">
            <a:solidFill>
              <a:srgbClr val="FFFF00"/>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2202801" y="5554975"/>
            <a:ext cx="1165875" cy="288036"/>
          </a:xfrm>
          <a:prstGeom prst="straightConnector1">
            <a:avLst/>
          </a:prstGeom>
          <a:ln w="63500">
            <a:solidFill>
              <a:srgbClr val="FFFF00"/>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5774435" y="6591901"/>
            <a:ext cx="447121" cy="403249"/>
          </a:xfrm>
          <a:prstGeom prst="straightConnector1">
            <a:avLst/>
          </a:prstGeom>
          <a:ln w="63500">
            <a:solidFill>
              <a:srgbClr val="FFC000"/>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4910330" y="7167971"/>
            <a:ext cx="447121" cy="403249"/>
          </a:xfrm>
          <a:prstGeom prst="straightConnector1">
            <a:avLst/>
          </a:prstGeom>
          <a:ln w="63500">
            <a:solidFill>
              <a:srgbClr val="FFC000"/>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4564688" y="7283185"/>
            <a:ext cx="447121" cy="403249"/>
          </a:xfrm>
          <a:prstGeom prst="straightConnector1">
            <a:avLst/>
          </a:prstGeom>
          <a:ln w="63500">
            <a:solidFill>
              <a:srgbClr val="FFC000"/>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flipV="1">
            <a:off x="5544007" y="7167971"/>
            <a:ext cx="447121" cy="403249"/>
          </a:xfrm>
          <a:prstGeom prst="straightConnector1">
            <a:avLst/>
          </a:prstGeom>
          <a:ln w="63500">
            <a:solidFill>
              <a:srgbClr val="FFC000"/>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6221556" y="4575656"/>
            <a:ext cx="1165875" cy="288036"/>
          </a:xfrm>
          <a:prstGeom prst="straightConnector1">
            <a:avLst/>
          </a:prstGeom>
          <a:ln w="63500">
            <a:solidFill>
              <a:srgbClr val="FFFF00"/>
            </a:solidFill>
            <a:prstDash val="solid"/>
            <a:headEnd type="arrow"/>
            <a:tailEnd type="non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8424357" y="4057193"/>
            <a:ext cx="1165875" cy="288036"/>
          </a:xfrm>
          <a:prstGeom prst="straightConnector1">
            <a:avLst/>
          </a:prstGeom>
          <a:ln w="63500">
            <a:solidFill>
              <a:srgbClr val="FFFF00"/>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675466" y="4230014"/>
            <a:ext cx="386644" cy="523220"/>
          </a:xfrm>
          <a:prstGeom prst="rect">
            <a:avLst/>
          </a:prstGeom>
          <a:noFill/>
        </p:spPr>
        <p:txBody>
          <a:bodyPr wrap="none" rtlCol="0">
            <a:spAutoFit/>
          </a:bodyPr>
          <a:lstStyle/>
          <a:p>
            <a:pPr algn="ctr"/>
            <a:r>
              <a:rPr lang="en-US" sz="2800" b="1" dirty="0">
                <a:solidFill>
                  <a:schemeClr val="bg1"/>
                </a:solidFill>
              </a:rPr>
              <a:t>C</a:t>
            </a:r>
          </a:p>
        </p:txBody>
      </p:sp>
      <p:sp>
        <p:nvSpPr>
          <p:cNvPr id="20" name="TextBox 19"/>
          <p:cNvSpPr txBox="1"/>
          <p:nvPr/>
        </p:nvSpPr>
        <p:spPr>
          <a:xfrm>
            <a:off x="1511517" y="5670189"/>
            <a:ext cx="393057" cy="523220"/>
          </a:xfrm>
          <a:prstGeom prst="rect">
            <a:avLst/>
          </a:prstGeom>
          <a:noFill/>
        </p:spPr>
        <p:txBody>
          <a:bodyPr wrap="none" rtlCol="0">
            <a:spAutoFit/>
          </a:bodyPr>
          <a:lstStyle/>
          <a:p>
            <a:pPr algn="ctr"/>
            <a:r>
              <a:rPr lang="en-US" sz="2800" dirty="0">
                <a:solidFill>
                  <a:schemeClr val="bg1"/>
                </a:solidFill>
              </a:rPr>
              <a:t>A</a:t>
            </a:r>
          </a:p>
        </p:txBody>
      </p:sp>
      <p:cxnSp>
        <p:nvCxnSpPr>
          <p:cNvPr id="21" name="Straight Arrow Connector 20"/>
          <p:cNvCxnSpPr/>
          <p:nvPr/>
        </p:nvCxnSpPr>
        <p:spPr>
          <a:xfrm flipH="1" flipV="1">
            <a:off x="5255972" y="6419080"/>
            <a:ext cx="447121" cy="403249"/>
          </a:xfrm>
          <a:prstGeom prst="straightConnector1">
            <a:avLst/>
          </a:prstGeom>
          <a:ln w="63500">
            <a:solidFill>
              <a:srgbClr val="FFC000"/>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4046225" y="7167971"/>
            <a:ext cx="447121" cy="403249"/>
          </a:xfrm>
          <a:prstGeom prst="straightConnector1">
            <a:avLst/>
          </a:prstGeom>
          <a:ln w="63500">
            <a:solidFill>
              <a:srgbClr val="FFC000"/>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cstate="print"/>
          <a:srcRect/>
          <a:stretch>
            <a:fillRect/>
          </a:stretch>
        </p:blipFill>
        <p:spPr bwMode="auto">
          <a:xfrm>
            <a:off x="10601948" y="7396885"/>
            <a:ext cx="276515" cy="462370"/>
          </a:xfrm>
          <a:prstGeom prst="rect">
            <a:avLst/>
          </a:prstGeom>
          <a:noFill/>
          <a:ln w="9525">
            <a:noFill/>
            <a:miter lim="800000"/>
            <a:headEnd/>
            <a:tailEnd/>
          </a:ln>
          <a:effectLst/>
        </p:spPr>
      </p:pic>
      <p:sp>
        <p:nvSpPr>
          <p:cNvPr id="6" name="Rectangle 5"/>
          <p:cNvSpPr/>
          <p:nvPr/>
        </p:nvSpPr>
        <p:spPr>
          <a:xfrm>
            <a:off x="532198" y="2350959"/>
            <a:ext cx="10311653" cy="2800767"/>
          </a:xfrm>
          <a:prstGeom prst="rect">
            <a:avLst/>
          </a:prstGeom>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Calibri"/>
                <a:ea typeface="+mn-ea"/>
                <a:cs typeface="+mn-cs"/>
              </a:rPr>
              <a:t>Copyrights © 2026 by Mark Edward Vande Pol.  All rights reserved.  No part of this presentation may be transmitted, archived, or reproduced in any manner or form without written permission, except as directed by the fair use doctrine under United States Copyright Law. </a:t>
            </a:r>
          </a:p>
          <a:p>
            <a:pPr marL="0" marR="0" lvl="0" indent="0" algn="l" defTabSz="109728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Calibri"/>
                <a:ea typeface="+mn-ea"/>
                <a:cs typeface="+mn-cs"/>
              </a:rPr>
              <a:t>All photos and illustrations except as noted are by Mark Edward Vande Pol.</a:t>
            </a:r>
          </a:p>
          <a:p>
            <a:pPr marL="0" marR="0" lvl="0" indent="0" algn="l" defTabSz="109728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Calibri"/>
                <a:ea typeface="+mn-ea"/>
                <a:cs typeface="+mn-cs"/>
              </a:rPr>
              <a:t>You are permitted to download this presentation without charge for your personal education.  You may not edit, or otherwise alter its content in any way.   Quoting or excerpting is considered one page and must include reference to the source URL.</a:t>
            </a:r>
          </a:p>
        </p:txBody>
      </p:sp>
    </p:spTree>
    <p:extLst>
      <p:ext uri="{BB962C8B-B14F-4D97-AF65-F5344CB8AC3E}">
        <p14:creationId xmlns:p14="http://schemas.microsoft.com/office/powerpoint/2010/main" val="24878886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88900"/>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216214</TotalTime>
  <Words>18421</Words>
  <Application>Microsoft Office PowerPoint</Application>
  <PresentationFormat>Custom</PresentationFormat>
  <Paragraphs>1544</Paragraphs>
  <Slides>129</Slides>
  <Notes>129</Notes>
  <HiddenSlides>0</HiddenSlides>
  <MMClips>2</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129</vt:i4>
      </vt:variant>
    </vt:vector>
  </HeadingPairs>
  <TitlesOfParts>
    <vt:vector size="139" baseType="lpstr">
      <vt:lpstr>Alaska</vt:lpstr>
      <vt:lpstr>Arial</vt:lpstr>
      <vt:lpstr>Calibri</vt:lpstr>
      <vt:lpstr>Symbol</vt:lpstr>
      <vt:lpstr>Times New Roman</vt:lpstr>
      <vt:lpstr>Trajan Pro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Mark</dc:creator>
  <cp:lastModifiedBy>Mark Vande Pol</cp:lastModifiedBy>
  <cp:revision>1232</cp:revision>
  <cp:lastPrinted>2026-08-07T21:27:32Z</cp:lastPrinted>
  <dcterms:created xsi:type="dcterms:W3CDTF">2015-04-03T02:10:23Z</dcterms:created>
  <dcterms:modified xsi:type="dcterms:W3CDTF">2026-08-08T00:37:27Z</dcterms:modified>
</cp:coreProperties>
</file>